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40"/>
  </p:notesMasterIdLst>
  <p:sldIdLst>
    <p:sldId id="383" r:id="rId3"/>
    <p:sldId id="606" r:id="rId4"/>
    <p:sldId id="607" r:id="rId5"/>
    <p:sldId id="608" r:id="rId6"/>
    <p:sldId id="386" r:id="rId7"/>
    <p:sldId id="474" r:id="rId8"/>
    <p:sldId id="476" r:id="rId9"/>
    <p:sldId id="475" r:id="rId10"/>
    <p:sldId id="477" r:id="rId11"/>
    <p:sldId id="479" r:id="rId12"/>
    <p:sldId id="483" r:id="rId13"/>
    <p:sldId id="481" r:id="rId14"/>
    <p:sldId id="482" r:id="rId15"/>
    <p:sldId id="484" r:id="rId16"/>
    <p:sldId id="485" r:id="rId17"/>
    <p:sldId id="486" r:id="rId18"/>
    <p:sldId id="489" r:id="rId19"/>
    <p:sldId id="488" r:id="rId20"/>
    <p:sldId id="487" r:id="rId21"/>
    <p:sldId id="490" r:id="rId22"/>
    <p:sldId id="491" r:id="rId23"/>
    <p:sldId id="493" r:id="rId24"/>
    <p:sldId id="494" r:id="rId25"/>
    <p:sldId id="495" r:id="rId26"/>
    <p:sldId id="496" r:id="rId27"/>
    <p:sldId id="497" r:id="rId28"/>
    <p:sldId id="498" r:id="rId29"/>
    <p:sldId id="499" r:id="rId30"/>
    <p:sldId id="500" r:id="rId31"/>
    <p:sldId id="501" r:id="rId32"/>
    <p:sldId id="502" r:id="rId33"/>
    <p:sldId id="503" r:id="rId34"/>
    <p:sldId id="505" r:id="rId35"/>
    <p:sldId id="506" r:id="rId36"/>
    <p:sldId id="507" r:id="rId37"/>
    <p:sldId id="508" r:id="rId38"/>
    <p:sldId id="509" r:id="rId39"/>
    <p:sldId id="510" r:id="rId40"/>
    <p:sldId id="511" r:id="rId41"/>
    <p:sldId id="512" r:id="rId42"/>
    <p:sldId id="513" r:id="rId43"/>
    <p:sldId id="514" r:id="rId44"/>
    <p:sldId id="515" r:id="rId45"/>
    <p:sldId id="516" r:id="rId46"/>
    <p:sldId id="517" r:id="rId47"/>
    <p:sldId id="393" r:id="rId48"/>
    <p:sldId id="609" r:id="rId49"/>
    <p:sldId id="519" r:id="rId50"/>
    <p:sldId id="521" r:id="rId51"/>
    <p:sldId id="520" r:id="rId52"/>
    <p:sldId id="522" r:id="rId53"/>
    <p:sldId id="523" r:id="rId54"/>
    <p:sldId id="524" r:id="rId55"/>
    <p:sldId id="525" r:id="rId56"/>
    <p:sldId id="527" r:id="rId57"/>
    <p:sldId id="528" r:id="rId58"/>
    <p:sldId id="529" r:id="rId59"/>
    <p:sldId id="530" r:id="rId60"/>
    <p:sldId id="531" r:id="rId61"/>
    <p:sldId id="532" r:id="rId62"/>
    <p:sldId id="533" r:id="rId63"/>
    <p:sldId id="384" r:id="rId64"/>
    <p:sldId id="534" r:id="rId65"/>
    <p:sldId id="535" r:id="rId66"/>
    <p:sldId id="536" r:id="rId67"/>
    <p:sldId id="537" r:id="rId68"/>
    <p:sldId id="538" r:id="rId69"/>
    <p:sldId id="539" r:id="rId70"/>
    <p:sldId id="540" r:id="rId71"/>
    <p:sldId id="541" r:id="rId72"/>
    <p:sldId id="542" r:id="rId73"/>
    <p:sldId id="385" r:id="rId74"/>
    <p:sldId id="543" r:id="rId75"/>
    <p:sldId id="544" r:id="rId76"/>
    <p:sldId id="545" r:id="rId77"/>
    <p:sldId id="546" r:id="rId78"/>
    <p:sldId id="547" r:id="rId79"/>
    <p:sldId id="548" r:id="rId80"/>
    <p:sldId id="549" r:id="rId81"/>
    <p:sldId id="550" r:id="rId82"/>
    <p:sldId id="551" r:id="rId83"/>
    <p:sldId id="552" r:id="rId84"/>
    <p:sldId id="553" r:id="rId85"/>
    <p:sldId id="554" r:id="rId86"/>
    <p:sldId id="555" r:id="rId87"/>
    <p:sldId id="556" r:id="rId88"/>
    <p:sldId id="557" r:id="rId89"/>
    <p:sldId id="559" r:id="rId90"/>
    <p:sldId id="560" r:id="rId91"/>
    <p:sldId id="561" r:id="rId92"/>
    <p:sldId id="562" r:id="rId93"/>
    <p:sldId id="563" r:id="rId94"/>
    <p:sldId id="564" r:id="rId95"/>
    <p:sldId id="610" r:id="rId96"/>
    <p:sldId id="565" r:id="rId97"/>
    <p:sldId id="566" r:id="rId98"/>
    <p:sldId id="567" r:id="rId99"/>
    <p:sldId id="568" r:id="rId100"/>
    <p:sldId id="569" r:id="rId101"/>
    <p:sldId id="570" r:id="rId102"/>
    <p:sldId id="571" r:id="rId103"/>
    <p:sldId id="572" r:id="rId104"/>
    <p:sldId id="573" r:id="rId105"/>
    <p:sldId id="574" r:id="rId106"/>
    <p:sldId id="575" r:id="rId107"/>
    <p:sldId id="387" r:id="rId108"/>
    <p:sldId id="576" r:id="rId109"/>
    <p:sldId id="577" r:id="rId110"/>
    <p:sldId id="578" r:id="rId111"/>
    <p:sldId id="579" r:id="rId112"/>
    <p:sldId id="580" r:id="rId113"/>
    <p:sldId id="581" r:id="rId114"/>
    <p:sldId id="582" r:id="rId115"/>
    <p:sldId id="583" r:id="rId116"/>
    <p:sldId id="584" r:id="rId117"/>
    <p:sldId id="585" r:id="rId118"/>
    <p:sldId id="586" r:id="rId119"/>
    <p:sldId id="587" r:id="rId120"/>
    <p:sldId id="588" r:id="rId121"/>
    <p:sldId id="589" r:id="rId122"/>
    <p:sldId id="590" r:id="rId123"/>
    <p:sldId id="591" r:id="rId124"/>
    <p:sldId id="592" r:id="rId125"/>
    <p:sldId id="593" r:id="rId126"/>
    <p:sldId id="595" r:id="rId127"/>
    <p:sldId id="594" r:id="rId128"/>
    <p:sldId id="596" r:id="rId129"/>
    <p:sldId id="597" r:id="rId130"/>
    <p:sldId id="598" r:id="rId131"/>
    <p:sldId id="388" r:id="rId132"/>
    <p:sldId id="599" r:id="rId133"/>
    <p:sldId id="600" r:id="rId134"/>
    <p:sldId id="601" r:id="rId135"/>
    <p:sldId id="602" r:id="rId136"/>
    <p:sldId id="603" r:id="rId137"/>
    <p:sldId id="604" r:id="rId138"/>
    <p:sldId id="605" r:id="rId139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144" Type="http://schemas.openxmlformats.org/officeDocument/2006/relationships/tableStyles" Target="tableStyle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viewProps" Target="viewProp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6" Type="http://schemas.openxmlformats.org/officeDocument/2006/relationships/slide" Target="slides/slide1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1,'-11'273,"-8"27,-7-90,26-209,0-1,1 1,-1-1,1 1,-1 0,1-1,0 1,-1-1,1 0,0 1,-1-1,1 1,0-1,-1 0,1 0,0 1,-1-1,1 0,0 0,0 0,0 0,-1 0,1 0,0 0,0 0,-1 0,1 0,0 0,0 0,-1-1,1 1,0 0,-1-1,1 1,0 0,-1-1,1 1,0-1,-1 1,1-1,-1 1,1-1,-1 1,1-1,-1 0,1 1,-1-1,0 0,1 1,-1-1,0 0,0 1,1-1,-1 0,0 0,10-12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108 141,'-11'12,"0"0,1 0,1 1,-1 0,2 0,0 1,1 0,0 1,1 0,1 0,0 0,1 1,0-1,2 2,4-12,0 0,1-1,0 1,0-1,0 0,0 0,1 0,0-1,0 1,0-1,0 0,0 0,1 0,-1-1,1 1,-1-1,1 0,0-1,0 1,0-1,0 0,0 0,1 0,-1-1,0 0,0 0,4-1,-8 2,4-1,4 0,1 0,-1 0,0 1,0 0,0 0,0 1,0 0,0 1,-1 0,1 0,-1 1,0 0,0 0,0 1,0 0,-1 1,0 0,0 0,0 0,-1 1,0 0,0 0,-1 0,0 1,3 6,-5-5,-1 0,1 0,-2 0,0 1,0-1,0 0,-1 1,-1-1,0 0,0 1,0-1,-1 0,-1 0,0 0,0 0,0-1,-1 1,-1-1,1 0,-1 0,-1 0,1-1,-1 0,-4 4,-1 0,-1-1,1 0,-2-1,1 0,-2-1,1 0,-1-1,-12 5,8-7</inkml:trace>
  <inkml:trace contextRef="#ctx0" brushRef="#br0" timeOffset="4120.226">108 57,'56'1,"143"-13,-155 4,1 2,0 2,-1 3,21 1,-64 1,-11-1</inkml:trace>
  <inkml:trace contextRef="#ctx0" brushRef="#br0" timeOffset="4486.065">870 565,'-10'14,"-2"10,-1 5,-1 3,5-4,10-7,5-6</inkml:trace>
  <inkml:trace contextRef="#ctx0" brushRef="#br0" timeOffset="4966.863">1067 114,'7'-7,"-1"0,1 1,0 0,1 0,-1 0,1 1,0 1,0-1,1 1,-1 0,4 0,6-4,-7 2,0 0,0 1,0 0,1 1,0 0,0 1,0 0,0 1,0 0,1 1,-1 0,1 1,-1 1,1 0,-1 0,0 1,3 2,-12-3,-1 0,0 0,0 1,1-1,-1 0,0 1,0 0,0 0,-1-1,1 1,0 0,-1 0,1 1,-1-1,0 0,0 0,1 1,-2-1,1 0,0 1,0-1,-1 1,1-1,-1 1,0 0,0-1,0 1,0-1,0 1,-1-1,1 1,-1 0,1-1,-1 0,0 1,-1 1,-54 78,-119 49,173-129,0-1,-1 1,1 0,1-1,-1 1,0 0,0 0,1 0,-1 0,1 1,0-1,-1 0,1 0,0 1,0-1,1 1,-1-1,0 1,1-1,-1 1,1 0,0-1,0 1,0-1,0 1,1 0,-1-1,1 1,0-1,-1 1,1-1,0 1,0-1,1 0,-1 1,0-1,1 0,-1 0,1 0,0 0,0 0,0-1,0 1,0 0,0-1,0 1,0-1,0 0,3 1,39 22,-32-19,0 1,-1-1,0 2,0 0,-1 0,1 1,-2 0,1 1,-1 0,-1 0,1 1,4 8,-12-15,0 0,0 0,0 0,0 0,-1 0,0 0,1 0,-1 1,0-1,0 0,-1 0,1 0,-1 1,1-1,-1 0,0 0,0 0,-1 0,1 0,0-1,-1 1,0 0,0-1,0 1,0-1,0 1,0-1,-1 0,1 0,-1 0,0 0,-88 51,79-48,0-1,1 0,-1-1,-1-1,1 1,0-2,-1 0,1-1,0 0,-1 0,1-1,-10-3,4-2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4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1,'-14'19,"-10"16,-1 7,0-4,3-3,1-3,-1-3,4 0,9-6,6-7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4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1,'1'2,"1"0,-1-1,0 1,1 0,0 0,-1-1,1 1,0-1,0 0,0 1,0-1,0 0,0 0,0 0,1-1,-1 1,0 0,0-1,1 0,-1 1,0-1,1 0,-1 0,0 0,1-1,0 2,196 1,-138-14,42 2,-90 25,-19-4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1,'33'4,"17"3,3-1,-1-2,-5 0,-6-2,-6-1,-3 0,-7-1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2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1 309,'7'0,"0"-1,1 1,-1-1,0-1,0 1,0-1,0 0,0-1,-1 0,1 0,-1 0,1-1,-1 0,0 0,0 0,-1-1,1 0,-6 4,1 0,0 0,0 0,0 1,0-1,0 0,-1 1,1-1,0 0,0 1,1-1,-1 1,0 0,0-1,0 1,0 0,0 0,0-1,0 1,1 0,-1 0,0 0,0 1,0-1,0 0,0 0,1 1,-1-1,0 0,0 1,0-1,0 1,0-1,0 1,0 0,0-1,0 1,-1 0,1 0,0 0,0 0,0 0,24 50,-19-34,84 216,-6-35,-78-188,17 27,-22-37,0 0,-1 1,1-1,-1 0,1 1,0-1,-1 0,1 0,0 0,-1 0,1 0,0 0,-1 0,1 0,0 0,-1 0,1 0,0 0,-1 0,1-1,0 1,-1 0,1 0,-1-1,1 1,0 0,-1-1,1 1,-1-1,1 1,-1-1,1 1,-1-1,1 1,-1-1,0 1,1-1,-1 1,0-1,0 0,1 1,-1-1,0 0,0 1,0-1,0 0,0 1,0-1,0 0,0 1,0-1,0 0,0 1,0-1,0 0,0 1,-1-1,1 0,32-179,74-160,-105 338,12-29,-1-2,-1 1,-2-2,-2 1,0-1,-2-12,-4 22</inkml:trace>
  <inkml:trace contextRef="#ctx0" brushRef="#br0" timeOffset="405.871">706 591,'0'15,"0"8,0 7,0 1,0 2,0-1,0 0,0-2,0-1,0 0,0 0,0-11,0-7</inkml:trace>
  <inkml:trace contextRef="#ctx0" brushRef="#br0" timeOffset="855.848">706 562,'11'-4,"1"-2,0 0,1 1,0 0,0 1,0 1,0 0,0 0,1 2,-1-1,1 2,0 0,-1 0,14 3,-26-2,1-1,-1 1,0-1,1 1,-1 0,1-1,-1 1,0 0,0 0,1 0,-1 0,0 0,0 0,0 1,0-1,0 0,0 0,0 1,-1-1,1 0,0 1,-1-1,1 1,-1-1,0 1,1-1,-1 1,0-1,0 1,0 0,0-1,0 1,0-1,-1 1,1-1,0 1,-1-1,1 1,-1-1,0 1,0 0,-37 58,35-56,0-3,1 1,0 0,0 0,-1 0,1 0,1 0,-1 1,0-1,0 0,1 1,-1 0,1-1,0 1,0 0,0 0,0-1,1 1,-1 0,1 0,-1 0,1 0,0 0,0 0,0 0,1 0,-1 0,1 0,0-1,-1 1,1 0,0 0,1-1,-1 1,0 0,1-1,0 1,1 0,52 32,-50-34,0 0,0 1,0 0,-1-1,1 2,-1-1,1 0,-1 1,0 0,0 0,0 0,0 0,0 1,-1 0,0-1,1 1,-1 1,-1-1,1 0,-1 1,1-1,-2 1,1 0,0-1,-1 1,0 0,0 0,0 0,0 0,-1 0,0 0,0 0,-1 1,-4 1,-1 1,0 0,0-1,-1 0,1-1,-2 0,1 0,-1 0,0-1,0 0,0 0,-1-1,0 0,0-1,0 0,0 0,0-1,0 0,-1-1,1 0,-6 0,9 0,-1 0,1 0,-1-1,1 0,-1-1,1 1,-1-1,1 0,0-1,-1 0,1 0,0 0,0-1,0 1,1-2,-6-2,-7-9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0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16,'-6'-3,"0"0,0 1,0 0,-1 1,1-1,0 1,-1 0,1 1,-1-1,1 1,-1 1,1-1,0 1,-1 0,1 1,0-1,0 1,0 1,0-1,0 1,0 0,0 0,1 0,0 1,0 0,-3 3,6-6,-165 123,165-123,0 0,0 1,0 0,1-1,-1 1,1 0,-1 0,1 0,0 0,-1 0,1 0,0 1,0-1,1 0,-1 1,0-1,1 0,-1 1,1-1,0 0,0 1,0-1,0 1,0-1,1 1,-1-1,1 0,-1 1,1-1,0 0,0 0,0 1,0-1,0 0,1 0,-1 0,1 0,-1 0,1-1,0 1,-1 0,1-1,0 1,0-1,1 1,8 4,1-1,1 0,-1-1,1 0,0 0,0-2,0 1,0-2,4 0,-6 0,1 0,0 1,-1 0,0 0,0 1,1 1,-2 0,1 0,0 1,-1 1,7 4,-14-8,-1 0,1 0,-1 1,0-1,0 0,0 1,0-1,0 1,0 0,-1 0,1-1,-1 1,0 0,0 0,0 0,0 1,-1-1,1 0,-1 0,0 0,0 0,0 1,0-1,-1 0,1 0,-1 0,1 0,-1 0,0 0,-1 0,1 0,0 0,-1 0,0 0,1-1,-1 1,-1 0,-87 85,-82 21,171-109,-1 0,1 0,0 0,-1 1,1-1,0 0,0 1,-1-1,1 1,0-1,0 1,0-1,0 1,0 0,0 0,0-1,0 1,0 0,0 0,0 0,0 0,1 0,-1 0,0 0,1 1,-1-1,1 0,-1 0,1 0,-1 1,1-1,0 0,0 0,0 1,0-1,0 0,0 1,0-1,0 0,0 0,0 1,1-1,-1 0,1 0,-1 1,1-1,-1 0,1 0,0 1,13 2</inkml:trace>
  <inkml:trace contextRef="#ctx0" brushRef="#br0" timeOffset="302.807">529 467,'17'134,"-16"-130,0 0,0 0,0 0,1-1,-1 1,1 0,0-1,0 1,1-1,-1 1,1-1,-1 0,1 0,0 0,0 0,1-1,-1 1,0-1,1 0,-1 0,1 0,0 0,0-1,0 0,0 1,0-2,0 1,0 0,0-1,3 1,0-3,0 0,0-1,0 0,0 0,-1 0,1-1,-1 0,0 0,0 0,0-1,0 0,-1 0,0-1,0 1,0-1,3-6,7-5,-7 9,0-1,0 0,-1 0,0-1,-1 1,0-2,0 1,-1-1,0 1,-1-1,-1-1,1 1,-2 0,0-1,0 0,-1 1,0-1,-1-5,0 15,0 0,0 0,-1-1,1 1,-1 0,1 0,-1 0,0-1,0 1,0 0,0 0,0 0,0 1,0-1,-1 0,1 0,-1 1,1-1,-1 1,0-1,1 1,-1-1,0 1,0 0,0 0,0 0,0 0,0 1,-1-1,1 0,0 1,0 0,0-1,-1 1,1 0,0 0,-1 0,-3 1,0-1,0 1,0 0,0 1,0 0,0 0,1 0,-1 0,0 1,1 0,0 0,0 0,-2 3,-16 15,4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1 251,'109'-22,"37"-12,52 5,-153 28,-45 0,1 1,-1-1,0 1,0-1,0 1,0-1,0 1,0-1,0 1,0-1,0 1,0-1,0 0,0 1,0-1,0 1,0-1,0 1,-1-1,1 1,0-1,0 1,-1 0,1-1,0 1,-1-1,1 1,0 0,-1-1,1 1,-1 0,1-1,0 1,-1 0,1-1,-1 1,1 0,-1 0,1 0,-1 0,1-1,-1 1,1 0,-1 0,1 0,-1 0,1 0,-1 0,0 0,1 0,-1 1,1-1,-1 0,1 0,-37-13,22 8,0 0,0-1,1 0,0-1,0-1,1 0,0 0,0-2,-2-2,-7-27,18 19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5169.81">4324 1946,'0'5,"0"7,-5 0,-2-1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0,'-51'285,"-28"-90,51-114,28-80,1 0,-1 0,1 0,-1 0,1-1,0 1,-1 0,1 0,0-1,0 1,-1 0,1-1,0 1,0-1,0 1,0-1,0 1,0-1,0 0,0 1,0-1,0 0,0 0,0 0,0 1,0-1,0 0,0-1,0 1,0 0,0 0,0 0,0-1,0 1,0 0,0-1,0 1,0-1,0 1,0-1,-1 1,1-1,1 0,0 0,19-8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4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1,'1'2,"1"0,-1-1,0 1,1 0,0 0,-1-1,1 1,0-1,0 0,0 1,0-1,0 0,0 0,0 0,1-1,-1 1,0 0,0-1,1 0,-1 1,0-1,1 0,-1 0,0 0,1-1,0 2,196 1,-138-14,42 2,-90 25,-19-4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1,'33'4,"17"3,3-1,-1-2,-5 0,-6-2,-6-1,-3 0,-7-1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7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0 276,'2'-3,"0"1,1-1,-1 0,0 1,1-1,0 1,-1 0,1 0,0 0,0 0,0 1,1-1,-1 1,0 0,0-1,1 2,1-1,-2-1,19-4,-1 0,1 2,0 1,0 0,0 2,14 0,71-7,-93 6,1-2,0 1,1 1,-1 1,0 0,1 1,-1 1,0 0,0 1,4 1,40 11,-59-15,0 1,1-1,-1 1,1 0,-1-1,0 1,0-1,1 1,-1-1,0 1,0-1,0 1,1-1,-1 1,0-1,0 1,0-1,0 1,0-1,0 1,0-1,0 1,0-1,0 1,-1-1,1 1,0-1,0 1,0-1,-1 1,1-1,0 1,0-1,-1 1,1-1,0 1,-1 0,1-1,-1 1,1 0,0-1,-1 1,1 0,-1-1,1 1,-1 0,1 0,-1 0,1 0,-1-1,1 1,-1 0,1 0,-1 0,1 0,-1 0,0 0,1 0,-1 0,1 0,-1 1,1-1,-1 0,1 0,-1 0,1 1,-3-3,-29-19,2-1,0-2,2 0,0-3,-20-25,29 28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312 169,'-15'5,"-9"6,-6 6,3 5,1 4,0 2,4 1,2 1,3-1,1 0,2 0,-1-5,3-2,-3-4,2-6</inkml:trace>
  <inkml:trace contextRef="#ctx0" brushRef="#br0" timeOffset="305.869">0 0,'20'30,"-3"-2,2 0,2-1,0 0,2-2,0-1,9 5,-8-10,-1 2,-1 0,0 1,-2 1,-1 1,0 1,-2 0,-1 2,-1 0,-1 1,7 18,-13-28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0 504,'5'5,"0"0,0 1,1-1,0-1,-1 1,2-1,-1 0,0-1,1 1,0-1,-1-1,1 1,0-1,1 0,-1-1,0 0,0 0,1 0,-1-1,1 0,-1 0,0-1,1 0,-1-1,0 1,0-1,0-1,2 0,23-15,-2-2,0 0,-1-2,-1-2,-1 0,-2-2,0 0,6-12,-19 26,-1 0,-1-1,0 0,0 0,-2-1,1 0,-2-1,0 0,-1 0,0 0,-1-1,-1 0,-1 0,0 0,-1-1,0-7,-2 21,0 0,0 0,0 1,-1-1,1 0,-1 0,1 0,-1 1,0-1,0 0,0 1,0-1,-1 0,1 1,-1 0,0-1,1 1,-1 0,0 0,0 0,-1 0,1 0,0 1,-1-1,1 0,-1 1,1 0,-1 0,1 0,-1 0,0 0,0 0,0 1,1-1,-1 1,0 0,0 0,0 0,0 0,0 0,1 1,-1-1,0 1,0 0,1 0,-1 0,0 0,1 0,-1 1,1-1,-1 1,1-1,0 1,-1 1,-11 9,1 1,1 1,0 0,0 1,2 0,0 1,0 0,2 1,0-1,0 2,-2 12,6-21,0 0,1 0,1 0,-1 0,1 1,1-1,0 1,0-1,1 1,0 0,1-1,0 1,0-1,1 1,0-1,1 0,0 0,0 0,1 0,0 0,1-1,0 0,0 0,1 0,0 0,0-1,0 0,1-1,0 1,1-1,0 0,0-1,0 0,0 0,1-1,0 0,1 0,2 0,1-1,0-1,0 1,0-2,1 0,-1-1,0 0,1-1,-1 0,0-1,0 0,0-1,0-1,-1 0,1-1,-1 0,0-1,-1 0,11-8,-1 0,-1-1,0-1,-2-1,1-1,-2 0,3-6,-11 13,0-1,-1 1,0-2,-1 1,-1-1,0 0,0-1,-1 1,-1-1,0 0,-1 0,-1-1,1-13,-3 21,1 2,0-1,0 1,-1 0,0-1,0 1,0-1,-1 1,0-1,0 1,0-1,0 1,-1 0,0 0,0 0,-1 0,1 0,-1 0,0 1,0-1,-1 1,0-1,2 4,0 1,1-1,-1 1,0-1,1 1,-1 0,0 0,0 0,0 0,1 0,-1 0,0 0,0 1,1-1,-1 0,0 1,1 0,-1-1,0 1,1 0,-1 0,1 0,-1 0,1 0,0 0,-1 0,1 1,0-1,0 0,0 1,0-1,0 1,0-1,0 1,0-1,1 1,-1 1,-25 64,23-49,0-1,2 0,0 1,1-1,1 1,1-1,0 0,1 1,1-1,0-1,2 2,-3-10,0-1,0 1,1 0,0-1,1 0,0 0,0 0,0-1,1 0,0 0,0 0,1 0,0-1,-1 0,2-1,-1 0,0 0,1 0,0-1,0 0,0 0,0-1,4 0,-4 0,0-2,0 1,1-1,-1 0,0-1,0 0,0 0,0-1,-1 0,1 0,0 0,-1-1,1-1,-1 1,0-1,0 0,0-1,-1 0,0 0,0 0,0-1,3-4,10-12,-1 0,-2-1,0-1,-2 0,10-22,-17 31,-1 1,-1-1,0 0,-1 0,-1-1,0 1,-1-1,0 0,-2 1,0-1,-2-15,2 29,0-1,0 1,0 0,-1 0,1 0,-1 0,0 0,1 0,-1 0,0 0,0 0,0 0,-1 0,1 0,0 0,-1 1,1-1,-1 1,1-1,-1 1,0 0,0-1,1 1,-1 0,0 0,0 0,0 0,0 1,0-1,-1 1,1-1,0 1,0 0,0-1,0 1,-1 0,1 0,0 1,0-1,0 0,0 1,-1 0,1-1,0 1,0 0,0 0,0 0,1 0,-1 0,0 0,0 1,1-1,-1 1,1-1,-1 1,1 0,-1-1,1 2,-9 9,1 1,0 1,1-1,0 1,1 0,1 1,0 0,1 0,1 0,0 0,1 1,1 0,1-1,0 1,0 0,2 0,0 0,1 2,2 8,1 1,1-1,2 0,0-1,2 0,1 0,6 9,33 19,-31-43</inkml:trace>
  <inkml:trace contextRef="#ctx0" brushRef="#br0" timeOffset="697.909">1581 362,'-113'223,"94"-150,32-106,-1-6,2 1,2 0,1 1,2 0,1 2,-11 21,-1 1,2 0,0 0,0 1,1 1,1 0,0 0,0 1,10-6,-19 16,-1-1,1 1,0 0,-1 0,1 0,-1 1,1-1,0 1,-1-1,1 1,-1 0,0 0,1 0,-1 0,0 0,1 1,-1-1,0 1,0-1,0 1,0 0,-1 0,1 0,0 0,-1 0,1 0,-1 0,0 0,0 1,1-1,-2 1,1-1,0 1,0-1,-1 1,1-1,-1 1,0-1,0 1,6 12,4 5,-1 0,-1 0,-1 1,-1 0,-1 0,0 1,-2-1,1 22,-5 38,1-81</inkml:trace>
  <inkml:trace contextRef="#ctx0" brushRef="#br0" timeOffset="944.004">1553 560,'29'0,"14"0,5 0,-2 0,-3 0,-4-5,-4-1,-8-1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2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1 309,'7'0,"0"-1,1 1,-1-1,0-1,0 1,0-1,0 0,0-1,-1 0,1 0,-1 0,1-1,-1 0,0 0,0 0,-1-1,1 0,-6 4,1 0,0 0,0 0,0 1,0-1,0 0,-1 1,1-1,0 0,0 1,1-1,-1 1,0 0,0-1,0 1,0 0,0 0,0-1,0 1,1 0,-1 0,0 0,0 1,0-1,0 0,0 0,1 1,-1-1,0 0,0 1,0-1,0 1,0-1,0 1,0 0,0-1,0 1,-1 0,1 0,0 0,0 0,0 0,24 50,-19-34,84 216,-6-35,-78-188,17 27,-22-37,0 0,-1 1,1-1,-1 0,1 1,0-1,-1 0,1 0,0 0,-1 0,1 0,0 0,-1 0,1 0,0 0,-1 0,1 0,0 0,-1 0,1-1,0 1,-1 0,1 0,-1-1,1 1,0 0,-1-1,1 1,-1-1,1 1,-1-1,1 1,-1-1,1 1,-1-1,0 1,1-1,-1 1,0-1,0 0,1 1,-1-1,0 0,0 1,0-1,0 0,0 1,0-1,0 0,0 1,0-1,0 0,0 1,0-1,0 0,0 1,-1-1,1 0,32-179,74-160,-105 338,12-29,-1-2,-1 1,-2-2,-2 1,0-1,-2-12,-4 22</inkml:trace>
  <inkml:trace contextRef="#ctx0" brushRef="#br0" timeOffset="405.871">706 591,'0'15,"0"8,0 7,0 1,0 2,0-1,0 0,0-2,0-1,0 0,0 0,0-11,0-7</inkml:trace>
  <inkml:trace contextRef="#ctx0" brushRef="#br0" timeOffset="855.848">706 562,'11'-4,"1"-2,0 0,1 1,0 0,0 1,0 1,0 0,0 0,1 2,-1-1,1 2,0 0,-1 0,14 3,-26-2,1-1,-1 1,0-1,1 1,-1 0,1-1,-1 1,0 0,0 0,1 0,-1 0,0 0,0 0,0 1,0-1,0 0,0 0,0 1,-1-1,1 0,0 1,-1-1,1 1,-1-1,0 1,1-1,-1 1,0-1,0 1,0 0,0-1,0 1,0-1,-1 1,1-1,0 1,-1-1,1 1,-1-1,0 1,0 0,-37 58,35-56,0-3,1 1,0 0,0 0,-1 0,1 0,1 0,-1 1,0-1,0 0,1 1,-1 0,1-1,0 1,0 0,0 0,0-1,1 1,-1 0,1 0,-1 0,1 0,0 0,0 0,0 0,1 0,-1 0,1 0,0-1,-1 1,1 0,0 0,1-1,-1 1,0 0,1-1,0 1,1 0,52 32,-50-34,0 0,0 1,0 0,-1-1,1 2,-1-1,1 0,-1 1,0 0,0 0,0 0,0 0,0 1,-1 0,0-1,1 1,-1 1,-1-1,1 0,-1 1,1-1,-2 1,1 0,0-1,-1 1,0 0,0 0,0 0,0 0,-1 0,0 0,0 0,-1 1,-4 1,-1 1,0 0,0-1,-1 0,1-1,-2 0,1 0,-1 0,0-1,0 0,0 0,-1-1,0 0,0-1,0 0,0 0,0-1,0 0,-1-1,1 0,-6 0,9 0,-1 0,1 0,-1-1,1 0,-1-1,1 1,-1-1,1 0,0-1,-1 0,1 0,0 0,0-1,0 1,1-2,-6-2,-7-9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0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16,'-6'-3,"0"0,0 1,0 0,-1 1,1-1,0 1,-1 0,1 1,-1-1,1 1,-1 1,1-1,0 1,-1 0,1 1,0-1,0 1,0 1,0-1,0 1,0 0,0 0,1 0,0 1,0 0,-3 3,6-6,-165 123,165-123,0 0,0 1,0 0,1-1,-1 1,1 0,-1 0,1 0,0 0,-1 0,1 0,0 1,0-1,1 0,-1 1,0-1,1 0,-1 1,1-1,0 0,0 1,0-1,0 1,0-1,1 1,-1-1,1 0,-1 1,1-1,0 0,0 0,0 1,0-1,0 0,1 0,-1 0,1 0,-1 0,1-1,0 1,-1 0,1-1,0 1,0-1,1 1,8 4,1-1,1 0,-1-1,1 0,0 0,0-2,0 1,0-2,4 0,-6 0,1 0,0 1,-1 0,0 0,0 1,1 1,-2 0,1 0,0 1,-1 1,7 4,-14-8,-1 0,1 0,-1 1,0-1,0 0,0 1,0-1,0 1,0 0,-1 0,1-1,-1 1,0 0,0 0,0 0,0 1,-1-1,1 0,-1 0,0 0,0 0,0 1,0-1,-1 0,1 0,-1 0,1 0,-1 0,0 0,-1 0,1 0,0 0,-1 0,0 0,1-1,-1 1,-1 0,-87 85,-82 21,171-109,-1 0,1 0,0 0,-1 1,1-1,0 0,0 1,-1-1,1 1,0-1,0 1,0-1,0 1,0 0,0 0,0-1,0 1,0 0,0 0,0 0,0 0,1 0,-1 0,0 0,1 1,-1-1,1 0,-1 0,1 0,-1 1,1-1,0 0,0 0,0 1,0-1,0 0,0 1,0-1,0 0,0 0,0 1,1-1,-1 0,1 0,-1 1,1-1,-1 0,1 0,0 1,13 2</inkml:trace>
  <inkml:trace contextRef="#ctx0" brushRef="#br0" timeOffset="302.807">529 467,'17'134,"-16"-130,0 0,0 0,0 0,1-1,-1 1,1 0,0-1,0 1,1-1,-1 1,1-1,-1 0,1 0,0 0,0 0,1-1,-1 1,0-1,1 0,-1 0,1 0,0 0,0-1,0 0,0 1,0-2,0 1,0 0,0-1,3 1,0-3,0 0,0-1,0 0,0 0,-1 0,1-1,-1 0,0 0,0 0,0-1,0 0,-1 0,0-1,0 1,0-1,3-6,7-5,-7 9,0-1,0 0,-1 0,0-1,-1 1,0-2,0 1,-1-1,0 1,-1-1,-1-1,1 1,-2 0,0-1,0 0,-1 1,0-1,-1-5,0 15,0 0,0 0,-1-1,1 1,-1 0,1 0,-1 0,0-1,0 1,0 0,0 0,0 0,0 1,0-1,-1 0,1 0,-1 1,1-1,-1 1,0-1,1 1,-1-1,0 1,0 0,0 0,0 0,0 0,0 1,-1-1,1 0,0 1,0 0,0-1,-1 1,1 0,0 0,-1 0,-3 1,0-1,0 1,0 0,0 1,0 0,0 0,1 0,-1 0,0 1,1 0,0 0,0 0,-2 3,-16 15,4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1 251,'109'-22,"37"-12,52 5,-153 28,-45 0,1 1,-1-1,0 1,0-1,0 1,0-1,0 1,0-1,0 1,0-1,0 1,0-1,0 0,0 1,0-1,0 1,0-1,0 1,-1-1,1 1,0-1,0 1,-1 0,1-1,0 1,-1-1,1 1,0 0,-1-1,1 1,-1 0,1-1,0 1,-1 0,1-1,-1 1,1 0,-1 0,1 0,-1 0,1-1,-1 1,1 0,-1 0,1 0,-1 0,1 0,-1 0,0 0,1 0,-1 1,1-1,-1 0,1 0,-37-13,22 8,0 0,0-1,1 0,0-1,0-1,1 0,0 0,0-2,-2-2,-7-27,18 19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51.2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3552 3051,'-9'-55,"3"0,3-1,2 1,2-1,3 1,3-7,30-126,-17 92,-3-1,1-63,-16 121,-1-1,-2 0,-2 0,-1 1,-2 0,-2 0,-2 0,-1 1,-2 0,-1 1,-5-6,-22-25,-3 2,-2 2,-3 1,-3 3,-2 3,-3 2,-61-46,39 37,-3 3,-3 4,-2 3,-2 4,-38-12,56 32,-2 4,0 2,-2 4,0 3,-1 3,0 4,-1 3,0 3,0 4,0 3,0 4,0 2,-36 12,29-2,1 4,0 3,2 4,2 3,1 4,1 3,3 4,1 2,3 4,1 3,-59 60,76-59,2 2,3 2,2 2,3 3,2 1,4 1,2 3,4 0,-12 40,32-78,0 0,2 0,1 1,1 0,2 1,1-1,2 1,1-1,1 1,2-1,1 0,1 1,2-2,1 1,1-1,2 0,1-1,15 26,-2-15,2-2,2-1,1-1,2-2,1-1,1-1,2-2,1-2,1-1,39 19,17 5,2-5,2-4,2-5,26 4,77 13,3-8,1-10,1-8,2-10,0-9,85-12,-176 0,-1-6,103-21,-173 21,-1-2,0-3,-1-1,-1-2,-1-3,0-1,-2-2,19-14,-32 14,-2-1,-1-1,-1-1,0-1,-3-1,0-1,-2-1,-1-1,-1-1,-2 0,-1-1,-2-1,-1 0,-2-1,-1 0,-2 0,-1-1,-2 0,-2 0,-1-1,-1 1,-2 0,-2 0,-3-7,-18-82,-6 1,-6 2,-4 2,-6 2,-5 1,-5 4,-5 1,-5 4,-8-2,-5-11,-5 4,-6 4,-4 3,-46-36,90 98,-2 2,-2 2,-2 3,-2 2,-1 3,-2 3,-1 2,-2 3,0 3,-10 0,34 15,0 2,0 1,-1 3,0 1,0 2,1 2,-1 1,0 3,1 1,0 2,0 2,1 2,0 1,1 2,-4 4,-42 22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52.7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263 311,'191'-28,"-119"23,204-34,87-30,60-10,229-8,-623 84,80 5,-109 0,-1-1,0 1,0-1,0 0,0 1,0-1,0 0,0 0,0 1,0-1,0 0,-1 0,1 0,0-1,-1 1,1 0,-1 0,1-1,-1 1,1-1,-1 1,1-1,-1 0,1 0,-1 1,0-1,1 0,-2-1,-293 68,-158 9,443-74,-983 117,531-79,342-41,151-13,1016-120,-569 94,-416 38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52 112,'-15'42,"10"-31,-1 0,1 1,1 0,0 0,1 0,0 0,1 0,0 1,1-1,0 1,1 0,0-1,1 1,1-1,0 1,1-1,0 0,1 0,0 0,3 5,-2-12,-1-1,1 0,0-1,0 1,1-1,-1 0,1-1,0 1,-1-1,1 0,0 0,0-1,0 0,1 0,-1 0,0-1,0 0,0 0,1 0,-1-1,0 0,0 0,0-1,0 0,0 0,0 0,-1-1,1 0,-1 0,1 0,-1 0,0-1,-1 0,1 0,0 0,-1-1,1-1,13-13,-5 1</inkml:trace>
  <inkml:trace contextRef="#ctx0" brushRef="#br0" timeOffset="246.874">475 0,'-44'74,"2"2,4 1,4 2,-5 22,17-37,2 1,4 1,2 0,0 29,-15 161,30-233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4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4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1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1,'1'2,"1"0,-1-1,0 1,1 0,0 0,-1-1,1 1,0-1,0 0,0 1,0-1,0 0,0 0,0 0,1-1,-1 1,0 0,0-1,1 0,-1 1,0-1,1 0,-1 0,0 0,1-1,0 2,196 1,-138-14,42 2,-90 25,-19-4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1,'33'4,"17"3,3-1,-1-2,-5 0,-6-2,-6-1,-3 0,-7-1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7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0 276,'2'-3,"0"1,1-1,-1 0,0 1,1-1,0 1,-1 0,1 0,0 0,0 0,0 1,1-1,-1 1,0 0,0-1,1 2,1-1,-2-1,19-4,-1 0,1 2,0 1,0 0,0 2,14 0,71-7,-93 6,1-2,0 1,1 1,-1 1,0 0,1 1,-1 1,0 0,0 1,4 1,40 11,-59-15,0 1,1-1,-1 1,1 0,-1-1,0 1,0-1,1 1,-1-1,0 1,0-1,0 1,1-1,-1 1,0-1,0 1,0-1,0 1,0-1,0 1,0-1,0 1,0-1,0 1,-1-1,1 1,0-1,0 1,0-1,-1 1,1-1,0 1,0-1,-1 1,1-1,0 1,-1 0,1-1,-1 1,1 0,0-1,-1 1,1 0,-1-1,1 1,-1 0,1 0,-1 0,1 0,-1-1,1 1,-1 0,1 0,-1 0,1 0,-1 0,0 0,1 0,-1 0,1 0,-1 1,1-1,-1 0,1 0,-1 0,1 1,-3-3,-29-19,2-1,0-2,2 0,0-3,-20-25,29 28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312 169,'-15'5,"-9"6,-6 6,3 5,1 4,0 2,4 1,2 1,3-1,1 0,2 0,-1-5,3-2,-3-4,2-6</inkml:trace>
  <inkml:trace contextRef="#ctx0" brushRef="#br0" timeOffset="305.869">0 0,'20'30,"-3"-2,2 0,2-1,0 0,2-2,0-1,9 5,-8-10,-1 2,-1 0,0 1,-2 1,-1 1,0 1,-2 0,-1 2,-1 0,-1 1,7 18,-13-28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0 504,'5'5,"0"0,0 1,1-1,0-1,-1 1,2-1,-1 0,0-1,1 1,0-1,-1-1,1 1,0-1,1 0,-1-1,0 0,0 0,1 0,-1-1,1 0,-1 0,0-1,1 0,-1-1,0 1,0-1,0-1,2 0,23-15,-2-2,0 0,-1-2,-1-2,-1 0,-2-2,0 0,6-12,-19 26,-1 0,-1-1,0 0,0 0,-2-1,1 0,-2-1,0 0,-1 0,0 0,-1-1,-1 0,-1 0,0 0,-1-1,0-7,-2 21,0 0,0 0,0 1,-1-1,1 0,-1 0,1 0,-1 1,0-1,0 0,0 1,0-1,-1 0,1 1,-1 0,0-1,1 1,-1 0,0 0,0 0,-1 0,1 0,0 1,-1-1,1 0,-1 1,1 0,-1 0,1 0,-1 0,0 0,0 0,0 1,1-1,-1 1,0 0,0 0,0 0,0 0,0 0,1 1,-1-1,0 1,0 0,1 0,-1 0,0 0,1 0,-1 1,1-1,-1 1,1-1,0 1,-1 1,-11 9,1 1,1 1,0 0,0 1,2 0,0 1,0 0,2 1,0-1,0 2,-2 12,6-21,0 0,1 0,1 0,-1 0,1 1,1-1,0 1,0-1,1 1,0 0,1-1,0 1,0-1,1 1,0-1,1 0,0 0,0 0,1 0,0 0,1-1,0 0,0 0,1 0,0 0,0-1,0 0,1-1,0 1,1-1,0 0,0-1,0 0,0 0,1-1,0 0,1 0,2 0,1-1,0-1,0 1,0-2,1 0,-1-1,0 0,1-1,-1 0,0-1,0 0,0-1,0-1,-1 0,1-1,-1 0,0-1,-1 0,11-8,-1 0,-1-1,0-1,-2-1,1-1,-2 0,3-6,-11 13,0-1,-1 1,0-2,-1 1,-1-1,0 0,0-1,-1 1,-1-1,0 0,-1 0,-1-1,1-13,-3 21,1 2,0-1,0 1,-1 0,0-1,0 1,0-1,-1 1,0-1,0 1,0-1,0 1,-1 0,0 0,0 0,-1 0,1 0,-1 0,0 1,0-1,-1 1,0-1,2 4,0 1,1-1,-1 1,0-1,1 1,-1 0,0 0,0 0,0 0,1 0,-1 0,0 0,0 1,1-1,-1 0,0 1,1 0,-1-1,0 1,1 0,-1 0,1 0,-1 0,1 0,0 0,-1 0,1 1,0-1,0 0,0 1,0-1,0 1,0-1,0 1,0-1,1 1,-1 1,-25 64,23-49,0-1,2 0,0 1,1-1,1 1,1-1,0 0,1 1,1-1,0-1,2 2,-3-10,0-1,0 1,1 0,0-1,1 0,0 0,0 0,0-1,1 0,0 0,0 0,1 0,0-1,-1 0,2-1,-1 0,0 0,1 0,0-1,0 0,0 0,0-1,4 0,-4 0,0-2,0 1,1-1,-1 0,0-1,0 0,0 0,0-1,-1 0,1 0,0 0,-1-1,1-1,-1 1,0-1,0 0,0-1,-1 0,0 0,0 0,0-1,3-4,10-12,-1 0,-2-1,0-1,-2 0,10-22,-17 31,-1 1,-1-1,0 0,-1 0,-1-1,0 1,-1-1,0 0,-2 1,0-1,-2-15,2 29,0-1,0 1,0 0,-1 0,1 0,-1 0,0 0,1 0,-1 0,0 0,0 0,0 0,-1 0,1 0,0 0,-1 1,1-1,-1 1,1-1,-1 1,0 0,0-1,1 1,-1 0,0 0,0 0,0 0,0 1,0-1,-1 1,1-1,0 1,0 0,0-1,0 1,-1 0,1 0,0 1,0-1,0 0,0 1,-1 0,1-1,0 1,0 0,0 0,0 0,1 0,-1 0,0 0,0 1,1-1,-1 1,1-1,-1 1,1 0,-1-1,1 2,-9 9,1 1,0 1,1-1,0 1,1 0,1 1,0 0,1 0,1 0,0 0,1 1,1 0,1-1,0 1,0 0,2 0,0 0,1 2,2 8,1 1,1-1,2 0,0-1,2 0,1 0,6 9,33 19,-31-43</inkml:trace>
  <inkml:trace contextRef="#ctx0" brushRef="#br0" timeOffset="697.909">1581 362,'-113'223,"94"-150,32-106,-1-6,2 1,2 0,1 1,2 0,1 2,-11 21,-1 1,2 0,0 0,0 1,1 1,1 0,0 0,0 1,10-6,-19 16,-1-1,1 1,0 0,-1 0,1 0,-1 1,1-1,0 1,-1-1,1 1,-1 0,0 0,1 0,-1 0,0 0,1 1,-1-1,0 1,0-1,0 1,0 0,-1 0,1 0,0 0,-1 0,1 0,-1 0,0 0,0 1,1-1,-2 1,1-1,0 1,0-1,-1 1,1-1,-1 1,0-1,0 1,6 12,4 5,-1 0,-1 0,-1 1,-1 0,-1 0,0 1,-2-1,1 22,-5 38,1-81</inkml:trace>
  <inkml:trace contextRef="#ctx0" brushRef="#br0" timeOffset="944.004">1553 560,'29'0,"14"0,5 0,-2 0,-3 0,-4-5,-4-1,-8-1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1 109,'537'0,"-537"0,1 1,0-1,-1 1,1-1,-1 0,1 1,0-1,-1 0,1 0,0 0,0 1,-1-1,1 0,0 0,-1 0,1 0,0 0,0 0,-1 0,1 0,0-1,-1 1,1 0,0 0,-1-1,1 1,0 0,-1-1,1 1,0 0,-1-1,1 1,-1-1,1 1,-1-1,1 1,-1-1,1 0,-1 1,0-1,1 1,-1-1,0 0,0 0,1 1,-1-1,0 0,0 1,0-1,0 0,0 0,0 1,0-1,0 0,0 1,0-1,0 0,0 0,-1 1,1-1,0 0,0 1,-1-1,1 1,-1-1,-65-48,45 30,1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1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78,'17'256,"-13"-233,0-1,-1 0,-2 1,0 0,-2-1,0 1,-1-1,-2 1,0-1,-3 7,7-28,0 0,0 1,0-1,0 0,0 0,0 1,0-1,0 0,-1 1,1-1,0 0,-1 0,1 1,-1-1,0 0,1 0,-1 0,0 0,1 0,-1 0,0 0,0 0,0 0,0 0,0 0,0-1,0 1,0 0,-1-1,1 1,0-1,0 1,0-1,-1 0,1 1,0-1,-1 0,1 0,0 0,0 0,-1 0,1 0,0 0,-1 0,1-1,0 1,0 0,-1-1,1 1,0-1,0 1,0-1,0 0,0 0,0 1,0-1,0 0,0 0,0 0,0 0,0 0,0-1,-2-9,0 0,0-1,1 1,1-1,0 0,1 0,0 1,0-1,1 0,1 1,0-1,1 1,0-1,2-2,5-31,-2-2,-3 11,1 0,2 1,2 0,1 0,2 1,8-15,30-16,-49 64,-1-1,1 1,-1 0,1-1,0 1,0 0,0 0,0 0,0 0,0 0,0 0,0 1,0-1,0 1,0 0,1-1,-1 1,0 0,0 0,0 0,0 1,1-1,-1 0,0 1,0-1,0 1,0 0,0 0,0 0,0 0,0 0,0 0,-1 0,1 1,1 0,0 3,0-1,0 1,0 0,0 0,-1 0,0 1,0-1,-1 0,1 1,-1 0,0-1,0 1,-1-1,0 1,0 0,-1 3,6 38,1-28</inkml:trace>
  <inkml:trace contextRef="#ctx0" brushRef="#br0" timeOffset="382.653">397 445,'0'10,"0"7,0 7,0 3,0 2,0 1,0 1,0-1,0-1,0 0,0-5</inkml:trace>
  <inkml:trace contextRef="#ctx0" brushRef="#br0" timeOffset="932.641">397 389,'170'-25,"-167"24,-1 0,1 0,-1 1,1-1,-1 1,1 0,-1 0,1-1,-1 2,1-1,-1 0,1 0,-1 1,1 0,-1-1,1 1,-1 0,0 0,1 0,-1 1,0-1,0 0,0 1,0 0,0-1,0 1,-1 0,1 0,0 0,-1 0,1 0,-1 0,0 0,0 1,0-1,0 0,0 1,-1-1,1 1,0 2,-2 2,-1 1,0-1,0 1,0-1,-1 0,0 0,0 0,-1 0,0-1,0 1,-1-1,-3 4,-6 10,13-18,-1 0,1 0,0 0,0 0,1 1,-1-1,0 0,1 0,0 1,-1-1,1 0,0 1,0-1,0 0,0 1,1-1,-1 0,1 0,-1 1,1-1,0 0,0 0,0 0,0 0,0 0,0 0,0 0,1 0,-1 0,1 0,0-1,-1 1,1-1,0 1,0-1,0 0,0 0,0 1,0-2,0 1,0 0,1 0,-1-1,2 1,-3 0,2-1,0 1,0-1,0 1,0 0,0 0,0 1,-1-1,1 0,0 1,-1-1,1 1,-1 0,0 0,0 0,1 0,-1 1,0-1,-1 0,1 1,0-1,-1 1,0 0,1-1,-1 1,0 0,0 0,-1 0,1 0,-1 0,1 0,-1 0,0 0,0 0,0 0,0 0,-1 0,1 0,-2 2,-2 2,-1 0,0 0,-1 0,1-1,-2 1,1-1,0-1,-1 1,0-1,-1 0,1-1,-1 0,0 0,0-1,0 1,0-2,0 1,-1-1,1-1,-1 1,0-2,1 1,-1-1,0 0,1-1,-1 0,0 0,1-1,-1 0,3 2,-19-1</inkml:trace>
  <inkml:trace contextRef="#ctx0" brushRef="#br0" timeOffset="1250.367">1271 389,'-28'14,"-15"10,-5 6,1 2,9 1,5-6,5-2,1-1,1 1,0 0,4 1,1-3,5-2,0-4,2 0,-1-3,3 1,2-3</inkml:trace>
  <inkml:trace contextRef="#ctx0" brushRef="#br0" timeOffset="1662.45">1412 615,'-21'6,"-1"1,1 0,1 2,0 1,0 0,0 2,2 0,-1 1,2 0,0 2,0 0,-12 16,27-29,0 1,0-1,1 1,-1 0,1 0,-1 0,1 0,0 0,0 0,0 0,0 0,1 0,-1 0,1 0,0 1,0-1,0 0,0 0,1 0,-1 1,1-1,0 0,0 0,0 0,0 0,0 0,1 0,0-1,-1 1,1 0,0-1,0 1,0-1,1 0,-1 1,0-1,1 0,0-1,-1 1,1 0,0-1,0 1,0-1,0 0,1 0,17 2,-1-1,1-1,0 0,-1-2,1-1,0 0,-1-1,0-2,1 0,-2-1,11-4,-6 1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2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1 309,'7'0,"0"-1,1 1,-1-1,0-1,0 1,0-1,0 0,0-1,-1 0,1 0,-1 0,1-1,-1 0,0 0,0 0,-1-1,1 0,-6 4,1 0,0 0,0 0,0 1,0-1,0 0,-1 1,1-1,0 0,0 1,1-1,-1 1,0 0,0-1,0 1,0 0,0 0,0-1,0 1,1 0,-1 0,0 0,0 1,0-1,0 0,0 0,1 1,-1-1,0 0,0 1,0-1,0 1,0-1,0 1,0 0,0-1,0 1,-1 0,1 0,0 0,0 0,0 0,24 50,-19-34,84 216,-6-35,-78-188,17 27,-22-37,0 0,-1 1,1-1,-1 0,1 1,0-1,-1 0,1 0,0 0,-1 0,1 0,0 0,-1 0,1 0,0 0,-1 0,1 0,0 0,-1 0,1-1,0 1,-1 0,1 0,-1-1,1 1,0 0,-1-1,1 1,-1-1,1 1,-1-1,1 1,-1-1,1 1,-1-1,0 1,1-1,-1 1,0-1,0 0,1 1,-1-1,0 0,0 1,0-1,0 0,0 1,0-1,0 0,0 1,0-1,0 0,0 1,0-1,0 0,0 1,-1-1,1 0,32-179,74-160,-105 338,12-29,-1-2,-1 1,-2-2,-2 1,0-1,-2-12,-4 22</inkml:trace>
  <inkml:trace contextRef="#ctx0" brushRef="#br0" timeOffset="405.871">706 591,'0'15,"0"8,0 7,0 1,0 2,0-1,0 0,0-2,0-1,0 0,0 0,0-11,0-7</inkml:trace>
  <inkml:trace contextRef="#ctx0" brushRef="#br0" timeOffset="855.848">706 562,'11'-4,"1"-2,0 0,1 1,0 0,0 1,0 1,0 0,0 0,1 2,-1-1,1 2,0 0,-1 0,14 3,-26-2,1-1,-1 1,0-1,1 1,-1 0,1-1,-1 1,0 0,0 0,1 0,-1 0,0 0,0 0,0 1,0-1,0 0,0 0,0 1,-1-1,1 0,0 1,-1-1,1 1,-1-1,0 1,1-1,-1 1,0-1,0 1,0 0,0-1,0 1,0-1,-1 1,1-1,0 1,-1-1,1 1,-1-1,0 1,0 0,-37 58,35-56,0-3,1 1,0 0,0 0,-1 0,1 0,1 0,-1 1,0-1,0 0,1 1,-1 0,1-1,0 1,0 0,0 0,0-1,1 1,-1 0,1 0,-1 0,1 0,0 0,0 0,0 0,1 0,-1 0,1 0,0-1,-1 1,1 0,0 0,1-1,-1 1,0 0,1-1,0 1,1 0,52 32,-50-34,0 0,0 1,0 0,-1-1,1 2,-1-1,1 0,-1 1,0 0,0 0,0 0,0 0,0 1,-1 0,0-1,1 1,-1 1,-1-1,1 0,-1 1,1-1,-2 1,1 0,0-1,-1 1,0 0,0 0,0 0,0 0,-1 0,0 0,0 0,-1 1,-4 1,-1 1,0 0,0-1,-1 0,1-1,-2 0,1 0,-1 0,0-1,0 0,0 0,-1-1,0 0,0-1,0 0,0 0,0-1,0 0,-1-1,1 0,-6 0,9 0,-1 0,1 0,-1-1,1 0,-1-1,1 1,-1-1,1 0,0-1,-1 0,1 0,0 0,0-1,0 1,1-2,-6-2,-7-9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0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16,'-6'-3,"0"0,0 1,0 0,-1 1,1-1,0 1,-1 0,1 1,-1-1,1 1,-1 1,1-1,0 1,-1 0,1 1,0-1,0 1,0 1,0-1,0 1,0 0,0 0,1 0,0 1,0 0,-3 3,6-6,-165 123,165-123,0 0,0 1,0 0,1-1,-1 1,1 0,-1 0,1 0,0 0,-1 0,1 0,0 1,0-1,1 0,-1 1,0-1,1 0,-1 1,1-1,0 0,0 1,0-1,0 1,0-1,1 1,-1-1,1 0,-1 1,1-1,0 0,0 0,0 1,0-1,0 0,1 0,-1 0,1 0,-1 0,1-1,0 1,-1 0,1-1,0 1,0-1,1 1,8 4,1-1,1 0,-1-1,1 0,0 0,0-2,0 1,0-2,4 0,-6 0,1 0,0 1,-1 0,0 0,0 1,1 1,-2 0,1 0,0 1,-1 1,7 4,-14-8,-1 0,1 0,-1 1,0-1,0 0,0 1,0-1,0 1,0 0,-1 0,1-1,-1 1,0 0,0 0,0 0,0 1,-1-1,1 0,-1 0,0 0,0 0,0 1,0-1,-1 0,1 0,-1 0,1 0,-1 0,0 0,-1 0,1 0,0 0,-1 0,0 0,1-1,-1 1,-1 0,-87 85,-82 21,171-109,-1 0,1 0,0 0,-1 1,1-1,0 0,0 1,-1-1,1 1,0-1,0 1,0-1,0 1,0 0,0 0,0-1,0 1,0 0,0 0,0 0,0 0,1 0,-1 0,0 0,1 1,-1-1,1 0,-1 0,1 0,-1 1,1-1,0 0,0 0,0 1,0-1,0 0,0 1,0-1,0 0,0 0,0 1,1-1,-1 0,1 0,-1 1,1-1,-1 0,1 0,0 1,13 2</inkml:trace>
  <inkml:trace contextRef="#ctx0" brushRef="#br0" timeOffset="302.807">529 467,'17'134,"-16"-130,0 0,0 0,0 0,1-1,-1 1,1 0,0-1,0 1,1-1,-1 1,1-1,-1 0,1 0,0 0,0 0,1-1,-1 1,0-1,1 0,-1 0,1 0,0 0,0-1,0 0,0 1,0-2,0 1,0 0,0-1,3 1,0-3,0 0,0-1,0 0,0 0,-1 0,1-1,-1 0,0 0,0 0,0-1,0 0,-1 0,0-1,0 1,0-1,3-6,7-5,-7 9,0-1,0 0,-1 0,0-1,-1 1,0-2,0 1,-1-1,0 1,-1-1,-1-1,1 1,-2 0,0-1,0 0,-1 1,0-1,-1-5,0 15,0 0,0 0,-1-1,1 1,-1 0,1 0,-1 0,0-1,0 1,0 0,0 0,0 0,0 1,0-1,-1 0,1 0,-1 1,1-1,-1 1,0-1,1 1,-1-1,0 1,0 0,0 0,0 0,0 0,0 1,-1-1,1 0,0 1,0 0,0-1,-1 1,1 0,0 0,-1 0,-3 1,0-1,0 1,0 0,0 1,0 0,0 0,1 0,-1 0,0 1,1 0,0 0,0 0,-2 3,-16 15,4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1 251,'109'-22,"37"-12,52 5,-153 28,-45 0,1 1,-1-1,0 1,0-1,0 1,0-1,0 1,0-1,0 1,0-1,0 1,0-1,0 0,0 1,0-1,0 1,0-1,0 1,-1-1,1 1,0-1,0 1,-1 0,1-1,0 1,-1-1,1 1,0 0,-1-1,1 1,-1 0,1-1,0 1,-1 0,1-1,-1 1,1 0,-1 0,1 0,-1 0,1-1,-1 1,1 0,-1 0,1 0,-1 0,1 0,-1 0,0 0,1 0,-1 1,1-1,-1 0,1 0,-37-13,22 8,0 0,0-1,1 0,0-1,0-1,1 0,0 0,0-2,-2-2,-7-27,18 19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7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117 248,'-9'9,"-3"2,1 0,-1 1,2 0,0 0,0 1,1 1,1 0,0 0,1 0,-1 3,7-14,1 1,-1-1,1 0,-1 0,1 0,0 0,0 0,1 1,-1-1,1 0,-1 0,1 0,0 0,0 0,0 0,1 0,-1 0,1-1,-1 1,1 0,0-1,0 1,0-1,0 0,1 0,-1 0,1 0,-1 0,1 0,0 0,2 0,101 39,-87-35,-17-6,3 0,0 0,-1 1,1-1,-1 1,1 0,-1 0,1 1,-1-1,0 1,0 0,0 0,0 0,0 0,0 1,0 0,-1 0,1 0,-1 0,0 0,0 1,0-1,0 1,-1 0,0 0,1 0,-1 0,-1 0,1 1,-1-1,1 0,-1 1,-1-1,1 1,0-1,-1 1,0 2,-6 8,0-1,-1 1,0-1,-2 0,1-1,-1 0,-1 0,-1-1,0 0,0-1,-1 0,0-1,-1-1,-11 7,20-12,-1-1,0 0,0 0,0 0,0-1,0 0,-1 0,1 0,-1 0,1-1,-1 0,0 0,1-1,-1 1,0-1,-2-1,-14-3</inkml:trace>
  <inkml:trace contextRef="#ctx0" brushRef="#br0" timeOffset="195.03">4 192,'68'-29,"26"-10,2 3,-5 2,-13 6,-16 9,-13 12,-10 7,-12 9,-10 2</inkml:trace>
  <inkml:trace contextRef="#ctx0" brushRef="#br0" timeOffset="516.361">767 615,'-14'34,"-1"10,3-1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4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1,'1'2,"1"0,-1-1,0 1,1 0,0 0,-1-1,1 1,0-1,0 0,0 1,0-1,0 0,0 0,0 0,1-1,-1 1,0 0,0-1,1 0,-1 1,0-1,1 0,-1 0,0 0,1-1,0 2,196 1,-138-14,42 2,-90 25,-19-4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1,'33'4,"17"3,3-1,-1-2,-5 0,-6-2,-6-1,-3 0,-7-1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7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0 276,'2'-3,"0"1,1-1,-1 0,0 1,1-1,0 1,-1 0,1 0,0 0,0 0,0 1,1-1,-1 1,0 0,0-1,1 2,1-1,-2-1,19-4,-1 0,1 2,0 1,0 0,0 2,14 0,71-7,-93 6,1-2,0 1,1 1,-1 1,0 0,1 1,-1 1,0 0,0 1,4 1,40 11,-59-15,0 1,1-1,-1 1,1 0,-1-1,0 1,0-1,1 1,-1-1,0 1,0-1,0 1,1-1,-1 1,0-1,0 1,0-1,0 1,0-1,0 1,0-1,0 1,0-1,0 1,-1-1,1 1,0-1,0 1,0-1,-1 1,1-1,0 1,0-1,-1 1,1-1,0 1,-1 0,1-1,-1 1,1 0,0-1,-1 1,1 0,-1-1,1 1,-1 0,1 0,-1 0,1 0,-1-1,1 1,-1 0,1 0,-1 0,1 0,-1 0,0 0,1 0,-1 0,1 0,-1 1,1-1,-1 0,1 0,-1 0,1 1,-3-3,-29-19,2-1,0-2,2 0,0-3,-20-25,29 28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312 169,'-15'5,"-9"6,-6 6,3 5,1 4,0 2,4 1,2 1,3-1,1 0,2 0,-1-5,3-2,-3-4,2-6</inkml:trace>
  <inkml:trace contextRef="#ctx0" brushRef="#br0" timeOffset="305.869">0 0,'20'30,"-3"-2,2 0,2-1,0 0,2-2,0-1,9 5,-8-10,-1 2,-1 0,0 1,-2 1,-1 1,0 1,-2 0,-1 2,-1 0,-1 1,7 18,-13-28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0 504,'5'5,"0"0,0 1,1-1,0-1,-1 1,2-1,-1 0,0-1,1 1,0-1,-1-1,1 1,0-1,1 0,-1-1,0 0,0 0,1 0,-1-1,1 0,-1 0,0-1,1 0,-1-1,0 1,0-1,0-1,2 0,23-15,-2-2,0 0,-1-2,-1-2,-1 0,-2-2,0 0,6-12,-19 26,-1 0,-1-1,0 0,0 0,-2-1,1 0,-2-1,0 0,-1 0,0 0,-1-1,-1 0,-1 0,0 0,-1-1,0-7,-2 21,0 0,0 0,0 1,-1-1,1 0,-1 0,1 0,-1 1,0-1,0 0,0 1,0-1,-1 0,1 1,-1 0,0-1,1 1,-1 0,0 0,0 0,-1 0,1 0,0 1,-1-1,1 0,-1 1,1 0,-1 0,1 0,-1 0,0 0,0 0,0 1,1-1,-1 1,0 0,0 0,0 0,0 0,0 0,1 1,-1-1,0 1,0 0,1 0,-1 0,0 0,1 0,-1 1,1-1,-1 1,1-1,0 1,-1 1,-11 9,1 1,1 1,0 0,0 1,2 0,0 1,0 0,2 1,0-1,0 2,-2 12,6-21,0 0,1 0,1 0,-1 0,1 1,1-1,0 1,0-1,1 1,0 0,1-1,0 1,0-1,1 1,0-1,1 0,0 0,0 0,1 0,0 0,1-1,0 0,0 0,1 0,0 0,0-1,0 0,1-1,0 1,1-1,0 0,0-1,0 0,0 0,1-1,0 0,1 0,2 0,1-1,0-1,0 1,0-2,1 0,-1-1,0 0,1-1,-1 0,0-1,0 0,0-1,0-1,-1 0,1-1,-1 0,0-1,-1 0,11-8,-1 0,-1-1,0-1,-2-1,1-1,-2 0,3-6,-11 13,0-1,-1 1,0-2,-1 1,-1-1,0 0,0-1,-1 1,-1-1,0 0,-1 0,-1-1,1-13,-3 21,1 2,0-1,0 1,-1 0,0-1,0 1,0-1,-1 1,0-1,0 1,0-1,0 1,-1 0,0 0,0 0,-1 0,1 0,-1 0,0 1,0-1,-1 1,0-1,2 4,0 1,1-1,-1 1,0-1,1 1,-1 0,0 0,0 0,0 0,1 0,-1 0,0 0,0 1,1-1,-1 0,0 1,1 0,-1-1,0 1,1 0,-1 0,1 0,-1 0,1 0,0 0,-1 0,1 1,0-1,0 0,0 1,0-1,0 1,0-1,0 1,0-1,1 1,-1 1,-25 64,23-49,0-1,2 0,0 1,1-1,1 1,1-1,0 0,1 1,1-1,0-1,2 2,-3-10,0-1,0 1,1 0,0-1,1 0,0 0,0 0,0-1,1 0,0 0,0 0,1 0,0-1,-1 0,2-1,-1 0,0 0,1 0,0-1,0 0,0 0,0-1,4 0,-4 0,0-2,0 1,1-1,-1 0,0-1,0 0,0 0,0-1,-1 0,1 0,0 0,-1-1,1-1,-1 1,0-1,0 0,0-1,-1 0,0 0,0 0,0-1,3-4,10-12,-1 0,-2-1,0-1,-2 0,10-22,-17 31,-1 1,-1-1,0 0,-1 0,-1-1,0 1,-1-1,0 0,-2 1,0-1,-2-15,2 29,0-1,0 1,0 0,-1 0,1 0,-1 0,0 0,1 0,-1 0,0 0,0 0,0 0,-1 0,1 0,0 0,-1 1,1-1,-1 1,1-1,-1 1,0 0,0-1,1 1,-1 0,0 0,0 0,0 0,0 1,0-1,-1 1,1-1,0 1,0 0,0-1,0 1,-1 0,1 0,0 1,0-1,0 0,0 1,-1 0,1-1,0 1,0 0,0 0,0 0,1 0,-1 0,0 0,0 1,1-1,-1 1,1-1,-1 1,1 0,-1-1,1 2,-9 9,1 1,0 1,1-1,0 1,1 0,1 1,0 0,1 0,1 0,0 0,1 1,1 0,1-1,0 1,0 0,2 0,0 0,1 2,2 8,1 1,1-1,2 0,0-1,2 0,1 0,6 9,33 19,-31-43</inkml:trace>
  <inkml:trace contextRef="#ctx0" brushRef="#br0" timeOffset="697.909">1581 362,'-113'223,"94"-150,32-106,-1-6,2 1,2 0,1 1,2 0,1 2,-11 21,-1 1,2 0,0 0,0 1,1 1,1 0,0 0,0 1,10-6,-19 16,-1-1,1 1,0 0,-1 0,1 0,-1 1,1-1,0 1,-1-1,1 1,-1 0,0 0,1 0,-1 0,0 0,1 1,-1-1,0 1,0-1,0 1,0 0,-1 0,1 0,0 0,-1 0,1 0,-1 0,0 0,0 1,1-1,-2 1,1-1,0 1,0-1,-1 1,1-1,-1 1,0-1,0 1,6 12,4 5,-1 0,-1 0,-1 1,-1 0,-1 0,0 1,-2-1,1 22,-5 38,1-81</inkml:trace>
  <inkml:trace contextRef="#ctx0" brushRef="#br0" timeOffset="944.004">1553 560,'29'0,"14"0,5 0,-2 0,-3 0,-4-5,-4-1,-8-1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1 109,'537'0,"-537"0,1 1,0-1,-1 1,1-1,-1 0,1 1,0-1,-1 0,1 0,0 0,0 1,-1-1,1 0,0 0,-1 0,1 0,0 0,0 0,-1 0,1 0,0-1,-1 1,1 0,0 0,-1-1,1 1,0 0,-1-1,1 1,0 0,-1-1,1 1,-1-1,1 1,-1-1,1 1,-1-1,1 0,-1 1,0-1,1 1,-1-1,0 0,0 0,1 1,-1-1,0 0,0 1,0-1,0 0,0 0,0 1,0-1,0 0,0 1,0-1,0 0,0 0,-1 1,1-1,0 0,0 1,-1-1,1 1,-1-1,-65-48,45 30,1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1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78,'17'256,"-13"-233,0-1,-1 0,-2 1,0 0,-2-1,0 1,-1-1,-2 1,0-1,-3 7,7-28,0 0,0 1,0-1,0 0,0 0,0 1,0-1,0 0,-1 1,1-1,0 0,-1 0,1 1,-1-1,0 0,1 0,-1 0,0 0,1 0,-1 0,0 0,0 0,0 0,0 0,0 0,0-1,0 1,0 0,-1-1,1 1,0-1,0 1,0-1,-1 0,1 1,0-1,-1 0,1 0,0 0,0 0,-1 0,1 0,0 0,-1 0,1-1,0 1,0 0,-1-1,1 1,0-1,0 1,0-1,0 0,0 0,0 1,0-1,0 0,0 0,0 0,0 0,0 0,0-1,-2-9,0 0,0-1,1 1,1-1,0 0,1 0,0 1,0-1,1 0,1 1,0-1,1 1,0-1,2-2,5-31,-2-2,-3 11,1 0,2 1,2 0,1 0,2 1,8-15,30-16,-49 64,-1-1,1 1,-1 0,1-1,0 1,0 0,0 0,0 0,0 0,0 0,0 0,0 1,0-1,0 1,0 0,1-1,-1 1,0 0,0 0,0 0,0 1,1-1,-1 0,0 1,0-1,0 1,0 0,0 0,0 0,0 0,0 0,0 0,-1 0,1 1,1 0,0 3,0-1,0 1,0 0,0 0,-1 0,0 1,0-1,-1 0,1 1,-1 0,0-1,0 1,-1-1,0 1,0 0,-1 3,6 38,1-28</inkml:trace>
  <inkml:trace contextRef="#ctx0" brushRef="#br0" timeOffset="382.653">397 445,'0'10,"0"7,0 7,0 3,0 2,0 1,0 1,0-1,0-1,0 0,0-5</inkml:trace>
  <inkml:trace contextRef="#ctx0" brushRef="#br0" timeOffset="932.641">397 389,'170'-25,"-167"24,-1 0,1 0,-1 1,1-1,-1 1,1 0,-1 0,1-1,-1 2,1-1,-1 0,1 0,-1 1,1 0,-1-1,1 1,-1 0,0 0,1 0,-1 1,0-1,0 0,0 1,0 0,0-1,0 1,-1 0,1 0,0 0,-1 0,1 0,-1 0,0 0,0 1,0-1,0 0,0 1,-1-1,1 1,0 2,-2 2,-1 1,0-1,0 1,0-1,-1 0,0 0,0 0,-1 0,0-1,0 1,-1-1,-3 4,-6 10,13-18,-1 0,1 0,0 0,0 0,1 1,-1-1,0 0,1 0,0 1,-1-1,1 0,0 1,0-1,0 0,0 1,1-1,-1 0,1 0,-1 1,1-1,0 0,0 0,0 0,0 0,0 0,0 0,0 0,1 0,-1 0,1 0,0-1,-1 1,1-1,0 1,0-1,0 0,0 0,0 1,0-2,0 1,0 0,1 0,-1-1,2 1,-3 0,2-1,0 1,0-1,0 1,0 0,0 0,0 1,-1-1,1 0,0 1,-1-1,1 1,-1 0,0 0,0 0,1 0,-1 1,0-1,-1 0,1 1,0-1,-1 1,0 0,1-1,-1 1,0 0,0 0,-1 0,1 0,-1 0,1 0,-1 0,0 0,0 0,0 0,0 0,-1 0,1 0,-2 2,-2 2,-1 0,0 0,-1 0,1-1,-2 1,1-1,0-1,-1 1,0-1,-1 0,1-1,-1 0,0 0,0-1,0 1,0-2,0 1,-1-1,1-1,-1 1,0-2,1 1,-1-1,0 0,1-1,-1 0,0 0,1-1,-1 0,3 2,-19-1</inkml:trace>
  <inkml:trace contextRef="#ctx0" brushRef="#br0" timeOffset="1250.367">1271 389,'-28'14,"-15"10,-5 6,1 2,9 1,5-6,5-2,1-1,1 1,0 0,4 1,1-3,5-2,0-4,2 0,-1-3,3 1,2-3</inkml:trace>
  <inkml:trace contextRef="#ctx0" brushRef="#br0" timeOffset="1662.45">1412 615,'-21'6,"-1"1,1 0,1 2,0 1,0 0,0 2,2 0,-1 1,2 0,0 2,0 0,-12 16,27-29,0 1,0-1,1 1,-1 0,1 0,-1 0,1 0,0 0,0 0,0 0,0 0,1 0,-1 0,1 0,0 1,0-1,0 0,0 0,1 0,-1 1,1-1,0 0,0 0,0 0,0 0,0 0,1 0,0-1,-1 1,1 0,0-1,0 1,0-1,1 0,-1 1,0-1,1 0,0-1,-1 1,1 0,0-1,0 1,0-1,0 0,1 0,17 2,-1-1,1-1,0 0,-1-2,1-1,0 0,-1-1,0-2,1 0,-2-1,11-4,-6 1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2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1 309,'7'0,"0"-1,1 1,-1-1,0-1,0 1,0-1,0 0,0-1,-1 0,1 0,-1 0,1-1,-1 0,0 0,0 0,-1-1,1 0,-6 4,1 0,0 0,0 0,0 1,0-1,0 0,-1 1,1-1,0 0,0 1,1-1,-1 1,0 0,0-1,0 1,0 0,0 0,0-1,0 1,1 0,-1 0,0 0,0 1,0-1,0 0,0 0,1 1,-1-1,0 0,0 1,0-1,0 1,0-1,0 1,0 0,0-1,0 1,-1 0,1 0,0 0,0 0,0 0,24 50,-19-34,84 216,-6-35,-78-188,17 27,-22-37,0 0,-1 1,1-1,-1 0,1 1,0-1,-1 0,1 0,0 0,-1 0,1 0,0 0,-1 0,1 0,0 0,-1 0,1 0,0 0,-1 0,1-1,0 1,-1 0,1 0,-1-1,1 1,0 0,-1-1,1 1,-1-1,1 1,-1-1,1 1,-1-1,1 1,-1-1,0 1,1-1,-1 1,0-1,0 0,1 1,-1-1,0 0,0 1,0-1,0 0,0 1,0-1,0 0,0 1,0-1,0 0,0 1,0-1,0 0,0 1,-1-1,1 0,32-179,74-160,-105 338,12-29,-1-2,-1 1,-2-2,-2 1,0-1,-2-12,-4 22</inkml:trace>
  <inkml:trace contextRef="#ctx0" brushRef="#br0" timeOffset="405.871">706 591,'0'15,"0"8,0 7,0 1,0 2,0-1,0 0,0-2,0-1,0 0,0 0,0-11,0-7</inkml:trace>
  <inkml:trace contextRef="#ctx0" brushRef="#br0" timeOffset="855.848">706 562,'11'-4,"1"-2,0 0,1 1,0 0,0 1,0 1,0 0,0 0,1 2,-1-1,1 2,0 0,-1 0,14 3,-26-2,1-1,-1 1,0-1,1 1,-1 0,1-1,-1 1,0 0,0 0,1 0,-1 0,0 0,0 0,0 1,0-1,0 0,0 0,0 1,-1-1,1 0,0 1,-1-1,1 1,-1-1,0 1,1-1,-1 1,0-1,0 1,0 0,0-1,0 1,0-1,-1 1,1-1,0 1,-1-1,1 1,-1-1,0 1,0 0,-37 58,35-56,0-3,1 1,0 0,0 0,-1 0,1 0,1 0,-1 1,0-1,0 0,1 1,-1 0,1-1,0 1,0 0,0 0,0-1,1 1,-1 0,1 0,-1 0,1 0,0 0,0 0,0 0,1 0,-1 0,1 0,0-1,-1 1,1 0,0 0,1-1,-1 1,0 0,1-1,0 1,1 0,52 32,-50-34,0 0,0 1,0 0,-1-1,1 2,-1-1,1 0,-1 1,0 0,0 0,0 0,0 0,0 1,-1 0,0-1,1 1,-1 1,-1-1,1 0,-1 1,1-1,-2 1,1 0,0-1,-1 1,0 0,0 0,0 0,0 0,-1 0,0 0,0 0,-1 1,-4 1,-1 1,0 0,0-1,-1 0,1-1,-2 0,1 0,-1 0,0-1,0 0,0 0,-1-1,0 0,0-1,0 0,0 0,0-1,0 0,-1-1,1 0,-6 0,9 0,-1 0,1 0,-1-1,1 0,-1-1,1 1,-1-1,1 0,0-1,-1 0,1 0,0 0,0-1,0 1,1-2,-6-2,-7-9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0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16,'-6'-3,"0"0,0 1,0 0,-1 1,1-1,0 1,-1 0,1 1,-1-1,1 1,-1 1,1-1,0 1,-1 0,1 1,0-1,0 1,0 1,0-1,0 1,0 0,0 0,1 0,0 1,0 0,-3 3,6-6,-165 123,165-123,0 0,0 1,0 0,1-1,-1 1,1 0,-1 0,1 0,0 0,-1 0,1 0,0 1,0-1,1 0,-1 1,0-1,1 0,-1 1,1-1,0 0,0 1,0-1,0 1,0-1,1 1,-1-1,1 0,-1 1,1-1,0 0,0 0,0 1,0-1,0 0,1 0,-1 0,1 0,-1 0,1-1,0 1,-1 0,1-1,0 1,0-1,1 1,8 4,1-1,1 0,-1-1,1 0,0 0,0-2,0 1,0-2,4 0,-6 0,1 0,0 1,-1 0,0 0,0 1,1 1,-2 0,1 0,0 1,-1 1,7 4,-14-8,-1 0,1 0,-1 1,0-1,0 0,0 1,0-1,0 1,0 0,-1 0,1-1,-1 1,0 0,0 0,0 0,0 1,-1-1,1 0,-1 0,0 0,0 0,0 1,0-1,-1 0,1 0,-1 0,1 0,-1 0,0 0,-1 0,1 0,0 0,-1 0,0 0,1-1,-1 1,-1 0,-87 85,-82 21,171-109,-1 0,1 0,0 0,-1 1,1-1,0 0,0 1,-1-1,1 1,0-1,0 1,0-1,0 1,0 0,0 0,0-1,0 1,0 0,0 0,0 0,0 0,1 0,-1 0,0 0,1 1,-1-1,1 0,-1 0,1 0,-1 1,1-1,0 0,0 0,0 1,0-1,0 0,0 1,0-1,0 0,0 0,0 1,1-1,-1 0,1 0,-1 1,1-1,-1 0,1 0,0 1,13 2</inkml:trace>
  <inkml:trace contextRef="#ctx0" brushRef="#br0" timeOffset="302.807">529 467,'17'134,"-16"-130,0 0,0 0,0 0,1-1,-1 1,1 0,0-1,0 1,1-1,-1 1,1-1,-1 0,1 0,0 0,0 0,1-1,-1 1,0-1,1 0,-1 0,1 0,0 0,0-1,0 0,0 1,0-2,0 1,0 0,0-1,3 1,0-3,0 0,0-1,0 0,0 0,-1 0,1-1,-1 0,0 0,0 0,0-1,0 0,-1 0,0-1,0 1,0-1,3-6,7-5,-7 9,0-1,0 0,-1 0,0-1,-1 1,0-2,0 1,-1-1,0 1,-1-1,-1-1,1 1,-2 0,0-1,0 0,-1 1,0-1,-1-5,0 15,0 0,0 0,-1-1,1 1,-1 0,1 0,-1 0,0-1,0 1,0 0,0 0,0 0,0 1,0-1,-1 0,1 0,-1 1,1-1,-1 1,0-1,1 1,-1-1,0 1,0 0,0 0,0 0,0 0,0 1,-1-1,1 0,0 1,0 0,0-1,-1 1,1 0,0 0,-1 0,-3 1,0-1,0 1,0 0,0 1,0 0,0 0,1 0,-1 0,0 1,1 0,0 0,0 0,-2 3,-16 15,4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1 251,'109'-22,"37"-12,52 5,-153 28,-45 0,1 1,-1-1,0 1,0-1,0 1,0-1,0 1,0-1,0 1,0-1,0 1,0-1,0 0,0 1,0-1,0 1,0-1,0 1,-1-1,1 1,0-1,0 1,-1 0,1-1,0 1,-1-1,1 1,0 0,-1-1,1 1,-1 0,1-1,0 1,-1 0,1-1,-1 1,1 0,-1 0,1 0,-1 0,1-1,-1 1,1 0,-1 0,1 0,-1 0,1 0,-1 0,0 0,1 0,-1 1,1-1,-1 0,1 0,-37-13,22 8,0 0,0-1,1 0,0-1,0-1,1 0,0 0,0-2,-2-2,-7-27,18 19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1.0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233 60,'-179'417,"126"-308,148-286,152-174,-222 328,-13 47,-17 204,5-224,0 0,0 0,0 0,0 0,1 0,-1-1,1 1,0 0,0 0,1-1,-1 1,1-1,-1 1,1-1,0 0,1 1,-1-1,1 0,-1 0,1-1,0 1,0-1,0 1,0-1,0 0,1 0,-1 0,1 0,-1-1,1 0,-1 1,1-1,0-1,0 1,0 0,-1-1,1 0,0 0,0 0,0 0,0-1,0 0,-1 1,1-1,2-1,5-7,-1 0,0 0,0 0,-1-2,-1 1,0-1,0 0,-1 0,0-1,4-11,19-30,10-31,-38 68</inkml:trace>
  <inkml:trace contextRef="#ctx0" brushRef="#br0" timeOffset="315.934">1080 4,'-17'22,"1"0,0 2,2 0,1 1,1 0,1 1,1 0,1 1,1 0,-2 23,9-47,0 1,0-1,0 1,1-1,-1 1,1 0,0-1,0 1,1-1,-1 1,1 0,0-1,0 1,0-1,0 0,0 1,1-1,0 0,-1 0,1 0,0 0,1 0,-1 0,0 0,1-1,0 1,-1-1,1 0,0 0,0 0,0 0,1 0,1 0,1-1,1 0,0 0,-1 0,1-1,0 0,0-1,0 1,-1-1,1 0,-1-1,1 0,-1 0,1 0,-1-1,0 0,0 0,0-1,-1 0,1 1,-1-2,0 1,0-1,0 0,0 0,-1 0,0 0,0-1,-1 0,1 0,-1 0,1-4,0 2,0 0,-1 0,0 0,0 0,-1 0,0-1,-1 1,0-1,0 0,-1 1,0-1,0 1,-1-1,0 0,0 1,-1-1,-1 1,1 0,-1 0,0 0,-1 0,0 0,0 1,-1 0,0-1,-1 2,0 0,-1 0,1 0,-1 1,-1 0,1 0,0 1,-1-1,0 2,0-1,-1 1,1 1,0-1,-1 1,0 1,0 0,-16-2</inkml:trace>
  <inkml:trace contextRef="#ctx0" brushRef="#br0" timeOffset="813.319">1447 31,'-8'20,"0"1,1-1,1 1,1 0,1 1,1-1,1 1,0 11,3-29,-1 0,1 0,0 0,0-1,0 1,1 0,-1-1,1 1,0-1,0 1,0-1,1 0,-1 0,1 0,-1 0,1 0,0 0,0-1,1 0,-1 1,0-1,1 0,-1-1,1 1,0-1,-1 1,1-1,0 0,0 0,0-1,0 1,0-1,0 0,0 0,0 0,0-1,0 1,-1-1,1 0,0 0,0-1,0 1,-1-1,1 1,-1-1,1 0,-1-1,0 1,1-1,16-10,-1-1,0-1,-1-1,0 0,-1-2,11-14,45-54,-71 86,-1 0,1 1,0 0,-1-1,0 1,1 0,-1 0,1 0,-1 0,0 0,0 0,1 0,-1 0,0 1,0-1,0 0,-1 1,1-1,0 1,0-1,-1 1,1-1,-1 1,1-1,-1 1,0 0,1-1,-1 1,0-1,0 1,0 0,0-1,-1 1,1 0,2 7,31 158,-32-165,0 1,1 0,-1-1,0 0,1 1,0-1,-1 0,1 0,0 1,0-2,1 1,-1 0,0 0,0-1,1 1,-1-1,1 0,0 1,-1-1,1 0,0-1,-1 1,1 0,0-1,0 0,0 0,0 1,-1-2,1 1,0 0,0-1,0 1,0-1,1 0,85-47,-68 28,-2-1,0-1,-1-1,-1 0,12-25,20-25,-22 29,-19 25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09.7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92 6,'-9'8,"1"1,0 0,1 0,0 1,0 0,1 1,0-1,1 1,0 0,1 1,0-1,1 1,0 0,1 0,0 0,1 0,0 8,-1 14,1-1,1 0,2 0,2 0,0 0,3 0,1-1,1 0,1-1,2 1,-10-27,0-1,0 1,0-1,1 1,-1-1,1 0,0 0,0 0,1 0,-1-1,1 1,0-1,0 0,0 0,0 0,0-1,1 1,-1-1,1 0,0 0,-1-1,1 1,0-1,0 0,0-1,0 1,0-1,0 0,0 0,0 0,0-1,0 0,0 0,0 0,0-1,11-9,-1-1,0-1,-1-1,0 0,-1 0,-1-1,0-1,-1 0,8-17,-16 28,179-297,-181 301,19-30,-20 31,0-1,0 1,0-1,1 1,-1 0,0-1,0 1,1-1,-1 1,0 0,1-1,-1 1,0 0,1 0,-1-1,1 1,-1 0,0 0,1-1,-1 1,1 0,-1 0,1 0,-1 0,1 0,-1 0,0 0,1 0,-1 0,1 0,-1 0,1 0,-1 0,1 0,-1 0,1 0,-1 0,0 1,1-1,-1 0,1 0,-1 1,0-1,1 0,-1 1,0-1,1 0,-1 1,0-1,1 0,-1 1,0-1,0 0,1 1,-1-1,0 1,0-1,0 1,0-1,0 1,0-1,1 1,-1-1,0 0,0 1,-1-1,1 1,21 162,-20-151,1 0,0-1,1 1,0-1,1 1,0-1,1 0,0-1,0 1,1-1,1 0,0 0,0-1,1 0,0 0,1-1,-1 0,2 0,-1-1,1-1,7 5,-13-10,-1 0,1 1,0-2,0 1,-1 0,1-1,0 1,0-1,0 0,0 0,0-1,0 1,-1-1,1 0,0 0,0 0,-1-1,1 1,-1-1,1 0,-1 0,0 0,0 0,1-1,-2 1,1-1,0 0,0 1,-1-1,0-1,68-102,-66 98,136-339,-138 344,-2 1,1 0,-1 1,0-1,1 1,0-1,-1 1,1-1,0 1,0-1,0 1,0 0,0-1,0 1,0 0,1 0,-1 0,0 0,0 0,1 0,-1 0,1 0,-1 1,1-1,-1 0,1 1,0 0,-1-1,2 1,7 4</inkml:trace>
  <inkml:trace contextRef="#ctx0" brushRef="#br0" timeOffset="338.195">1334 429,'38'-34,"-1"-1,-1-2,-2-1,-2-2,2-7,-1-29,-32 74,0 0,-1 0,0 0,0 0,1 0,-1 0,0 0,-1 0,1 0,0 0,0 0,-1 0,0 0,1 0,-1 0,0 0,0 1,0-1,0 0,0 0,0 1,0-1,-1 1,1-1,0 1,-1-1,0 1,1 0,-1 0,0 0,1 0,-1 0,0 0,0 0,0 1,0-1,0 1,-1-1,-6 1,0 1,0 0,0 1,0 0,0 0,0 0,1 1,-1 1,1-1,0 2,0-1,1 1,-1 0,1 0,0 1,0 0,1 0,-1 1,2 0,-1 0,-1 3,-9 9,2 0,0 1,1 0,1 1,1 0,1 1,1 0,1 1,-3 14,9-28,0-1,0 1,1 0,0-1,0 1,1 0,0-1,1 1,0 0,0-1,1 1,0-1,1 1,0-1,0 0,0 0,1 0,1-1,-1 1,1-1,0 0,1 0,0-1,0 1,0-1,1-1,6 5,0-2,0-1,0-1,1 0,0 0,1-2,-1 0,1 0,0-1,0-1,0-1,0 0,0-1,0-1,0 0,0-1,0 0,0-1,-1-1,1 0,1-2,14-5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3.1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1,'-15'57,"2"0,3 1,2 0,1 45,-4 17,-5 107,10 134,12-309,-6-51,1-1,0 1,0-1,0 0,0 1,0-1,0 0,0 0,0 0,-1 0,1 1,0-1,0 0,0-1,0 1,0 0,0 0,0 0,0 0,0-1,0 1,0-1,-1 1,1 0,0-1,0 1,0-1,-1 0,1 1,0-1,-1 0,1 1,0-1,-1 0,1 0,-1 1,1-1,-1 0,0 0,1 0,-1 0,0 0,1 0,0-1,207-293,-108 169,-100 126,0-1,1 0,-1 0,0 1,1-1,-1 0,1 1,-1-1,1 0,-1 1,1-1,-1 1,1-1,-1 1,1-1,0 1,0-1,-1 1,1 0,0-1,-1 1,1 0,0 0,0 0,0-1,-1 1,1 0,0 0,0 0,0 0,-1 0,1 1,0-1,0 0,0 0,-1 0,1 1,0-1,-1 0,1 1,0-1,0 0,-1 1,1-1,-1 1,1-1,0 1,-1 0,1-1,-1 1,1 0,-1-1,0 1,1 0,-1-1,1 2,11 45,-10 295,-3-338,1-1,-1 0,1 0,-1 1,1-1,0 0,0 1,1-1,-1 1,1-1,-1 0,1 0,0 1,0-1,1 0,-1 0,0 0,1 0,0-1,0 1,0 0,0-1,0 1,1-1,-1 1,1-1,-1 0,1 0,0 0,0-1,0 1,0-1,0 0,0 1,0-1,0-1,1 1,-1 0,0-1,1 1,-1-1,0 0,1 0,0-1,17-9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3.7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367 0,'-39'19,"1"1,0 2,2 2,1 1,1 1,1 2,2 2,-13 15,41-43,0 0,1 0,-1 1,0-1,1 1,-1 0,1-1,0 1,0 0,0 1,0-1,0 0,1 0,0 1,-1-1,1 1,1-1,-1 1,0-1,1 1,0 0,0-1,0 1,0 0,0-1,1 1,0 0,-1-1,1 1,1-1,-1 0,0 1,1-1,0 0,0 0,0 0,0 0,0 0,2 2,0-2,-1 0,1-1,0 1,0-1,0 0,0 0,1 0,-1-1,1 1,-1-1,1 0,-1 0,1-1,0 1,-1-1,1 0,-1 0,1-1,0 1,-1-1,1 0,-1 0,1-1,-1 1,0-1,1 0,-1 0,0 0,0-1,0 0,-1 1,1-1,-1-1,2 0,103-127,-24 16,-84 113,1 1,-1 0,1-1,0 1,-1 0,1 0,0 0,0 0,0 0,0 0,0 0,0 0,0 0,0 0,0 0,1 1,-1-1,0 0,0 1,1-1,-1 1,0 0,1-1,-1 1,0 0,1 0,-1 0,1 0,-1 0,0 0,1 0,-1 0,1 0,-1 1,0-1,1 1,-1-1,0 1,0-1,1 1,-1 0,0 0,0 0,0-1,0 1,0 0,0 0,0 0,0 1,0-1,-1 0,1 0,0 0,0 1,45 105,-40-88,1 0,0 0,2-1,0 0,1-1,1 0,3 2,-13-17,0 0,1 0,-1 0,1 0,-1 0,1 0,0-1,0 1,0-1,0 1,0-1,0 0,0 0,0 0,1 0,-1 0,0 0,1-1,-1 1,1-1,-1 1,0-1,1 0,-1 0,1 0,-1-1,1 1,-1 0,0-1,1 0,-1 1,0-1,1 0,-1 0,0 0,0-1,0 1,0 0,0-1,0 1,0-1,0 0,-1 0,1 1,-1-1,1 0,-1-1,6-18,-4-1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4.2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1,'86'313,"-80"-291,26 47,-31-69,1-1,-1 1,1-1,-1 0,1 0,-1 1,1-1,-1 0,0 0,1 0,-1-1,0 1,0 0,0 0,0-1,0 1,0 0,0-1,-1 1,1-1,0 1,-1-1,1 0,-1 1,0-1,1 0,57-231,-55 220,-2 8,-1 0,1 0,0 1,1-1,0 0,-1 1,1-1,1 1,-1 0,1-1,-1 1,1 0,0 1,1-1,2-2,6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4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0 282,'17'0,"0"-1,-1 0,1-1,-1-1,0 0,0-1,0-1,0-1,-1 0,0-1,0 0,0-1,-1-1,-1 0,6-6,-15 10,1-1,-1 1,0-1,-1 0,1-1,-1 1,-1-1,1 1,-1-1,0 0,-1 0,1 0,-1 0,-1 0,1 0,-1 0,-1 0,1 0,-1 0,0 0,-1 0,0 0,-1-4,2 8,-1 1,1 0,0 0,0 0,-1 0,1 1,-1-1,0 0,1 0,-1 1,0 0,0-1,0 1,0 0,0 0,0 0,-1 0,1 0,0 0,0 1,-1-1,1 1,-1-1,1 1,0 0,-1 0,1 0,0 0,-1 1,1-1,0 1,-1-1,1 1,0 0,0 0,-1 0,1 0,0 0,0 0,0 1,0 0,-76 67,65-51,2 0,0 1,1 0,1 0,1 1,1 1,0-1,2 1,0 0,1 1,2-1,0 1,1-1,2 13,-1-28,1 0,0 0,1 0,-1-1,1 1,0 0,1-1,-1 0,1 1,0-1,0 0,1 0,0-1,0 1,0-1,0 0,0 0,1 0,0-1,0 1,0-1,0 0,0 0,1-1,5 2,1 0,0 0,1-2,0 1,-1-1,1-1,0 0,0-1,0-1,0 0,0 0,6-3,11-2,-4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5.5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0 256,'6'4,"1"0,-1-1,1 0,0 0,0 0,0-1,0 0,0-1,0 1,1-1,-1-1,0 1,1-1,-1-1,0 1,1-1,-1-1,0 1,0-1,0 0,0-1,0 0,-1 0,1 0,-1-1,0 0,1 0,-2 0,1-1,4-5,51-77,-60 87,0 0,0 0,0 0,0 1,0-1,0 0,1 0,-1 1,0-1,0 0,0 1,0-1,0 1,0-1,0 1,0 0,-1-1,1 1,0 0,0 0,0 0,-1 0,1-1,0 1,-1 0,1 0,-1 0,1 0,-1 0,0 0,1 1,-1-1,0 0,0 0,0 0,0 0,0 0,0 0,0 0,0 1,87 307,-3-85,-84-222,1-1,-1 0,0 0,1 0,0 1,-1-1,1 0,0 0,-1 0,1 0,0 0,0 0,0-1,0 1,0 0,0 0,0-1,0 1,0 0,0-1,1 1,-1-1,0 1,0-1,1 0,-1 0,0 1,0-1,1 0,-1 0,0 0,0 0,1-1,-1 1,0 0,0 0,1-1,-1 1,0-1,0 1,0-1,0 0,1 1,-1-1,0 0,0 0,0 1,-1-1,1 0,0 0,0 0,0 0,-1 0,1 0,0-1,-1 1,1 0,-1 0,62-142,-49 105,16-45,16-44,5 1,6 1,-26 59,-26 63,-2 6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5.9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1,'0'28,"0"20,0 6,0-1,0-5,5-10,2-17,4-12,0-7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6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84,'28'-15,"1"2,1 1,0 1,1 2,0 0,0 3,2 0,-31 6,0-1,1 1,-1-1,1 1,-1 0,1 0,-1 0,1 0,-1 1,1-1,-1 1,1-1,-1 1,1 0,-1 0,0 0,0 0,1 0,-1 1,0-1,0 1,0-1,-1 1,1 0,0 0,0 0,-1 0,0 0,1 0,-1 0,0 0,0 0,0 1,0-1,0 0,-1 1,1-1,-1 1,1-1,-1 1,0-1,0 1,0-1,0 1,-1-1,1 1,-1-1,0 3,-48 74,45-77,0 1,1 0,-1 0,1 1,-1-1,1 1,0-1,1 1,-1 0,1 0,-1 0,1 1,0-1,1 0,-1 1,1-1,0 1,0 0,0-1,1 1,-1 0,1 0,0-1,1 1,-1 0,1-1,0 1,0 0,0-1,1 1,0-1,0 0,0 1,0-1,1 0,-1 0,3 2,20 17,-21-21,0 0,-1 0,1 0,-1 0,0 0,1 1,-1-1,0 1,-1 0,1 0,0 0,-1 1,0-1,0 0,0 1,0-1,0 1,-1 0,1 0,-1 0,0-1,0 1,-1 0,1 0,-1 0,0 0,0 0,0 1,0-1,-1 0,0 0,0-1,0 1,0 0,-1 0,1 0,-1-1,-1 2,-5 3,-1-1,0 0,0-1,0 0,-1-1,0 0,0 0,-1-1,1 0,-1-1,0 0,0-1,0 0,0-1,0 0,0 0,0-2,0 1,0-1,-8-2,15 3,0-1,0 1,0-1,-1 0,1 0,0 0,0-1,0 1,1-1,-1 0,0 0,1-1,-1 1,1-1,-1 1,1-1,0 0,0 0,1-1,-1 1,-5-13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9.5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0 224,'341'0,"-235"-12,-96 12,-10 0,-27-3,17-2,1 0,0 0,0-1,0 0,1 0,0-1,0 0,0-1,1 0,0 0,1 0,0-1,0 0,1 0,0 0,0-1,1 0,1 0,-2-6,-7-11,2 6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25.2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2,'-24'7,"0"0,0 2,1 1,0 1,1 1,0 1,1 0,1 2,0 1,1 0,-4 5,19-18,1 0,-1 0,1 0,-1 1,1-1,0 1,0 0,1 0,-1 0,1 0,0 0,0 0,0 1,0-1,1 1,0-1,0 1,0 0,1 0,-1-1,1 1,0 0,0 0,1-1,0 1,-1 0,2-1,-1 1,0-1,1 1,0-1,0 0,0 1,1-1,-1 0,3 2,0-1,1 0,0-1,0 1,0-1,1 0,-1-1,1 1,0-1,0-1,0 1,1-1,-1 0,0-1,1 0,-1 0,1-1,-1 0,1 0,0 0,-1-1,1 0,-1-1,5-1,2-2,0 0,0-1,0 0,-1-1,0-1,-1 0,1-1,-2 0,1-1,-1 0,5-7,1-2,-14 14,0 0,0 0,1 1,-1-1,1 1,0 0,0 0,1 0,-1 1,1-1,-1 1,1 0,0 1,0-1,1 1,-1 0,0 0,1 0,-1 1,1 0,0 0,-1 1,1-1,5 2,91 28,-79-25</inkml:trace>
  <inkml:trace contextRef="#ctx0" brushRef="#br0" timeOffset="356.407">1046 2,'-17'-1,"0"1,1 0,-1 2,0-1,1 2,0 1,-1 0,2 1,-1 0,-8 5,23-10,0 1,-1-1,1 1,0 0,0-1,-1 1,1 0,0 0,0 0,0 0,0 0,0 0,0 0,0 1,0-1,1 0,-1 0,0 1,1-1,-1 0,1 1,-1-1,1 1,0-1,0 0,-1 1,1-1,0 1,0-1,0 1,1-1,-1 1,0-1,1 0,-1 1,0-1,1 1,0-1,-1 0,1 0,0 1,-1-1,1 0,0 0,0 0,0 0,0 0,0 0,1 0,-1 0,0 0,0 0,1-1,-1 1,0 0,1-1,-1 1,0-1,2 0,55 31,-53-30,1 1,-1 0,1 0,-1 0,0 0,0 1,0 0,-1 0,1 1,-1-1,1 1,-1 0,0 0,-1 0,1 1,-1-1,1 1,-2 0,1 0,0 0,-1 0,0 0,0 1,-1-1,1 1,-3 3,0 0,0 0,-1 0,0 0,-1-1,0 1,0 0,-1-1,0 0,0 0,-1 0,0-1,0 1,-1-1,0 0,0-1,-1 1,0-1,0-1,0 1,-1-1,0 0,1-1,-2 0,1 0,-1-1,1 0,-1-1,0 1,0-2,0 1,0-1,0-1,0 0,0 0,0 0,0-1,-8-2,-35-33,44 20</inkml:trace>
  <inkml:trace contextRef="#ctx0" brushRef="#br0" timeOffset="901.834">396 2,'5'5,"6"6,2 6,2 0,0 2,-3 3,1-3,-2 1,3-4,-2-4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20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308 599,'-15'-1,"0"1,0 0,-1 0,1 2,0 0,0 1,0 0,0 1,1 1,0 0,0 1,0 1,-9 5,17-9,1-1,-1 1,1 0,-1 1,1-1,0 1,0 0,1 0,-1 1,1-1,0 1,0 0,0 0,1 0,0 1,0-1,0 1,1 0,0 0,0 0,0 0,1 0,-1 0,2 0,-1 1,1-1,0 0,0 0,0 1,1-1,0 0,1 1,2 1,0 1,1-1,0 0,1 0,0-1,0 0,1 0,-1 0,1-1,1 1,-1-2,1 1,0-1,1-1,-1 1,1-1,0-1,0 0,0 0,0 0,1-1,-1-1,1 0,-1 0,1-1,-1 0,1 0,-1-1,1-1,-1 1,0-1,1-1,3-2,15-1,-4 0</inkml:trace>
  <inkml:trace contextRef="#ctx0" brushRef="#br0" timeOffset="297.33">760 572,'-27'25,"2"2,1 0,1 2,1 1,2 1,1 0,2 1,-4 12,19-41,0 0,1 0,-1 0,1 0,0 0,0 0,0 1,1-1,-1 0,1 0,-1 1,1-1,0 0,0 1,1-1,-1 0,1 1,0-1,-1 0,1 0,1 0,-1 1,0-1,1-1,0 1,-1 0,1 0,0 0,1-1,-1 0,0 1,1-1,-1 0,1 0,0 0,0 0,-1-1,1 1,0-1,1 1,-1-1,0 0,1 0,12 1,1-1,-1 0,0-1,0-1,0 0,0-1,0-1,-1-1,1 0,-1-1,0 0,0-2,0 0,-1 0,0-1,-1-1,1 0,-2-1,1 0,-1-1,-1-1,0 1,-1-2,0 0,-1 0,2-4,-8 11,1 0,-1 0,0-1,0 1,-1-1,0 1,0-1,0 0,-1 0,0 0,-1 0,1 0,-1 0,-1 0,1 0,-1 0,0 0,-1 0,0 0,0 1,0-1,-1 0,0 1,0 0,-1 0,0 0,0 0,0 0,-1 1,1 0,-1 0,-1 0,1 1,-1-1,1 1,-7-3,-39-2,27 13</inkml:trace>
  <inkml:trace contextRef="#ctx0" brushRef="#br0" timeOffset="732.577">1127 939,'8'-25,"1"2,2 0,0 0,1 1,2 0,0 0,-1 2,-7 8,1 1,1-1,-1 2,2-1,-1 1,1 0,1 1,0 0,0 1,11-7,-20 14,1 0,-1 0,0 1,0-1,0 0,1 1,-1-1,0 1,1-1,-1 1,1 0,-1 0,0 0,1-1,-1 1,1 0,-1 1,0-1,1 0,-1 0,1 1,-1-1,0 0,1 1,-1 0,0-1,0 1,1 0,-1-1,0 1,0 0,0 0,0 0,0 0,0 0,0 0,0 1,0-1,-1 0,1 0,0 0,-1 1,1 0,11 69,-10-41,-1-26,-1-1,1 1,0-1,0 0,0 0,1 1,-1-1,1 0,0 0,-1 0,1-1,1 1,-1 0,0-1,1 1,-1-1,1 0,0 0,-1 0,1 0,0 0,0-1,1 1,-1-1,0 0,0 0,1 0,-1 0,0 0,1-1,-1 0,1 0,-1 0,1 0,-1 0,0-1,1 1,-1-1,1 0,-1 0,0 0,0-1,3-1,2-1,-1-2,0 1,0-1,0 0,-1 0,0-1,0 0,0 0,-1-1,0 1,-1-1,0 0,0 0,0-1,-1 1,-1-1,1 0,-1 0,13-31,-8 21</inkml:trace>
  <inkml:trace contextRef="#ctx0" brushRef="#br0" timeOffset="1428.45">2200 544,'-30'1,"0"2,0 2,0 0,1 2,0 1,0 1,-5 5,32-15,1 1,-1 0,0 0,0 0,1 1,-1-1,0 0,1 1,-1-1,1 1,-1-1,0 1,1 0,-1 0,1-1,0 1,-1 0,1 0,0 1,-1-1,1 0,0 0,0 1,0-1,0 0,0 1,0-1,1 1,-1-1,0 1,1 0,-1-1,1 1,0 0,-1-1,1 1,0 0,0-1,0 1,0 0,0-1,1 1,-1 0,0-1,1 1,-1 0,1-1,0 1,0-1,-1 1,1-1,0 1,0-1,0 0,0 1,1 0,121 60,-121-61,0-1,1 1,-1 0,0 0,1 0,-1 0,0 0,0 0,0 1,0-1,0 0,0 1,0 0,-1 0,1-1,-1 1,1 0,-1 0,1 0,-1 0,0 1,0-1,0 0,0 1,-1-1,1 0,-1 1,1-1,-1 0,0 1,0-1,0 1,0-1,0 1,-1-1,1 0,-1 1,1-1,-1 1,0-1,0 0,0 0,0 0,-1 0,1 1,0-1,-1-1,-1 3,-9 4,0 0,-1-1,0 0,0-1,0-1,-1 0,0-1,0 0,0-1,0 0,-6-1,-28-5,30-3</inkml:trace>
  <inkml:trace contextRef="#ctx0" brushRef="#br0" timeOffset="1710.358">2594 233,'-20'42,"2"0,1 1,2 1,2 1,3 0,1 0,2 1,2 0,1 34,36 94,-17-114,-16-47</inkml:trace>
  <inkml:trace contextRef="#ctx0" brushRef="#br0" timeOffset="1960.4">2284 628,'43'-5,"29"-1,6 4,-4 4,-11 1,-10-1,-16 1</inkml:trace>
  <inkml:trace contextRef="#ctx0" brushRef="#br0" timeOffset="2214.669">2820 854,'1'1,"-1"-1,0 1,0-1,0 1,0-1,0 1,0-1,0 1,0-1,0 0,0 1,0-1,0 1,0-1,0 1,-1-1,1 1,0-1,0 1,-1-1,1 0,0 1,0-1,-1 1,1-1,0 0,-1 1,1-1,0 0,-1 0,1 1,-1-1,1 0,-1 0,1 1,-1-1,1 0,0 0,-1 0,1 0,-1 0,1 0,-1 0,1 0,-1 0,1 0,-1 0,1 0,-1 0,1 0,-1 0,1-1,-1 1,1 0,0 0,-1 0,1-1,-1 1,1 0,0-1,-1 1,1 0,0-1,-1 1,1 0,0-1,-1 1,-2-36,10 13,0 1,1 0,1 1,1 0,1 0,1 1,11-15,5-10,10-10,-31 53,-2 6</inkml:trace>
  <inkml:trace contextRef="#ctx0" brushRef="#br0" timeOffset="2565.203">3131 656,'-1'9,"0"1,1-1,0 0,0 1,1-1,1 0,0 0,0 1,0-1,1 0,1-1,-1 1,1-1,5 8,-6-12,1 1,-1-1,1 0,0 0,0 0,1 0,-1-1,1 1,0-1,0 0,0-1,0 1,0-1,1 0,-1 0,1-1,-1 0,1 0,-1 0,1-1,0 1,0-1,-1-1,1 1,0-1,-1 0,1 0,-1 0,1-1,-1 0,0 0,1-1,-1 1,0-1,-1 0,1-1,0 1,-1-1,0 0,0 0,0 0,0 0,-1-1,0 1,1-1,-2 0,1 0,-1 0,1-1,-1 0,42-132,-40 113</inkml:trace>
  <inkml:trace contextRef="#ctx0" brushRef="#br0" timeOffset="2895.329">3892 628,'-16'5,"-1"2,1-1,0 2,0 0,1 1,0 0,0 2,1-1,1 2,0 0,0 0,-4 7,16-17,-1-1,0 1,0 0,1 0,-1 0,1 0,0 0,-1 0,1 0,0 0,0 0,1 1,-1-1,0 0,1 1,-1-1,1 0,0 1,0-1,0 1,0-1,0 0,0 1,1-1,-1 1,1-1,-1 0,1 1,0-1,0 0,0 0,1 0,-1 0,0 0,1 0,-1 0,1 0,0 0,-1-1,1 1,0-1,0 1,0-1,0 0,0 0,1 0,-1 0,0 0,3 0,17 3,0-1,1-2,-1 0,1-1,-1-2,19-3,-28 4,1-1,-1-1,0-1,0 0,0 0,-1-1,1-1,-1 0,0 0,-1-2,0 1,0-1,0-1,-1 0,-1 0,5-6,-3 0</inkml:trace>
  <inkml:trace contextRef="#ctx0" brushRef="#br0" timeOffset="3200.112">4372 64,'0'33,"0"31,0 9,0-3,0-9,0-5,0-7,0-7,0-6,0-5,0-2,0-2,0 0,5 0,1 0,0 0,-1-4</inkml:trace>
  <inkml:trace contextRef="#ctx0" brushRef="#br0" timeOffset="3446.991">4119 515,'33'0,"41"0,16 0,-2 0,-10 0,-10 0,-12 0,-10 0,-8 0,-11 0</inkml:trace>
  <inkml:trace contextRef="#ctx0" brushRef="#br0" timeOffset="4166.349">4824 685,'19'-7,"0"-1,-1-1,0 0,0-1,-1-1,0-1,-1 0,0-1,-1-1,-1 0,0-1,-1-1,0 0,3-7,-15 21,0 0,0 1,0-1,0 0,-1 0,1 1,-1-1,1 0,-1 0,1 0,-1 0,0 0,0 0,0 1,0-1,-1 0,1 0,0 0,-1 0,1 0,-1 1,0-1,1 0,-1 0,0 1,0-1,0 1,0-1,-1 1,1-1,0 1,-1 0,1-1,0 1,-1 0,0 0,1 0,-1 0,0 0,1 1,-1-1,0 0,0 1,0-1,0 1,1 0,-1-1,0 1,0 0,0 0,-1 1,-10-1,1 2,-1 0,1 0,-1 1,1 1,0 0,0 0,1 1,-1 1,1 0,0 1,1 0,-1 0,1 1,1 1,0-1,0 1,0 1,1 0,-1 2,-48 104,56-112,0 1,0-1,0 0,1 1,-1-1,1 1,0-1,0 1,1-1,-1 1,1-1,0 0,0 1,1-1,-1 0,1 0,0 0,0 0,0 0,0 0,1 0,0-1,0 1,0-1,0 0,0 0,1 0,12 6,1-2,0 0,0 0,0-2,1 0,0-1,0-1,0-1,1 0,-1-1,0-1,1-1,-1-1,0 0,0-2,0 0,0 0,28-9,0-2,-2-1,0-3,-1-1,-1-3,-1-1,30-23,-58 38,0-1,-1 0,0-1,-1 0,0-1,-1 0,0-1,-1 0,-1 0,7-14,-14 26,-1 0,1 0,0 1,-1-1,1 0,-1 0,0 0,1 0,-1 0,0 0,1 0,-1 0,0 0,0 0,0 1,0-1,0 0,0 0,0 0,0 0,0 0,0 0,-1 0,1 0,0 0,-1 0,1 0,-1 0,1 0,-1 1,1-1,-1 0,1 0,-1 1,0-1,0 0,1 1,-1-1,0 1,0-1,0 1,1-1,-1 1,0-1,0 1,0 0,0 0,0-1,0 1,0 0,0 0,0 0,0 0,0 0,0 0,0 0,0 0,0 1,0-1,-59 15,50-11,1 0,-1 1,1 0,0 0,0 1,1 1,0-1,0 1,0 1,1-1,0 1,1 0,-1 1,2 0,-1 0,1 0,1 1,0-1,0 1,1 0,0 0,0 0,1 1,0 9,2-16,0-1,1 1,0-1,0 1,0-1,0 0,0 1,1-1,-1 0,1 0,0 0,0 0,0 0,0-1,1 1,-1 0,1-1,-1 0,1 0,0 1,0-2,0 1,0 0,0-1,1 1,-1-1,0 0,4 1,1 0,1 0,0 0,-1-1,1 0,0-1,-1 0,1 0,0-1,0 0,-1 0,4-2,9-4,0-1,0-1,-1-1,0-1,-1 0,0-2,-1 0,0-1,-1-1,-1 0,3-5,150-199,-156 203,-1-1,0 0,-1-1,-1 0,-1-1,-1 0,-1 0,0-1,-1 0,-1 0,-1 0,-1-1,-1 0,-1 1,-1-15,0 31,-1 0,0 1,0-1,0 1,0-1,0 1,-1 0,0-1,1 1,-1 0,-1 0,1 0,0 1,-1-1,1 0,-1 1,0 0,0-1,0 1,0 0,0 1,0-1,-1 0,1 1,0 0,-1 0,1 0,-1 0,0 0,1 1,-1 0,1-1,-5 2,-3-1,0 1,-1 1,1 0,0 0,0 1,0 1,1 0,-1 0,1 1,-5 3,1-1,1 0,0 1,1 0,0 1,0 0,0 1,2 0,-1 1,1 0,1 1,0 0,0 1,2-1,-1 1,2 1,0 0,0-1,1 2,1-1,0 1,1-1,1 1,0 0,1 0,1 0,0 0,1 0,1 6,5 1,0 0,1-1,1-1,1 1,1-2,0 1,2-1,0-1,1 0,1-1,1-1,0 0,1-1,1-1,0-1,1 0,15 7,-2-3,1-1,0-2,1-1,1-1,0-2,0-2,1-1,0-2,1-1,24-2,-20-2,-6-1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1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453 230,'-2'2,"0"-1,0 1,0-1,0 1,1-1,-1 1,0 0,1 0,0 0,-1 0,1 0,0 0,0 0,0 1,0-1,1 0,-1 0,0 1,1-1,0 1,0-1,-1 0,1 1,1-1,-1 2,0-2,-77 514,71-476,2 0,1 1,3-1,2 21,15-27,-12-40</inkml:trace>
  <inkml:trace contextRef="#ctx0" brushRef="#br0" timeOffset="252.152">0 202,'44'-10,"56"-12,22-3,4-1,-4 2,-15 2,-10 4,-12 1,-16 2,-15 5,-11 3,-9 3,-5 3,-7 1</inkml:trace>
  <inkml:trace contextRef="#ctx0" brushRef="#br0" timeOffset="602.343">1130 541,'-33'39,"2"2,2 2,1 0,3 2,1 1,-17 47,33-1,9-90,-1 1,1-1,0 0,-1 0,1 1,0-1,1 0,-1 0,0 0,0 0,1 0,-1 0,1-1,0 1,0 0,-1-1,1 1,0-1,0 0,0 1,1-1,-1 0,0 0,0-1,1 1,-1 0,0-1,1 1,-1-1,0 0,1 0,-1 0,1 0,-1 0,0 0,1-1,16-4,1 0,-1-1,-1-1,0-1,0-1,0 0,-1-1,0-1,-1-1,0 0,-1-1,-1-1,0 0,-1-1,0 0,-1-1,-1-1,0 0,4-11,-11 21,0 1,-1-1,0 0,0 0,-1 0,0 0,0 0,0-1,-1 1,0 0,-1-1,1 1,-1-1,-1 1,0-1,0 1,0-1,-1 1,0 0,0 0,-1 0,0 0,0 0,0 1,-1-1,0 1,-1 0,-3-5,3 4,0 1,0-1,-1 1,1 0,-1 0,-1 1,1 0,-1 0,0 0,0 1,0 0,-1 0,0 1,1 0,-1 0,0 1,0 0,0 1,-1-1,1 1,0 1,-1 0,1 0,0 1,-1 0,1 0,0 1,0 0,0 0,0 1,0 0,1 0,-1 1,1 0,0 0,0 1,0 0,0 1,-11 16</inkml:trace>
  <inkml:trace contextRef="#ctx0" brushRef="#br0" timeOffset="1034.695">1665 654,'-21'21,"0"1,1 0,2 2,0 0,1 1,2 1,0 0,2 1,-1 7,12-32,1 0,0 0,-1 1,1-1,0 1,1-1,-1 1,0-1,1 1,-1 0,1-1,0 1,0 0,0-1,0 1,0 0,1-1,-1 1,1 0,0-1,-1 1,1-1,0 1,1-1,-1 0,0 1,1-1,-1 0,1 0,0 0,0 0,-1 0,1 0,1-1,-1 1,0-1,0 1,1-1,-1 0,1 1,8-1,0 1,0-1,-1-1,1 0,0 0,0-1,0-1,-1 0,1 0,-1-1,1 0,-1-1,0 0,0-1,-1 0,2-1,139-109,-122 84,-1-2,-2 0,-1-2,-1-1,-2-1,-2 0,-2-2,-1 0,-2-1,-1 0,-3-1,3-25,-9 54,0 0,-2 0,1 0,-2 0,1-1,-2 1,1 0,-2-1,0 1,0 0,-1 0,-1-1,0 1,0 1,-2-1,1 1,-1-1,-1 1,0 0,0 1,-3-3,2 9,0 1,0-1,0 1,0 1,-1 0,1 0,-1 0,1 1,-1 0,0 0,1 1,-1 0,0 0,1 1,-1 0,0 0,1 1,-1 0,1 0,0 1,0 0,0 0,0 0,0 1,0 0,1 1,0 0,-4 3,-8 5,1 2,0 0,1 0,1 2,0 0,1 0,1 1,1 1,0 0,1 1,2 0,0 1,1 0,1 0,1 1,0 0,2 0,1 0,0 4,1-10,1 0,0 0,1-1,1 1,0 0,2 0,-1 0,2-1,0 1,1-1,0 0,1 0,1-1,1 0,0 0,0-1,1 0,1 0,0-1,9 7,-1-3,2-1,-1-1,2-1,0-1,1 0,0-2,0 0,1-2,0-1,1 0,0-2,0-1,0 0,7-2,2 0</inkml:trace>
  <inkml:trace contextRef="#ctx0" brushRef="#br0" timeOffset="2116.855">2653 597,'-29'4,"0"1,0 1,0 1,1 2,0 1,1 1,0 1,0 2,2 0,0 2,-13 11,34-25,0 1,0 0,0 0,0 0,1 0,-1 1,1-1,0 1,0 0,0 0,1 0,-1 0,1 0,0 1,0-1,1 1,-1-1,1 1,0 0,0 0,1-1,-1 1,1 0,0 0,0 0,1-1,-1 1,1 0,0 0,1-1,-1 1,1-1,0 1,0-1,0 1,1-1,-1 0,1 0,0 0,0-1,0 1,1-1,3 3,-2-2,1-1,0 0,1 0,-1-1,0 1,1-1,-1-1,1 1,0-1,-1 0,1-1,0 0,0 0,0 0,-1-1,1 0,0 0,-1-1,1 1,-1-2,1 1,9-4,0-1,0 0,-1-1,-1-1,1 0,-1-1,10-10,4-6,-2-1,0-2,-2 0,-1-2,-1 0,5-14,-13 16,-22 46,1-3,1-1,0 1,1 0,1 0,0 1,1-1,0 1,1 0,1 0,0 0,1 0,1 0,0 0,1 0,4 13,-5-26,0 1,0-1,1 0,-1 0,1 0,-1 0,1 0,-1-1,1 1,0 0,0-1,0 1,0-1,0 0,0 0,1 0,-1 0,0 0,1 0,-1 0,0-1,1 1,-1-1,1 0,-1 0,1 0,-1 0,1 0,-1 0,0-1,1 1,-1-1,1 1,-1-1,2-1,77-44,-58 26,-2-1,0-1,-1-1,-2-1,0-1,-2 0,-1-1,1-4,-20 68,-9 62,13-98,0 1,0-1,0 0,1 0,-1 0,1 0,-1 0,1 1,0-1,0 0,0 0,0 0,0-1,0 1,0 0,1 0,-1-1,1 1,-1-1,1 1,0-1,0 1,-1-1,1 0,0 0,0 0,0 0,0 0,0-1,1 1,-1-1,0 1,0-1,0 0,0 0,1 0,-1 0,0 0,0 0,0 0,1-1,-1 1,2-2,7-3,0-1,-1 0,1-1,-1 0,0-1,-1 0,0-1,0 1,-1-2,0 1,-1-1,0 0,0-1,-1 0,0 0,-1 0,-1-1,0 1,2-9,-2 10,65-153,-63 186,-5 113,-6-1,-15 91,-60 294,75-488,-2 0,-2 0,0 0,-3-1,0-1,-2 0,-1 0,-1-2,-2 0,-1-1,-1-1,-5 5,24-29,0-1,0 1,0 0,0-1,0 1,0-1,-1 1,1-1,0 0,-1 1,1-1,-1 0,1 0,-1 0,0 0,0 0,1 0,-1-1,0 1,0-1,0 1,1-1,-1 0,0 1,0-1,0 0,0 0,0 0,0-1,0 1,1 0,-1-1,0 1,0-1,0 0,0 1,1-1,-1 0,0 0,1 0,-1 0,1-1,-1 1,1 0,0-1,0 1,-1-1,1 1,0-1,0 0,-1-13,0-1,1 0,1 0,1 1,0-1,1 0,0 1,1-1,1 1,1 0,0 0,1 1,0-1,5-6,-3 3,38-77,5 2,3 3,4 2,4 2,10-3,-48 57,-4 6</inkml:trace>
  <inkml:trace contextRef="#ctx0" brushRef="#br0" timeOffset="13708.449">113 1501,'73'-6,"483"-2,1209-119,-1266 87,-34 4,-430 31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35.1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389 51,'-2'-3,"0"-1,-1 1,1-1,-1 1,0 0,0 0,0 0,0 1,0-1,-1 1,1-1,-1 1,1 0,-1 0,0 1,0-1,0 1,0 0,0 0,0 0,0 1,0-1,0 1,0 0,-1 0,1 0,0 1,0-1,-2 2,-4 0,0 0,1 1,-1 0,1 1,0 0,0 0,0 1,1 0,-1 1,1 0,-6 6,-12 14,2 0,1 2,1 1,2 0,-11 23,28-49,1 0,0 0,0 1,0-1,0 1,1 0,0-1,-1 1,1 0,1 0,-1 0,0-1,1 1,0 0,0 0,0 0,0 0,1 0,0 0,-1 0,1 0,1-1,-1 1,1 0,-1-1,1 1,0-1,0 0,0 1,1-1,-1 0,1 0,0-1,0 1,0 0,0-1,0 0,0 0,3 2,5-1,-1-1,1 0,0 0,0-1,0-1,0 1,0-2,0 0,0 0,0-1,-1 0,1-1,0 0,-1 0,0-1,0-1,0 0,0 0,3-4,21-14,0-3,-1 0,-2-3,12-14,-18 19,-25 23,1 0,-1 0,1 0,0 0,0 0,0 0,-1 0,1 1,0-1,0 0,0 0,0 1,0-1,0 1,0-1,1 1,-1-1,0 1,0 0,0-1,0 1,1 0,-1 0,0 0,0 0,0 0,1 0,-1 0,0 0,0 1,0-1,0 0,1 1,-1-1,0 1,0-1,0 1,0 0,0-1,0 1,0 0,0 0,-1 0,1 0,0-1,0 1,-1 0,1 0,0 0,-1 1,1-1,-1 0,0 0,1 0,-1 0,0 1,19 36,-16-29,1-1,-1 0,1 0,0 0,1 0,0-1,0 1,1-1,0-1,0 1,0-1,1 0,0 0,0-1,1 0,-1 0,9 3,9-1,-1-3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1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 49,'0'2,"-7"13,1 1,0-1,1 1,1 0,1 0,0 0,1 0,1 1,0-1,1 0,1 1,1-1,0 0,1 0,4 12,-6-25,0-1,0 1,0-1,1 1,-1-1,1 0,0 0,-1 1,1-1,0 0,0-1,0 1,1 0,-1 0,0-1,1 0,-1 1,1-1,-1 0,1 0,-1 0,1-1,0 1,0-1,-1 1,1-1,0 0,0 0,-1 0,1 0,0-1,0 1,-1-1,1 1,0-1,-1 0,1 0,-1-1,2 0,5-2,0-1,0-1,0 1,-1-2,0 1,-1-1,1 0,-1-1,0 1,0-3,-2 3,0 1,-1-1,1 0,-2-1,1 1,-1 0,0-1,-1 0,0 0,0 0,0 0,-1 0,0 0,-1 0,0 0,0 0,-1 0,0 0,0-1,-1 2,0-1,-1 0,1 0,-2 1,1-1,-1 1,0 0,0 0,-1 0,0 1,0 0,0 0,-1 0,0 0,0 1,-1 0,0 0,-15-2,4 7</inkml:trace>
  <inkml:trace contextRef="#ctx0" brushRef="#br0" timeOffset="435.128">349 359,'22'-31,"133"-160,-154 189,-1 1,1 0,0 0,0-1,-1 1,1 0,0 0,0 0,0 0,0 0,0 0,0 1,0-1,0 0,1 0,-1 1,0-1,0 1,1-1,-1 1,0 0,1-1,-1 1,0 0,1 0,-1 0,1 0,-1 0,0 0,1 0,-1 0,0 1,1-1,-1 0,0 1,1-1,-1 1,0 0,0-1,0 1,0 0,1 0,-1 0,0 0,0 0,0 0,-1 0,1 0,0 0,0 0,-1 0,1 0,0 1,-1-1,1 0,-1 1,0-1,1 0,-1 1,0-1,0 0,0 2,50 106,-48-106,0 0,1-1,-1 1,0 0,1-1,0 1,0-1,-1 0,1 0,0 0,1 0,-1-1,0 1,0-1,1 0,-1 0,1 0,-1 0,1-1,0 1,-1-1,1 0,-1 0,1 0,-1-1,1 1,0-1,-1 0,0 0,1 0,-1 0,1-1,6-5,0 1,0-2,-1 1,0-1,-1 0,1-1,-2 0,1-1,-1 1,-1-1,0-1,0 1,-1-1,0 0,-1 0,0-1,-1 1,0-2,5-13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35.8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29 593,'-29'317,"40"-420,-2 63,1 1,2 1,2 0,1 0,2 2,2 0,1 1,2 1,6-7,-27 40,0-1,-1 1,1 0,0-1,0 1,0 0,0 0,0 0,0 0,1 0,-1 0,0 0,0 0,1 1,-1-1,1 0,-1 1,0-1,1 1,-1-1,1 1,-1 0,1 0,-1-1,1 1,-1 0,1 1,-1-1,1 0,0 0,-1 1,0-1,1 0,-1 1,1 0,-1-1,0 1,1 0,0 0,41 53,-21-23,-5-15</inkml:trace>
  <inkml:trace contextRef="#ctx0" brushRef="#br0" timeOffset="282.694">677 451,'-23'23,"1"1,0 1,2 1,2 0,0 2,1 0,2 1,-7 19,20-44,0-1,0 1,1 0,0 0,-1 0,1 0,1 0,-1 1,0-1,1 0,0 0,0 0,0 1,1-1,-1 0,1 0,0 0,0 0,1 0,-1 0,1 0,0 0,0 0,0-1,0 1,1-1,-1 0,1 0,0 1,0-2,0 1,1 0,-1-1,1 1,-1-1,1 0,0 0,-1 0,1-1,0 0,4 1,-1 0,1 0,0-1,0 1,0-2,0 0,0 0,0 0,0-1,-1 0,1 0,0-1,0 0,-1 0,1-1,-1 0,0-1,0 1,0-1,0-1,-1 1,1-1,-1 0,0-1,-1 1,1-1,-1 0,0-1,-1 1,0-1,0 0,0 0,-1 0,0 0,0-1,-1 1,0-1,0 0,0 0,-1 0,0-7,-2 9,0 0,0-1,-1 1,0 0,0 0,0 0,0 0,-1 0,0 0,-1 1,1 0,-1-1,0 1,0 1,-1-1,1 0,-1 1,0 0,0 0,0 1,-1-1,0 1,1 0,-1 1,0-1,0 1,0 0,-1 1,1-1,0 1,-1 1,1-1,0 1,-1 0,0 1,-13 3</inkml:trace>
  <inkml:trace contextRef="#ctx0" brushRef="#br0" timeOffset="646.87">1354 0,'-11'34,"1"1,1 0,2 1,1-1,2 1,2 0,1 1,2-1,1 0,5 21,35 156,-42-202,2-2,-1 0,0 0,-1 0,0 0,-1 0,0 1,0-1,-1 0,0 0,0-1,-1 1,0 0,-1-1,0 0,0 1,-1-2,0 1,-1 1,-10 3</inkml:trace>
  <inkml:trace contextRef="#ctx0" brushRef="#br0" timeOffset="895.746">1044 508,'43'-5,"39"-1,14-5,1 0,-11 1,-16 3,-10 2,-10 3,-10 0,-5-3,-10-1</inkml:trace>
  <inkml:trace contextRef="#ctx0" brushRef="#br0" timeOffset="4585.964">2145 650,'-2'-2,"1"0,0 0,-1 0,0 0,1 1,-1-1,0 0,0 1,0 0,0-1,0 1,0 0,0 0,-1 0,1 0,0 1,-1-1,1 1,0-1,-1 1,1 0,-1 0,1 0,0 0,-3 1,-8 0,-1 0,1 2,0 0,0 0,0 1,1 1,-1 0,1 0,0 2,1-1,-1 1,1 1,1 0,-1 1,2 0,-1 0,1 1,0 0,1 2,6-11,0 0,0 1,1-1,-1 0,0 1,1 0,0-1,-1 1,1 0,0 0,0 0,0-1,0 1,0 0,0 1,1-1,-1 0,1 0,-1 0,1 0,0 0,0 0,0 1,0-1,0 0,0 0,1 0,-1 0,1 1,-1-1,1 0,0 0,0 0,0 0,0-1,0 1,0 0,1 0,-1-1,0 1,1 0,0-1,-1 0,1 1,0-1,0 0,0 0,-1 0,1 0,0 0,1 0,-1-1,0 1,0 0,0-1,0 0,0 0,2 0,9-2,0 0,0-1,0-1,-1 0,1-1,-1 0,0-1,0-1,7-5,80-33,-94 45,-1 0,0-1,0 1,0 1,0-1,0 1,0-1,0 1,0 0,0 1,-1-1,1 1,0-1,-1 1,1 0,-1 1,1-1,-1 0,0 1,0 0,0 0,-1 0,1 0,-1 0,1 0,-1 1,0-1,0 1,0 1,0 0,1-1,-1 0,1 0,-1 0,1 0,1-1,-1 1,0-1,1 0,0 0,0 0,0 0,0-1,0 1,0-1,1 0,-1-1,1 1,-1-1,1 0,0 0,-1 0,1 0,1-1,6-4,1 0,-1-1,-1-1,1 0,-1 0,0-1,0-1,-1 0,0 0,0-1,-1 0,0-1,-1 0,0 0,-1-1,0 0,0 0,-1-1,0 0,9-11,15-28,-1-2,-3-1,-2-1,-3-1,-2 0,-3-2,0-6,-14 57,1-1,-1 1,0 0,-1-1,0 0,0 1,0-1,-1 0,0 0,-1 1,0-1,0 0,-1 1,0-1,0 1,0 0,-1-1,0 1,-4-5,6 11,0 0,-1 0,1 1,0-1,-1 0,1 0,-1 1,1-1,-1 1,1-1,-1 1,1 0,-1 0,0 0,1-1,-1 1,0 1,1-1,-1 0,1 0,-1 1,1-1,-1 1,1-1,-1 1,1 0,-1-1,1 1,-1 0,1 0,0 0,0 0,0 0,-1 0,1 0,0 1,0-1,0 2,-32 54,29-35,1 0,2 1,0 0,1-1,2 1,0-1,1 1,2-1,0 0,1 0,1-1,1 0,2 2,50 185,-27-56,-28-156,-4-8</inkml:trace>
  <inkml:trace contextRef="#ctx0" brushRef="#br0" timeOffset="4828.39">2314 424,'44'-5,"32"-6,9-2,0 2,-11 3,-12 2,-12 3,-10 1,-12 2</inkml:trace>
  <inkml:trace contextRef="#ctx0" brushRef="#br0" timeOffset="5013.784">3105 537,'-5'38,"3"18,7-1,3-10</inkml:trace>
  <inkml:trace contextRef="#ctx0" brushRef="#br0" timeOffset="5168.072">3161 283,'0'0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5.2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419 707,'-11'-4,"-1"1,0 0,-1 0,1 1,0 1,-1 0,1 1,-1 0,1 1,0 0,-1 1,1 1,0 0,0 0,0 1,1 1,-1 0,1 0,0 1,0 1,1 0,0 0,0 1,1 0,0 1,-4 5,12-13,-8 6,0 1,0 0,1 1,0 0,1 0,0 1,0 0,1 0,0 1,1-1,0 1,1 0,0 0,1 1,0-1,1 1,0 0,0 8,4-16,1 0,-1-1,1 1,-1-1,1 1,0-1,0 0,0 0,1 0,-1 0,1-1,0 1,-1-1,1 0,0 0,0 0,1-1,-1 1,0-1,0 0,1 0,-1-1,1 1,-1-1,0 0,1 0,-1-1,1 1,-1-1,0 0,1 0,-1 0,0-1,0 0,0 1,0-1,0-1,0 1,-1-1,1 1,-1-1,3-3,37-23,-2-3,-1-1,-1-2,-2-1,17-24,-52 57,-1 2,-1-1,0 1,1-1,-1 1,1 0,0-1,-1 1,1 0,0-1,0 1,0 0,0 0,0 0,0 0,0 0,0 0,0 0,1 0,-1 0,0 1,1-1,-1 0,0 1,1-1,-1 1,1-1,-1 1,1 0,-1 0,1 0,-1 0,1 0,-1 0,1 0,-1 0,1 0,-1 1,0-1,1 1,-1-1,1 1,-1-1,0 1,1 0,-1 0,0 0,9 102,-11-96,2 1,-1 0,1 0,0 0,1 0,-1-1,2 1,-1-1,1 1,0-1,0 0,1 0,0 0,1-1,-1 1,1-1,0 0,1-1,-1 1,1-1,0 0,1 0,-1-1,1 0,0 0,1 0,-2-2,0-1,0 1,1-2,-1 1,0-1,1 0,-1 0,0 0,1-1,-1 0,0 0,0-1,0 0,0 0,0 0,0-1,-1 0,1 0,-1 0,0-1,1 0,-2 0,1 0,0 0,-1-2,7-8</inkml:trace>
  <inkml:trace contextRef="#ctx0" brushRef="#br0" timeOffset="552.304">928 114,'-17'147,"-23"212,15-155,26-205,-1 0,1 0,-1 0,1 1,0-1,-1 0,1 0,0 1,0-1,0 0,-1 1,1-1,0 1,0-1,0 1,0-1,0 1,0 0,0-1,0 1,0 0,0 0,0 0,0 0,0 0,0 0,1 0,-1 0,0 0,0 0,0 1,0-1,0 0,0 1,0-1,-1 1,1-1,0 1,0-1,0 1,0 0,0 0,-1-1,1 1,0 0,-1 0,1 0,-1-1,1 1,-1 0,1 0,-1 0,1 0,-1 0,0 0,0 0,1 0,-1 0,0 0,0 1,0-1,0 0,0 0,0 0,-1 0,1 0,0 1,30-35,-11 12,1 0,1 1,1 1,0 1,15-8,-23 18,12-9,1 1,0 1,1 1,1 2,0 1,21-5,-47 16,0-1,0 1,1-1,-1 1,0 0,0 0,1 0,-1 1,0-1,0 1,0 0,0 0,0 0,0 0,0 0,0 1,0 0,0-1,0 1,-1 0,1 0,-1 0,0 1,1-1,-1 0,0 1,0 0,-1-1,1 1,0 0,-1 0,0 0,0 0,0 0,0 0,0 0,0 1,-1-1,0 0,0 0,0 1,0-1,0 0,0 0,-1 0,1 1,-1-1,0 1,-5 11,0 0,0-1,-1 1,-1-1,-1 0,0-1,0 0,-1-1,-1 0,0 0,-1-1,0-1,-1 1,0-2,0 0,-1-1,0 0,-1-1,-1 3,1-2,-1 1,-1-2,1 0,-1-2,0 1,-1-2,1 0,-1-1,-15 0,10-6,5-3</inkml:trace>
  <inkml:trace contextRef="#ctx0" brushRef="#br0" timeOffset="897.239">1577 651,'-10'13,"0"0,2 1,-1 1,2 0,0 0,1 0,0 1,1-1,1 2,0-1,2 0,0 1,0-1,2 5,0-18,0 1,1-1,-1 1,1 0,0-1,0 1,0-1,1 0,-1 1,1-1,0 0,0 0,0 0,0 0,1 0,-1-1,1 1,-1-1,1 1,0-1,0 0,0 0,0 0,1-1,-1 1,0-1,1 1,-1-1,1 0,-1-1,1 1,0-1,-1 1,4-1,0 0,0 0,0-1,-1 0,1 0,0 0,-1-1,1 0,-1-1,0 1,1-1,-1 0,0-1,-1 1,1-1,-1 0,1-1,-1 1,3-4,-3 1,0 0,0 0,0 0,-1 0,0-1,-1 0,1 0,-1 0,-1 0,0 0,0-1,0 1,-1-1,-1 1,1-1,-1 1,-1-1,0 1,0-1,0 1,-1-1,0 1,-1 0,0 0,0 0,-3-3,-44-58,33 52</inkml:trace>
  <inkml:trace contextRef="#ctx0" brushRef="#br0" timeOffset="1178.897">2028 678,'-10'39,"2"17,7-1,9-9,7-14,7-15,3-17,3-8,2-7,0-6,0-5,-6-2,-1-1,0-1,0 0,-3 6</inkml:trace>
  <inkml:trace contextRef="#ctx0" brushRef="#br0" timeOffset="1451.738">2678 1,'9'38,"4"37,-1 16,-2 1,-8-5,-4-13,-2-8,0-12,-4-10,-1-7,1-6,2-3,2-1,-3-6,0-1,0-5</inkml:trace>
  <inkml:trace contextRef="#ctx0" brushRef="#br0" timeOffset="1701.553">2508 424,'38'0,"37"0,16-4,1-3,-10 1,-19 2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50.8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419 50,'-7'-6,"0"1,0 0,-1 0,1 1,-1 0,0 0,-1 0,1 1,-1 1,1 0,-1 0,0 0,0 1,1 0,-1 1,0 0,0 1,0-1,0 2,1-1,-1 1,-2 1,-6 6,1 1,0 1,0 0,1 1,1 1,0 0,1 1,0 0,1 1,1 0,0 1,1 1,1 0,0 0,2 0,-1 1,6-12,0-1,0 1,0-1,0 1,1 0,0-1,0 1,1 0,-1 0,1 0,0-1,1 1,0 0,0 0,0 0,0-1,1 1,0-1,0 1,0-1,1 0,0 1,0-2,0 1,1 0,0-1,0 1,0-1,0 0,1 0,6 4,1 0,0-1,0 0,1-1,0-1,0 0,0 0,0-2,1 1,0-2,-1 0,1 0,0-2,0 1,0-2,7-1,222-45,-145 13,-73 21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9.0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57 480,'-10'39,"-3"12</inkml:trace>
  <inkml:trace contextRef="#ctx0" brushRef="#br0" timeOffset="250.564">0 86,'0'0</inkml:trace>
  <inkml:trace contextRef="#ctx0" brushRef="#br0" timeOffset="550.05">255 621,'1'-15,"0"0,1 1,1-1,0 0,1 1,0 0,1 0,1 0,0 1,1 0,1 0,0 0,0 1,1 0,6-4,-15 14,1 1,0-1,0 1,0-1,0 1,0-1,1 1,-1 0,0 0,1-1,-1 1,0 0,1 0,0 1,-1-1,1 0,-1 0,1 1,0-1,-1 1,1-1,0 1,0 0,-1 0,1 0,0 0,0 0,0 0,-1 0,1 1,0-1,0 1,-1-1,1 1,0-1,-1 1,1 0,-1 0,1 0,-1 0,1 0,-1 0,0 0,0 1,1-1,-1 0,0 1,0-1,0 1,0 1,39 127,-39-127,0-1,0 1,0-1,1 0,-1 1,1-1,0 0,-1 0,1 0,0-1,0 1,0 0,0-1,0 1,1-1,-1 1,0-1,1 0,-1 0,1 0,-1-1,1 1,0 0,-1-1,1 0,0 0,-1 0,1 0,-1 0,1 0,0 0,-1-1,1 0,-1 1,1-1,-1 0,1 0,-1 0,1-1,-1 1,1-1,87-70,-5-74,-52 78,-6-6,-23 51</inkml:trace>
  <inkml:trace contextRef="#ctx0" brushRef="#br0" timeOffset="820.243">1044 0,'0'44,"0"27,-4 13,-3-4,1-10,2-13,0-11,2-9,1-5,0-4,1-2,5-5,2-1,4-5,0-9,-1-5</inkml:trace>
  <inkml:trace contextRef="#ctx0" brushRef="#br0" timeOffset="1071.587">847 367,'38'0,"33"0,8 0,-4 0,-15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8.4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1 257,'2'2,"1"0,0 0,-1-1,1 1,0-1,0 1,0-1,0 0,0 0,0 0,1 0,-1-1,0 1,0-1,1 0,-1 0,0 0,0 0,1 0,-1-1,0 0,0 1,0-1,0-1,1 1,-2 0,4-2,77-52,-73 47,114-116,-124 124,0 1,0 0,0 0,0-1,0 1,0 0,1 0,-1 0,0-1,0 1,0 0,1-1,-1 1,0 0,1 0,-1-1,1 1,-1 0,1-1,-1 1,1-1,-1 1,1-1,-1 1,1-1,0 1,-1-1,1 0,0 1,-1-1,1 0,0 1,0-1,-1 0,1 0,0 0,0 0,0 0,-1 0,1 0,0 0,0 0,-1 0,1 0,0 0,0 0,-1-1,1 1,0 0,0-1,-1 1,1-1,0 1,-1 0,1-1,-1 1,1-1,0 0,-1 1,1-1,-1 1,0-1,1 0,-1 1,1-1,-1 0,0 0,0 0,17 164,-8-65,-4 1,-5 1,-5 13,4-88,-2-1,0 0,-2 0,0 0,-2-1,-1 0,0 0,-2-1,-10 18,-24 10,43-49,0 0,0 0,-1 0,1 0,0 0,-1 0,1 0,-1 0,1-1,-1 1,1-1,-1 1,1-1,-1 1,0-1,1 0,-1 0,1 0,-1 0,0 0,1 0,-1 0,0-1,1 1,-1 0,1-1,-1 0,1 1,-1-1,1 0,-1 0,1 1,0-1,-1 0,1 0,0-1,0 1,-1-1,0-3,0-1,0 0,1 0,-1 0,1 0,1 0,-1-1,1 1,0 0,0 0,1 0,0 0,0 0,1 0,-1 0,1 0,0 0,1 0,0-6,22-64,3 2,4 0,2 2,18-23,-30 52,2 0,2 2,2 0,1 2,3 1,0 2,3 1,0 2,27-18,-57 46,1 1,0 0,0 0,0 0,1 1,-1 0,1 0,0 1,0 0,0 0,0 0,0 1,0 0,1 1,-1 0,0 0,2 0,-6 4,1 0,-1 0,0 0,0 0,-1 0,1 1,-1-1,0 1,0 0,0-1,0 1,-1 0,0 0,0 0,-1 0,1 1,-1-1,0 0,0 0,-1 0,0 0,0 0,0 0,0 0,-1 0,0 0,-1 2,-2 15,-2-1,0 1,-1-2,-1 1,-1-1,-1-1,-1 0,0 0,-1-1,-1-1,-1 0,-1-1,0 0,-1-2,0 0,-1-1,-12 7,26-18,1 0,0-1,-1 1,0 0,1-1,-1 0,0 0,0 0,0 0,0-1,0 0,0 0,0 0,0 0,1 0,-1-1,0 1,0-1,0 0,0-1,1 1,-1 0,0-2,-13-8</inkml:trace>
  <inkml:trace contextRef="#ctx0" brushRef="#br0" timeOffset="377.541">1215 143,'-13'10,"1"0,1 1,0 0,0 1,1 0,1 0,0 1,0 0,1 1,1 0,1 0,0 1,0-1,2 1,-3 14,7-26,0 0,0 0,1 0,0 0,-1-1,1 1,0 0,0 0,1 0,-1-1,0 1,1 0,0-1,0 0,-1 1,2-1,-1 0,0 0,0 0,0 0,1 0,-1-1,1 1,0-1,-1 0,1 1,0-1,0 0,0-1,0 1,0 0,0-1,0 0,0 0,0 0,0 0,0 0,0 0,0-1,0 1,-1-1,1 0,0 0,0 0,0 0,-1-1,1 1,-1-1,1 0,-1 1,3-3,8-5,-1 0,0-1,-1-1,1 1,-2-2,0 1,0-2,-1 1,-1-1,0-1,-1 1,0-1,-1 0,0-1,-2 0,1 0,1-15,-6 25,0-1,0 1,-1-1,0 1,0-1,0 1,0 0,-1-1,0 1,0 0,-1 0,1 0,-1 0,0 1,0-1,-1 1,1 0,-1 0,0 0,0 0,0 1,-1-1,1 1,-1 0,0 1,0-1,0 1,0 0,0 0,0 0,-1 1,1 0,-1 0,1 0,-1 1,-3 0,-16 1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01.6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1,'0'4,"0"-2,0 2,-5 2,-1 3,0-4,1 2,2-5,5-3,4-6,-1 3,-5 2,-2 6,-7 3,4 0,3-1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4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4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0,-1 0,1 0,-6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5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52,'33'-9,"17"-4,4 1,-3 2,-9 3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0 578,'9'-5,"24"-14,-1 0,-1-2,0-2,-2 0,0-2,-2-2,10-12,1-8,-24 31,0 0,-2 0,0-1,-1-1,0 0,4-12,-14 29,0-1,0 1,0 0,-1 0,1 0,0-1,0 1,-1 0,1-1,-1 1,1 0,-1-1,0 1,0-1,1 1,-1-1,0 1,0 0,0-1,-1 1,1-1,0 1,0-1,-1 1,1 0,-1-1,1 1,-1 0,0-1,1 1,-1 0,0 0,0-1,0 1,0 0,0 0,0 0,0 0,0 1,-1-1,1 0,0 0,-1 1,1-1,0 0,-1 1,1 0,0-1,-1 1,1 0,-1 0,1-1,-1 1,1 0,-1 1,1-1,0 0,-1 0,-9 9,0-1,1 2,0-1,1 1,1 1,-1 0,1 0,1 0,0 1,1 0,0 1,1-1,0 1,1 0,1 1,0-1,0 0,2 1,-1 5,2-15,0 0,0 0,1 0,-1 0,1 0,0 0,0 0,0 0,1 0,-1 0,1-1,0 1,0 0,1-1,-1 0,0 1,1-1,0 0,0 0,0-1,0 1,0 0,1-1,-1 0,1 0,0 0,-1 0,1-1,0 0,0 1,0-1,0 0,0-1,0 1,11 1,-1-1,1-1,-1 0,1 0,-1-2,0 0,1 0,-1-1,2-2,8-2,0-2,0-1,0-1,-2-1,1 0,-2-2,1-1,-2 0,0-2,-1 0,12-16,-6 7,-16 17,0 0,0-1,-1 0,0 0,0-1,-2 0,1 0,-1 0,-1-1,0-1,-4 12,0 0,-1 0,1 0,-1 0,1 0,-1 0,0 0,1 0,-1 0,0 0,0 0,1 0,-1-1,0 1,0 0,-1 0,1 0,0 0,0 0,0 0,-1-1,1 1,0 0,-1 0,1 0,-1 0,0 0,1 0,-1 0,0 1,1-1,-1 0,0 0,0 0,0 1,0-1,1 0,-1 1,0-1,0 1,0-1,-1 1,1 0,0-1,0 1,0 0,0 0,0-1,0 1,0 0,-1 0,1 1,0-1,0 0,0 0,0 0,0 1,0-1,-1 1,-6 5,0 1,0 0,0 1,1 0,0 0,0 0,1 1,0 0,1 0,0 1,0 0,1 0,0 0,1 0,0 0,1 1,0 0,-1 8,2-15,1 0,-1 0,1 0,-1 0,1 0,0 0,1 0,-1 0,1 0,0 0,0 0,0 0,0 0,1 0,-1 0,1-1,0 1,0-1,0 1,1-1,-1 0,1 0,0 0,0 0,0 0,0-1,0 1,1-1,-1 0,1 0,0 0,-1-1,1 1,0-1,0 0,0 0,0 0,3 0,4 0,-1-1,1 0,0 0,0-1,0-1,-1 0,1 0,-1-1,0 0,1-1,-1 0,-1 0,1-1,-1-1,0 0,0 0,0 0,5-7,15-13,-2-2,-1-1,-1 0,12-22,-35 49,7-9,0 0,-1 0,0 0,-1-1,-1-1,0 1,0-1,-1 0,-1 0,0-1,-1 1,0-2,-3 15,1-1,-1 1,0-1,0 1,0-1,0 0,0 1,0-1,0 1,0-1,0 1,0-1,0 0,0 1,-1-1,1 1,0-1,0 1,0-1,-1 1,1-1,0 1,-1-1,1 1,0 0,-1-1,1 1,-1-1,1 1,0 0,-1-1,1 1,-1 0,1 0,-1-1,1 1,-1 0,1 0,-1 0,0 0,1 0,-1-1,1 1,-1 0,1 0,-1 0,0 1,1-1,-1 0,1 0,-1 0,1 0,-1 0,1 1,-1-1,1 0,-1 0,1 1,-1-1,1 0,-1 1,1-1,0 1,-1-1,1 1,0-1,-1 0,1 1,0 0,-29 30,18-14,0 1,1 0,1 1,1 0,0 0,2 1,0 0,1 0,1 1,1-1,1 1,0 0,2 13,0-26,-1-1,1 1,0 0,1 0,0 0,0 0,1 0,0-1,0 1,1-1,0 1,0-1,1 0,-1 0,2-1,-1 1,1-1,0 0,3 3,6 2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326 0,'-40'40,"-30"28,3 3,3 4,-7 14,58-60,13-29,0 1,0-1,0 1,0-1,0 0,-1 1,1-1,1 1,-1-1,0 0,0 1,0-1,0 1,0-1,0 0,0 1,1-1,-1 1,0-1,0 0,0 1,1-1,-1 0,0 1,1-1,-1 0,0 0,1 1,-1-1,0 0,1 0,-1 0,0 1,1-1,-1 0,0 0,1 0,-1 0,1 0,-1 0,1 0,-1 0,0 0,1 0,-1 0,1 0,-1 0,0 0,1 0,-1 0,1 0,-1 0,0-1,1 1,-1 0,0 0,1-1,-1 1,0 0,1 0,-1-1,0 1,1 0,-1-1,0 1,0 0,0-1,1 1,-1 0,0-1,10-6,-1 0,0 0,-1-1,1 0,-2 0,1-1,-1 0,0 0,3-6,28-35,-18 26,2-2,1 1,1 0,1 2,1 1,1 1,8-3,-34 23,0 0,-1 1,1-1,0 1,0-1,0 1,0-1,0 1,0 0,0 0,0-1,0 1,0 0,0 0,0 0,0 0,0 0,0 0,0 0,0 0,0 0,0 1,0-1,0 0,0 1,0-1,0 1,0-1,0 1,0-1,0 1,-1 0,1-1,0 1,0 0,-1 0,1 0,0-1,-1 1,1 0,-1 0,1 0,-1 0,0 0,1 0,-1 0,0 0,0 0,0 0,1 1,3 58,-4-54,0 5,-1 2,1 1,0-1,1 1,1-1,0 0,0 1,2-1,-1 0,2 0,10 34,-54-51,16-1,0-1,1-2,0 0,0-2,1 0,0-1,1-1,0-1,-5-6,11 9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7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1 244,'138'-25,"201"11,-232-2,-107 15,0 0,0 1,0-1,0 0,0 0,0 1,0-1,0 0,0 0,-1 1,1-1,0 0,0 1,-1-1,1 0,0 1,-1-1,1 0,-1 1,1-1,-1 1,1-1,-1 1,1-1,-1 1,0-1,1 1,-1 0,0-1,1 1,-1 0,0 0,1-1,-1 1,0 0,0 0,1 0,-1 0,0 0,0 0,1 0,-1 0,0 0,0 0,0 0,-19-8,0-1,1-1,0-1,0 0,2-1,-1-1,-13-14,-14-29,44 45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323 1,'-38'33,"-194"297,190-268,31-48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0,'15'39,"9"17,0 3,2-7,1-8,-5-7,0-5,0-3,1-1,-2-2,-2 1,2-5,-2-1,-6 0,1-3,-3-4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8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1,'-21'10,"-1"0,2 2,0 1,0 0,2 1,-1 1,2 1,0 1,1 0,1 1,0 1,1 0,1 1,2 0,-1 1,-5 19,10-8,1 2,1-1,2 1,2 0,1-1,2 1,1 0,1-1,2 0,1 0,2 0,1-1,2 0,1-1,3 2,-1 2,2 0,2 0,1-2,1-1,2 0,13 12,-22-31,-1-3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0,'-4'34,"-3"15,1 5,1-2,1-6,2-5,1-5,0-4,1-2,1-2,-1-1,-5-5,-1-5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19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1 315,'14'-28,"1"0,2 1,1 1,0 1,2 1,1 0,1 1,1 2,1 0,1 2,13-8,-36 25,0 0,0 0,0 0,1 0,-1 1,1-1,-1 1,1 0,0 0,-1 0,1 0,0 0,0 0,-1 1,1-1,0 1,0 0,0 0,0 0,0 0,0 0,-1 1,1-1,0 1,0 0,-1 0,1 0,0 0,-1 0,1 1,-1-1,1 1,-1 0,0 0,0 0,1 0,-1 0,-1 0,1 0,0 0,-1 1,1-1,-1 1,1-1,-1 1,0 0,0 0,-1-1,1 1,0 0,-15 87,2 17,17-88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0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1 134,'115'-15,"1"6,71 4,-318-5,129 9,-63-18,63 19,0-1,1 0,-1 1,1-1,-1 0,0 0,1 0,-1 0,1 0,0 0,-1 0,1 0,0 0,0-1,0 1,0-1,0 1,0-1,0 1,0-1,1 1,-1-1,0 0,1 0,0 1,-1-1,1 0,0 0,0 1,0-1,0 0,0 0,0 1,1-2,8-12,6 4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52.5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13 295,'-2'7,"-1"0,1 0,0 0,1 1,0-1,0 1,0-1,1 1,0-1,1 1,-1-1,2 1,-1-1,1 0,0 1,0-1,1 0,0 0,0-1,1 1,0-1,0 1,0-1,2 1,-4-6,0 1,0-1,1 0,-1 0,0 0,1 0,-1 0,1 0,-1-1,1 1,-1-1,1 0,0 0,-1 0,1 0,-1 0,1 0,0-1,-1 1,1-1,-1 0,0 1,1-1,-1-1,1 1,-1 0,0 0,0-1,0 1,0-1,0 0,0 0,0 0,49-73,-48 68,0-1,-1 1,0 0,0-1,-1 0,0 1,0-1,-1 0,0 1,0-1,-1 0,0 1,0-1,-1 0,0 1,0 0,-1-1,0 1,0 0,-1 0,0 1,0-1,0 1,-1 0,0 0,0 0,-1 1,0-1,1 1,-2 0,-39-9,24 16</inkml:trace>
  <inkml:trace contextRef="#ctx0" brushRef="#br0" timeOffset="314.024">437 324,'0'-42,"2"1,2 0,1 1,2-1,9-24,11 11,-26 54,1 0,-1 0,0 0,1 0,-1 0,0 1,1-1,-1 0,0 1,0-1,1 1,-1-1,0 1,0-1,0 1,1 0,-1 0,0-1,0 1,0 0,-1 0,1 0,0 0,0 0,0 0,-1 1,1-1,0 0,-1 0,1 0,-1 1,0-1,1 0,-1 1,0-1,0 2,16 39,-14-33,1 1,0-1,1 0,0 1,0-1,1-1,0 1,1-1,0 0,0 0,0-1,1 0,1 0,-1 0,4 2,-8-7,-1 1,1-1,0 0,0 0,0 0,0 0,0-1,0 1,0-1,0 0,1 0,-1 0,1 0,-1 0,0-1,1 1,-1-1,1 0,0 0,-1-1,0 1,1-1,-1 1,1-1,-1 0,0 0,1-1,-1 1,0-1,0 0,0 1,0-1,0-1,-1 1,1 0,0-1,-1 1,0-1,0 0,0 1,0-1,0 0,0-1,1-3,-1-1,0 0,0 0,0 0,-1 0,0 0,-1 0,0 0,0 0,0 0,-1 0,-1 0,1 0,-1 1,-2-7,-4-5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0,'29'5,"14"1,5 0,-2-1,-3-1,-4-2,-9-6,-5-2,-1 0,-6 1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1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1 248,'1'-2,"0"1,1-1,-1 0,1 0,-1 1,1-1,0 1,0-1,0 1,0 0,0 0,0-1,0 2,0-1,0 0,1 0,-1 1,0-1,0 1,1 0,-1-1,0 1,1 0,-1 0,1 1,0-2,252-1,-256 1,0 1,1-1,-1 0,1 1,-1-1,0 1,1-1,-1 0,1 1,0-1,-1 0,1 1,0-1,-1 0,1 0,0 0,0 1,-1-1,1 0,0 0,0 0,0 1,0-1,0 0,0 0,1 0,-1 1,0-1,0 0,0 0,1 0,-1 1,0-1,1 0,-1 1,1-1,-1 0,1 1,-1-1,1 0,0 1,-1-1,1 1,-1-1,1 1,0 0,0-1,-1 1,1 0,0-1,0 1,-1 0,1 0,0-1,0 1,0 0,-1 0,1 0,0 0,0 0,0 0,0 1,-11-10,0-1,1 0,1 0,-1 0,2-1,0-1,0 1,1-1,0 0,1 0,-1-5,0-9,2 1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9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0 168,'14'98,"-5"1,-4-1,-5 58,0-109,6-96,3 0,2 1,2 1,2 0,2 0,2 2,9-14,2-11,-18 45,1 0,1 1,1 1,0 1,2 0,8-7,-23 27,-1-1,1 0,0 1,1 0,-1-1,0 1,1 0,-1 0,1 1,-1-1,1 0,0 1,0-1,0 1,0 0,0 0,0 0,0 1,0-1,0 1,0-1,0 1,1 0,-1 0,0 1,0-1,0 1,0-1,0 1,0 0,0 0,0 0,0 1,0-1,0 1,-1 0,1-1,-1 1,1 0,-1 0,0 1,0-1,1 0,-2 1,1 0,0-1,0 1,-1 0,0 0,1 0,-1 0,0 2,6 47,-7-27</inkml:trace>
  <inkml:trace contextRef="#ctx0" brushRef="#br0" timeOffset="703.555">535 450,'-183'277,"160"-244,27-59,19-18,2 1,3 1,1 1,2 2,1 1,3 0,-35 37,0 0,1 0,-1 0,1-1,0 1,-1 0,1 0,0 0,0 0,0 0,0 0,-1 0,1 0,1 0,-1 1,0-1,0 0,0 1,0-1,0 1,1-1,-1 1,0-1,0 1,1 0,-1 0,0-1,1 1,-1 0,0 0,1 0,-1 1,0-1,0 0,1 0,-1 1,0-1,0 1,1-1,-1 1,0-1,0 1,0 0,0 0,0-1,0 1,0 0,0 0,0 0,0 0,0 0,-1 0,1 1,0-1,-1 0,1 1,13 108,1 95,-15-181</inkml:trace>
  <inkml:trace contextRef="#ctx0" brushRef="#br0" timeOffset="998.65">395 704,'14'-5,"10"-1,5 0,3 1,1 1,-1 2,0 1,-2 1,-5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27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58,'16'38,"-13"-24,-1 0,-1 0,0 0,-1 0,0 0,-1 0,-1 0,0 0,-1-1,-1 2,-8 102,12-115,0 0,0 0,0-1,0 1,0 0,1-1,-1 1,0 0,1-1,-1 1,1 0,0-1,-1 1,1-1,0 1,0-1,0 1,0-1,0 0,0 1,0-1,1 0,-1 0,0 0,1 0,-1 0,2 0,8 0</inkml:trace>
  <inkml:trace contextRef="#ctx0" brushRef="#br0" timeOffset="584.978">28 58,'2'-3,"0"0,0 0,1 1,-1-1,0 1,1-1,0 1,-1 0,1 0,0 0,0 1,0-1,0 1,1 0,-1 0,0 0,1 0,-1 0,1 0,4-3,0 1,0 0,0 0,0 1,1 0,-1 1,1 0,0 0,-1 1,1 0,0 0,-1 1,1 0,-1 1,1-1,-1 2,0-1,4 3,-10-3,0 0,0 0,-1 0,1 0,-1 0,1 1,-1-1,0 0,0 1,0-1,0 1,0-1,-1 1,1 0,-1-1,0 1,1 0,-1-1,0 1,-1 0,1-1,0 1,-1-1,0 1,1 0,-1-1,0 0,0 1,-1-1,1 1,0-1,-1 0,1 0,-1 0,0 0,0 0,0 0,-2 1,-18 42,23-42,1 1,-1-1,0 0,1 0,0 0,0 0,0 0,0 0,0-1,1 1,-1-1,1 0,0 1,0-1,-1 0,1 0,0-1,1 1,-1-1,0 1,0-1,1 0,-1 0,1-1,-1 1,1-1,-1 1,2-1,0 1,74 32,-77-32,-1 0,1 0,0 0,0 0,-1 0,1 0,0 1,-1-1,0 1,1-1,-1 1,0 0,0-1,0 1,0 0,0 0,0 0,0 0,0 0,-1 0,1 0,-1 0,0 0,0 0,1 0,-1 0,-1 0,1 0,0 0,0 0,-1 0,1 0,-1 0,0 0,1 0,-1 0,0 0,0 0,0 0,-8 6,0 0,0-1,0 0,-1-1,0 0,0 0,-1-1,1 0,-1-1,0 0,0-1,-1 0,1-1,-1 0,-9 0,-113 2,122-4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4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0 171,'314'0,"-183"-26,-157 4,13 17,0 0,0-1,0 0,0-1,1 0,0-1,1-1,0 0,0 0,1-1,0 0,-2-4,3-4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1 731,'23'5,"14"2,5-1,0-1,-3-2,-2 0,-3-2,-3-1,-2 0,-5 0</inkml:trace>
  <inkml:trace contextRef="#ctx0" brushRef="#br0" timeOffset="708.895">508 477,'14'85,"-4"0,-4 0,-4 1,-5 46,-22 8,38-157,106-462,-97 412,30-60,-51 125,0 0,0 0,0 1,0-1,1 0,-1 0,1 1,-1-1,1 1,0 0,0-1,-1 1,1 0,0 0,0 0,0 0,0 1,0-1,0 0,1 1,-1 0,0-1,0 1,0 0,0 0,1 0,-1 0,0 1,0-1,0 0,0 1,0 0,0-1,0 1,0 0,0 0,0 0,0 0,0 1,0-1,-1 0,1 1,-1-1,2 2,56 80,-49-59</inkml:trace>
  <inkml:trace contextRef="#ctx0" brushRef="#br0" timeOffset="1183.975">988 873,'-6'1,"-1"0,0 0,1 0,-1 1,1 0,-1 0,1 1,0 0,0 0,0 0,1 1,-1 0,1 0,0 0,0 1,0 0,1 0,-1 0,1 0,0 1,1-1,-1 1,1 0,0 0,1 0,0 1,0-1,0 1,0-1,1 1,0 0,1-1,0 1,0 0,0 1,1-3,0-1,1 1,-1-1,1 1,0-1,0 0,1 0,-1 0,1 0,0 0,0 0,0-1,0 1,1-1,-1 0,1 0,0 0,0-1,0 1,0-1,1 0,-1 0,1-1,-1 1,1-1,-1 0,1 0,0 0,0-1,-1 0,1 0,0 0,0 0,-1-1,1 0,0 0,-1 0,1 0,-1-1,1 0,-1 0,0 0,0 0,4-3,20-11,-4-1</inkml:trace>
  <inkml:trace contextRef="#ctx0" brushRef="#br0" timeOffset="1836.908">481 196,'169'-28,"-62"21,-106 7,-1 0,1 0,-1-1,1 1,-1 0,1 0,-1-1,1 1,-1 0,1-1,-1 1,1-1,-1 1,1 0,-1-1,0 1,1-1,-1 1,0-1,1 1,-1-1,0 1,0-1,0 0,1 1,-1-1,0 1,0-1,0 1,0-1,0 0,0 1,0-1,0 1,0-1,0 0,0 1,-1-1,1 1,0-1,0 1,-1-1,1 1,0-1,-1 1,1-1,0 1,-1-1,1 1,0-1,-1 1,1 0,-1-1,1 1,-1 0,1-1,-1 1,0 0,1 0,-1-1,1 1,-1 0,-40-30,34 26,-112-88,114 85</inkml:trace>
  <inkml:trace contextRef="#ctx0" brushRef="#br0" timeOffset="2330.314">1101 167,'76'67,"-44"-27,-2 2,-2 1,-2 1,-2 1,-2 2,-2 0,-1 2,-12-30,0-1,-1 1,-1 0,-1 0,-1 0,0 1,-1 0,-2-1,0 1,-1-1,-1 1,0-1,-2 1,0-1,-1 0,-1 0,-1-1,-2 4,-11 10,-1-2,-1 0,-1-1,-2-2,-1 0,-1-2,-1 0,-25 15,28-21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3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21 217,'-9'48,"3"0,2-1,3 2,1-1,2 0,4 8,4 17,-7-171,4 55,1 0,2 1,3 1,0-1,3 2,4-5,23-62,-38 90,-3 9,0 1,0-1,0 1,1-1,1 1,-1 0,1 0,0 1,0-1,1 1,0 0,0 0,0 0,1 1,0 0,6-5,-6 11,0-1,-1 1,1 0,-1 0,1 1,-1-1,1 1,-1 1,0-1,0 1,0-1,0 1,-1 1,1-1,-1 1,1 0,-1 0,-1 0,1 0,-1 1,1 0,-1-1,0 1,-1 0,1 1,-1 0,10 17,-2-2</inkml:trace>
  <inkml:trace contextRef="#ctx0" brushRef="#br0" timeOffset="805.877">388 443,'-204'299,"196"-284,19-26,-3 2,84-95,97-92,-188 194,0 0,1 1,-1-1,1 1,-1-1,1 1,-1-1,1 1,0 0,-1 0,1 0,0 0,0 0,0 0,0 1,0-1,0 1,0-1,0 1,0 0,0-1,0 1,0 0,0 1,1-1,-1 0,0 0,0 1,0 0,0-1,0 1,0 0,-1 0,1 0,0 0,0 0,-1 0,1 0,0 1,-1-1,1 1,-1-1,0 1,1 0,-1-1,0 1,0 0,0 0,8 15,-1-1,-1 1,0 0,-1 1,-1 0,-1 0,0 0,-2 0,0 0,-1 1,-1 14,0-31,1-1,-1 1,0-1,0 1,0-1,0 1,-1-1,1 1,0-1,-1 1,1-1,-1 1,1-1,-1 0,1 1,-1-1,0 0,0 1,0-1,0 0,0 0,0 0,0 0,0 0,0 0,-1 0,1 0,0-1,-1 1,1 0,0-1,-1 1,1-1,-1 1,1-1,-1 0,1 0,-1 1,1-1,-1 0,1 0,-1-1,1 1,-1 0,1 0,-1-1,1 1,-1-1,1 1,0-1,-1 0,1 1,0-1,-1-1,-10-5,1-1,0 0,0-1,1 0,0-1,1 0,0 0,-6-10,-8-8,3 6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6:32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0,2 0,1 0,0 0,1 0,-1 0,0 0,0 0,-1 0,1 0,-1 0,-5 0</inkml:trace>
  <inkml:trace contextRef="#ctx0" brushRef="#br0" timeOffset="251.357">254 1,'-10'38,"-3"18,1 4,2 1,-1-4,0-8,3-7,2-6,7-4,4-3,0-2,0 0,4-5,0-1,4-5,-1-4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1,'1'2,"1"0,-1-1,0 1,1 0,0 0,-1-1,1 1,0-1,0 0,0 1,0-1,0 0,0 0,0 0,1-1,-1 1,0 0,0-1,1 0,-1 1,0-1,1 0,-1 0,0 0,1-1,0 2,196 1,-138-14,42 2,-90 25,-19-4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4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1,'33'4,"17"3,3-1,-1-2,-5 0,-6-2,-6-1,-3 0,-7-1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7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0 276,'2'-3,"0"1,1-1,-1 0,0 1,1-1,0 1,-1 0,1 0,0 0,0 0,0 1,1-1,-1 1,0 0,0-1,1 2,1-1,-2-1,19-4,-1 0,1 2,0 1,0 0,0 2,14 0,71-7,-93 6,1-2,0 1,1 1,-1 1,0 0,1 1,-1 1,0 0,0 1,4 1,40 11,-59-15,0 1,1-1,-1 1,1 0,-1-1,0 1,0-1,1 1,-1-1,0 1,0-1,0 1,1-1,-1 1,0-1,0 1,0-1,0 1,0-1,0 1,0-1,0 1,0-1,0 1,-1-1,1 1,0-1,0 1,0-1,-1 1,1-1,0 1,0-1,-1 1,1-1,0 1,-1 0,1-1,-1 1,1 0,0-1,-1 1,1 0,-1-1,1 1,-1 0,1 0,-1 0,1 0,-1-1,1 1,-1 0,1 0,-1 0,1 0,-1 0,0 0,1 0,-1 0,1 0,-1 1,1-1,-1 0,1 0,-1 0,1 1,-3-3,-29-19,2-1,0-2,2 0,0-3,-20-25,29 28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8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312 169,'-15'5,"-9"6,-6 6,3 5,1 4,0 2,4 1,2 1,3-1,1 0,2 0,-1-5,3-2,-3-4,2-6</inkml:trace>
  <inkml:trace contextRef="#ctx0" brushRef="#br0" timeOffset="305.869">0 0,'20'30,"-3"-2,2 0,2-1,0 0,2-2,0-1,9 5,-8-10,-1 2,-1 0,0 1,-2 1,-1 1,0 1,-2 0,-1 2,-1 0,-1 1,7 18,-13-28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05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0 504,'5'5,"0"0,0 1,1-1,0-1,-1 1,2-1,-1 0,0-1,1 1,0-1,-1-1,1 1,0-1,1 0,-1-1,0 0,0 0,1 0,-1-1,1 0,-1 0,0-1,1 0,-1-1,0 1,0-1,0-1,2 0,23-15,-2-2,0 0,-1-2,-1-2,-1 0,-2-2,0 0,6-12,-19 26,-1 0,-1-1,0 0,0 0,-2-1,1 0,-2-1,0 0,-1 0,0 0,-1-1,-1 0,-1 0,0 0,-1-1,0-7,-2 21,0 0,0 0,0 1,-1-1,1 0,-1 0,1 0,-1 1,0-1,0 0,0 1,0-1,-1 0,1 1,-1 0,0-1,1 1,-1 0,0 0,0 0,-1 0,1 0,0 1,-1-1,1 0,-1 1,1 0,-1 0,1 0,-1 0,0 0,0 0,0 1,1-1,-1 1,0 0,0 0,0 0,0 0,0 0,1 1,-1-1,0 1,0 0,1 0,-1 0,0 0,1 0,-1 1,1-1,-1 1,1-1,0 1,-1 1,-11 9,1 1,1 1,0 0,0 1,2 0,0 1,0 0,2 1,0-1,0 2,-2 12,6-21,0 0,1 0,1 0,-1 0,1 1,1-1,0 1,0-1,1 1,0 0,1-1,0 1,0-1,1 1,0-1,1 0,0 0,0 0,1 0,0 0,1-1,0 0,0 0,1 0,0 0,0-1,0 0,1-1,0 1,1-1,0 0,0-1,0 0,0 0,1-1,0 0,1 0,2 0,1-1,0-1,0 1,0-2,1 0,-1-1,0 0,1-1,-1 0,0-1,0 0,0-1,0-1,-1 0,1-1,-1 0,0-1,-1 0,11-8,-1 0,-1-1,0-1,-2-1,1-1,-2 0,3-6,-11 13,0-1,-1 1,0-2,-1 1,-1-1,0 0,0-1,-1 1,-1-1,0 0,-1 0,-1-1,1-13,-3 21,1 2,0-1,0 1,-1 0,0-1,0 1,0-1,-1 1,0-1,0 1,0-1,0 1,-1 0,0 0,0 0,-1 0,1 0,-1 0,0 1,0-1,-1 1,0-1,2 4,0 1,1-1,-1 1,0-1,1 1,-1 0,0 0,0 0,0 0,1 0,-1 0,0 0,0 1,1-1,-1 0,0 1,1 0,-1-1,0 1,1 0,-1 0,1 0,-1 0,1 0,0 0,-1 0,1 1,0-1,0 0,0 1,0-1,0 1,0-1,0 1,0-1,1 1,-1 1,-25 64,23-49,0-1,2 0,0 1,1-1,1 1,1-1,0 0,1 1,1-1,0-1,2 2,-3-10,0-1,0 1,1 0,0-1,1 0,0 0,0 0,0-1,1 0,0 0,0 0,1 0,0-1,-1 0,2-1,-1 0,0 0,1 0,0-1,0 0,0 0,0-1,4 0,-4 0,0-2,0 1,1-1,-1 0,0-1,0 0,0 0,0-1,-1 0,1 0,0 0,-1-1,1-1,-1 1,0-1,0 0,0-1,-1 0,0 0,0 0,0-1,3-4,10-12,-1 0,-2-1,0-1,-2 0,10-22,-17 31,-1 1,-1-1,0 0,-1 0,-1-1,0 1,-1-1,0 0,-2 1,0-1,-2-15,2 29,0-1,0 1,0 0,-1 0,1 0,-1 0,0 0,1 0,-1 0,0 0,0 0,0 0,-1 0,1 0,0 0,-1 1,1-1,-1 1,1-1,-1 1,0 0,0-1,1 1,-1 0,0 0,0 0,0 0,0 1,0-1,-1 1,1-1,0 1,0 0,0-1,0 1,-1 0,1 0,0 1,0-1,0 0,0 1,-1 0,1-1,0 1,0 0,0 0,0 0,1 0,-1 0,0 0,0 1,1-1,-1 1,1-1,-1 1,1 0,-1-1,1 2,-9 9,1 1,0 1,1-1,0 1,1 0,1 1,0 0,1 0,1 0,0 0,1 1,1 0,1-1,0 1,0 0,2 0,0 0,1 2,2 8,1 1,1-1,2 0,0-1,2 0,1 0,6 9,33 19,-31-43</inkml:trace>
  <inkml:trace contextRef="#ctx0" brushRef="#br0" timeOffset="697.909">1581 362,'-113'223,"94"-150,32-106,-1-6,2 1,2 0,1 1,2 0,1 2,-11 21,-1 1,2 0,0 0,0 1,1 1,1 0,0 0,0 1,10-6,-19 16,-1-1,1 1,0 0,-1 0,1 0,-1 1,1-1,0 1,-1-1,1 1,-1 0,0 0,1 0,-1 0,0 0,1 1,-1-1,0 1,0-1,0 1,0 0,-1 0,1 0,0 0,-1 0,1 0,-1 0,0 0,0 1,1-1,-2 1,1-1,0 1,0-1,-1 1,1-1,-1 1,0-1,0 1,6 12,4 5,-1 0,-1 0,-1 1,-1 0,-1 0,0 1,-2-1,1 22,-5 38,1-81</inkml:trace>
  <inkml:trace contextRef="#ctx0" brushRef="#br0" timeOffset="944.004">1553 560,'29'0,"14"0,5 0,-2 0,-3 0,-4-5,-4-1,-8-1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1 109,'537'0,"-537"0,1 1,0-1,-1 1,1-1,-1 0,1 1,0-1,-1 0,1 0,0 0,0 1,-1-1,1 0,0 0,-1 0,1 0,0 0,0 0,-1 0,1 0,0-1,-1 1,1 0,0 0,-1-1,1 1,0 0,-1-1,1 1,0 0,-1-1,1 1,-1-1,1 1,-1-1,1 1,-1-1,1 0,-1 1,0-1,1 1,-1-1,0 0,0 0,1 1,-1-1,0 0,0 1,0-1,0 0,0 0,0 1,0-1,0 0,0 1,0-1,0 0,0 0,-1 1,1-1,0 0,0 1,-1-1,1 1,-1-1,-65-48,45 30,1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11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78,'17'256,"-13"-233,0-1,-1 0,-2 1,0 0,-2-1,0 1,-1-1,-2 1,0-1,-3 7,7-28,0 0,0 1,0-1,0 0,0 0,0 1,0-1,0 0,-1 1,1-1,0 0,-1 0,1 1,-1-1,0 0,1 0,-1 0,0 0,1 0,-1 0,0 0,0 0,0 0,0 0,0 0,0-1,0 1,0 0,-1-1,1 1,0-1,0 1,0-1,-1 0,1 1,0-1,-1 0,1 0,0 0,0 0,-1 0,1 0,0 0,-1 0,1-1,0 1,0 0,-1-1,1 1,0-1,0 1,0-1,0 0,0 0,0 1,0-1,0 0,0 0,0 0,0 0,0 0,0-1,-2-9,0 0,0-1,1 1,1-1,0 0,1 0,0 1,0-1,1 0,1 1,0-1,1 1,0-1,2-2,5-31,-2-2,-3 11,1 0,2 1,2 0,1 0,2 1,8-15,30-16,-49 64,-1-1,1 1,-1 0,1-1,0 1,0 0,0 0,0 0,0 0,0 0,0 0,0 1,0-1,0 1,0 0,1-1,-1 1,0 0,0 0,0 0,0 1,1-1,-1 0,0 1,0-1,0 1,0 0,0 0,0 0,0 0,0 0,0 0,-1 0,1 1,1 0,0 3,0-1,0 1,0 0,0 0,-1 0,0 1,0-1,-1 0,1 1,-1 0,0-1,0 1,-1-1,0 1,0 0,-1 3,6 38,1-28</inkml:trace>
  <inkml:trace contextRef="#ctx0" brushRef="#br0" timeOffset="382.653">397 445,'0'10,"0"7,0 7,0 3,0 2,0 1,0 1,0-1,0-1,0 0,0-5</inkml:trace>
  <inkml:trace contextRef="#ctx0" brushRef="#br0" timeOffset="932.641">397 389,'170'-25,"-167"24,-1 0,1 0,-1 1,1-1,-1 1,1 0,-1 0,1-1,-1 2,1-1,-1 0,1 0,-1 1,1 0,-1-1,1 1,-1 0,0 0,1 0,-1 1,0-1,0 0,0 1,0 0,0-1,0 1,-1 0,1 0,0 0,-1 0,1 0,-1 0,0 0,0 1,0-1,0 0,0 1,-1-1,1 1,0 2,-2 2,-1 1,0-1,0 1,0-1,-1 0,0 0,0 0,-1 0,0-1,0 1,-1-1,-3 4,-6 10,13-18,-1 0,1 0,0 0,0 0,1 1,-1-1,0 0,1 0,0 1,-1-1,1 0,0 1,0-1,0 0,0 1,1-1,-1 0,1 0,-1 1,1-1,0 0,0 0,0 0,0 0,0 0,0 0,0 0,1 0,-1 0,1 0,0-1,-1 1,1-1,0 1,0-1,0 0,0 0,0 1,0-2,0 1,0 0,1 0,-1-1,2 1,-3 0,2-1,0 1,0-1,0 1,0 0,0 0,0 1,-1-1,1 0,0 1,-1-1,1 1,-1 0,0 0,0 0,1 0,-1 1,0-1,-1 0,1 1,0-1,-1 1,0 0,1-1,-1 1,0 0,0 0,-1 0,1 0,-1 0,1 0,-1 0,0 0,0 0,0 0,0 0,-1 0,1 0,-2 2,-2 2,-1 0,0 0,-1 0,1-1,-2 1,1-1,0-1,-1 1,0-1,-1 0,1-1,-1 0,0 0,0-1,0 1,0-2,0 1,-1-1,1-1,-1 1,0-2,1 1,-1-1,0 0,1-1,-1 0,0 0,1-1,-1 0,3 2,-19-1</inkml:trace>
  <inkml:trace contextRef="#ctx0" brushRef="#br0" timeOffset="1250.367">1271 389,'-28'14,"-15"10,-5 6,1 2,9 1,5-6,5-2,1-1,1 1,0 0,4 1,1-3,5-2,0-4,2 0,-1-3,3 1,2-3</inkml:trace>
  <inkml:trace contextRef="#ctx0" brushRef="#br0" timeOffset="1662.45">1412 615,'-21'6,"-1"1,1 0,1 2,0 1,0 0,0 2,2 0,-1 1,2 0,0 2,0 0,-12 16,27-29,0 1,0-1,1 1,-1 0,1 0,-1 0,1 0,0 0,0 0,0 0,0 0,1 0,-1 0,1 0,0 1,0-1,0 0,0 0,1 0,-1 1,1-1,0 0,0 0,0 0,0 0,0 0,1 0,0-1,-1 1,1 0,0-1,0 1,0-1,1 0,-1 1,0-1,1 0,0-1,-1 1,1 0,0-1,0 1,0-1,0 0,1 0,17 2,-1-1,1-1,0 0,-1-2,1-1,0 0,-1-1,0-2,1 0,-2-1,11-4,-6 1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2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1 309,'7'0,"0"-1,1 1,-1-1,0-1,0 1,0-1,0 0,0-1,-1 0,1 0,-1 0,1-1,-1 0,0 0,0 0,-1-1,1 0,-6 4,1 0,0 0,0 0,0 1,0-1,0 0,-1 1,1-1,0 0,0 1,1-1,-1 1,0 0,0-1,0 1,0 0,0 0,0-1,0 1,1 0,-1 0,0 0,0 1,0-1,0 0,0 0,1 1,-1-1,0 0,0 1,0-1,0 1,0-1,0 1,0 0,0-1,0 1,-1 0,1 0,0 0,0 0,0 0,24 50,-19-34,84 216,-6-35,-78-188,17 27,-22-37,0 0,-1 1,1-1,-1 0,1 1,0-1,-1 0,1 0,0 0,-1 0,1 0,0 0,-1 0,1 0,0 0,-1 0,1 0,0 0,-1 0,1-1,0 1,-1 0,1 0,-1-1,1 1,0 0,-1-1,1 1,-1-1,1 1,-1-1,1 1,-1-1,1 1,-1-1,0 1,1-1,-1 1,0-1,0 0,1 1,-1-1,0 0,0 1,0-1,0 0,0 1,0-1,0 0,0 1,0-1,0 0,0 1,0-1,0 0,0 1,-1-1,1 0,32-179,74-160,-105 338,12-29,-1-2,-1 1,-2-2,-2 1,0-1,-2-12,-4 22</inkml:trace>
  <inkml:trace contextRef="#ctx0" brushRef="#br0" timeOffset="405.871">706 591,'0'15,"0"8,0 7,0 1,0 2,0-1,0 0,0-2,0-1,0 0,0 0,0-11,0-7</inkml:trace>
  <inkml:trace contextRef="#ctx0" brushRef="#br0" timeOffset="855.848">706 562,'11'-4,"1"-2,0 0,1 1,0 0,0 1,0 1,0 0,0 0,1 2,-1-1,1 2,0 0,-1 0,14 3,-26-2,1-1,-1 1,0-1,1 1,-1 0,1-1,-1 1,0 0,0 0,1 0,-1 0,0 0,0 0,0 1,0-1,0 0,0 0,0 1,-1-1,1 0,0 1,-1-1,1 1,-1-1,0 1,1-1,-1 1,0-1,0 1,0 0,0-1,0 1,0-1,-1 1,1-1,0 1,-1-1,1 1,-1-1,0 1,0 0,-37 58,35-56,0-3,1 1,0 0,0 0,-1 0,1 0,1 0,-1 1,0-1,0 0,1 1,-1 0,1-1,0 1,0 0,0 0,0-1,1 1,-1 0,1 0,-1 0,1 0,0 0,0 0,0 0,1 0,-1 0,1 0,0-1,-1 1,1 0,0 0,1-1,-1 1,0 0,1-1,0 1,1 0,52 32,-50-34,0 0,0 1,0 0,-1-1,1 2,-1-1,1 0,-1 1,0 0,0 0,0 0,0 0,0 1,-1 0,0-1,1 1,-1 1,-1-1,1 0,-1 1,1-1,-2 1,1 0,0-1,-1 1,0 0,0 0,0 0,0 0,-1 0,0 0,0 0,-1 1,-4 1,-1 1,0 0,0-1,-1 0,1-1,-2 0,1 0,-1 0,0-1,0 0,0 0,-1-1,0 0,0-1,0 0,0 0,0-1,0 0,-1-1,1 0,-6 0,9 0,-1 0,1 0,-1-1,1 0,-1-1,1 1,-1-1,1 0,0-1,-1 0,1 0,0 0,0-1,0 1,1-2,-6-2,-7-9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0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16,'-6'-3,"0"0,0 1,0 0,-1 1,1-1,0 1,-1 0,1 1,-1-1,1 1,-1 1,1-1,0 1,-1 0,1 1,0-1,0 1,0 1,0-1,0 1,0 0,0 0,1 0,0 1,0 0,-3 3,6-6,-165 123,165-123,0 0,0 1,0 0,1-1,-1 1,1 0,-1 0,1 0,0 0,-1 0,1 0,0 1,0-1,1 0,-1 1,0-1,1 0,-1 1,1-1,0 0,0 1,0-1,0 1,0-1,1 1,-1-1,1 0,-1 1,1-1,0 0,0 0,0 1,0-1,0 0,1 0,-1 0,1 0,-1 0,1-1,0 1,-1 0,1-1,0 1,0-1,1 1,8 4,1-1,1 0,-1-1,1 0,0 0,0-2,0 1,0-2,4 0,-6 0,1 0,0 1,-1 0,0 0,0 1,1 1,-2 0,1 0,0 1,-1 1,7 4,-14-8,-1 0,1 0,-1 1,0-1,0 0,0 1,0-1,0 1,0 0,-1 0,1-1,-1 1,0 0,0 0,0 0,0 1,-1-1,1 0,-1 0,0 0,0 0,0 1,0-1,-1 0,1 0,-1 0,1 0,-1 0,0 0,-1 0,1 0,0 0,-1 0,0 0,1-1,-1 1,-1 0,-87 85,-82 21,171-109,-1 0,1 0,0 0,-1 1,1-1,0 0,0 1,-1-1,1 1,0-1,0 1,0-1,0 1,0 0,0 0,0-1,0 1,0 0,0 0,0 0,0 0,1 0,-1 0,0 0,1 1,-1-1,1 0,-1 0,1 0,-1 1,1-1,0 0,0 0,0 1,0-1,0 0,0 1,0-1,0 0,0 0,0 1,1-1,-1 0,1 0,-1 1,1-1,-1 0,1 0,0 1,13 2</inkml:trace>
  <inkml:trace contextRef="#ctx0" brushRef="#br0" timeOffset="302.807">529 467,'17'134,"-16"-130,0 0,0 0,0 0,1-1,-1 1,1 0,0-1,0 1,1-1,-1 1,1-1,-1 0,1 0,0 0,0 0,1-1,-1 1,0-1,1 0,-1 0,1 0,0 0,0-1,0 0,0 1,0-2,0 1,0 0,0-1,3 1,0-3,0 0,0-1,0 0,0 0,-1 0,1-1,-1 0,0 0,0 0,0-1,0 0,-1 0,0-1,0 1,0-1,3-6,7-5,-7 9,0-1,0 0,-1 0,0-1,-1 1,0-2,0 1,-1-1,0 1,-1-1,-1-1,1 1,-2 0,0-1,0 0,-1 1,0-1,-1-5,0 15,0 0,0 0,-1-1,1 1,-1 0,1 0,-1 0,0-1,0 1,0 0,0 0,0 0,0 1,0-1,-1 0,1 0,-1 1,1-1,-1 1,0-1,1 1,-1-1,0 1,0 0,0 0,0 0,0 0,0 1,-1-1,1 0,0 1,0 0,0-1,-1 1,1 0,0 0,-1 0,-3 1,0-1,0 1,0 0,0 1,0 0,0 0,1 0,-1 0,0 1,1 0,0 0,0 0,-2 3,-16 15,4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7:24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1 251,'109'-22,"37"-12,52 5,-153 28,-45 0,1 1,-1-1,0 1,0-1,0 1,0-1,0 1,0-1,0 1,0-1,0 1,0-1,0 0,0 1,0-1,0 1,0-1,0 1,-1-1,1 1,0-1,0 1,-1 0,1-1,0 1,-1-1,1 1,0 0,-1-1,1 1,-1 0,1-1,0 1,-1 0,1-1,-1 1,1 0,-1 0,1 0,-1 0,1-1,-1 1,1 0,-1 0,1 0,-1 0,1 0,-1 0,0 0,1 0,-1 1,1-1,-1 0,1 0,-37-13,22 8,0 0,0-1,1 0,0-1,0-1,1 0,0 0,0-2,-2-2,-7-27,18 19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1.0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233 60,'-179'417,"126"-308,148-286,152-174,-222 328,-13 47,-17 204,5-224,0 0,0 0,0 0,0 0,1 0,-1-1,1 1,0 0,0 0,1-1,-1 1,1-1,-1 1,1-1,0 0,1 1,-1-1,1 0,-1 0,1-1,0 1,0-1,0 1,0-1,0 0,1 0,-1 0,1 0,-1-1,1 0,-1 1,1-1,0-1,0 1,0 0,-1-1,1 0,0 0,0 0,0 0,0-1,0 0,-1 1,1-1,2-1,5-7,-1 0,0 0,0 0,-1-2,-1 1,0-1,0 0,-1 0,0-1,4-11,19-30,10-31,-38 68</inkml:trace>
  <inkml:trace contextRef="#ctx0" brushRef="#br0" timeOffset="315.934">1080 4,'-17'22,"1"0,0 2,2 0,1 1,1 0,1 1,1 0,1 1,1 0,-2 23,9-47,0 1,0-1,0 1,1-1,-1 1,1 0,0-1,0 1,1-1,-1 1,1 0,0-1,0 1,0-1,0 0,0 1,1-1,0 0,-1 0,1 0,0 0,1 0,-1 0,0 0,1-1,0 1,-1-1,1 0,0 0,0 0,0 0,1 0,1 0,1-1,1 0,0 0,-1 0,1-1,0 0,0-1,0 1,-1-1,1 0,-1-1,1 0,-1 0,1 0,-1-1,0 0,0 0,0-1,-1 0,1 1,-1-2,0 1,0-1,0 0,0 0,-1 0,0 0,0-1,-1 0,1 0,-1 0,1-4,0 2,0 0,-1 0,0 0,0 0,-1 0,0-1,-1 1,0-1,0 0,-1 1,0-1,0 1,-1-1,0 0,0 1,-1-1,-1 1,1 0,-1 0,0 0,-1 0,0 0,0 1,-1 0,0-1,-1 2,0 0,-1 0,1 0,-1 1,-1 0,1 0,0 1,-1-1,0 2,0-1,-1 1,1 1,0-1,-1 1,0 1,0 0,-16-2</inkml:trace>
  <inkml:trace contextRef="#ctx0" brushRef="#br0" timeOffset="813.319">1447 31,'-8'20,"0"1,1-1,1 1,1 0,1 1,1-1,1 1,0 11,3-29,-1 0,1 0,0 0,0-1,0 1,1 0,-1-1,1 1,0-1,0 1,0-1,1 0,-1 0,1 0,-1 0,1 0,0 0,0-1,1 0,-1 1,0-1,1 0,-1-1,1 1,0-1,-1 1,1-1,0 0,0 0,0-1,0 1,0-1,0 0,0 0,0 0,0-1,0 1,-1-1,1 0,0 0,0-1,0 1,-1-1,1 1,-1-1,1 0,-1-1,0 1,1-1,16-10,-1-1,0-1,-1-1,0 0,-1-2,11-14,45-54,-71 86,-1 0,1 1,0 0,-1-1,0 1,1 0,-1 0,1 0,-1 0,0 0,0 0,1 0,-1 0,0 1,0-1,0 0,-1 1,1-1,0 1,0-1,-1 1,1-1,-1 1,1-1,-1 1,0 0,1-1,-1 1,0-1,0 1,0 0,0-1,-1 1,1 0,2 7,31 158,-32-165,0 1,1 0,-1-1,0 0,1 1,0-1,-1 0,1 0,0 1,0-2,1 1,-1 0,0 0,0-1,1 1,-1-1,1 0,0 1,-1-1,1 0,0-1,-1 1,1 0,0-1,0 0,0 0,0 1,-1-2,1 1,0 0,0-1,0 1,0-1,1 0,85-47,-68 28,-2-1,0-1,-1-1,-1 0,12-25,20-25,-22 29,-19 25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09.7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92 6,'-9'8,"1"1,0 0,1 0,0 1,0 0,1 1,0-1,1 1,0 0,1 1,0-1,1 1,0 0,1 0,0 0,1 0,0 8,-1 14,1-1,1 0,2 0,2 0,0 0,3 0,1-1,1 0,1-1,2 1,-10-27,0-1,0 1,0-1,1 1,-1-1,1 0,0 0,0 0,1 0,-1-1,1 1,0-1,0 0,0 0,0 0,0-1,1 1,-1-1,1 0,0 0,-1-1,1 1,0-1,0 0,0-1,0 1,0-1,0 0,0 0,0 0,0-1,0 0,0 0,0 0,0-1,11-9,-1-1,0-1,-1-1,0 0,-1 0,-1-1,0-1,-1 0,8-17,-16 28,179-297,-181 301,19-30,-20 31,0-1,0 1,0-1,1 1,-1 0,0-1,0 1,1-1,-1 1,0 0,1-1,-1 1,0 0,1 0,-1-1,1 1,-1 0,0 0,1-1,-1 1,1 0,-1 0,1 0,-1 0,1 0,-1 0,0 0,1 0,-1 0,1 0,-1 0,1 0,-1 0,1 0,-1 0,1 0,-1 0,0 1,1-1,-1 0,1 0,-1 1,0-1,1 0,-1 1,0-1,1 0,-1 1,0-1,1 0,-1 1,0-1,0 0,1 1,-1-1,0 1,0-1,0 1,0-1,0 1,0-1,1 1,-1-1,0 0,0 1,-1-1,1 1,21 162,-20-151,1 0,0-1,1 1,0-1,1 1,0-1,1 0,0-1,0 1,1-1,1 0,0 0,0-1,1 0,0 0,1-1,-1 0,2 0,-1-1,1-1,7 5,-13-10,-1 0,1 1,0-2,0 1,-1 0,1-1,0 1,0-1,0 0,0 0,0-1,0 1,-1-1,1 0,0 0,0 0,-1-1,1 1,-1-1,1 0,-1 0,0 0,0 0,1-1,-2 1,1-1,0 0,0 1,-1-1,0-1,68-102,-66 98,136-339,-138 344,-2 1,1 0,-1 1,0-1,1 1,0-1,-1 1,1-1,0 1,0-1,0 1,0 0,0-1,0 1,0 0,1 0,-1 0,0 0,0 0,1 0,-1 0,1 0,-1 1,1-1,-1 0,1 1,0 0,-1-1,2 1,7 4</inkml:trace>
  <inkml:trace contextRef="#ctx0" brushRef="#br0" timeOffset="338.195">1334 429,'38'-34,"-1"-1,-1-2,-2-1,-2-2,2-7,-1-29,-32 74,0 0,-1 0,0 0,0 0,1 0,-1 0,0 0,-1 0,1 0,0 0,0 0,-1 0,0 0,1 0,-1 0,0 0,0 1,0-1,0 0,0 0,0 1,0-1,-1 1,1-1,0 1,-1-1,0 1,1 0,-1 0,0 0,1 0,-1 0,0 0,0 0,0 1,0-1,0 1,-1-1,-6 1,0 1,0 0,0 1,0 0,0 0,0 0,1 1,-1 1,1-1,0 2,0-1,1 1,-1 0,1 0,0 1,0 0,1 0,-1 1,2 0,-1 0,-1 3,-9 9,2 0,0 1,1 0,1 1,1 0,1 1,1 0,1 1,-3 14,9-28,0-1,0 1,1 0,0-1,0 1,1 0,0-1,1 1,0 0,0-1,1 1,0-1,1 1,0-1,0 0,0 0,1 0,1-1,-1 1,1-1,0 0,1 0,0-1,0 1,0-1,1-1,6 5,0-2,0-1,0-1,1 0,0 0,1-2,-1 0,1 0,0-1,0-1,0-1,0 0,0-1,0-1,0 0,0-1,0 0,0-1,-1-1,1 0,1-2,14-5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3.1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1,'-15'57,"2"0,3 1,2 0,1 45,-4 17,-5 107,10 134,12-309,-6-51,1-1,0 1,0-1,0 0,0 1,0-1,0 0,0 0,0 0,-1 0,1 1,0-1,0 0,0-1,0 1,0 0,0 0,0 0,0 0,0-1,0 1,0-1,-1 1,1 0,0-1,0 1,0-1,-1 0,1 1,0-1,-1 0,1 1,0-1,-1 0,1 0,-1 1,1-1,-1 0,0 0,1 0,-1 0,0 0,1 0,0-1,207-293,-108 169,-100 126,0-1,1 0,-1 0,0 1,1-1,-1 0,1 1,-1-1,1 0,-1 1,1-1,-1 1,1-1,-1 1,1-1,0 1,0-1,-1 1,1 0,0-1,-1 1,1 0,0 0,0 0,0-1,-1 1,1 0,0 0,0 0,0 0,-1 0,1 1,0-1,0 0,0 0,-1 0,1 1,0-1,-1 0,1 1,0-1,0 0,-1 1,1-1,-1 1,1-1,0 1,-1 0,1-1,-1 1,1 0,-1-1,0 1,1 0,-1-1,1 2,11 45,-10 295,-3-338,1-1,-1 0,1 0,-1 1,1-1,0 0,0 1,1-1,-1 1,1-1,-1 0,1 0,0 1,0-1,1 0,-1 0,0 0,1 0,0-1,0 1,0 0,0-1,0 1,1-1,-1 1,1-1,-1 0,1 0,0 0,0-1,0 1,0-1,0 0,0 1,0-1,0-1,1 1,-1 0,0-1,1 1,-1-1,0 0,1 0,0-1,17-9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3.7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367 0,'-39'19,"1"1,0 2,2 2,1 1,1 1,1 2,2 2,-13 15,41-43,0 0,1 0,-1 1,0-1,1 1,-1 0,1-1,0 1,0 0,0 1,0-1,0 0,1 0,0 1,-1-1,1 1,1-1,-1 1,0-1,1 1,0 0,0-1,0 1,0 0,0-1,1 1,0 0,-1-1,1 1,1-1,-1 0,0 1,1-1,0 0,0 0,0 0,0 0,0 0,2 2,0-2,-1 0,1-1,0 1,0-1,0 0,0 0,1 0,-1-1,1 1,-1-1,1 0,-1 0,1-1,0 1,-1-1,1 0,-1 0,1-1,0 1,-1-1,1 0,-1 0,1-1,-1 1,0-1,1 0,-1 0,0 0,0-1,0 0,-1 1,1-1,-1-1,2 0,103-127,-24 16,-84 113,1 1,-1 0,1-1,0 1,-1 0,1 0,0 0,0 0,0 0,0 0,0 0,0 0,0 0,0 0,0 0,1 1,-1-1,0 0,0 1,1-1,-1 1,0 0,1-1,-1 1,0 0,1 0,-1 0,1 0,-1 0,0 0,1 0,-1 0,1 0,-1 1,0-1,1 1,-1-1,0 1,0-1,1 1,-1 0,0 0,0 0,0-1,0 1,0 0,0 0,0 0,0 1,0-1,-1 0,1 0,0 0,0 1,45 105,-40-88,1 0,0 0,2-1,0 0,1-1,1 0,3 2,-13-17,0 0,1 0,-1 0,1 0,-1 0,1 0,0-1,0 1,0-1,0 1,0-1,0 0,0 0,0 0,1 0,-1 0,0 0,1-1,-1 1,1-1,-1 1,0-1,1 0,-1 0,1 0,-1-1,1 1,-1 0,0-1,1 0,-1 1,0-1,1 0,-1 0,0 0,0-1,0 1,0 0,0-1,0 1,0-1,0 0,-1 0,1 1,-1-1,1 0,-1-1,6-18,-4-1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4.2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1,'86'313,"-80"-291,26 47,-31-69,1-1,-1 1,1-1,-1 0,1 0,-1 1,1-1,-1 0,0 0,1 0,-1-1,0 1,0 0,0 0,0-1,0 1,0 0,0-1,-1 1,1-1,0 1,-1-1,1 0,-1 1,0-1,1 0,57-231,-55 220,-2 8,-1 0,1 0,0 1,1-1,0 0,-1 1,1-1,1 1,-1 0,1-1,-1 1,1 0,0 1,1-1,2-2,6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4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0 282,'17'0,"0"-1,-1 0,1-1,-1-1,0 0,0-1,0-1,0-1,-1 0,0-1,0 0,0-1,-1-1,-1 0,6-6,-15 10,1-1,-1 1,0-1,-1 0,1-1,-1 1,-1-1,1 1,-1-1,0 0,-1 0,1 0,-1 0,-1 0,1 0,-1 0,-1 0,1 0,-1 0,0 0,-1 0,0 0,-1-4,2 8,-1 1,1 0,0 0,0 0,-1 0,1 1,-1-1,0 0,1 0,-1 1,0 0,0-1,0 1,0 0,0 0,0 0,-1 0,1 0,0 0,0 1,-1-1,1 1,-1-1,1 1,0 0,-1 0,1 0,0 0,-1 1,1-1,0 1,-1-1,1 1,0 0,0 0,-1 0,1 0,0 0,0 0,0 1,0 0,-76 67,65-51,2 0,0 1,1 0,1 0,1 1,1 1,0-1,2 1,0 0,1 1,2-1,0 1,1-1,2 13,-1-28,1 0,0 0,1 0,-1-1,1 1,0 0,1-1,-1 0,1 1,0-1,0 0,1 0,0-1,0 1,0-1,0 0,0 0,1 0,0-1,0 1,0-1,0 0,0 0,1-1,5 2,1 0,0 0,1-2,0 1,-1-1,1-1,0 0,0-1,0-1,0 0,0 0,6-3,11-2,-4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5.5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0 256,'6'4,"1"0,-1-1,1 0,0 0,0 0,0-1,0 0,0-1,0 1,1-1,-1-1,0 1,1-1,-1-1,0 1,1-1,-1-1,0 1,0-1,0 0,0-1,0 0,-1 0,1 0,-1-1,0 0,1 0,-2 0,1-1,4-5,51-77,-60 87,0 0,0 0,0 0,0 1,0-1,0 0,1 0,-1 1,0-1,0 0,0 1,0-1,0 1,0-1,0 1,0 0,-1-1,1 1,0 0,0 0,0 0,-1 0,1-1,0 1,-1 0,1 0,-1 0,1 0,-1 0,0 0,1 1,-1-1,0 0,0 0,0 0,0 0,0 0,0 0,0 0,0 1,87 307,-3-85,-84-222,1-1,-1 0,0 0,1 0,0 1,-1-1,1 0,0 0,-1 0,1 0,0 0,0 0,0-1,0 1,0 0,0 0,0-1,0 1,0 0,0-1,1 1,-1-1,0 1,0-1,1 0,-1 0,0 1,0-1,1 0,-1 0,0 0,0 0,1-1,-1 1,0 0,0 0,1-1,-1 1,0-1,0 1,0-1,0 0,1 1,-1-1,0 0,0 0,0 1,-1-1,1 0,0 0,0 0,0 0,-1 0,1 0,0-1,-1 1,1 0,-1 0,62-142,-49 105,16-45,16-44,5 1,6 1,-26 59,-26 63,-2 6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5.9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1,'0'28,"0"20,0 6,0-1,0-5,5-10,2-17,4-12,0-7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6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84,'28'-15,"1"2,1 1,0 1,1 2,0 0,0 3,2 0,-31 6,0-1,1 1,-1-1,1 1,-1 0,1 0,-1 0,1 0,-1 1,1-1,-1 1,1-1,-1 1,1 0,-1 0,0 0,0 0,1 0,-1 1,0-1,0 1,0-1,-1 1,1 0,0 0,0 0,-1 0,0 0,1 0,-1 0,0 0,0 0,0 1,0-1,0 0,-1 1,1-1,-1 1,1-1,-1 1,0-1,0 1,0-1,0 1,-1-1,1 1,-1-1,0 3,-48 74,45-77,0 1,1 0,-1 0,1 1,-1-1,1 1,0-1,1 1,-1 0,1 0,-1 0,1 1,0-1,1 0,-1 1,1-1,0 1,0 0,0-1,1 1,-1 0,1 0,0-1,1 1,-1 0,1-1,0 1,0 0,0-1,1 1,0-1,0 0,0 1,0-1,1 0,-1 0,3 2,20 17,-21-21,0 0,-1 0,1 0,-1 0,0 0,1 1,-1-1,0 1,-1 0,1 0,0 0,-1 1,0-1,0 0,0 1,0-1,0 1,-1 0,1 0,-1 0,0-1,0 1,-1 0,1 0,-1 0,0 0,0 0,0 1,0-1,-1 0,0 0,0-1,0 1,0 0,-1 0,1 0,-1-1,-1 2,-5 3,-1-1,0 0,0-1,0 0,-1-1,0 0,0 0,-1-1,1 0,-1-1,0 0,0-1,0 0,0-1,0 0,0 0,0-2,0 1,0-1,-8-2,15 3,0-1,0 1,0-1,-1 0,1 0,0 0,0-1,0 1,1-1,-1 0,0 0,1-1,-1 1,1-1,-1 1,1-1,0 0,0 0,1-1,-1 1,-5-13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19.5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0 224,'341'0,"-235"-12,-96 12,-10 0,-27-3,17-2,1 0,0 0,0-1,0 0,1 0,0-1,0 0,0-1,1 0,0 0,1 0,0-1,0 0,1 0,0 0,0-1,1 0,1 0,-2-6,-7-11,2 6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25.2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2,'-24'7,"0"0,0 2,1 1,0 1,1 1,0 1,1 0,1 2,0 1,1 0,-4 5,19-18,1 0,-1 0,1 0,-1 1,1-1,0 1,0 0,1 0,-1 0,1 0,0 0,0 0,0 1,0-1,1 1,0-1,0 1,0 0,1 0,-1-1,1 1,0 0,0 0,1-1,0 1,-1 0,2-1,-1 1,0-1,1 1,0-1,0 0,0 1,1-1,-1 0,3 2,0-1,1 0,0-1,0 1,0-1,1 0,-1-1,1 1,0-1,0-1,0 1,1-1,-1 0,0-1,1 0,-1 0,1-1,-1 0,1 0,0 0,-1-1,1 0,-1-1,5-1,2-2,0 0,0-1,0 0,-1-1,0-1,-1 0,1-1,-2 0,1-1,-1 0,5-7,1-2,-14 14,0 0,0 0,1 1,-1-1,1 1,0 0,0 0,1 0,-1 1,1-1,-1 1,1 0,0 1,0-1,1 1,-1 0,0 0,1 0,-1 1,1 0,0 0,-1 1,1-1,5 2,91 28,-79-25</inkml:trace>
  <inkml:trace contextRef="#ctx0" brushRef="#br0" timeOffset="356.407">1046 2,'-17'-1,"0"1,1 0,-1 2,0-1,1 2,0 1,-1 0,2 1,-1 0,-8 5,23-10,0 1,-1-1,1 1,0 0,0-1,-1 1,1 0,0 0,0 0,0 0,0 0,0 0,0 0,0 1,0-1,1 0,-1 0,0 1,1-1,-1 0,1 1,-1-1,1 1,0-1,0 0,-1 1,1-1,0 1,0-1,0 1,1-1,-1 1,0-1,1 0,-1 1,0-1,1 1,0-1,-1 0,1 0,0 1,-1-1,1 0,0 0,0 0,0 0,0 0,0 0,1 0,-1 0,0 0,0 0,1-1,-1 1,0 0,1-1,-1 1,0-1,2 0,55 31,-53-30,1 1,-1 0,1 0,-1 0,0 0,0 1,0 0,-1 0,1 1,-1-1,1 1,-1 0,0 0,-1 0,1 1,-1-1,1 1,-2 0,1 0,0 0,-1 0,0 0,0 1,-1-1,1 1,-3 3,0 0,0 0,-1 0,0 0,-1-1,0 1,0 0,-1-1,0 0,0 0,-1 0,0-1,0 1,-1-1,0 0,0-1,-1 1,0-1,0-1,0 1,-1-1,0 0,1-1,-2 0,1 0,-1-1,1 0,-1-1,0 1,0-2,0 1,0-1,0-1,0 0,0 0,0 0,0-1,-8-2,-35-33,44 20</inkml:trace>
  <inkml:trace contextRef="#ctx0" brushRef="#br0" timeOffset="901.834">396 2,'5'5,"6"6,2 6,2 0,0 2,-3 3,1-3,-2 1,3-4,-2-4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20.2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308 599,'-15'-1,"0"1,0 0,-1 0,1 2,0 0,0 1,0 0,0 1,1 1,0 0,0 1,0 1,-9 5,17-9,1-1,-1 1,1 0,-1 1,1-1,0 1,0 0,1 0,-1 1,1-1,0 1,0 0,0 0,1 0,0 1,0-1,0 1,1 0,0 0,0 0,0 0,1 0,-1 0,2 0,-1 1,1-1,0 0,0 0,0 1,1-1,0 0,1 1,2 1,0 1,1-1,0 0,1 0,0-1,0 0,1 0,-1 0,1-1,1 1,-1-2,1 1,0-1,1-1,-1 1,1-1,0-1,0 0,0 0,0 0,1-1,-1-1,1 0,-1 0,1-1,-1 0,1 0,-1-1,1-1,-1 1,0-1,1-1,3-2,15-1,-4 0</inkml:trace>
  <inkml:trace contextRef="#ctx0" brushRef="#br0" timeOffset="297.33">760 572,'-27'25,"2"2,1 0,1 2,1 1,2 1,1 0,2 1,-4 12,19-41,0 0,1 0,-1 0,1 0,0 0,0 0,0 1,1-1,-1 0,1 0,-1 1,1-1,0 0,0 1,1-1,-1 0,1 1,0-1,-1 0,1 0,1 0,-1 1,0-1,1-1,0 1,-1 0,1 0,0 0,1-1,-1 0,0 1,1-1,-1 0,1 0,0 0,0 0,-1-1,1 1,0-1,1 1,-1-1,0 0,1 0,12 1,1-1,-1 0,0-1,0-1,0 0,0-1,0-1,-1-1,1 0,-1-1,0 0,0-2,0 0,-1 0,0-1,-1-1,1 0,-2-1,1 0,-1-1,-1-1,0 1,-1-2,0 0,-1 0,2-4,-8 11,1 0,-1 0,0-1,0 1,-1-1,0 1,0-1,0 0,-1 0,0 0,-1 0,1 0,-1 0,-1 0,1 0,-1 0,0 0,-1 0,0 0,0 1,0-1,-1 0,0 1,0 0,-1 0,0 0,0 0,0 0,-1 1,1 0,-1 0,-1 0,1 1,-1-1,1 1,-7-3,-39-2,27 13</inkml:trace>
  <inkml:trace contextRef="#ctx0" brushRef="#br0" timeOffset="732.577">1127 939,'8'-25,"1"2,2 0,0 0,1 1,2 0,0 0,-1 2,-7 8,1 1,1-1,-1 2,2-1,-1 1,1 0,1 1,0 0,0 1,11-7,-20 14,1 0,-1 0,0 1,0-1,0 0,1 1,-1-1,0 1,1-1,-1 1,1 0,-1 0,0 0,1-1,-1 1,1 0,-1 1,0-1,1 0,-1 0,1 1,-1-1,0 0,1 1,-1 0,0-1,0 1,1 0,-1-1,0 1,0 0,0 0,0 0,0 0,0 0,0 0,0 1,0-1,-1 0,1 0,0 0,-1 1,1 0,11 69,-10-41,-1-26,-1-1,1 1,0-1,0 0,0 0,1 1,-1-1,1 0,0 0,-1 0,1-1,1 1,-1 0,0-1,1 1,-1-1,1 0,0 0,-1 0,1 0,0 0,0-1,1 1,-1-1,0 0,0 0,1 0,-1 0,0 0,1-1,-1 0,1 0,-1 0,1 0,-1 0,0-1,1 1,-1-1,1 0,-1 0,0 0,0-1,3-1,2-1,-1-2,0 1,0-1,0 0,-1 0,0-1,0 0,0 0,-1-1,0 1,-1-1,0 0,0 0,0-1,-1 1,-1-1,1 0,-1 0,13-31,-8 21</inkml:trace>
  <inkml:trace contextRef="#ctx0" brushRef="#br0" timeOffset="1428.45">2200 544,'-30'1,"0"2,0 2,0 0,1 2,0 1,0 1,-5 5,32-15,1 1,-1 0,0 0,0 0,1 1,-1-1,0 0,1 1,-1-1,1 1,-1-1,0 1,1 0,-1 0,1-1,0 1,-1 0,1 0,0 1,-1-1,1 0,0 0,0 1,0-1,0 0,0 1,0-1,1 1,-1-1,0 1,1 0,-1-1,1 1,0 0,-1-1,1 1,0 0,0-1,0 1,0 0,0-1,1 1,-1 0,0-1,1 1,-1 0,1-1,0 1,0-1,-1 1,1-1,0 1,0-1,0 0,0 1,1 0,121 60,-121-61,0-1,1 1,-1 0,0 0,1 0,-1 0,0 0,0 0,0 1,0-1,0 0,0 1,0 0,-1 0,1-1,-1 1,1 0,-1 0,1 0,-1 0,0 1,0-1,0 0,0 1,-1-1,1 0,-1 1,1-1,-1 0,0 1,0-1,0 1,0-1,0 1,-1-1,1 0,-1 1,1-1,-1 1,0-1,0 0,0 0,0 0,-1 0,1 1,0-1,-1-1,-1 3,-9 4,0 0,-1-1,0 0,0-1,0-1,-1 0,0-1,0 0,0-1,0 0,-6-1,-28-5,30-3</inkml:trace>
  <inkml:trace contextRef="#ctx0" brushRef="#br0" timeOffset="1710.358">2594 233,'-20'42,"2"0,1 1,2 1,2 1,3 0,1 0,2 1,2 0,1 34,36 94,-17-114,-16-47</inkml:trace>
  <inkml:trace contextRef="#ctx0" brushRef="#br0" timeOffset="1960.4">2284 628,'43'-5,"29"-1,6 4,-4 4,-11 1,-10-1,-16 1</inkml:trace>
  <inkml:trace contextRef="#ctx0" brushRef="#br0" timeOffset="2214.669">2820 854,'1'1,"-1"-1,0 1,0-1,0 1,0-1,0 1,0-1,0 1,0-1,0 0,0 1,0-1,0 1,0-1,0 1,-1-1,1 1,0-1,0 1,-1-1,1 0,0 1,0-1,-1 1,1-1,0 0,-1 1,1-1,0 0,-1 0,1 1,-1-1,1 0,-1 0,1 1,-1-1,1 0,0 0,-1 0,1 0,-1 0,1 0,-1 0,1 0,-1 0,1 0,-1 0,1 0,-1 0,1 0,-1 0,1-1,-1 1,1 0,0 0,-1 0,1-1,-1 1,1 0,0-1,-1 1,1 0,0-1,-1 1,1 0,0-1,-1 1,-2-36,10 13,0 1,1 0,1 1,1 0,1 0,1 1,11-15,5-10,10-10,-31 53,-2 6</inkml:trace>
  <inkml:trace contextRef="#ctx0" brushRef="#br0" timeOffset="2565.203">3131 656,'-1'9,"0"1,1-1,0 0,0 1,1-1,1 0,0 0,0 1,0-1,1 0,1-1,-1 1,1-1,5 8,-6-12,1 1,-1-1,1 0,0 0,0 0,1 0,-1-1,1 1,0-1,0 0,0-1,0 1,0-1,1 0,-1 0,1-1,-1 0,1 0,-1 0,1-1,0 1,0-1,-1-1,1 1,0-1,-1 0,1 0,-1 0,1-1,-1 0,0 0,1-1,-1 1,0-1,-1 0,1-1,0 1,-1-1,0 0,0 0,0 0,0 0,-1-1,0 1,1-1,-2 0,1 0,-1 0,1-1,-1 0,42-132,-40 113</inkml:trace>
  <inkml:trace contextRef="#ctx0" brushRef="#br0" timeOffset="2895.329">3892 628,'-16'5,"-1"2,1-1,0 2,0 0,1 1,0 0,0 2,1-1,1 2,0 0,0 0,-4 7,16-17,-1-1,0 1,0 0,1 0,-1 0,1 0,0 0,-1 0,1 0,0 0,0 0,1 1,-1-1,0 0,1 1,-1-1,1 0,0 1,0-1,0 1,0-1,0 0,0 1,1-1,-1 1,1-1,-1 0,1 1,0-1,0 0,0 0,1 0,-1 0,0 0,1 0,-1 0,1 0,0 0,-1-1,1 1,0-1,0 1,0-1,0 0,0 0,1 0,-1 0,0 0,3 0,17 3,0-1,1-2,-1 0,1-1,-1-2,19-3,-28 4,1-1,-1-1,0-1,0 0,0 0,-1-1,1-1,-1 0,0 0,-1-2,0 1,0-1,0-1,-1 0,-1 0,5-6,-3 0</inkml:trace>
  <inkml:trace contextRef="#ctx0" brushRef="#br0" timeOffset="3200.112">4372 64,'0'33,"0"31,0 9,0-3,0-9,0-5,0-7,0-7,0-6,0-5,0-2,0-2,0 0,5 0,1 0,0 0,-1-4</inkml:trace>
  <inkml:trace contextRef="#ctx0" brushRef="#br0" timeOffset="3446.991">4119 515,'33'0,"41"0,16 0,-2 0,-10 0,-10 0,-12 0,-10 0,-8 0,-11 0</inkml:trace>
  <inkml:trace contextRef="#ctx0" brushRef="#br0" timeOffset="4166.349">4824 685,'19'-7,"0"-1,-1-1,0 0,0-1,-1-1,0-1,-1 0,0-1,-1-1,-1 0,0-1,-1-1,0 0,3-7,-15 21,0 0,0 1,0-1,0 0,-1 0,1 1,-1-1,1 0,-1 0,1 0,-1 0,0 0,0 0,0 1,0-1,-1 0,1 0,0 0,-1 0,1 0,-1 1,0-1,1 0,-1 0,0 1,0-1,0 1,0-1,-1 1,1-1,0 1,-1 0,1-1,0 1,-1 0,0 0,1 0,-1 0,0 0,1 1,-1-1,0 0,0 1,0-1,0 1,1 0,-1-1,0 1,0 0,0 0,-1 1,-10-1,1 2,-1 0,1 0,-1 1,1 1,0 0,0 0,1 1,-1 1,1 0,0 1,1 0,-1 0,1 1,1 1,0-1,0 1,0 1,1 0,-1 2,-48 104,56-112,0 1,0-1,0 0,1 1,-1-1,1 1,0-1,0 1,1-1,-1 1,1-1,0 0,0 1,1-1,-1 0,1 0,0 0,0 0,0 0,0 0,1 0,0-1,0 1,0-1,0 0,0 0,1 0,12 6,1-2,0 0,0 0,0-2,1 0,0-1,0-1,0-1,1 0,-1-1,0-1,1-1,-1-1,0 0,0-2,0 0,0 0,28-9,0-2,-2-1,0-3,-1-1,-1-3,-1-1,30-23,-58 38,0-1,-1 0,0-1,-1 0,0-1,-1 0,0-1,-1 0,-1 0,7-14,-14 26,-1 0,1 0,0 1,-1-1,1 0,-1 0,0 0,1 0,-1 0,0 0,1 0,-1 0,0 0,0 0,0 1,0-1,0 0,0 0,0 0,0 0,0 0,0 0,-1 0,1 0,0 0,-1 0,1 0,-1 0,1 0,-1 1,1-1,-1 0,1 0,-1 1,0-1,0 0,1 1,-1-1,0 1,0-1,0 1,1-1,-1 1,0-1,0 1,0 0,0 0,0-1,0 1,0 0,0 0,0 0,0 0,0 0,0 0,0 0,0 0,0 1,0-1,-59 15,50-11,1 0,-1 1,1 0,0 0,0 1,1 1,0-1,0 1,0 1,1-1,0 1,1 0,-1 1,2 0,-1 0,1 0,1 1,0-1,0 1,1 0,0 0,0 0,1 1,0 9,2-16,0-1,1 1,0-1,0 1,0-1,0 0,0 1,1-1,-1 0,1 0,0 0,0 0,0 0,0-1,1 1,-1 0,1-1,-1 0,1 0,0 1,0-2,0 1,0 0,0-1,1 1,-1-1,0 0,4 1,1 0,1 0,0 0,-1-1,1 0,0-1,-1 0,1 0,0-1,0 0,-1 0,4-2,9-4,0-1,0-1,-1-1,0-1,-1 0,0-2,-1 0,0-1,-1-1,-1 0,3-5,150-199,-156 203,-1-1,0 0,-1-1,-1 0,-1-1,-1 0,-1 0,0-1,-1 0,-1 0,-1 0,-1-1,-1 0,-1 1,-1-15,0 31,-1 0,0 1,0-1,0 1,0-1,0 1,-1 0,0-1,1 1,-1 0,-1 0,1 0,0 1,-1-1,1 0,-1 1,0 0,0-1,0 1,0 0,0 1,0-1,-1 0,1 1,0 0,-1 0,1 0,-1 0,0 0,1 1,-1 0,1-1,-5 2,-3-1,0 1,-1 1,1 0,0 0,0 1,0 1,1 0,-1 0,1 1,-5 3,1-1,1 0,0 1,1 0,0 1,0 0,0 1,2 0,-1 1,1 0,1 1,0 0,0 1,2-1,-1 1,2 1,0 0,0-1,1 2,1-1,0 1,1-1,1 1,0 0,1 0,1 0,0 0,1 0,1 6,5 1,0 0,1-1,1-1,1 1,1-2,0 1,2-1,0-1,1 0,1-1,1-1,0 0,1-1,1-1,0-1,1 0,15 7,-2-3,1-1,0-2,1-1,1-1,0-2,0-2,1-1,0-2,1-1,24-2,-20-2,-6-1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35.1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389 51,'-2'-3,"0"-1,-1 1,1-1,-1 1,0 0,0 0,0 0,0 1,0-1,-1 1,1-1,-1 1,1 0,-1 0,0 1,0-1,0 1,0 0,0 0,0 0,0 1,0-1,0 1,0 0,-1 0,1 0,0 1,0-1,-2 2,-4 0,0 0,1 1,-1 0,1 1,0 0,0 0,0 1,1 0,-1 1,1 0,-6 6,-12 14,2 0,1 2,1 1,2 0,-11 23,28-49,1 0,0 0,0 1,0-1,0 1,1 0,0-1,-1 1,1 0,1 0,-1 0,0-1,1 1,0 0,0 0,0 0,0 0,1 0,0 0,-1 0,1 0,1-1,-1 1,1 0,-1-1,1 1,0-1,0 0,0 1,1-1,-1 0,1 0,0-1,0 1,0 0,0-1,0 0,0 0,3 2,5-1,-1-1,1 0,0 0,0-1,0-1,0 1,0-2,0 0,0 0,0-1,-1 0,1-1,0 0,-1 0,0-1,0-1,0 0,0 0,3-4,21-14,0-3,-1 0,-2-3,12-14,-18 19,-25 23,1 0,-1 0,1 0,0 0,0 0,0 0,-1 0,1 1,0-1,0 0,0 0,0 1,0-1,0 1,0-1,1 1,-1-1,0 1,0 0,0-1,0 1,1 0,-1 0,0 0,0 0,0 0,1 0,-1 0,0 0,0 1,0-1,0 0,1 1,-1-1,0 1,0-1,0 1,0 0,0-1,0 1,0 0,0 0,-1 0,1 0,0-1,0 1,-1 0,1 0,0 0,-1 1,1-1,-1 0,0 0,1 0,-1 0,0 1,19 36,-16-29,1-1,-1 0,1 0,0 0,1 0,0-1,0 1,1-1,0-1,0 1,0-1,1 0,0 0,0-1,1 0,-1 0,9 3,9-1,-1-3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1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 49,'0'2,"-7"13,1 1,0-1,1 1,1 0,1 0,0 0,1 0,1 1,0-1,1 0,1 1,1-1,0 0,1 0,4 12,-6-25,0-1,0 1,0-1,1 1,-1-1,1 0,0 0,-1 1,1-1,0 0,0-1,0 1,1 0,-1 0,0-1,1 0,-1 1,1-1,-1 0,1 0,-1 0,1-1,0 1,0-1,-1 1,1-1,0 0,0 0,-1 0,1 0,0-1,0 1,-1-1,1 1,0-1,-1 0,1 0,-1-1,2 0,5-2,0-1,0-1,0 1,-1-2,0 1,-1-1,1 0,-1-1,0 1,0-3,-2 3,0 1,-1-1,1 0,-2-1,1 1,-1 0,0-1,-1 0,0 0,0 0,0 0,-1 0,0 0,-1 0,0 0,0 0,-1 0,0 0,0-1,-1 2,0-1,-1 0,1 0,-2 1,1-1,-1 1,0 0,0 0,-1 0,0 1,0 0,0 0,-1 0,0 0,0 1,-1 0,0 0,-15-2,4 7</inkml:trace>
  <inkml:trace contextRef="#ctx0" brushRef="#br0" timeOffset="435.128">349 359,'22'-31,"133"-160,-154 189,-1 1,1 0,0 0,0-1,-1 1,1 0,0 0,0 0,0 0,0 0,0 0,0 1,0-1,0 0,1 0,-1 1,0-1,0 1,1-1,-1 1,0 0,1-1,-1 1,0 0,1 0,-1 0,1 0,-1 0,0 0,1 0,-1 0,0 1,1-1,-1 0,0 1,1-1,-1 1,0 0,0-1,0 1,0 0,1 0,-1 0,0 0,0 0,0 0,-1 0,1 0,0 0,0 0,-1 0,1 0,0 1,-1-1,1 0,-1 1,0-1,1 0,-1 1,0-1,0 0,0 2,50 106,-48-106,0 0,1-1,-1 1,0 0,1-1,0 1,0-1,-1 0,1 0,0 0,1 0,-1-1,0 1,0-1,1 0,-1 0,1 0,-1 0,1-1,0 1,-1-1,1 0,-1 0,1 0,-1-1,1 1,0-1,-1 0,0 0,1 0,-1 0,1-1,6-5,0 1,0-2,-1 1,0-1,-1 0,1-1,-2 0,1-1,-1 1,-1-1,0-1,0 1,-1-1,0 0,-1 0,0-1,-1 1,0-2,5-13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35.8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29 593,'-29'317,"40"-420,-2 63,1 1,2 1,2 0,1 0,2 2,2 0,1 1,2 1,6-7,-27 40,0-1,-1 1,1 0,0-1,0 1,0 0,0 0,0 0,0 0,1 0,-1 0,0 0,0 0,1 1,-1-1,1 0,-1 1,0-1,1 1,-1-1,1 1,-1 0,1 0,-1-1,1 1,-1 0,1 1,-1-1,1 0,0 0,-1 1,0-1,1 0,-1 1,1 0,-1-1,0 1,1 0,0 0,41 53,-21-23,-5-15</inkml:trace>
  <inkml:trace contextRef="#ctx0" brushRef="#br0" timeOffset="282.694">677 451,'-23'23,"1"1,0 1,2 1,2 0,0 2,1 0,2 1,-7 19,20-44,0-1,0 1,1 0,0 0,-1 0,1 0,1 0,-1 1,0-1,1 0,0 0,0 0,0 1,1-1,-1 0,1 0,0 0,0 0,1 0,-1 0,1 0,0 0,0 0,0-1,0 1,1-1,-1 0,1 0,0 1,0-2,0 1,1 0,-1-1,1 1,-1-1,1 0,0 0,-1 0,1-1,0 0,4 1,-1 0,1 0,0-1,0 1,0-2,0 0,0 0,0 0,0-1,-1 0,1 0,0-1,0 0,-1 0,1-1,-1 0,0-1,0 1,0-1,0-1,-1 1,1-1,-1 0,0-1,-1 1,1-1,-1 0,0-1,-1 1,0-1,0 0,0 0,-1 0,0 0,0-1,-1 1,0-1,0 0,0 0,-1 0,0-7,-2 9,0 0,0-1,-1 1,0 0,0 0,0 0,0 0,-1 0,0 0,-1 1,1 0,-1-1,0 1,0 1,-1-1,1 0,-1 1,0 0,0 0,0 1,-1-1,0 1,1 0,-1 1,0-1,0 1,0 0,-1 1,1-1,0 1,-1 1,1-1,0 1,-1 0,0 1,-13 3</inkml:trace>
  <inkml:trace contextRef="#ctx0" brushRef="#br0" timeOffset="646.87">1354 0,'-11'34,"1"1,1 0,2 1,1-1,2 1,2 0,1 1,2-1,1 0,5 21,35 156,-42-202,2-2,-1 0,0 0,-1 0,0 0,-1 0,0 1,0-1,-1 0,0 0,0-1,-1 1,0 0,-1-1,0 0,0 1,-1-2,0 1,-1 1,-10 3</inkml:trace>
  <inkml:trace contextRef="#ctx0" brushRef="#br0" timeOffset="895.746">1044 508,'43'-5,"39"-1,14-5,1 0,-11 1,-16 3,-10 2,-10 3,-10 0,-5-3,-10-1</inkml:trace>
  <inkml:trace contextRef="#ctx0" brushRef="#br0" timeOffset="4585.964">2145 650,'-2'-2,"1"0,0 0,-1 0,0 0,1 1,-1-1,0 0,0 1,0 0,0-1,0 1,0 0,0 0,-1 0,1 0,0 1,-1-1,1 1,0-1,-1 1,1 0,-1 0,1 0,0 0,-3 1,-8 0,-1 0,1 2,0 0,0 0,0 1,1 1,-1 0,1 0,0 2,1-1,-1 1,1 1,1 0,-1 1,2 0,-1 0,1 1,0 0,1 2,6-11,0 0,0 1,1-1,-1 0,0 1,1 0,0-1,-1 1,1 0,0 0,0 0,0-1,0 1,0 0,0 1,1-1,-1 0,1 0,-1 0,1 0,0 0,0 0,0 1,0-1,0 0,0 0,1 0,-1 0,1 1,-1-1,1 0,0 0,0 0,0 0,0-1,0 1,0 0,1 0,-1-1,0 1,1 0,0-1,-1 0,1 1,0-1,0 0,0 0,-1 0,1 0,0 0,1 0,-1-1,0 1,0 0,0-1,0 0,0 0,2 0,9-2,0 0,0-1,0-1,-1 0,1-1,-1 0,0-1,0-1,7-5,80-33,-94 45,-1 0,0-1,0 1,0 1,0-1,0 1,0-1,0 1,0 0,0 1,-1-1,1 1,0-1,-1 1,1 0,-1 1,1-1,-1 0,0 1,0 0,0 0,-1 0,1 0,-1 0,1 0,-1 1,0-1,0 1,0 1,0 0,1-1,-1 0,1 0,-1 0,1 0,1-1,-1 1,0-1,1 0,0 0,0 0,0 0,0-1,0 1,0-1,1 0,-1-1,1 1,-1-1,1 0,0 0,-1 0,1 0,1-1,6-4,1 0,-1-1,-1-1,1 0,-1 0,0-1,0-1,-1 0,0 0,0-1,-1 0,0-1,-1 0,0 0,-1-1,0 0,0 0,-1-1,0 0,9-11,15-28,-1-2,-3-1,-2-1,-3-1,-2 0,-3-2,0-6,-14 57,1-1,-1 1,0 0,-1-1,0 0,0 1,0-1,-1 0,0 0,-1 1,0-1,0 0,-1 1,0-1,0 1,0 0,-1-1,0 1,-4-5,6 11,0 0,-1 0,1 1,0-1,-1 0,1 0,-1 1,1-1,-1 1,1-1,-1 1,1 0,-1 0,0 0,1-1,-1 1,0 1,1-1,-1 0,1 0,-1 1,1-1,-1 1,1-1,-1 1,1 0,-1-1,1 1,-1 0,1 0,0 0,0 0,0 0,-1 0,1 0,0 1,0-1,0 2,-32 54,29-35,1 0,2 1,0 0,1-1,2 1,0-1,1 1,2-1,0 0,1 0,1-1,1 0,2 2,50 185,-27-56,-28-156,-4-8</inkml:trace>
  <inkml:trace contextRef="#ctx0" brushRef="#br0" timeOffset="4828.39">2314 424,'44'-5,"32"-6,9-2,0 2,-11 3,-12 2,-12 3,-10 1,-12 2</inkml:trace>
  <inkml:trace contextRef="#ctx0" brushRef="#br0" timeOffset="5013.784">3105 537,'-5'38,"3"18,7-1,3-10</inkml:trace>
  <inkml:trace contextRef="#ctx0" brushRef="#br0" timeOffset="5168.072">3161 283,'0'0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5.2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419 707,'-11'-4,"-1"1,0 0,-1 0,1 1,0 1,-1 0,1 1,-1 0,1 1,0 0,-1 1,1 1,0 0,0 0,0 1,1 1,-1 0,1 0,0 1,0 1,1 0,0 0,0 1,1 0,0 1,-4 5,12-13,-8 6,0 1,0 0,1 1,0 0,1 0,0 1,0 0,1 0,0 1,1-1,0 1,1 0,0 0,1 1,0-1,1 1,0 0,0 8,4-16,1 0,-1-1,1 1,-1-1,1 1,0-1,0 0,0 0,1 0,-1 0,1-1,0 1,-1-1,1 0,0 0,0 0,1-1,-1 1,0-1,0 0,1 0,-1-1,1 1,-1-1,0 0,1 0,-1-1,1 1,-1-1,0 0,1 0,-1 0,0-1,0 0,0 1,0-1,0-1,0 1,-1-1,1 1,-1-1,3-3,37-23,-2-3,-1-1,-1-2,-2-1,17-24,-52 57,-1 2,-1-1,0 1,1-1,-1 1,1 0,0-1,-1 1,1 0,0-1,0 1,0 0,0 0,0 0,0 0,0 0,0 0,0 0,1 0,-1 0,0 1,1-1,-1 0,0 1,1-1,-1 1,1-1,-1 1,1 0,-1 0,1 0,-1 0,1 0,-1 0,1 0,-1 0,1 0,-1 1,0-1,1 1,-1-1,1 1,-1-1,0 1,1 0,-1 0,0 0,9 102,-11-96,2 1,-1 0,1 0,0 0,1 0,-1-1,2 1,-1-1,1 1,0-1,0 0,1 0,0 0,1-1,-1 1,1-1,0 0,1-1,-1 1,1-1,0 0,1 0,-1-1,1 0,0 0,1 0,-2-2,0-1,0 1,1-2,-1 1,0-1,1 0,-1 0,0 0,1-1,-1 0,0 0,0-1,0 0,0 0,0 0,0-1,-1 0,1 0,-1 0,0-1,1 0,-2 0,1 0,0 0,-1-2,7-8</inkml:trace>
  <inkml:trace contextRef="#ctx0" brushRef="#br0" timeOffset="552.304">928 114,'-17'147,"-23"212,15-155,26-205,-1 0,1 0,-1 0,1 1,0-1,-1 0,1 0,0 1,0-1,0 0,-1 1,1-1,0 1,0-1,0 1,0-1,0 1,0 0,0-1,0 1,0 0,0 0,0 0,0 0,0 0,0 0,1 0,-1 0,0 0,0 0,0 1,0-1,0 0,0 1,0-1,-1 1,1-1,0 1,0-1,0 1,0 0,0 0,-1-1,1 1,0 0,-1 0,1 0,-1-1,1 1,-1 0,1 0,-1 0,1 0,-1 0,0 0,0 0,1 0,-1 0,0 0,0 1,0-1,0 0,0 0,0 0,-1 0,1 0,0 1,30-35,-11 12,1 0,1 1,1 1,0 1,15-8,-23 18,12-9,1 1,0 1,1 1,1 2,0 1,21-5,-47 16,0-1,0 1,1-1,-1 1,0 0,0 0,1 0,-1 1,0-1,0 1,0 0,0 0,0 0,0 0,0 0,0 1,0 0,0-1,0 1,-1 0,1 0,-1 0,0 1,1-1,-1 0,0 1,0 0,-1-1,1 1,0 0,-1 0,0 0,0 0,0 0,0 0,0 0,0 1,-1-1,0 0,0 0,0 1,0-1,0 0,0 0,-1 0,1 1,-1-1,0 1,-5 11,0 0,0-1,-1 1,-1-1,-1 0,0-1,0 0,-1-1,-1 0,0 0,-1-1,0-1,-1 1,0-2,0 0,-1-1,0 0,-1-1,-1 3,1-2,-1 1,-1-2,1 0,-1-2,0 1,-1-2,1 0,-1-1,-15 0,10-6,5-3</inkml:trace>
  <inkml:trace contextRef="#ctx0" brushRef="#br0" timeOffset="897.239">1577 651,'-10'13,"0"0,2 1,-1 1,2 0,0 0,1 0,0 1,1-1,1 2,0-1,2 0,0 1,0-1,2 5,0-18,0 1,1-1,-1 1,1 0,0-1,0 1,0-1,1 0,-1 1,1-1,0 0,0 0,0 0,0 0,1 0,-1-1,1 1,-1-1,1 1,0-1,0 0,0 0,0 0,1-1,-1 1,0-1,1 1,-1-1,1 0,-1-1,1 1,0-1,-1 1,4-1,0 0,0 0,0-1,-1 0,1 0,0 0,-1-1,1 0,-1-1,0 1,1-1,-1 0,0-1,-1 1,1-1,-1 0,1-1,-1 1,3-4,-3 1,0 0,0 0,0 0,-1 0,0-1,-1 0,1 0,-1 0,-1 0,0 0,0-1,0 1,-1-1,-1 1,1-1,-1 1,-1-1,0 1,0-1,0 1,-1-1,0 1,-1 0,0 0,0 0,-3-3,-44-58,33 52</inkml:trace>
  <inkml:trace contextRef="#ctx0" brushRef="#br0" timeOffset="1178.897">2028 678,'-10'39,"2"17,7-1,9-9,7-14,7-15,3-17,3-8,2-7,0-6,0-5,-6-2,-1-1,0-1,0 0,-3 6</inkml:trace>
  <inkml:trace contextRef="#ctx0" brushRef="#br0" timeOffset="1451.738">2678 1,'9'38,"4"37,-1 16,-2 1,-8-5,-4-13,-2-8,0-12,-4-10,-1-7,1-6,2-3,2-1,-3-6,0-1,0-5</inkml:trace>
  <inkml:trace contextRef="#ctx0" brushRef="#br0" timeOffset="1701.553">2508 424,'38'0,"37"0,16-4,1-3,-10 1,-19 2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50.8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419 50,'-7'-6,"0"1,0 0,-1 0,1 1,-1 0,0 0,-1 0,1 1,-1 1,1 0,-1 0,0 0,0 1,1 0,-1 1,0 0,0 1,0-1,0 2,1-1,-1 1,-2 1,-6 6,1 1,0 1,0 0,1 1,1 1,0 0,1 1,0 0,1 1,1 0,0 1,1 1,1 0,0 0,2 0,-1 1,6-12,0-1,0 1,0-1,0 1,1 0,0-1,0 1,1 0,-1 0,1 0,0-1,1 1,0 0,0 0,0 0,0-1,1 1,0-1,0 1,0-1,1 0,0 1,0-2,0 1,1 0,0-1,0 1,0-1,0 0,1 0,6 4,1 0,0-1,0 0,1-1,0-1,0 0,0 0,0-2,1 1,0-2,-1 0,1 0,0-2,0 1,0-2,7-1,222-45,-145 13,-73 21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9.0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57 480,'-10'39,"-3"12</inkml:trace>
  <inkml:trace contextRef="#ctx0" brushRef="#br0" timeOffset="250.564">0 86,'0'0</inkml:trace>
  <inkml:trace contextRef="#ctx0" brushRef="#br0" timeOffset="550.05">255 621,'1'-15,"0"0,1 1,1-1,0 0,1 1,0 0,1 0,1 0,0 1,1 0,1 0,0 0,0 1,1 0,6-4,-15 14,1 1,0-1,0 1,0-1,0 1,0-1,1 1,-1 0,0 0,1-1,-1 1,0 0,1 0,0 1,-1-1,1 0,-1 0,1 1,0-1,-1 1,1-1,0 1,0 0,-1 0,1 0,0 0,0 0,0 0,-1 0,1 1,0-1,0 1,-1-1,1 1,0-1,-1 1,1 0,-1 0,1 0,-1 0,1 0,-1 0,0 0,0 1,1-1,-1 0,0 1,0-1,0 1,0 1,39 127,-39-127,0-1,0 1,0-1,1 0,-1 1,1-1,0 0,-1 0,1 0,0-1,0 1,0 0,0-1,0 1,1-1,-1 1,0-1,1 0,-1 0,1 0,-1-1,1 1,0 0,-1-1,1 0,0 0,-1 0,1 0,-1 0,1 0,0 0,-1-1,1 0,-1 1,1-1,-1 0,1 0,-1 0,1-1,-1 1,1-1,87-70,-5-74,-52 78,-6-6,-23 51</inkml:trace>
  <inkml:trace contextRef="#ctx0" brushRef="#br0" timeOffset="820.243">1044 0,'0'44,"0"27,-4 13,-3-4,1-10,2-13,0-11,2-9,1-5,0-4,1-2,5-5,2-1,4-5,0-9,-1-5</inkml:trace>
  <inkml:trace contextRef="#ctx0" brushRef="#br0" timeOffset="1071.587">847 367,'38'0,"33"0,8 0,-4 0,-15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0:48.4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1 257,'2'2,"1"0,0 0,-1-1,1 1,0-1,0 1,0-1,0 0,0 0,0 0,1 0,-1-1,0 1,0-1,1 0,-1 0,0 0,0 0,1 0,-1-1,0 0,0 1,0-1,0-1,1 1,-2 0,4-2,77-52,-73 47,114-116,-124 124,0 1,0 0,0 0,0-1,0 1,0 0,1 0,-1 0,0-1,0 1,0 0,1-1,-1 1,0 0,1 0,-1-1,1 1,-1 0,1-1,-1 1,1-1,-1 1,1-1,-1 1,1-1,0 1,-1-1,1 0,0 1,-1-1,1 0,0 1,0-1,-1 0,1 0,0 0,0 0,0 0,-1 0,1 0,0 0,0 0,-1 0,1 0,0 0,0 0,-1-1,1 1,0 0,0-1,-1 1,1-1,0 1,-1 0,1-1,-1 1,1-1,0 0,-1 1,1-1,-1 1,0-1,1 0,-1 1,1-1,-1 0,0 0,0 0,17 164,-8-65,-4 1,-5 1,-5 13,4-88,-2-1,0 0,-2 0,0 0,-2-1,-1 0,0 0,-2-1,-10 18,-24 10,43-49,0 0,0 0,-1 0,1 0,0 0,-1 0,1 0,-1 0,1-1,-1 1,1-1,-1 1,1-1,-1 1,0-1,1 0,-1 0,1 0,-1 0,0 0,1 0,-1 0,0-1,1 1,-1 0,1-1,-1 0,1 1,-1-1,1 0,-1 0,1 1,0-1,-1 0,1 0,0-1,0 1,-1-1,0-3,0-1,0 0,1 0,-1 0,1 0,1 0,-1-1,1 1,0 0,0 0,1 0,0 0,0 0,1 0,-1 0,1 0,0 0,1 0,0-6,22-64,3 2,4 0,2 2,18-23,-30 52,2 0,2 2,2 0,1 2,3 1,0 2,3 1,0 2,27-18,-57 46,1 1,0 0,0 0,0 0,1 1,-1 0,1 0,0 1,0 0,0 0,0 0,0 1,0 0,1 1,-1 0,0 0,2 0,-6 4,1 0,-1 0,0 0,0 0,-1 0,1 1,-1-1,0 1,0 0,0-1,0 1,-1 0,0 0,0 0,-1 0,1 1,-1-1,0 0,0 0,-1 0,0 0,0 0,0 0,0 0,-1 0,0 0,-1 2,-2 15,-2-1,0 1,-1-2,-1 1,-1-1,-1-1,-1 0,0 0,-1-1,-1-1,-1 0,-1-1,0 0,-1-2,0 0,-1-1,-12 7,26-18,1 0,0-1,-1 1,0 0,1-1,-1 0,0 0,0 0,0 0,0-1,0 0,0 0,0 0,0 0,1 0,-1-1,0 1,0-1,0 0,0-1,1 1,-1 0,0-2,-13-8</inkml:trace>
  <inkml:trace contextRef="#ctx0" brushRef="#br0" timeOffset="377.541">1215 143,'-13'10,"1"0,1 1,0 0,0 1,1 0,1 0,0 1,0 0,1 1,1 0,1 0,0 1,0-1,2 1,-3 14,7-26,0 0,0 0,1 0,0 0,-1-1,1 1,0 0,0 0,1 0,-1-1,0 1,1 0,0-1,0 0,-1 1,2-1,-1 0,0 0,0 0,0 0,1 0,-1-1,1 1,0-1,-1 0,1 1,0-1,0 0,0-1,0 1,0 0,0-1,0 0,0 0,0 0,0 0,0 0,0 0,0-1,0 1,-1-1,1 0,0 0,0 0,0 0,-1-1,1 1,-1-1,1 0,-1 1,3-3,8-5,-1 0,0-1,-1-1,1 1,-2-2,0 1,0-2,-1 1,-1-1,0-1,-1 1,0-1,-1 0,0-1,-2 0,1 0,1-15,-6 25,0-1,0 1,-1-1,0 1,0-1,0 1,0 0,-1-1,0 1,0 0,-1 0,1 0,-1 0,0 1,0-1,-1 1,1 0,-1 0,0 0,0 0,0 1,-1-1,1 1,-1 0,0 1,0-1,0 1,0 0,0 0,0 0,-1 1,1 0,-1 0,1 0,-1 1,-3 0,-16 1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01.6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1,'0'4,"0"-2,0 2,-5 2,-1 3,0-4,1 2,2-5,5-3,4-6,-1 3,-5 2,-2 6,-7 3,4 0,3-1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3.8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407 85,'-2'-5,"1"1,-1-1,0 1,-1-1,1 1,-1-1,1 1,-1 0,-1 0,1 1,0-1,-1 0,0 1,0 0,0 0,0 0,0 1,-1-1,1 1,-1 0,0 0,1 1,-1-1,0 1,0 0,0 1,0-1,0 1,0 0,0 0,0 0,0 1,0 0,-3 0,-10 2,-1 0,1 2,0 0,0 0,0 2,1 0,0 1,1 1,0 1,-4 2,18-10,0-1,0 1,0 0,1-1,-1 1,0 0,0 0,1 0,0 0,-1 0,1 1,0-1,0 0,0 1,0-1,0 0,1 1,-1-1,1 1,-1-1,1 1,0 0,0-1,0 1,1-1,-1 1,1-1,-1 1,1-1,0 1,0-1,0 0,0 1,0-1,0 0,1 0,-1 0,1 0,-1 0,1 0,0 0,0-1,0 1,0-1,0 1,0-1,0 0,2 1,97 48,-92-49,0 1,0 1,-1-1,1 2,-1-1,0 1,0 0,0 1,0-1,-1 2,0-1,0 1,0 0,-1 1,0-1,0 1,-1 0,0 1,0-1,0 1,-1 0,0 0,-1 1,0-1,0 1,1 7,-4-12,0 1,0-1,-1 1,1-1,-1 0,0 1,0-1,-1 0,1 1,-1-1,0 0,0 0,0 0,-1-1,1 1,-1 0,0-1,0 0,0 1,0-1,-1-1,1 1,-1 0,0-1,0 0,0 1,-115 41,98-39,10-2,6 0,-1 0,0-1,-1 0,1 0,0-1,0 0,-1 0,1 0,-1-1,1 1,-1-2,1 1,-1-1,1 0,0 0,0-1,-1 0,1 0,0 0,0-1,-1 0,3-28,12 17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4.3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7.4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 26,'-21'128,"20"-123,-1-2,1 1,-1-1,1 1,0 0,0 0,1-1,-1 1,1 0,-1 0,1 0,0-1,1 1,-1 0,1 0,-1-1,1 1,0 0,1-1,-1 1,1 0,-1-1,1 0,0 1,0-1,1 0,-1 0,1 0,-1-1,1 1,0 0,0-1,0 0,0 0,1 0,-1 0,0 0,1-1,0 1,4-4,-1 1,1-1,0-1,0 1,-1-1,1-1,-1 0,0 0,0 0,0 0,-1-1,0 0,0-1,5-4,-5 4,179-163,-182 168,0 0,1 0,-1 1,1-1,-1 1,1 0,0-1,-1 2,1-1,-1 0,1 1,-1 0,1-1,-1 1,1 1,-1-1,0 0,0 1,1 0,-1 0,0 0,-1 0,1 0,0 0,-1 1,1 0,-1-1,0 1,0 0,0 0,0 0,0 0,0 1,31 29,-30-30,1 0,-1 0,0-1,1 1,-1-1,1 0,-1 0,1 0,0 0,0-1,0 0,0 0,0 0,1 0,-1 0,0-1,0 0,0 0,1 0,-1 0,0-1,0 0,0 0,0 0,0 0,0 0,3-2,0-1,0 1,0-2,-1 1,0-1,0 1,0-2,0 1,-1-1,1 0,-1 0,-1 0,1 0,-1-1,-1 0,1 0,-1 0,0-1,-1 1,1-1,-1 0,1-13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7.9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336 114,'-11'-3,"0"0,0 1,0 1,0-1,0 2,0 0,0 0,0 1,0 0,0 1,0 0,1 1,-1 0,1 0,-1 1,1 1,0 0,1 0,-1 1,1 0,0 1,-5 5,8-9,-1 1,1 0,0 1,0 0,1 0,-1 0,1 0,0 1,1 0,-1 0,1 0,1 0,-1 1,1 0,0 0,0 0,1 0,0 0,0 0,1 1,-1 6,5-10,1 0,0-1,0 1,0-1,0 0,1 0,-1 0,1 0,-1-1,1 0,0 0,0 0,0 0,1-1,-1 0,0 0,0 0,1-1,-1 0,0 0,0 0,1-1,-1 1,0-1,0-1,4 0,10-2,1-1,0-1,-1-1,0 0,0-1,-1-2,0 1,-1-2,0-1,-1 0,4-4,-9 8,-10 7,0 0,0 0,0 0,0 0,0 0,0 0,0 0,1 1,-1-1,0 0,1 1,-1-1,0 1,1-1,-1 1,1 0,-1 0,1-1,-1 1,0 0,1 0,-1 0,1 1,-1-1,1 0,-1 1,1-1,-1 0,0 1,1 0,-1-1,0 1,0 0,1 0,-1-1,0 1,0 0,0 0,0 0,0 1,0-1,0 0,0 0,-1 0,1 1,0-1,-1 0,1 1,-1-1,1 0,-1 1,0-1,0 1,1 0,0 3,1 0,-1 0,1-1,1 1,-1 0,1-1,0 1,0-1,0 0,0 0,1 0,0 0,-1-1,1 1,1-1,-1 0,0-1,1 1,0-1,-1 1,1-1,0-1,0 1,0-1,0 0,1 0,-1 0,0-1,0 0,0 0,3 0,10-5</inkml:trace>
  <inkml:trace contextRef="#ctx0" brushRef="#br0" timeOffset="343.96">929 1,'-8'3,"1"1,0 0,-1 0,2 0,-1 1,1 0,-1 1,1-1,1 1,-1 0,1 1,0-1,1 1,-1 0,1 0,1 1,-1-1,1 1,1 0,-1 1,4-5,1-1,-1 0,1 0,0 0,0 0,0 0,0 0,0 0,1-1,-1 1,1-1,0 1,-1-1,1 0,0 0,0-1,1 1,-1 0,0-1,1 0,-1 0,0 0,1 0,-1-1,1 1,0-1,-1 0,1 0,-1 0,3-1,26 8,-29-7,0 1,-1-1,1 1,0 0,-1 0,1 0,-1 0,0 1,1-1,-1 1,0-1,0 1,0 0,0 0,0-1,0 2,0-1,-1 0,1 0,-1 0,0 1,1-1,-1 1,0-1,-1 1,1-1,0 1,-1 0,1-1,-1 1,0 0,0-1,0 1,0 0,0 0,-1-1,1 1,-1-1,0 1,1 0,-1-1,-1 1,0 1,-1 4,-2-1,1 1,-1-1,0 0,-1 0,1 0,-2-1,1 0,0 0,-1 0,0-1,-1 0,1 0,-1-1,0 0,0-1,0 1,0-2,-1 1,1-1,-1 0,0-1,-6 1,-7-1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5.9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22,'0'34,"0"25,0 7,0-2,5-7,1-9,0-8,-1-5,-2-5,-1-2,-1-6</inkml:trace>
  <inkml:trace contextRef="#ctx0" brushRef="#br0" timeOffset="466.75">0 22,'16'-2,"45"-7,0 3,1 3,-1 2,58 7,-115-6,0 0,1 0,-1 0,0 1,0-1,1 1,-1 0,0 1,0-1,0 1,0-1,0 1,-1 0,1 1,0-1,-1 1,0-1,0 1,1 0,-2 0,1 1,0-1,-1 1,1-1,-1 1,0 0,0-1,-1 1,1 0,-1 1,0-1,0 0,0 0,0 0,-1 1,0 1,-2 3,0 0,-1 0,-1 0,0 0,0-1,0 1,-1-1,0 0,-1-1,0 1,0-1,-1 0,1-1,-1 0,-2 1,8-5,-1-1,0 1,1 0,0-1,-1 1,1 0,0 0,0 0,0 0,0 0,0 0,0 1,1-1,-1 0,1 0,-1 1,1-1,0 0,0 0,0 1,0-1,0 0,1 1,-1-1,1 0,-1 0,1 0,0 1,0-1,0 0,0 0,0 0,1 0,-1-1,0 1,1 0,0-1,0 2,75 56,-53-45,-14-9,1 0,-1 1,0 1,0 0,0 0,-1 1,-1 0,1 0,2 4,-10-10,0 0,0 0,0 0,0 1,-1-1,1 0,-1 0,1 0,-1 1,0-1,0 0,0 1,0-1,0 0,0 0,-1 1,1-1,-1 0,1 0,-1 0,0 0,0 0,0 0,0 0,-1 0,1 0,0 0,-1 0,1-1,-1 1,0 0,1-1,-1 1,-67 45,62-43,-14 8,-1-2,0-1,-1-1,1 0,-2-2,1-1,-1 0,0-2,0-1,0-1,0 0,-16-4,-23-19,50 10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14.0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23 173,'-9'23,"-4"9</inkml:trace>
  <inkml:trace contextRef="#ctx0" brushRef="#br0" timeOffset="558.319">136 370,'39'-40,"-3"-1,-1-2,-3-2,7-13,-20 34,-3 43,-11 1,37 92,-40-108,-1-1,2 0,-1 0,0 0,1 0,-1-1,1 1,0-1,0 1,0-1,0 0,0 0,0 0,1-1,-1 1,1-1,-1 0,1 0,0 0,-1 0,1-1,0 1,-1-1,1 0,0 0,0-1,-1 1,1-1,3 0,-1-1,0-1,1 0,-1 0,-1 0,1-1,0 0,-1 0,0 0,0-1,0 1,0-1,-1-1,0 1,0 0,0-1,-1 0,1 0,-2 0,1 0,-1-1,0 1,0-1,0-2,16-34,-9 25</inkml:trace>
  <inkml:trace contextRef="#ctx0" brushRef="#br0" timeOffset="847.674">1011 59,'-38'29,"-13"14,2 5,14-7,19-9,16-10,13-10,9-6,5-4,4-3,0-1,1 0,-1 0,-1-4,0-1,-6 0</inkml:trace>
  <inkml:trace contextRef="#ctx0" brushRef="#br0" timeOffset="1212.898">1181 257,'22'-10,"-4"5,-1-1,0-2,0 1,-1-2,0 0,0-1,-1-1,-1 0,0-1,0 0,-1-1,0-1,9-14,-20 27,-1-1,1 0,-1 0,0 0,0 0,0-1,0 1,0 0,0 0,-1-1,1 1,0 0,-1-1,0 1,0 0,0-1,0 1,0 0,0-1,-1 1,1-1,-1 1,1 0,-1 0,0-1,0 1,0 0,0 0,0 0,-1 0,1 0,-1 0,1 0,-1 1,0-1,1 0,-1 1,0 0,0-1,0 1,0 0,-1 0,1 0,0 0,0 0,-1 1,1-1,0 1,-1-1,1 1,-1 0,-8 1,0 0,0 1,1 0,-1 1,1 0,-1 1,1 0,0 0,1 1,-1 0,1 1,0 0,0 1,1 0,0 0,0 1,0 0,1 0,1 1,-1-1,1 2,1-1,0 1,0-1,1 1,0 1,1-1,0 1,0-1,1 1,0 7,2-13,1-1,-1 1,1-1,0 0,0 1,0-1,1 0,-1 0,1 0,0 0,1 0,-1 0,1 0,-1-1,1 1,0-1,0 0,1 0,-1 0,1 0,-1 0,1-1,0 0,0 1,0-2,0 1,0 0,1-1,-1 0,2 1,137 14,-86-22,-32-1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27.5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51 283,'-14'34,"-6"15,7 0,9-9,6-16,3-11</inkml:trace>
  <inkml:trace contextRef="#ctx0" brushRef="#br0" timeOffset="263.131">79 0,'0'0</inkml:trace>
  <inkml:trace contextRef="#ctx0" brushRef="#br0" timeOffset="433.522">475 113,'-2'1,"-13"5,0 1,0 0,1 2,0-1,0 1,1 1,1 1,-1 0,2 0,0 1,-10 13,21-22,-1 1,1-1,0 1,0-1,0 1,0-1,1 1,-1-1,1 1,0-1,0 0,0 1,0-1,1 0,-1 0,1 0,0 0,0 0,0 0,0-1,1 1,-1-1,1 1,0-1,-1 0,1 0,0 0,0 0,0-1,0 1,1-1,-1 0,0 0,1 0,-1 0,0 0,1-1,22 14,-23-12,1 1,-1 0,0 0,0 0,0 0,0 0,-1 1,1-1,-1 1,0 0,0-1,0 1,-1 0,1 0,-1 0,0 1,0-1,0 0,-1 0,1 1,-1-1,0 0,0 1,-1-1,1 0,-1 0,0 1,0-1,-1 0,1 0,-1 0,0 0,0-1,0 1,0 0,-1-1,1 1,-1-1,0 0,0 0,0 0,-1 0,1-1,-1 1,1-1,-1 0,0 0,0 0,0-1,0 1,0-1,0 0,-1 0,-21 6,1-3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29.2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0,'5'74,"11"42,-15-112,1-1,-1 1,1-1,0 1,0-1,0 0,0 0,0 0,1 0,-1 0,1-1,0 1,0-1,0 1,0-1,0 0,1 0,-1-1,1 1,-1-1,1 1,-1-1,1 0,0-1,0 1,-1-1,1 1,0-1,1 0,9-3,0 0,-1-1,1-1,-1 0,0-1,-1 0,1-1,-1 0,0-1,-1 0,0-1,-1-1,1 1,-2-2,1 1,1-5,37-31,-47 44,1 0,-1 0,1 0,0 0,-1 1,1-1,0 1,0-1,0 1,0 0,1 0,-1 0,0 0,0 0,1 1,-1-1,0 1,1-1,-1 1,1 0,-1 0,0 0,1 0,-1 0,1 0,-1 1,0-1,1 1,-1 0,0 0,1 0,-1 0,0 0,0 0,0 1,0-1,0 0,0 1,-1 0,1-1,0 1,0 1,24 31,-24-29,0-1,0 1,0-1,1 1,-1-1,1 0,0 0,1 0,-1 0,1-1,-1 1,1-1,0 0,1 0,-1-1,0 1,1-1,-1 0,1 0,0 0,-1-1,1 1,0-1,0-1,0 1,0-1,0 1,0-1,0-1,0 1,0-1,0 0,0 0,0 0,1-2,0 0,0-1,0 0,-1 0,1 0,-1 0,0-1,-1 0,1 0,-1 0,0-1,0 1,-1-1,1 0,-1 0,-1 0,1 0,-1-1,0 1,-1-1,1 1,-1-1,0 0,1-17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0.2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0,'0'34,"-5"30,-6 14,-1-2,1-9,2-11,3-5,-2-7,0-6,2-4,1-4,2-2,2 0,0-1,1 0,0 0,1-4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29.6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50 452,'-5'10,"-1"7,-5 7,0 3,2 2,2-8,7-9,4-10,1-6</inkml:trace>
  <inkml:trace contextRef="#ctx0" brushRef="#br0" timeOffset="255.984">192 114,'-5'-5,"-1"-1</inkml:trace>
  <inkml:trace contextRef="#ctx0" brushRef="#br0" timeOffset="505.312">474 1,'-5'38,"-6"33,-7 8,1 0,3-8,3-11,0-7,1-7,2-7,-2-5,1-3,1-3,3-6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5.7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1,'-14'102,"10"-92,1 0,1 0,0 1,0-1,1 1,0-1,0 1,2-1,-1 1,1-1,1 1,0-1,0 0,1 0,0 0,1 0,0 0,1-1,1 3,-3-7,1-1,-1 0,1 0,-1 0,1 0,1-1,-1 0,0 1,1-1,-1-1,1 1,0-1,0 0,0 0,0 0,1-1,-1 0,0 0,1 0,-1 0,0-1,1 0,-1 0,1-1,-1 1,0-1,1 0,-1-1,0 1,0-1,0 0,0 0,3-3,14-8,-1-2,0 0,0-1,-2-2,0 0,-1 0,4-9,42-38,-64 64,0-1,1 1,-1 0,1 0,-1-1,1 1,0 0,0 0,-1 0,1 0,0 0,0 0,0 0,0 0,0 1,0-1,0 0,0 0,1 1,-1-1,0 1,0-1,1 1,-1 0,0-1,0 1,1 0,-1 0,0 0,1 0,-1 0,0 0,1 0,-1 0,0 1,0-1,1 0,-1 1,0-1,0 1,1-1,-1 1,0 0,0 0,0-1,0 1,0 0,0 0,0 0,0 0,-1 0,1 0,0 0,0 0,-1 1,1 0,5 28,-7-25,1-1,1 1,-1 0,1 0,-1 0,1 0,1-1,-1 1,1 0,0-1,0 1,0-1,0 0,1 0,0 0,0 0,0 0,0 0,1-1,-1 1,1-1,0 0,0-1,0 1,0 0,0-1,1 0,-1 0,3 0,5-2,-1-1,1 0,0 0,0-1,-1-1,1 0,-1-1,0 0,0 0,0-2,0 1,-1-1,0-1,0 1,-1-2,0 1,0-2,0 1,-1-1,-1 0,0-1,0 1,4-9,-7 13,-1 0,1-1,-1 1,0 0,-1-1,0 0,0 1,0-1,0 0,-1 0,0 0,0 0,0 0,-1-1,0 1,-1-5,-3-7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41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104 762,'-10'33,"-3"12</inkml:trace>
  <inkml:trace contextRef="#ctx0" brushRef="#br0" timeOffset="250.117">19 367,'0'0</inkml:trace>
  <inkml:trace contextRef="#ctx0" brushRef="#br0" timeOffset="540.641">217 875,'18'-2,"-1"0,1-1,0-1,-1-1,0 0,0-1,0-1,-1-1,0 0,0-1,-1-1,0 0,-1-1,0-1,-1 0,0-1,31-53,-28 120,-16-47,0-1,1 0,0 0,1 0,-1 1,1-1,0 0,0-1,1 1,0 0,0-1,0 0,1 1,0-1,0-1,0 1,0 0,1-1,0 0,0 0,0-1,0 1,1-1,-1 0,1 0,0-1,0 0,0 0,0 0,0-1,0 0,3 0,-1 0,1-1,-1 0,1-1,-1 0,1 0,-1-1,0 0,0 0,1-1,-2 0,1 0,0-1,-1 0,1-1,-1 0,0 0,-1 0,1-1,-1 0,0 0,-1 0,1-1,-1 0,2-4,120-230,-109 213</inkml:trace>
  <inkml:trace contextRef="#ctx0" brushRef="#br0" timeOffset="727.049">1290 0,'-15'39,"-9"40,0 13,3 0,5-6,6-9,9-11,5-9,2-8,4-8,1-2,-2-2,3-7,-1-5,3-6,-2-1,3-4,-2-5</inkml:trace>
  <inkml:trace contextRef="#ctx0" brushRef="#br0" timeOffset="882.246">979 508,'44'-19,"27"-7,13 2,-5 4,-9 11,-13 7,-11 3,-9 7,-5 2,-9-1</inkml:trace>
  <inkml:trace contextRef="#ctx0" brushRef="#br0" timeOffset="1465.015">104 762,'5'-5,"1"4,-5 6,-2 7,-7 7,-5 4,-2 4,2 1,-1-3,1-2,3 1,-1 0,1 2,2-5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40.8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135 58,'7'83,"-4"0,-4 0,-9 63,10-141,-1 10,0 1,-1-1,0 1,-1-1,-1 0,0 0,-2-1,1 1,-2-1,-5 9,11-21,0 0,0-1,0 1,0 0,0-1,-1 1,1-1,-1 0,1 1,-1-1,0 0,1 0,-1 0,0 0,0 0,0-1,1 1,-1 0,0-1,0 0,0 1,0-1,0 0,0 0,0 0,0 0,0 0,0-1,0 1,0 0,0-1,0 0,0 1,0-1,1 0,-1 0,0 0,1 0,-1 0,0-1,1 1,-1 0,1-1,0 1,-1-1,1 1,0-1,0 0,0 1,0-1,0 0,1 0,-1 0,1 0,-1 0,0-14,1 0,0 0,1 0,1 0,1 0,0 0,1 0,0 1,1 0,1 0,1 0,0 1,1 0,0 0,1 1,1 0,0 0,0 1,6-4,13-19,0 2,3 1,0 1,2 2,2 1,0 2,2 2,0 1,2 1,2 2,-39 18,0 0,0 0,0 0,0 0,0 1,0-1,0 1,0 0,1 0,-1 0,1 0,-1 1,0-1,1 1,-1 0,1 0,-1 0,1 1,-1-1,0 1,1 0,-1 0,0 0,1 0,-1 0,0 1,0-1,0 1,0 0,0 0,-1 0,1 0,-1 1,1-1,1 3,-2 9,-1 1,0-1,-1 1,0-1,-1 1,-1-1,-1 0,0 0,0 0,-2 0,1 0,-2-1,0 0,0 0,-2 0,1-1,-1 0,-1 0,-9 9,6-6,-1-1,0 0,0-1,-2-1,1 0,-2-1,1-1,-1 0,-17 7,32-16,-1 0,1 0,-1 0,1 0,-1-1,0 1,1-1,-1 1,0-1,1 0,-1 0,0 1,1-1,-1 0,0 0,1-1,-1 1,0 0,1-1,-1 1,0-1,1 1,-1-1,1 0,-1 1,1-1,-1 0,1 0,-1 0,1 0,0 0,0-1,0 1,-1 0,1-1,0 1,1 0,-1-1,0 1,0-2,-5-14</inkml:trace>
  <inkml:trace contextRef="#ctx0" brushRef="#br0" timeOffset="295.724">1011 1,'-32'31,"2"2,1 0,1 2,2 1,2 1,1 2,-6 16,13 5,16-59,-1 1,1-1,0 0,0 1,0-1,0 1,0-1,0 0,1 1,-1-1,0 0,1 1,-1-1,1 0,0 0,-1 1,1-1,0 0,-1 0,1 0,0 0,0 0,0 0,0 0,0 0,0 0,0-1,1 1,-1 0,0-1,0 1,1 0,-1-1,0 0,1 1,-1-1,0 0,1 0,-1 0,1 0,10-1,-1-1,1-1,-1 0,0 0,0-1,0-1,-1 1,0-2,0 0,0 0,0 0,7-9,-8 9,0 0,-1-1,1 0,-2-1,1 1,-1-2,0 1,-1-1,0 0,0 0,-1-1,0 1,-1-1,0 0,-1-1,0 1,0-1,-1 1,-1-1,1 0,-2 1,1-1,-2 0,0 0,0 0,0 1,-2-4,2 12,0 0,0 0,0 0,-1 0,1 0,-1 1,1-1,-1 0,1 1,-1-1,0 1,0-1,0 1,0 0,0 0,0 0,0 0,0 0,0 1,0-1,-1 0,1 1,0 0,0-1,-1 1,1 0,-19 2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8.9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424 209,'-9'-5,"0"0,0 1,-1 0,1 0,-1 1,0 0,0 1,0 0,0 1,0 0,0 1,-1 0,1 0,0 1,0 0,0 1,0 0,0 1,0 0,1 0,-1 1,1 1,0-1,0 1,1 1,-1 0,1 0,0 0,1 1,0 0,0 1,0 0,1 0,0 0,0 2,1-4,1-1,-1 1,2 0,-1 1,1-1,-1 0,2 1,-1 0,1 0,0 0,1 0,-1 0,1 0,1 0,-1 0,1 0,0 1,1-1,0 0,0 0,1 0,0 0,0 0,0 0,1-1,0 1,0-1,4 6,-2-7,0 0,0 0,1 0,-1-1,1 0,0 0,0 0,1-1,-1 0,1 0,-1 0,1-1,0 0,0-1,0 1,0-2,0 1,0-1,1 1,-1-2,0 1,0-1,0 0,0-1,0 0,0 0,0 0,-1-1,1 0,-1 0,5-4,29-18,-1-2,-2-2,0-1,-3-2,0-1,-2-2,16-24,-48 59,0-1,0 1,0-1,0 1,0-1,0 1,0-1,0 1,1-1,-1 1,0-1,0 1,0-1,1 1,-1 0,0-1,1 1,-1-1,0 1,1 0,-1-1,1 1,-1 0,0 0,1-1,-1 1,1 0,-1 0,1 0,-1-1,1 1,-1 0,1 0,-1 0,1 0,-1 0,1 0,-1 0,1 0,-1 0,1 0,-1 0,1 0,-1 1,1-1,-1 0,1 0,-1 0,0 1,1-1,-1 0,1 1,-1-1,0 0,1 1,-1-1,0 0,1 1,-1-1,0 1,1-1,-1 0,0 1,0 0,2 35,-2-30,-1 20,0-17,0 0,1 0,0 0,0 0,1 0,0 0,0 0,1 0,0 0,1-1,0 1,0-1,1 1,0-1,4 6,9 5</inkml:trace>
  <inkml:trace contextRef="#ctx0" brushRef="#br0" timeOffset="350.07">875 548,'175'-422,"-152"391,-22 31,-1 0,1 0,0-1,-1 1,1 0,0 0,0 0,-1 0,1 0,0 1,0-1,-1 0,1 0,0 0,-1 1,1-1,0 0,-1 1,1-1,0 0,-1 1,1-1,-1 1,1-1,-1 1,1-1,-1 1,1 0,-1-1,1 1,-1 0,0-1,1 1,-1 0,0-1,0 1,0 0,1-1,-1 1,0 0,0 0,0-1,0 1,0 0,-1 0,14 63,-12-56,-1 1,1-1,1 0,-1 0,1 0,1 0,-1 0,1-1,1 1,-1-1,1 0,1 0,-1 0,1 0,0-1,1 0,0 0,0 0,0-1,3 2,-5-4,1 0,0 0,0 0,1-1,-1 0,1 0,-1-1,1 1,-1-1,1 0,0-1,-1 1,1-1,0 0,0-1,-1 1,1-1,0 0,-1-1,1 1,-1-1,0 0,1-1,-1 1,0-1,0 0,-1 0,1 0,0-1,-1 0,0 0,0 0,0 0,-1-1,1 1,-1-1,1-2,71-199,-67 188</inkml:trace>
  <inkml:trace contextRef="#ctx0" brushRef="#br0" timeOffset="902.106">1693 68,'-9'19,"2"1,0-1,1 1,0 1,2-1,1 1,0 0,2 0,0-1,1 1,1 0,3 11,-4-29,1 0,-1 0,1-1,0 1,-1 0,1 0,1 0,-1-1,0 1,1-1,-1 1,1-1,0 1,0-1,0 0,0 0,0 0,0 0,1 0,-1-1,0 1,1-1,0 1,-1-1,1 0,0 0,0 0,-1 0,1-1,0 1,0-1,0 0,0 0,0 0,0 0,0 0,0 0,-1-1,1 0,0 1,2-2,10-8,0-1,0-1,-2 0,1-1,-2 0,0-1,0 0,-1-1,-1 0,-1-1,0 0,-1-1,0 1,3-14,1 4,47-104,-59 129,0 0,0 0,1 0,-1 0,0 0,0 1,1-1,-1 0,0 0,1 0,-1 0,1 1,-1-1,1 0,-1 0,1 1,-1-1,1 0,0 1,-1-1,1 1,0-1,0 1,0-1,-1 1,1-1,0 1,0 0,0 0,0-1,0 1,0 0,-1 0,1 0,0 0,0 0,0 0,0 0,0 0,0 0,0 1,0-1,-1 0,1 0,0 1,0-1,0 1,0-1,-1 1,1-1,0 1,-1-1,1 1,0 0,-1-1,1 1,-1 0,1 0,-1-1,1 1,-1 0,1 0,-1 0,9 26,-1 1,-2 0,0 1,-2-1,-2 1,0 0,-2 0,-3 27,2-3,-30 282,25-299,-1-1,-1 0,-2 0,-1-1,-2 0,-8 13,20-45,1 0,0-1,-1 1,1 0,-1 0,0 0,0-1,1 1,-1 0,0-1,-1 1,1-1,0 1,0-1,-1 0,1 1,0-1,-1 0,0 0,1 0,-1 0,1 0,-1 0,0-1,0 1,1-1,-1 1,0-1,0 1,0-1,0 0,0 0,0 0,1 0,-1 0,0-1,0 1,0 0,0-1,1 1,-1-1,0 0,0 0,1 1,-1-1,0 0,1-1,-1 1,1 0,0 0,-1-1,1 1,0 0,0-1,0 1,0-1,0 0,0 1,0-1,0 0,0 0,-2-18,0-1,2 1,0 0,1-1,1 1,1 0,1 0,0 0,2 0,0 0,1 1,1 0,1 0,1 1,0 0,2 0,0 1,0 1,10-10,-10 11,0 0,1 0,1 1,1 1,0 1,0 0,1 0,1 1,0 1,0 1,1 0,0 2,1 0,-1 0,19-3,-11 6</inkml:trace>
  <inkml:trace contextRef="#ctx0" brushRef="#br0" timeOffset="1188.189">0 858,'48'5,"64"-3,27-3,9 0,-1-5,-7-2,-7-4,-8 0,-1-2,-2 0,-3-2,-2-2,-2 1,-2-1,-10 2,-12 4,-23 4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7.7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52 330,'40'-1,"0"-2,0-2,-1-1,1-2,-1-2,-1-1,10-6,-39 13,0 1,0-1,0 0,-1-1,1 0,-1-1,-1 1,1-2,-1 1,0-1,0 0,-1 0,0-1,0 1,-1-2,0 1,0 0,-1-1,0 0,-1 0,0 0,0 0,-1-1,0 1,0-10,-1 16,-1 1,1-1,-1 1,1 0,-1-1,0 1,0-1,0 1,0-1,-1 1,1-1,-1 1,1 0,-1-1,0 1,0 0,0-1,0 1,0 0,0 0,-1 0,1 0,-1 0,0 0,1 0,-1 1,0-1,0 1,0-1,0 1,0 0,-1 0,1 0,0 0,0 0,-1 0,1 0,-1 1,1-1,0 1,-1 0,1 0,-1 0,1 0,-1 0,1 0,-1 1,1-1,0 1,-1 0,0 0,-5 7,0 1,0 1,1 0,0-1,0 2,1-1,1 1,0 0,0 0,1 1,1-1,0 1,0 0,1 0,1 0,0 0,0 11,1-21,-9 347,9-127,0-194,-2-1,-1 0,-2 0,0 0,-2-1,-1 0,-1 0,-1-1,-1 0,-1 0,-1-1,-1-1,-9 9,15-23,0-1,-1 0,0 0,0-1,-1 0,0 0,0-1,-1-1,1 1,-2-1,8-4,0 1,1-1,-1 1,0-1,0 0,0 0,0-1,0 1,0-1,0 0,0 0,0 0,0-1,0 1,0-1,0 0,0 0,0-1,1 1,-1-1,0 1,1-1,-1-1,1 1,0 0,0-1,-1 1,2-1,-1 0,-2-3,3 2,-1 0,1 0,0-1,1 1,-1 0,1-1,0 0,0 1,0-1,0 0,1 1,0-1,0 0,0 0,1 1,0-1,0 0,0 1,0-1,1 1,-1-1,1 1,0 0,1 0,-1 0,2-2,79-97,-50 68,1 1,2 1,1 2,1 2,2 1,1 2,1 2,1 2,1 1,1 3,36-10,-57 23</inkml:trace>
  <inkml:trace contextRef="#ctx0" brushRef="#br0" timeOffset="251.023">898 556,'-17'10,"0"2,1 0,0 1,1 0,0 1,1 1,1 0,0 1,1 1,1 0,1 0,0 1,-4 11,14-25,0 0,0 0,0 0,0-1,1 1,0 0,-1 0,1-1,1 1,-1 0,0-1,1 1,0-1,0 0,0 1,0-1,0 0,1 0,-1-1,1 1,0 0,0-1,0 0,0 1,0-1,0 0,1-1,-1 1,1-1,-1 1,1-1,0 0,-1 0,1-1,0 1,0-1,0 0,-1 0,1 0,0 0,0-1,0 1,-1-1,1 0,0 0,-1-1,1 1,-1-1,3-1,5-1,-1 0,1-2,-1 1,0-1,0-1,0 0,-1 0,0-1,-1 0,0-1,0 1,0-2,-2 1,1-1,-1 0,0 0,-1-1,0 1,-1-1,0-1,-1 1,0 0,-1-1,0 1,-1-1,0 0,-1 0,0 1,-1-1,-3-12,-2 6</inkml:trace>
  <inkml:trace contextRef="#ctx0" brushRef="#br0" timeOffset="489.828">1153 894,'0'-5,"0"-16,0-9,5-4,1-1,0-5,3 0,1 2,-2 3,3 2,-1 3,4 5,-2 3,2 5,4 5,-1 1,1 1,-2 3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6.5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 1,'-4'43,"-3"34,1 13,2-4,0-12,2-8,6-12,1-9,1-8,-1-5,4-4,0-6</inkml:trace>
  <inkml:trace contextRef="#ctx0" brushRef="#br0" timeOffset="306.638">339 143,'-199'214,"194"-208,-36 49,40-54,0 1,0-1,1 1,-1-1,0 1,1-1,-1 1,1-1,-1 1,1 0,0-1,0 1,0-1,0 1,0 0,0-1,0 1,0 0,1-1,-1 1,0-1,1 1,0-1,-1 1,1-1,0 1,0-1,0 0,0 1,0-1,0 0,0 0,0 0,0 1,1-1,-1 0,118 51,-7 82,-75-117,-17-12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36.0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 57,'-6'11,"0"0,1 0,1 0,-1 1,2 0,0 0,0 0,1 0,0 1,1-1,1 1,0-1,1 0,0 1,1-1,0 0,1 1,0-2,2 4,-4-12,1-1,-1 1,1-1,0 1,0-1,0 0,0 0,1 1,-1-2,1 1,-1 0,1 0,0-1,-1 1,1-1,0 0,0 0,0 0,0 0,0-1,0 1,0-1,0 0,0 0,0 0,0 0,0 0,1 0,-1-1,0 0,0 0,-1 0,1 0,1 0,89-58,-88 54,0 0,-1-1,0 1,0-1,0 0,-1 0,1 0,-2 0,1-1,-1 1,0-1,0 0,-1 1,0-1,0 0,0 0,-1 0,0 0,0 0,-1 1,0-1,0 0,-1 0,0 1,0-1,0 0,-1 1,0 0,0 0,-1 0,0 0,0 0,0 1,-1 0,1 0,-1 0,0 0,-1 1,1 0,-1 0,0 0,0 1,0 0,0 0,-1 0,1 1,-6-1,-36 11,29 3</inkml:trace>
  <inkml:trace contextRef="#ctx0" brushRef="#br0" timeOffset="249.487">407 367,'-4'-24,"-3"-22,1-9,6 6,3 6,1 5,4 5,2 3,3 7,4 7,0 6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2:12.4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 1,'-7'18,"1"1,1 0,0 1,2-1,0 1,1-1,1 1,1 0,1-1,2 13,-2-29,0 0,-1 0,2 0,-1 0,0 0,0-1,1 1,0 0,0-1,-1 1,1-1,1 1,-1-1,0 0,0 0,1 0,-1 0,1-1,0 1,0-1,-1 1,1-1,0 0,0 0,0 0,0-1,0 1,0-1,1 1,-1-1,0 0,0 0,0-1,0 1,0-1,0 1,0-1,0 0,0 0,0 0,0 0,0-1,0 1,-1-1,1 0,-1 0,1 0,-1 0,0 0,1-2,7-5,0 0,-1-1,0-1,-1 1,0-2,0 1,-2-1,1 0,-1 0,-1-1,0 1,0-7,20-40,-25 59,0-1,0 1,0-1,0 1,0-1,0 1,0-1,0 0,0 1,0-1,0 1,0-1,0 1,1-1,-1 1,0-1,0 1,1-1,-1 1,0-1,1 1,-1 0,1-1,-1 1,0-1,1 1,-1 0,1-1,-1 1,1 0,-1 0,1-1,-1 1,1 0,-1 0,1 0,-1 0,1 0,0 0,-1 0,1 0,-1 0,1 0,-1 0,1 0,-1 0,1 0,0 0,-1 0,1 1,-1-1,1 0,-1 0,1 1,-1-1,0 0,1 1,-1-1,1 1,-1-1,0 0,1 1,-1-1,0 1,1-1,-1 1,0 0,11 39,1 392,-10-420,4 18,-1 0,-1 0,-1 0,-2 1,-1-1,-1 1,-2-1,-1 0,-2 0,0 0,-2 0,-5 8,9-30,-1-1,0 0,0-1,0 1,-1-1,0 0,0 0,-1-1,1 0,-1 0,0 0,-1-1,1 0,-1-1,0 1,5-3,0 0,-1 0,1 0,0 0,0 0,-1-1,1 1,0-1,-1 0,1 0,-1 0,1-1,0 1,0-1,-1 0,1 0,0 0,0 0,0 0,0-1,0 1,0-1,0 0,0 0,1 0,-1 0,1-1,-1 1,1-1,0 1,0-1,0 0,0 0,1 0,-1 0,1 0,0 0,-1-1,-3-15,1 0,1-1,0 1,2-1,0 0,1 1,1-1,4-19,-5 39,4-34,2 1,1 0,2 0,1 0,2 2,2-4,-3 8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2:12.88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57 0,'-17'36,"10"13,2 1,2 0,2 1,4 9,-2 13,29 154,-25-204,2-5</inkml:trace>
  <inkml:trace contextRef="#ctx0" brushRef="#br0" timeOffset="270.325">255 762,'-10'38,"-7"23,-7 5,2-3,-1-13,4-10,0-11,-1-12,2-12,5-8</inkml:trace>
  <inkml:trace contextRef="#ctx0" brushRef="#br0" timeOffset="521.736">1 847,'24'14,"17"15,7 2,0 1,-4-6,-4-2,-4-4,-3-2,-3 1,-2-3,0 2,-1 1,-4-2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2:10.8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 31,'0'449,"-25"-246,31-185,14-37,-11 9,27-29,-16 16,2 0,0 2,1 0,1 2,0 0,24-12,-45 29,0-1,0 2,0-1,0 0,1 0,-1 1,0 0,1 0,-1 0,1 0,-1 0,1 1,0-1,-1 1,1 0,-1 0,1 1,0-1,-1 1,1-1,-1 1,1 0,-1 1,0-1,1 0,-1 1,0 0,0 0,0 0,0 0,0 0,-1 1,1-1,0 1,-1 0,0 0,0 0,0 0,0 0,0 0,0 1,1 6,0 0,-1 0,0 0,-1 0,0 0,0 1,-1-1,0 0,-1 0,0 1,-1-1,0 0,-1 0,0-1,0 1,-1 0,0-1,-1 0,0 0,-1 1,2-4,0 0,0 0,0 0,-1-1,0 0,0 0,0 0,-1 0,1-1,-1 0,0 0,-1-1,1 0,0 0,-1 0,0-1,1 0,-1 0,0 0,0-1,0 0,0-1,0 0,0 0,-1 0,1-1,0 0,0 0,-1-1,-11-5</inkml:trace>
  <inkml:trace contextRef="#ctx0" brushRef="#br0" timeOffset="362.075">844 511,'-45'22,"1"1,1 3,1 1,1 2,-24 24,61-51,1-1,0 2,0-1,0 0,0 0,0 1,0 0,1 0,-1 0,1 0,0 0,0 0,0 0,0 1,1-1,-1 1,1-1,0 1,0-1,0 1,0 0,1 0,0 0,-1-1,1 1,1 0,-1 0,0-1,1 1,0 0,0 0,0-1,0 1,1-1,0 1,-1-1,1 0,0 1,1-1,-1 0,0 0,1-1,0 1,-1 0,2-1,8 3,1-1,0 0,0-1,0-1,0 0,1-1,-1 0,0-1,1-1,-1 0,0 0,0-2,0 1,0-2,0 0,3-1,2-2,0-1,0 0,0-2,-1 0,-1 0,1-2,-2 0,12-11,-23 19,0 0,1 0,-1 0,-1-1,1 0,-1 1,1-1,-1 0,-1-1,1 1,-1 0,0-1,0 0,-1 1,1-1,-1 0,0 0,-1 0,0 1,0-1,0 0,0 0,-1 0,0 0,0 1,-1-1,0 0,0 1,0-1,-3-4,3 6,0 1,0-1,0 1,-1 0,1 0,-1 0,0 0,0 0,0 0,-1 1,1-1,-1 1,1 0,-1 0,0 0,1 1,-1-1,0 1,0 0,0 0,0 1,0-1,-1 1,1 0,0 0,0 0,0 0,0 1,0-1,0 1,0 0,0 1,0-1,0 1,0-1,0 2,-11 9</inkml:trace>
  <inkml:trace contextRef="#ctx0" brushRef="#br0" timeOffset="861.502">1211 454,'-22'22,"1"1,1 1,1 0,1 1,1 1,1 1,2 0,-9 23,22-47,-1-1,1 1,-1 0,1 0,0 0,0 0,0 0,1 0,-1 0,1 1,0-1,0 0,0 0,0 0,0 0,1 0,-1 0,1 1,0-1,0 0,0 0,0-1,1 1,-1 0,1 0,0-1,-1 1,1-1,1 1,-1-1,0 0,0 0,1 0,-1 0,2 1,3 0,0 0,0 0,1 0,-1-1,0 0,1-1,-1 0,1 0,0 0,-1-1,1 0,-1 0,1-1,0 0,-1-1,1 0,-1 0,0 0,0-1,0 0,0 0,0-1,-1 0,1 0,-1-1,0 1,9-8,-1 0,-1-1,0 0,-1-1,0 0,-1-1,-1-1,0 1,-1-2,2-5,35-72,-30 66,0 0,-2 0,-1-2,-2 1,-1-2,-1 1,-1-1,-2-1,-1 1,-2-1,-1 0,-1-3,-1 30,1 0,-2-1,1 1,-1 0,1 0,-1 0,-1 0,1 0,-1 0,0 0,0 1,0-1,-1 0,1 1,-1 0,0 0,-1 0,1 0,-1 0,1 0,-1 1,0 0,0 0,-1 0,1 0,-1 1,1-1,-1 1,0 1,0-1,0 0,0 1,0 0,0 1,0-1,0 1,-1 0,1 0,0 0,-3 1,-4 5,-1 1,1 0,1 0,-1 1,1 1,1 0,0 0,0 1,1 0,0 1,0 0,2 1,-1-1,1 1,1 1,0-1,1 1,0 0,-2 13,1-10,0 0,2 0,0 1,0-1,2 1,0 0,1 0,1 0,0 0,1 0,1 0,1 0,0-1,1 1,1-1,0 0,2 0,-1 0,2-1,0 0,1-1,0 0,2 0,-1-1,1 0,1-1,1 0,8 6,-8-9,0-1,1 0,1-1,-1 0,1-1,0-1,0 0,1-1,-1-1,1 0,0-1,6-1,3-1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1:26.1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5980 649,'-10'19,"-12"16,-3 7,-2-3,4-4,0-9,6-2,-1-6,4-2,-1-3,2-4</inkml:trace>
  <inkml:trace contextRef="#ctx0" brushRef="#br0" timeOffset="454.989">6685 114,'-6'17,"0"1,1 0,1 0,0 0,2 0,0 1,1 0,1-1,0 1,2 3,-7 115,-5-84,-1 0,-3 0,-3-1,-11 24,18-55</inkml:trace>
  <inkml:trace contextRef="#ctx0" brushRef="#br0" timeOffset="719.628">6347 452,'43'-5,"34"-6,13-2,-4-2,-12 0,-13 3,-13 4,-10-2,-6 1,-4 2,-6-3,-3 1,-4 1</inkml:trace>
  <inkml:trace contextRef="#ctx0" brushRef="#br0" timeOffset="1148.022">7193 0,'-25'67,"3"0,3 1,3 0,3 2,4 0,2 0,3 25,4-77,13 78,-13-94,1 1,0-1,0 0,1 0,-1 0,0 0,1 0,-1 0,1 0,-1 0,1-1,0 1,0 0,0-1,0 0,0 1,0-1,0 0,1 0,-1 0,0 0,1-1,-1 1,0-1,1 1,-1-1,1 0,-1 0,0 0,1 0,-1 0,1-1,-1 1,0-1,1 1,0-2,113-57,-33 10,-82 49,1-1,-1 0,1 0,0 1,-1-1,1 1,-1-1,1 1,0 0,-1 0,1-1,0 1,-1 0,1 1,0-1,-1 0,1 0,0 1,-1-1,1 1,-1-1,1 1,-1 0,1 0,-1-1,1 1,-1 0,0 0,1 0,-1 1,0-1,0 0,0 0,0 1,0-1,0 1,0-1,0 1,-1-1,1 1,-1-1,1 1,-1 0,1-1,-1 2,7 17,0-2</inkml:trace>
  <inkml:trace contextRef="#ctx0" brushRef="#br0" timeOffset="26976.858">5810 1779,'0'33,"0"16,0 0</inkml:trace>
  <inkml:trace contextRef="#ctx0" brushRef="#br0" timeOffset="27228.143">5895 1468,'5'0,"1"0</inkml:trace>
  <inkml:trace contextRef="#ctx0" brushRef="#br0" timeOffset="27594.558">6234 1609,'-28'24,"2"2,0 1,2 1,1 1,1 0,-4 12,-2 41,28-79,-1-1,1 0,1 0,-1 0,0 1,0-1,1 0,-1 0,1 0,0 0,0 0,0 0,0 0,0 0,0 0,0 0,1 0,-1-1,1 1,-1 0,1-1,-1 1,1-1,0 0,0 0,0 0,0 0,0 0,0 0,0 0,0 0,0-1,0 1,0-1,1 0,-1 1,1-1,15-1,0-1,-1-1,1 0,0-1,-1-1,0 0,0-2,-1 0,0 0,0-2,0 0,-1-1,-1 0,1-1,6-8,-21 19,23-18,0-2,-2 0,0-1,-1-1,-1-1,-2 0,0-2,7-15,108-171,-127 204,-1-1,0 1,0-1,-1 0,0 0,0 0,-1-1,0 1,0-1,-1 1,0-1,0 0,-1 1,-1-1,1 0,-1 1,-1-1,0 1,0-1,0 1,-1 0,0 0,-1 0,0 0,0 1,-1-1,0 1,0 0,0 1,-1-1,0 1,-3-2,2 4,1 0,-1 1,0 0,0 0,0 0,-1 1,1 0,0 1,-1 0,1 0,-1 0,0 1,1 0,-1 1,1-1,-1 2,1-1,-1 1,1 0,0 0,0 1,0 0,0 0,0 1,1 0,0 0,0 0,0 1,0 0,0 0,1 1,-4 4,-3 1,1 0,0 1,1 0,0 1,0 0,2 1,-1 0,2 0,0 1,1 0,0 0,1 0,1 1,1-1,0 1,0 0,2 0,0 1,1-1,1 0,0 0,1 0,1 0,0 0,4 6,1-3,2 0,0-2,2 1,0-1,0-1,2 0,0-1,0 0,2-1,-1-1,2 0,0-1,0-1,17 7,8 2,1-2,0-2,1-2,1-2,0-2,6-1,237 28,-264-37</inkml:trace>
  <inkml:trace contextRef="#ctx0" brushRef="#br0" timeOffset="-6867.285">843 537,'-28'6,"0"2,1 1,0 1,1 1,0 2,1 0,0 2,1 0,1 2,1 1,-9 9,29-26,-1 1,1-1,0 1,0 0,0 0,0 0,1 0,-1 0,1 0,-1 1,1-1,-1 1,1-1,0 1,0-1,1 1,-1-1,0 1,1 0,0-1,-1 1,1 0,0-1,0 1,1 0,-1 0,1-1,-1 1,1-1,0 1,0 0,0-1,0 1,0-1,1 0,-1 1,1-1,-1 0,1 0,0 0,0 0,0 0,0-1,0 1,0 0,1-1,-1 0,0 1,1-1,-1 0,1 0,0-1,-1 1,1 0,1-1,16-3,0 0,0-2,-1 0,0-2,0 0,-1-1,1 0,-2-2,1 0,15-13,-6 7,86-72,-111 88,0 0,0-1,0 1,1 0,-1 0,0 0,0 1,1-1,-1 1,0-1,0 1,0-1,0 1,0 0,0 0,0 0,0 0,0 1,0-1,-1 0,1 1,0-1,-1 1,1 0,-1-1,0 1,1 0,-1 0,0 0,0 1,16 14,-11-12,1-1,0 1,0-1,0-1,1 1,0-2,-1 1,1-1,0 0,0 0,0-1,0 0,0 0,1-1,-1 0,0-1,0 0,0 0,0-1,0 1,0-2,0 1,-1-1,1-1,4-2,3-2,0 0,0-1,-1-1,-1 0,0-1,0 0,-1-1,0 0,-1-1,-1-1,0 0,0-1,37-105,-46 117,-1-1,1 1,0-1,-1 1,0-1,0 1,0-1,0 1,-1-1,0 0,1 1,-1 0,0-1,-1 1,1 0,0-1,-1 1,0 0,0 0,0 0,0 0,0 1,-1-1,1 0,-1 1,0 0,1 0,-1 0,0 0,0 0,-1 0,1 1,0-1,-1 1,-2-1,1 1,-1 0,0 0,0 1,1-1,-1 1,0 1,0-1,0 1,1 0,-1 0,0 1,1-1,-1 1,1 0,-1 1,1 0,0-1,0 2,0-1,1 0,-1 1,1 0,0 0,0 0,0 1,0-1,1 1,0 0,0 0,0 0,1 1,0-1,-1 0,2 1,-1 0,0 3,2-6,0 0,0 0,0 0,0 0,1 0,-1 0,1 0,-1 0,1 0,0-1,1 1,-1 0,0 0,1-1,-1 1,1-1,0 1,0-1,0 0,0 1,0-1,1 0,-1-1,0 1,1 0,0-1,-1 1,4 0,88 30,-69-26,1 1,-3-2,0 1,-1 1,0 2,0 0,0 1,10 8,-27-13,-1 0,1 1,-1-1,-1 1,1 0,-1 1,0-1,0 1,-1-1,0 1,0 0,0 0,-1 0,0-1,-1 1,1 0,-2 1,1-1,0 0,-1 0,-1-1,1 1,-1 0,0 0,-1-1,0 2,3-7,-1 0,1 0,0 0,-1 1,1-1,0 0,0 0,0 0,-1 0,1 1,1-1,-1 0,0 0,0 0,0 0,1 1,-1-1,0 0,1 0,-1 0,1 0,-1 0,1 0,0 0,-1 0,1 0,0 0,0-1,0 1,0 0,0 0,0-1,-1 1,2 0,-1-1,0 1,0-1,0 0,0 1,0-1,0 0,0 1,1-1,-1 0,0 0,0 0,0 0,0 0,1 0,0-1,11-3</inkml:trace>
  <inkml:trace contextRef="#ctx0" brushRef="#br0" timeOffset="-6300.393">1887 85,'1'-13,"-1"-4,-6 27,-1 18,0 1,2 0,1 0,2 1,0 27,-6 65,-9 198,17-320,-1 1,1-1,0 0,-1 1,1-1,0 1,0 0,0-1,0 1,-1-1,1 1,0-1,0 1,0-1,0 1,0-1,0 1,1 0,-1-1,0 1,0-1,0 1,0-1,1 1,-1-1,0 1,0-1,1 1,-1-1,0 0,1 1,-1-1,0 1,1-1,-1 0,1 1,-1-1,1 0,-1 1,1-1,-1 0,1 0,-1 0,1 1,-1-1,1 0,-1 0,1 0,0 0,-1 0,1 0,-1 0,1 0,-1 0,1 0,-1-1,1 1,-1 0,1 0,-1 0,1-1,-1 1,1 0,-1 0,31-31,-22 21,40-44,-17 17,2 2,1 2,2 1,4-1,58-6,-96 38,-1 1,0-1,1 1,-1 0,1 0,-1 0,0 0,1 0,-1 0,0 1,1-1,-1 1,0 0,1 0,-1 0,0 0,0 0,0 0,0 0,0 1,0-1,0 1,0-1,-1 1,1 0,-1 0,1 0,-1 0,1 0,-1 0,0 0,0 0,0 1,-1-1,1 0,0 0,-1 1,1-1,-1 1,0-1,0 2,-1 7,-1-1,-1 1,1-1,-2 0,1 0,-2 0,1 0,-1-1,-1 0,1 0,-2 0,1-1,-1 0,0 0,-1 0,0-1,0 0,-6 3,-17 20,18-15,-1-1,-1 0,0-1,-1-1,-1 0,1-1,-2-1,0-1,0 0,-9 2,25-10,1 0,0 0,0 0,-1-1,1 1,0 0,-1-1,1 1,-1-1,1 1,-1-1,1 0,-1 1,1-1,-1 0,1 0,-1 0,1 0,-1-1,1 1,-1 0,1-1,-1 1,1-1,-1 1,1-1,0 1,-1-1,1 0,0 0,0 0,-1 0,1 0,0 0,0 0,0 0,0 0,0-1,1 1,-1 0,0-1,1 1,-1 0,0-1,1 1,0-1,-1 1,1-1,0 1,0-1,0 1,0-1,0 1,0-1,0 1,0-2,14-12,2 2</inkml:trace>
  <inkml:trace contextRef="#ctx0" brushRef="#br0" timeOffset="-6051.332">2564 565,'-9'33,"-4"17,6-1,3-14,4-12</inkml:trace>
  <inkml:trace contextRef="#ctx0" brushRef="#br0" timeOffset="-5880.014">2508 198,'0'0</inkml:trace>
  <inkml:trace contextRef="#ctx0" brushRef="#br0" timeOffset="-5676.663">2931 28,'5'39,"7"31,0 9,-1-4,-3-5,-2-11,-3-9,4-4,0-5,-1-5,-2-4,-1-2,-1-1,-1-2,-1 0,0-4</inkml:trace>
  <inkml:trace contextRef="#ctx0" brushRef="#br0" timeOffset="-5504.37">2791 424,'38'-10,"23"-2,5-1,-8 8,-10 5,-7 1,-12 7,-5 1,-7-1</inkml:trace>
  <inkml:trace contextRef="#ctx0" brushRef="#br0" timeOffset="-5263.887">3298 678,'0'-17,"24"-103,-20 104,1 0,0 0,2 1,0 0,0 1,2-1,0 1,0 1,1 0,1 0,0 1,1 0,0 1,4-2,54-11,-48 22</inkml:trace>
  <inkml:trace contextRef="#ctx0" brushRef="#br0" timeOffset="-4631.393">3948 395,'-262'176,"217"-122,44-53,0 0,1 0,-1 0,0 0,1 1,-1-1,1 0,-1 0,1 0,-1 1,1-1,0 0,0 0,0 1,-1-1,1 0,0 1,1-1,-1 0,0 0,0 1,1-1,-1 0,0 0,1 1,-1-1,1 0,0 0,-1 0,1 0,0 0,0 0,-1 0,1 0,0 0,0 0,0 0,0-1,0 1,0 0,1-1,-1 1,0-1,0 1,0-1,1 1,-1-1,0 0,1 1,10-1,0 0,0-1,0 0,-1 0,1-1,0-1,-1 0,0-1,0 0,0 0,6-4,129-70,-144 76,0 1,0-1,1 1,-1-1,0 1,1 0,-1 0,1 0,-1 0,1 0,0 1,-1-1,1 1,0 0,-1 0,1 0,0 0,-1 0,1 0,0 1,-1-1,1 1,-1 0,1 0,0 0,-1 0,0 0,1 1,-1-1,0 1,0-1,0 1,1 1,-2-3,2 5,0 0,1 0,0 0,0-1,0 1,0-1,1 0,-1 0,1-1,0 1,1-1,-1 0,0-1,1 1,0-1,-1 0,1 0,0-1,0 0,0 0,0 0,0-1,0 0,0 0,0 0,0-1,5-1,89-62,-69 38,-15 12,-1-1,0-1,-1 0,0-1,-2 0,0-1,-1-1,-1 1,0-2,-2 1,0-1,-1-1,2-13,-8 31,0 1,0 0,0-1,0 1,-1-1,1 1,-1-1,0 1,1-1,-1 0,0 1,-1-1,1 1,0-1,-1 1,0-1,1 1,-1-1,0 1,0 0,0-1,-1 1,1 0,0 0,-1 0,0 0,1 0,-1 0,0 0,0 1,0-1,0 1,0-1,0 1,-1 0,1 0,0 0,-1 0,1 0,-1 0,1 1,-1-1,1 1,-1 0,1-1,-1 1,0 0,1 1,-1-1,1 0,-1 1,1 0,-2 0,-2 0,-1 1,0 0,1 1,-1-1,1 1,0 1,0-1,0 1,0 0,1 0,0 1,-1 0,2 0,-1 0,0 0,1 1,0-1,1 1,-1 0,1 1,0-1,1 0,-1 1,1 0,0-1,1 1,0 0,0 0,0 0,1 0,0 0,1 0,-1 0,1 0,0-1,1 1,0 0,0 0,0-1,3 3,3 2,1-2,0 1,0-1,1-1,1 1,0-2,0 1,0-2,1 1,7 2,87 63,-89-39,-16-30,0-1,-1 1,1-1,1 1,-1-1,0 1,0-1,1 1,0-1,-1 0,1 0,0 0,0 0,0 0,0 0,0-1,1 1,-1-1,0 1,3 0,5-2</inkml:trace>
  <inkml:trace contextRef="#ctx0" brushRef="#br0" timeOffset="17239.905">138 1779,'0'0</inkml:trace>
  <inkml:trace contextRef="#ctx0" brushRef="#br0" timeOffset="17956.713">138 1779,'6'-5,"-21"18,-78 60,90-71,0 2,0-1,0 0,0 1,0-1,1 1,0 0,0 0,0 0,0 0,1 0,-1 0,1 0,0 1,0-1,1 0,-1 1,1-1,0 1,0-1,0 1,1-1,0 0,0 1,0 0,4 2,1-1,0 1,1-1,0 0,0 0,0-1,0 0,1 0,0-1,0 0,0 0,0-1,1 0,-1-1,1 1,3-1,-9-1,3 2,1-1,-1 1,0-1,1-1,0 1,-1-1,1 0,0-1,-1 0,1 0,0 0,0-1,-1 0,1 0,0 0,-1-1,1 0,-1-1,0 1,0-1,0 0,0-1,0 1,-1-1,0 0,1-1,-2 1,1-1,0 0,-1 0,0-1,0 1,0-1,2-5,-2 1,-1 1,0-1,0 0,-1 0,-1 0,1 0,-1 0,-1 0,0-1,-1 1,0 0,0 0,-1 0,0 0,-1 0,0 0,-3-6,4 10,-1 1,1-1,-1 1,0 0,-1 0,1 0,-1 0,0 0,0 1,-1 0,1 0,-1 0,0 0,0 1,0 0,-1 0,1 0,-1 1,1-1,-1 1,0 1,0-1,0 1,0 0,0 0,0 1,0 0,0 0,-5 1,-14 3</inkml:trace>
  <inkml:trace contextRef="#ctx0" brushRef="#br0" timeOffset="18421.721">618 2004,'0'-14,"1"0,0 0,1 1,1-1,0 1,1-1,0 1,1 0,0 1,1-1,1 1,0 0,6-8,-12 19,0-1,0 1,0 0,0-1,0 1,0 0,0 0,0-1,1 1,-1 0,0 0,1 0,-1 1,1-1,-1 0,1 0,-1 1,1-1,-1 1,1-1,0 1,-1 0,1 0,0 0,0 0,-1 0,1 0,0 0,-1 0,1 1,0-1,-1 1,1-1,-1 1,1-1,-1 1,1 0,-1 0,1 0,-1 0,0 0,1 0,-1 0,0 1,0-1,0 0,0 1,0-1,0 1,26 43,-25-39,1-1,-1 1,1 0,1-1,-1 0,1 1,0-1,0-1,0 1,1 0,0-1,-1 0,2 0,-1-1,0 1,1-1,-1 0,1-1,0 1,6 0,-1-2,0-1,1 0,-1-1,1-1,-1 0,0 0,0-1,0 0,0-1,0 0,-1-1,0 0,0-1,0 0,0 0,-1-1,0 0,-1-1,0 0,3-4,55-40,-44 38</inkml:trace>
  <inkml:trace contextRef="#ctx0" brushRef="#br0" timeOffset="18989.218">2367 1355,'0'43,"0"34,0 8,0-1,0-9,0-13,0-13,0-9,0-6,0-5,5-8,2-1,-1-1,-1 2,-2-7,0-6</inkml:trace>
  <inkml:trace contextRef="#ctx0" brushRef="#br0" timeOffset="19238.902">2141 1750,'43'-5,"44"-11,11-3,-2-2,-11 1,-16 0,-15-1,-12 2,-8 0,-5-2,-3-1,-6 2</inkml:trace>
  <inkml:trace contextRef="#ctx0" brushRef="#br0" timeOffset="19592.22">2988 1299,'-22'133,"-12"153,33-282,0 1,1-1,-1 0,1 1,0-1,0 0,1 1,-1-1,1 0,0 1,0-1,1 0,-1 0,1 0,0 0,0 0,0 0,0 0,1-1,-1 1,1-1,0 0,0 0,0 0,1 0,-1 0,1-1,-1 1,1-1,0 0,0 0,0-1,0 1,0-1,0 0,1 0,0 0,9-2,1 0,0-1,-1 0,1-2,-1 0,0 0,0-1,-1-1,1 0,-1-1,0 0,-1-1,0-1,11-9,35-21,-57 39,-1-1,1 1,-1-1,0 0,1 1,-1-1,1 1,-1-1,1 1,-1 0,1-1,-1 1,1-1,0 1,-1 0,1 0,0-1,-1 1,1 0,0 0,-1 0,1 0,0 0,-1 0,1 0,0 0,-1 0,1 0,0 0,-1 0,1 0,0 0,-1 1,1-1,0 0,-1 0,1 1,-1-1,1 1,0-1,-1 0,1 1,-1-1,1 1,-1-1,0 1,1 0,-1-1,1 1,-1-1,0 1,0 0,1-1,-1 1,0 0,-6 42,3-30,2-12,0 1,0 0,0 0,1 0,-1 0,1 1,-1-1,1 0,0 0,-1 0,1 0,0 0,1 1,-1-1,0 0,0 0,1 0,0 0,-1 0,1 0,0 0,0 0,0 0,0 0,0 0,0-1,1 1,-1 0,1-1,-1 1,1-1,0 1,-1-1,1 0,0 0,0 0,0 0,0 0,0 0,0 0,0-1,0 1,0-1,0 1,0-1,1 0,-1 0,0 0,117-38,-98 28,5-2</inkml:trace>
  <inkml:trace contextRef="#ctx0" brushRef="#br0" timeOffset="19860.656">3581 1779,'19'3,"0"0,0-1,0-1,0-1,0-1,0 0,-1-1,1-1,0-1,-1-1,1 0,5-4,-18 5,-1 0,0 0,0 0,-1 0,1 0,-1-1,0 0,-1 0,1 0,-1-1,0 1,0-1,0 0,-1 1,2-7,-3 10,0-1,0 0,0 0,-1 1,1-1,-1 0,0 0,1 0,-1 0,0 0,-1 0,1 1,-1-1,1 0,-1 0,0 0,0 1,0-1,0 0,0 1,-1-1,1 1,-1-1,0 1,1 0,-1 0,0 0,-1 0,1 0,0 0,0 0,-1 1,1-1,-3 0,-4 1,0 0,0 1,0 0,0 0,0 1,0 0,0 1,0 0,0 0,0 1,1 0,-1 0,1 1,0 0,0 1,0 0,1 0,0 1,0 0,0 0,1 0,-1 1,2 0,-1 0,1 1,-3 4,3-5,0-1,0 1,1 0,0 0,0 0,1 1,0-1,0 1,1 0,0 0,0 0,1 0,0 0,0 0,1 0,0 1,0-1,1 0,0 0,1 0,0 0,0 0,0 0,1-1,0 1,1-1,0 1,0-1,0 0,3 2,52 21,-29-20</inkml:trace>
  <inkml:trace contextRef="#ctx0" brushRef="#br0" timeOffset="25390.126">4343 1693,'0'1,"1"-1,-1 0,0 1,1-1,-1 1,1-1,0 0,-1 0,1 1,-1-1,1 0,-1 0,1 0,0 0,-1 0,1 0,-1 0,1 0,0 0,-1 0,1 0,0 0,-1 0,1 0,-1 0,1-1,-1 1,1 0,-1 0,1-1,0 1,-1 0,1-1,-1 1,0-1,1 1,-1 0,1-1,-1 1,0-1,1 1,-1-1,0 1,1-1,-1 0,0 1,0-1,0 1,0-1,0 0,1 1,-1-1,0 1,0-1,0 0,0 1,-1-1,1 1,0-1,0 0,0 1,0-1,-1 1,1-1,4 21,-2 0,0 0,-1 0,-1 0,-1 0,0 0,-2 0,0-1,-6 17,-6 66,32-123,-6-16,0 1,3 1,1 0,1 1,2 0,2 1,1 2,1 0,11-11,-26 34,41-36,-47 43,0 0,0 1,0-1,1 0,-1 1,0-1,0 1,1-1,-1 1,0 0,0 0,1-1,-1 1,0 0,1 0,-1 0,0 0,0 1,1-1,-1 0,0 0,0 1,1-1,-1 1,0-1,0 1,0 0,0-1,1 1,-1 0,0 0,0-1,-1 1,1 0,0 0,0 0,0 0,-1 1,1-1,0 0,-1 0,1 0,-1 0,1 2,34 92,-24-76</inkml:trace>
  <inkml:trace contextRef="#ctx0" brushRef="#br0" timeOffset="25642.571">4823 1750,'0'34,"0"10</inkml:trace>
  <inkml:trace contextRef="#ctx0" brushRef="#br0" timeOffset="25827.503">4879 1412,'-9'14,"-4"10,5 1,5-5</inkml:trace>
  <inkml:trace contextRef="#ctx0" brushRef="#br0" timeOffset="26705.889">5359 1779,'-18'2,"1"1,-1 0,1 2,-1 0,2 1,-1 1,1 0,0 2,0-1,1 2,0 0,1 1,0 0,0 1,2 1,-1 0,2 1,-4 4,13-14,1-1,-1 1,0-1,1 1,0 0,0-1,0 1,0 0,0 0,1 0,0 0,0 0,0 0,0 0,1-1,-1 1,1 0,0 0,0 0,0-1,1 1,0 0,-1-1,1 1,0-1,1 0,-1 0,0 0,1 0,0 0,0 0,0-1,0 1,0-1,0 0,0 0,1 0,-1 0,1-1,0 1,-1-1,1 0,3 0,4-3,1-1,-1 0,0-1,0-1,-1 1,1-2,-1 0,0 0,0 0,-1-1,0-1,0 0,3-4,23-19,-2-2,-1-1,-2-2,-1 0,6-14,-31 43,-4 6,0 0,0 0,1 0,-1 0,0 0,0 0,0 0,1 0,-1 0,1 0,-1 0,0 0,1 0,0 0,-1 1,1-1,-1 0,1 0,0 1,0-1,-1 0,1 1,0-1,0 0,0 1,0-1,0 1,0 0,0-1,0 1,0 0,0 0,0-1,0 1,0 0,0 0,0 0,0 0,0 0,0 1,0-1,0 0,0 0,0 1,0-1,0 0,0 1,-1-1,1 1,0-1,0 1,0 0,0-1,0 1,2 9,1 0,-1 0,-1 1,1-1,-2 0,0 1,0 0,-1-1,0 1,-1 5,1 5,-3 228,3-231,-1 0,-1-1,0 1,-1 0,-1-1,-1 1,-1-1,0 0,-1-1,-1 1,0-1,-1-1,-1 0,0 0,-1-1,-1 0,0-1,-1 0,0-1,-1-1,0 0,-1-1,0 0,-9 3,21-12,0 0,0 0,1-1,-1 1,0-1,0 0,0 0,0 0,0 0,0 0,0 0,0-1,0 0,0 0,0 1,0-1,0-1,1 1,-1 0,0-1,1 0,-1 1,1-1,0 0,0 0,-1 0,1-1,0 1,1 0,-1-1,0 1,1-1,0 0,-1 1,1-1,0 0,0 0,1 0,-1 0,0 0,1 0,0 0,0 0,0 0,0 0,0 0,1 0,-1 0,1 0,0 1,0-3,3-20,2 0,0 0,2 1,1 0,0 0,2 1,1 1,0-1,2 2,1 0,4-5,108-109,-108 117</inkml:trace>
  <inkml:trace contextRef="#ctx0" brushRef="#br0" timeOffset="37626.387">4963 339,'0'0,"0"0,0 0,-1 1,1-1,0 0,0 1,0-1,-1 0,1 1,0-1,0 0,0 1,0-1,0 1,0-1,0 0,0 1,0-1,0 1,0-1,0 0,0 1,0-1,0 0,0 1,0-1,0 1,0-1,1 0,-1 1,0-1,0 0,0 1,1-1,-1 0,0 0,1 1,-1-1,0 0,0 0,1 1,-1-1,0 0,1 0,-1 0,0 0,1 1,-1-1,1 0,-1 0,0 0,1 0,-1 0,1 0,-1 0,0 0,1 0,-1 0,0 0,1 0,-1 0,1-1,-1 1,0 0,1 0,-1 0,0-1,-5 40,4-37,-32 199,32-196,0-1,0-1,0 1,1-1,-1 1,1-1,-1 1,1-1,0 1,0-1,1 1,-1-1,1 1,0-1,0 1,0-1,0 0,0 1,1-1,0 0,-1 0,1 0,0 0,1 0,-1-1,0 1,1-1,-1 1,1-1,0 0,0 0,0 0,0 0,0-1,0 1,1-1,-1 0,3 1,5-4,-1 0,0-1,0 0,0-1,-1 0,1 0,-1-1,0 0,0-1,-1 0,1 0,-1-1,-1 0,1-1,-1 1,-1-1,1-1,1-4,7-8,-2-1,-1 0,0-1,-2 0,0-1,-2 0,-1-1,0-2,13-39,-3 131,11 116,-7 117,-17-275,-2-1,-1 1,-1 0,0 0,-2-1,-1 1,-1 1,3-17,0 0,-1-1,0 1,0-1,-1 0,0 0,0 0,0 0,-1 0,0 0,0-1,0 0,-1 0,1 0,-1 0,-1-1,1 0,0 0,-1 0,0-1,0 0,0 0,0 0,-1-1,-4 2,8-4,0 1,-1-1,1 0,-1 0,1 0,-1-1,1 1,0-1,-1 0,1 0,0 0,0 0,-1-1,1 1,0-1,0 0,0 1,1-1,-1-1,0 1,1 0,0-1,-1 1,1-1,0 0,0 0,0 0,1 0,-1 0,1 0,0 0,-1 0,1-1,1 1,-1 0,0-1,1 1,0-1,0 1,0-1,0 1,0 0,1-1,0 1,-1-1,1 1,1 0,-1 0,0 0,1-1,-1 1,1 0,0 1,2-3,10-17,1 0,0 0,2 2,1 0,1 1,0 1,6-3,17-18,146-125,-160 142,-6 4</inkml:trace>
  <inkml:trace contextRef="#ctx0" brushRef="#br0" timeOffset="49854.35">4850 1779,'0'-5,"0"3,0 7,0 7,0 7,0 5,0 2,-4-2,-3-1,1 1,2 0,0 2,2-9,6-7,1-10,1-5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39.1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2864 85,'16'73,"-6"2,-10-63,0-1,0 1,2-1,-1 0,1 1,1-1,0 0,1 0,0-1,0 1,1-1,1 0,-1 0,2 0,-1-1,2 0,-1 0,1-1,3 3,0-6,1 1,0-2,0 0,0 0,0-1,1-1,0 0,-1 0,1-1,0-1,-1 0,1-1,0-1,0 0,-1 0,0-1,1-1,-1 0,0 0,-1-2,4-1,37-9,202-25,-122 25,13 0,134 3,-189 11,459-24,-344 15,-66-7,-135 16,-1 1,1-1,0 1,-1-1,1 0,-1 0,1-1,-1 1,0-1,0 1,0-1,0 0,-1 0,1 0,-1-1,0 1,0-1,0 1,0-1,-1 0,1 1,-1-1,0 0,0 0,0 0,-1 0,1 0,-1 0,0 0,0 0,-1 0,1 0,-1 0,0-1,8-48,32-41,-28 73</inkml:trace>
  <inkml:trace contextRef="#ctx0" brushRef="#br0" timeOffset="981.314">14 1185,'-10'15,"7"4,8-1,4-3</inkml:trace>
  <inkml:trace contextRef="#ctx0" brushRef="#br0" timeOffset="5882.459">6815 565,'-29'9,"-10"9,8 5,8 4,13 2,8 1,9 1,4-2,0 1,-2-1,-3-1,-7 1,-3-1,-6-5,-1-1,-4-4,-4-6,2-5</inkml:trace>
  <inkml:trace contextRef="#ctx0" brushRef="#br0" timeOffset="2081.985">1452 1496,'-24'3,"0"1,0 2,1 0,0 1,0 2,0 0,1 2,-12 7,31-17,0 0,0 0,1 0,-1 0,0 1,0-1,1 1,-1 0,0 0,1 0,0 0,0 0,-1 0,1 1,1-1,-1 1,0 0,1-1,-1 1,1 0,0 0,0 0,0 0,0 0,0 0,1 0,-1 0,1 0,0 0,0 1,0-1,0 0,1 0,-1 0,1 0,0 0,0 0,0 0,0 0,0 0,2 2,4 0,0 0,1 0,-1 0,1-1,0 0,0-1,0 0,1 0,-1-1,1 0,0 0,0-1,52 16,-59-16,0-1,-1 1,1 0,0 0,-1 0,1-1,-1 1,1 1,-1-1,1 0,-1 0,0 1,1-1,-1 0,0 1,0-1,0 1,0 0,0-1,-1 1,1 0,0-1,-1 1,1 0,-1 0,0 0,0-1,1 1,-1 0,0 0,-1 0,1 0,0-1,0 1,-1 0,1 0,-1-1,0 1,1 0,-1 0,0-1,0 1,0-1,0 1,0-1,-58 65,-83 30,102-75,27-19</inkml:trace>
  <inkml:trace contextRef="#ctx0" brushRef="#br0" timeOffset="2331.373">1791 1242,'-15'34,"-8"34,-7 11,3 2,6-8,6-12,6-7,4-7,8-13,4-6,5-4,0 0,4-6,3-4,3-6,-1-4</inkml:trace>
  <inkml:trace contextRef="#ctx0" brushRef="#br0" timeOffset="2497.707">1424 1637,'43'0,"29"0,7 0,-1 0,-8 0,-12 0,-6 0,-6 0,-12 0</inkml:trace>
  <inkml:trace contextRef="#ctx0" brushRef="#br0" timeOffset="2782.807">2299 1580,'-7'3,"-38"13,0 1,2 3,0 1,2 3,-10 7,49-31,1 1,-1-1,0 1,0-1,0 1,1 0,-1 0,0 0,1 0,-1 0,1 0,-1 0,1 0,-1 1,1-1,0 0,-1 1,1-1,0 1,0 0,0-1,1 1,-1 0,0 0,1-1,-1 1,1 0,-1 0,1 0,0 0,0 0,0 0,0-1,0 1,0 0,0 0,1 0,-1 0,1 0,-1-1,1 1,0 0,0 0,0-1,0 1,0 0,0-1,0 1,0-1,1 0,-1 1,0-1,2 1,8 0,0 0,1-1,-1-1,1 1,-1-2,1 1,-1-2,1 0,-1 0,0-1,0 0,2-1,162-80,-152 75,-5 5</inkml:trace>
  <inkml:trace contextRef="#ctx0" brushRef="#br0" timeOffset="3095.036">2468 1693,'149'-154,"-146"151,-2 2,0-1,0 0,0 0,0 0,0 0,0 1,0-1,1 0,-1 1,1-1,-1 1,1-1,-1 1,1 0,0 0,0 0,-1 0,1 0,0 0,0 0,0 1,0-1,0 1,0-1,0 1,0 0,0 0,1 0,-1 0,0 0,0 0,0 1,0-1,0 0,0 1,0 0,0 0,0-1,0 1,-1 0,1 1,0-1,0 0,-1 0,1 1,11 38,-13-35,0-1,1 1,-1-1,1 1,0-1,0 0,1 1,-1-1,1 0,0 0,0 0,1 0,-1 0,1 0,0 0,0-1,0 0,0 1,0-1,1 0,0-1,-1 1,1-1,0 1,0-1,0 0,1-1,-1 1,0-1,1 0,-1 0,1 0,0 0,4-4,0 0,-1 0,1 0,-1-1,0 0,0-1,-1 0,1 0,-1-1,0 0,0 0,-1 0,0-1,0 0,-1 0,1-1,-2 1,1-1,-1 0,0-1,-1 1,0-1,0 1,0-5,18-49,-13 46</inkml:trace>
  <inkml:trace contextRef="#ctx0" brushRef="#br0" timeOffset="3431.956">3315 762,'0'34,"0"39,0 13,0 0,0-8,5-9,1-11,5-10,0-4,-1-5,2-9,-1-4,3-3,-2 0,3-4,-2-5</inkml:trace>
  <inkml:trace contextRef="#ctx0" brushRef="#br0" timeOffset="3630.062">3118 1242,'38'0,"32"-5,9-1,1-1,-9-2,-12-1,-10 2,-9 2,-7 2,-4 2,-2 1,-6 0</inkml:trace>
  <inkml:trace contextRef="#ctx0" brushRef="#br0" timeOffset="3993.573">4078 1129,'-29'9,"0"1,1 1,1 2,0 1,1 0,0 3,-16 13,39-29,0 0,0 0,1 1,-1-1,1 1,-1 0,1 0,0 0,-1 0,1 0,0 1,0-1,1 1,-1-1,0 1,1 0,0-1,-1 1,1 0,0 0,1 0,-1 0,0 0,1 0,0 0,-1 0,1 0,0 0,1 0,-1 0,1 0,-1 0,1 0,0 0,0 0,0 0,0 0,1 0,-1-1,1 1,0-1,-1 1,1-1,2 2,7 0,0 0,1 0,0-1,0-1,0 0,0 0,0-2,0 1,0-1,0-1,0 0,0-1,0 0,0-1,0 0,-1-1,0 0,1-1,-1-1,-1 1,1-1,-1-1,0 0,2-3,56-36,-67 46,1 0,0 0,0 0,-1 0,1 0,0 1,-1-1,1 0,-1 1,1 0,0-1,-1 1,1 0,-1 0,1 0,-1 0,0 0,1 0,-1 0,0 0,0 1,0-1,0 0,0 1,0-1,0 1,0-1,-1 1,1 0,-1-1,1 1,-1-1,1 1,-1 0,0 0,0-1,0 1,6 12,47 35,-33-41</inkml:trace>
  <inkml:trace contextRef="#ctx0" brushRef="#br0" timeOffset="4382.157">4556 1299,'84'-199,"-50"155,-33 43,0 0,0 0,-1 1,1-1,0 0,0 1,0-1,0 1,0-1,0 1,0-1,0 1,0 0,0-1,0 1,0 0,0 0,0 0,0 0,0 0,0 0,0 0,0 0,0 0,0 1,0-1,0 0,0 1,0-1,0 0,0 1,0-1,0 1,-1 0,1-1,0 1,0 0,0-1,-1 1,1 0,0 0,-1 0,1 0,-1 0,1-1,-1 1,1 0,-1 0,15 52,-16-49,1-1,0 1,0-1,0 1,0-1,1 1,-1-1,1 1,0-1,0 0,0 1,0-1,1 0,-1 0,1 0,0 0,0 0,0 0,0 0,0-1,1 1,-1-1,1 1,0-1,0 0,0 0,0-1,0 1,0 0,0-1,0 0,1 0,-1 0,0 0,1 0,-1-1,1 1,-1-1,1 0,6-5,1-1,-1 1,0-2,-1 1,0-2,0 1,0-1,-1 0,0-1,-1 0,1 0,-2-1,0 0,0 0,0 0,-2-1,1 0,-1 0,-1 0,0 0,0-3,5-9</inkml:trace>
  <inkml:trace contextRef="#ctx0" brushRef="#br0" timeOffset="4763.624">5150 1157,'3'-3,"18"-10,-1-1,0-1,-1-1,0-1,-2 0,0-1,-1-1,0-1,5-10,-20 28,0 1,0-1,0 1,0-1,0 0,0 1,0-1,-1 0,1 0,-1 1,1-1,-1 0,0 0,0 0,1 0,-1 0,-1 1,1-1,0 0,0 0,-1 0,1 0,-1 1,1-1,-1 0,0 0,0 1,0-1,0 1,0-1,0 1,0-1,0 1,-1-1,1 1,-1 0,1 0,-1 0,1 0,-1 0,1 0,-1 0,0 0,0 1,1-1,-1 1,0-1,0 1,0 0,0 0,1-1,-1 1,-1 1,-7 1,1 0,0 1,0 0,0 0,0 1,1 0,-1 1,1 0,0 0,0 1,1 0,0 0,0 1,0 0,1 0,0 1,0-1,1 1,0 1,1-1,-1 1,2-1,-1 1,1 0,0 1,1-1,0 0,0 8,3-10,0 0,0-1,1 1,0 0,0-1,1 0,-1 1,1-1,1 0,-1 0,1-1,0 1,0-1,1 0,0 0,0 0,0-1,0 1,1-1,-1-1,1 1,0-1,0 0,1 0,-1-1,1 1,-1-2,1 1,0-1,-1 0,1 0,0 0,0-1,0 0,-1-1,1 0,0 0,0 0,-1-1,2 0,15-4</inkml:trace>
  <inkml:trace contextRef="#ctx0" brushRef="#br0" timeOffset="5267.326">5743 875,'-2'-1,"0"-1,0 1,0 0,-1 0,1 0,0 0,0 0,-1 0,1 0,0 1,-1 0,1-1,0 1,-1 0,1 0,-1 0,1 0,-1 1,1-1,0 1,-1-1,1 1,0 0,0 0,-1 0,1 0,0 0,0 0,0 1,0-1,0 1,0 0,-56 60,55-58,0 0,1 0,0 1,-1-1,1 1,1-1,-1 1,1 0,-1 0,1-1,1 1,-1 0,1 0,0 0,0 0,0 0,1 0,0 0,0 0,0-1,0 1,1 0,0 0,0-1,0 1,0-1,1 0,0 0,-1 0,2 0,-1 0,0-1,1 1,1 0,-1 0,1-1,0 0,0 0,0 0,0-1,0 1,0-1,0-1,1 1,-1-1,1 0,0 0,-1 0,1-1,-1 0,1 0,0 0,-1-1,1 0,0 0,-1 0,0-1,1 0,-1 0,0 0,0-1,0 1,0-1,0-1,-1 1,4-4,6-6,0-1,-2-1,0 0,0-1,-2 0,0 0,0-1,-2-1,0 0,-1 0,-1 0,-1-1,3-16,-7 31,0 0,-1 1,1-1,-1 0,0 0,0 0,0 0,-1 0,1 1,-1-1,0 0,0 0,0 1,0-1,-1 0,0 1,1-1,-1 1,-1 0,1 0,0 0,-1 0,1 0,-3-2,-13-8</inkml:trace>
  <inkml:trace contextRef="#ctx0" brushRef="#br0" timeOffset="5545.841">5968 875,'24'14,"13"5,4 0,1-5,-7-8,-5-6,-7-7,-3-3,-5-5,0-3,2-5,3-3,-2-1,1 3,-3 2,-4 3</inkml:trace>
  <inkml:trace contextRef="#ctx0" brushRef="#br0" timeOffset="728.483">98 1722,'-5'43,"-6"34,-2 8,2-6,3-10,2-14,3-10,1-9,2-5,0-3,5-7,2-11,0-12,-2-7</inkml:trace>
  <inkml:trace contextRef="#ctx0" brushRef="#br0" timeOffset="1696.903">295 2173,'0'-44,"-2"19,2 0,1 0,1 0,1 0,1 0,1 0,5-11,46-89,-22 36,-31 171,28 75,-29-150,1-1,-1 1,2 0,-1-1,1 0,0 0,0 0,0 0,1-1,0 0,0 0,1 0,-1 0,1-1,0 0,0 0,0-1,1 1,-1-1,7 1,-7-3,-1 0,1-1,0 1,0-1,0-1,0 1,0-1,0 0,0 0,-1-1,1 0,0 0,-1 0,0-1,1 1,-1-1,0-1,0 1,-1-1,1 1,-1-2,1 1,-1 0,3-5,75-125,-44 16,-37 96</inkml:trace>
  <inkml:trace contextRef="#ctx0" brushRef="#br0" timeOffset="6988.06">832 2991,'-32'5,"0"1,0 1,1 1,0 2,0 2,1 0,1 2,0 1,1 2,-16 12,38-25,0 0,0 1,0-1,1 1,0 0,0 0,0 1,1 0,0-1,0 2,0-1,1 0,0 1,0-1,0 1,1 0,0 0,1 0,-1 0,1 0,1 0,-1 1,1-1,1 0,-1 0,1 1,0-1,1 0,0 0,0 0,0-1,1 1,0 0,0-1,1 0,0 0,0 0,0 0,2 1,1 1,2 0,-1-1,1 0,0 0,0-1,1 0,0 0,0-1,0-1,1 0,0 0,0-1,0 0,0-1,0 0,0-1,0 0,1-1,-1 0,0-1,1 0,-1-1,0 0,0-1,0 0,-1-1,1 0,3-2,43-23,-32 18</inkml:trace>
  <inkml:trace contextRef="#ctx0" brushRef="#br0" timeOffset="7251.976">1029 3133,'15'7,"0"0,0-1,0-1,1-1,0 0,0-1,0 0,0-2,1 0,-1 0,0-2,0 0,1-1,-1 0,0-1,0-1,-1-1,1 0,-1-1,5-3,-15 5,0 0,0 1,-1-2,1 1,-1 0,0-1,0 0,0 0,-1 0,0 0,0-1,0 1,0-1,-1 0,0 1,0-1,-1 0,0 0,0-1,0 1,-1-3,0 5,0 1,0-1,0 0,-1 1,0-1,1 1,-1-1,-1 1,1-1,0 1,-1 0,0 0,0 0,0 0,0 0,0 0,0 0,-1 1,1-1,-1 1,0-1,0 1,0 0,0 0,0 1,0-1,-1 1,1-1,0 1,-1 0,1 0,-1 1,0-1,1 1,-1-1,-2 1,-2 2,-1 0,1 0,-1 1,1 0,0 1,0-1,0 2,1-1,-1 1,1 0,0 0,0 1,1 0,0 0,0 1,0 0,1 0,0 0,0 1,1-1,0 1,0 0,1 0,0 1,0-1,1 1,-1 6,3 72,6-62</inkml:trace>
  <inkml:trace contextRef="#ctx0" brushRef="#br0" timeOffset="7597.781">1537 3245,'45'-46,"118"-98,-161 142,0 0,0 0,1 0,-1 0,0 0,1 1,0-1,-1 1,1 0,0 0,0 0,0 0,-1 0,1 0,0 1,0 0,0-1,0 1,0 0,0 1,0-1,0 0,0 1,0 0,0-1,0 1,0 0,0 1,-1-1,1 0,-1 1,1 0,-1-1,3 3,9 32,-14-33,0 0,1 0,-1-1,1 1,-1 0,1 0,0 0,0-1,1 1,-1-1,0 1,1-1,-1 1,1-1,0 0,0 0,0 0,0 0,0 0,0 0,1 0,-1-1,1 1,-1-1,1 0,-1 0,1 0,0 0,-1 0,1 0,0-1,0 1,0-1,2 0,4-3,0 0,0-1,-1 0,1-1,-1 0,0 0,0-1,-1 0,1 0,-1 0,-1-1,1 0,3-6,-3 5,18-19,-1 0,-2-1,-1-1,-1-1,-1-1,2-9,-10 15</inkml:trace>
  <inkml:trace contextRef="#ctx0" brushRef="#br0" timeOffset="7848.002">2497 2117,'-10'43,"-3"33,1 14,2 1,3-10,3-10,2-6,6-11,2-8,0-4,4-3,1-4,-2-8</inkml:trace>
  <inkml:trace contextRef="#ctx0" brushRef="#br0" timeOffset="8019.683">2186 2597,'39'0,"31"4,9 3,0-1,-12 3,-14 1,-15-1</inkml:trace>
  <inkml:trace contextRef="#ctx0" brushRef="#br0" timeOffset="8478.353">2977 2681,'2'-6,"1"0,-1 0,0 0,-1 0,0 0,0 0,0 0,0 0,-1-1,0 1,-1 0,1 0,-1-1,0 1,-1 0,0 0,0 0,0 0,0 0,-1 1,0-1,0 1,-1 0,1 0,-1 0,0 0,-1 0,0 4,0 1,-1-1,0 1,1 0,-1 0,1 0,-1 1,1 0,-1 0,1 1,0-1,0 1,-1 0,1 1,0-1,1 1,-1 0,0 0,1 0,0 1,0 0,0 0,0 0,0 0,0 2,-1 0,0-1,1 1,0 0,0 0,0 0,1 0,0 1,0-1,1 1,-1 0,2 0,-1 0,1 0,0 0,0 0,1 0,0 0,0 1,1-1,0 0,0 0,0 0,1 0,0 0,1-1,0 1,0 0,0-1,1 0,-1 0,5 4,0-1,1 0,1-1,0 0,0-1,0 0,1 0,0-1,0-1,0 0,1 0,0-1,0-1,0 0,0-1,1 0,-1-1,0 0,1-1,-1 0,1-1,-1 0,0-1,1 0,-1-1,0-1,0 0,-1-1,1 0,2-2,25-16,-1-2,-1-2,-1-1,27-29,-46 42,-1-1,-1 0,0-1,-1-1,-1-1,-1 0,0 0,-2-1,0 0,-1-1,-1 0,-2-1,0 1,0-1,-2-6,-16-47,11 73,1 0,-1 1,0-1,0 1,0-1,0 1,0-1,0 1,0-1,-1 1,1 0,-1 0,1 0,-1 0,1 0,-1 0,1 0,-1 0,0 0,1 1,-1-1,0 1,0-1,0 1,1 0,-1 0,0 0,0 0,0 0,1 0,-1 0,0 1,0-1,0 1,1-1,-1 1,0-1,1 1,-3 1,-3 2,0 1,0 0,0 0,0 1,1 0,0 0,0 0,1 1,-1 0,1 0,1 0,-1 1,2-1,-3 5,4-8,0 0,1 0,-1 0,1 0,0 0,0 0,0 0,1 0,-1 1,1-1,0 0,0 0,1 1,-1-1,1 0,0 0,0 0,0 0,0 0,1 0,0 0,0 0,0-1,0 1,0-1,1 1,0-1,0 0,0 0,1 1,9 4,0-1,0 0,0-1,1-1,0 0,0-1,1 0,-1-2,1 1,-1-2,1 0,14 0,90 14,-112-13,-1 1,1-1,-1 1,0 1,0-1,0 1,0 0,0 0,-1 1,0-1,0 1,0 1,-1-1,1 1,-1-1,-1 1,1 0,-1 1,0-1,0 0,-1 1,0 0,1 5,5 11</inkml:trace>
  <inkml:trace contextRef="#ctx0" brushRef="#br0" timeOffset="9450.092">1170 3217,'5'0,"1"5,5 1,0 5,4 1,-2 2,3-1,3-2,3-3,2-4,3-1,1-3,-5 0</inkml:trace>
  <inkml:trace contextRef="#ctx0" brushRef="#br0" timeOffset="10666.732">4303 2257,'-2'12,"2"0,-1 0,2 0,0 0,0-1,1 1,0 0,1-1,0 1,1-1,0 0,1 0,1-1,-1 1,2-1,-1 0,3 1,-8-9,1 0,0-1,0 0,-1 1,1-1,0 0,0 0,0 0,0 0,0-1,0 1,1 0,-1-1,0 0,0 1,0-1,1 0,-1 0,0 0,0 0,0-1,1 1,-1-1,0 1,0-1,0 0,0 1,0-1,0 0,0-1,0 1,0 0,-1 0,1-1,0 1,-1-1,1-1,37-73,-36 62,-1 0,0 0,-1 0,-1 0,0 0,0 0,-2 0,0 0,0 0,-1 0,-1 1,0-1,-1 1,-1 0,0 0,0 1,-2 0,1 0,-1 1,-1 0,0 0,-1 1,0 0,-11-9,19 18,1-1,-1 1,0 0,1 0,-1-1,0 1,0 1,0-1,0 0,0 0,0 1,0-1,-1 1,1-1,0 1,0 0,0 0,0 0,0 0,-1 0,1 1,0-1,0 1,0-1,0 1,0 0,0 0,0 0,0 0,0 0,1 0,-1 0,0 1,0-1,1 1,-1-1,1 1,0 0,-1-1,1 1,0 0,0 0,0 0,0 0,1 0,-1 0,0 0,1 0,-1 0,1 1,0-1,-1 0,1 0,0 0,0-1,0 1,0 0,0 0,0 0,0 0,1 0,-1 0,1-1,-1 1,1 0,0 0,0-1,0 1,0-1,0 1,0-1,0 1,0-1,1 1,-1-1,1 0,-1 0,1 0,-1 0,1 0,-1 0,1 0,0 0,0-1,-1 1,1 0,0-1,0 0,0 1,0-1,0 0,-1 0,1 0,0 0,2-1,83-19,-53-1,0-1,-1-2,-2-1,0-1,-2-2,-1-1,-1-1,-2-2,-1 0,-1-1,-2-2,13-28,39-93,-73 156,0-1,0 0,0 0,-1 0,1 0,0 1,0-1,0 0,0 0,1 0,-1 0,0 1,0-1,0 0,1 0,-1 0,0 1,1-1,-1 0,0 0,1 1,-1-1,1 0,0 1,-1-1,1 0,-1 1,1-1,0 1,-1-1,1 1,0 0,0-1,-1 1,1 0,0-1,0 1,0 0,0 0,-1 0,1 0,0 0,0 0,0 0,0 0,-1 0,1 0,0 0,0 0,0 0,0 1,-1-1,1 0,0 1,0-1,0 1,13 117,73 674,-57-503,-27-273,-2 0,0 0,-1 0,0 0,-1 0,-1 0,-1 0,0-1,-1 1,0-1,-3 4,3-15,0 0,0-1,0 0,0 0,0 0,-1 0,1-1,-1 0,0 1,1-2,-1 1,0-1,0 1,-1-1,1-1,0 1,0-1,0 0,0 0,-1 0,1-1,0 0,0 0,0 0,0-1,0 1,0-1,1-1,-1 1,0 0,1-1,0 0,0 0,0 0,0-1,0 0,-2-2,-3-7,1-1,0 0,0-1,2 1,0-1,1 0,0-1,1 0,1 1,0-1,1 0,1 0,0-1,2 1,0 0,0 0,1 0,2 0,-1 0,2 1,0 0,0-1,2 2,0-1,0 1,9-11,71-81,-64 80</inkml:trace>
  <inkml:trace contextRef="#ctx0" brushRef="#br0" timeOffset="11412.932">5686 2173,'-1'15,"-2"0,1 0,-2 0,0 0,-1 0,0-1,-1 0,-3 5,9-20,0 1,0 0,0-1,0 1,0-1,0 1,0 0,0-1,0 1,0 0,0-1,0 1,0-1,0 1,0 0,-1-1,1 1,0 0,0-1,0 1,-1 0,1 0,0-1,0 1,-1 0,1 0,0-1,-1 1,1 0,0 0,-1 0,1-1,0 1,-1 0,1 0,0 0,-1 0,1 0,0 0,-1 0,1 0,-1 0,1 0,0 0,-1 0,1 0,0 0,-1 0,1 0,0 0,-1 0,1 1,0-1,-1 0,1 0,0 0,-1 1,1-1,0 0,-1 0,1 1,0-1,0 0,0 1,-1-1,-2-34,3 6,2 0,1 1,1-1,2 0,0 1,2 0,1 1,1-1,1 2,2 0,0 0,2 1,0 1,2 0,0 1,2 1,11-10,-26 26,1 1,0 0,-1-1,2 2,-1-1,0 0,1 1,-1 0,1 1,0-1,0 1,0 0,5-1,8 3</inkml:trace>
  <inkml:trace contextRef="#ctx0" brushRef="#br0" timeOffset="11685.83">6194 1863,'-18'34,"1"2,3-1,0 2,3 0,0 1,-1 21,11-56,0-1,0 1,0 0,0 0,1-1,-1 1,1 0,-1 0,1 0,0 0,0 0,1-1,-1 1,1 0,-1 0,1 0,0-1,0 1,0 0,0-1,0 1,1-1,-1 1,1-1,0 1,0-1,0 0,0 0,0 0,0 0,0-1,1 1,-1 0,1-1,-1 0,1 1,-1-1,1 0,0 0,0-1,-1 1,1-1,0 1,0-1,0 0,2 0,5-2,0-1,-1 0,0-1,0 0,0 0,0-1,-1 0,1-1,-1 1,-1-2,1 1,-1-1,0 0,-1 0,1-1,-2 0,1 0,-1-1,0 0,-1 1,0-1,0-1,-1 1,0-1,-1 1,0-1,0 0,-1 0,0 1,-1-1,0 0,-1 0,0 0,-1 0,1 0,-2 1,0-1,0 1,0 0,-1 0,-1 0,1 0,-3-1,-69-58,51 56</inkml:trace>
  <inkml:trace contextRef="#ctx0" brushRef="#br0" timeOffset="11963.854">6617 1355,'7'153,"-9"-104,1-7,-1 24,3 1,2-1,6 18,-7-67,2 1,0 0,1-1,0 0,1 0,1-1,1 1,0-2,2 1,-1-1,2 0,0-1,0 0,7 4,-3-5</inkml:trace>
  <inkml:trace contextRef="#ctx0" brushRef="#br0" timeOffset="12164.812">6420 1750,'43'-10,"43"-7,12-2,-1 3,-8 0,-9 1,-14 0,-8 2,-9 3,-9-2,-5 2,-5 2,-7 2</inkml:trace>
  <inkml:trace contextRef="#ctx0" brushRef="#br0" timeOffset="12688.696">7295 1552,'-55'33,"27"-18,0 2,1 0,1 1,1 2,1 1,0 1,2 0,-9 13,29-33,0 0,0-1,1 1,-1 0,0 0,1 1,-1-1,1 0,0 1,0-1,0 0,0 1,0-1,0 1,1 0,-1-1,1 1,0-1,-1 1,1 0,1-1,-1 1,0 0,1-1,-1 1,1-1,0 1,0-1,0 1,0-1,0 1,0-1,1 0,-1 0,1 0,-1 0,1 0,0 0,0 0,0 0,0-1,0 1,1-1,-1 1,0-1,1 0,-1 0,1 0,-1 0,3 0,8-2,0 0,0-1,0 0,0-1,-1-1,1 0,-1 0,0-2,0 1,-1-1,1-1,-1 0,-1-1,1 0,-1 0,2-4,76-63,-86 75,0 1,1 0,-1-1,1 1,-1 0,0 0,0 0,0 0,0 1,1-1,-2 0,1 1,0 0,0-1,0 1,-1 0,1 0,-1 0,1 0,-1 0,0 0,0 0,0 0,0 1,0-1,-1 0,1 1,0 0,7 15,-6-15,-1 1,1 0,0-1,0 1,0-1,0 1,1-1,-1 0,1 0,0 0,0 0,0-1,0 1,0-1,1 0,-1 0,1 0,-1 0,1 0,0-1,0 0,0 0,-1 0,1 0,0-1,0 1,1-1,-1 0,0 0,0 0,0-1,0 0,0 1,11-9,-1 0,0 0,0-1,-1-1,-1 0,0-1,0 0,-1-1,0 0,-2-1,9-14,3-2,6-4,-2-1,-2-1,-1-2,-2 0,-2-1,-1-1,-2 0,-2-2,-2 1,-1-1,-2-1,-3 0,-1 0,-2 0,-2 0,-24-46,23 88,0-1,1 1,-1-1,0 1,0-1,0 1,0 0,0-1,-1 1,1 0,0 0,0 0,-1 0,1 0,-1 0,1 0,-1 1,1-1,-1 0,0 1,1-1,-1 1,1 0,-1 0,0-1,0 1,1 0,-1 0,0 0,1 1,-1-1,0 0,1 1,-1-1,0 1,1-1,-1 1,1 0,-1 0,1 0,0 0,-1 0,1 0,0 0,-1 0,1 0,0 1,0-1,0 0,0 1,0-1,-7 12,0-1,1 1,0 0,1 0,0 1,1 0,1 0,0 0,1 0,1 1,0 0,1 2,-5 25,2 1,3 0,1 0,2 0,2 0,1 0,3-1,1 0,3 0,1-1,1-1,3 0,1-1,14 20,51 31,-66-77</inkml:trace>
  <inkml:trace contextRef="#ctx0" brushRef="#br0" timeOffset="12938.554">7576 1355,'39'0,"31"0,14 0,-3 0,-10 0,-17 0</inkml:trace>
  <inkml:trace contextRef="#ctx0" brushRef="#br0" timeOffset="13198.409">8282 1496,'10'14,"3"5</inkml:trace>
  <inkml:trace contextRef="#ctx0" brushRef="#br0" timeOffset="14170.578">8226 1016,'-5'0,"3"0,7 0,3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15236 565,'-23'22,"9"-11,1 1,0 0,1 0,1 1,0 1,0 0,2 0,-1 1,2 0,0 1,1 0,1 0,0 0,1 1,0 2,5-16,-1-1,1 1,0-1,0 1,0-1,1 1,-1-1,0 1,1-1,0 0,-1 1,1-1,0 0,0 1,0-1,1 0,-1 0,0 0,1 0,0 0,-1 0,1 0,0-1,0 1,0-1,0 1,0-1,0 0,0 1,1-1,-1-1,0 1,1 0,-1 0,3 0,86-14,-76 5,0 0,0-1,-1-1,-1 0,0 0,0-2,-1 0,0 0,-1-1,-1 0,0-1,0 0,-2-1,0 0,0 0,-2 0,0-1,0 0,-2-1,3-12,-7 20,1 0,-1 0,0 0,-1 0,0 0,0 0,-1 0,0 1,-1-1,0 0,0 1,-1 0,0 0,-4-7,6 11,-1 0,1 0,-1 0,0 0,0 1,0-1,-1 1,1 0,-1-1,0 2,1-1,-1 0,-1 1,1 0,0 0,0 0,-1 0,0 1,1 0,-1 0,1 0,-1 0,0 1,0 0,1 0,-1 0,0 1,-1-1,-4 13,35-3,-9-10,-1 0,1-1,-1-1,1 0,-1-1,0-1,0 0,0-1,0 0,-1-2,0 0,0 0,-1-1,0-1,0 0,10-10,29-32,-3-3,-2-1,35-55,-64 85,-16 23,-2 0,0 1,1-1,-1 1,0 0,1-1,0 1,-1 0,1 0,0-1,0 1,-1 0,1 0,0 0,0 0,0 0,1 0,-1 0,0 0,0 0,0 1,1-1,-1 0,0 1,1-1,-1 1,0-1,1 1,-1 0,1 0,-1-1,0 1,1 0,-1 0,1 0,-1 1,1-1,-1 0,0 1,1-1,-1 0,1 1,-1 0,0-1,0 1,1 0,-1 0,28 121,-28-110,20 409,-6-167,-14 138,0-371,-1-1,0 1,-2-1,0 1,-1-1,-2 0,0 0,-1 0,0-1,-2 0,0 0,-2-1,0 0,-1-1,0 0,-1 0,-4 1,13-15,0-1,-1 0,1-1,-1 1,1 0,-1-1,0 0,0 0,0 0,1-1,-1 1,0-1,0 0,0 0,0 0,0 0,0-1,0 0,0 1,0-1,1-1,-1 1,0-1,1 1,-1-1,1 0,0 0,-1-1,1 1,0-1,0 1,1-1,-1 0,0 0,1 0,0-1,0 1,0 0,0-1,0 1,1-1,0 0,-1 0,1 1,1-1,-1 0,1 0,-1 0,1 0,0-3,1-12,1-1,0 1,1-1,1 1,1 0,1 0,1 1,0-1,1 2,1-1,1 1,1 0,0 1,1 1,2-2,6-12,1 2,1 0,2 2,0 0,2 1,1 2,0 1,2 1,0 1,2 2,0 1,11-3,-6 5</inkml:trace>
  <inkml:trace contextRef="#ctx0" brushRef="#br0" timeOffset="-2849.876">11058 677,'15'-48,"-16"47,1 0,0 0,-1 0,1 0,-1 0,0 0,1 0,-1 0,0 0,1 1,-1-1,0 0,0 0,0 1,0-1,0 1,1-1,-1 1,0-1,0 1,-1-1,1 1,0 0,0 0,0-1,0 1,0 0,0 0,0 0,0 0,0 0,0 0,0 1,-1-1,1 0,0 1,0-1,0 0,0 1,0-1,0 1,1 0,-1-1,-1 2,-20 7,0 1,1 1,1 1,0 1,0 1,1 1,1 0,1 1,-15 18,26-28,1 0,0 1,1-1,-1 1,1 0,1 0,-1 0,1 1,1-1,-1 1,1-1,0 1,1 0,0 0,0 0,1 0,0 0,0 0,1 0,0 0,0 0,1-1,0 1,1 0,-1-1,1 1,1-1,0 0,0 0,0 0,0-1,1 0,0 1,1-2,0 1,-1-1,2 1,-1-2,0 1,1-1,0 0,0 0,6 2,6-2,1-1,0-1,1-1,-1 0,0-2,0 0,0-1,0-2,0 1,-1-2,0-1,0 0,0-2,0 0,-1-1,2-2,87-52,-87 53</inkml:trace>
  <inkml:trace contextRef="#ctx0" brushRef="#br0" timeOffset="-2485.228">11340 903,'19'9,"0"-2,0 0,1-1,0-1,0-1,0-1,0 0,1-2,-1 0,1-2,-1 0,1-1,19-5,-29 6,-1-1,0 0,1-1,-1 0,0-1,-1 0,1-1,-1 0,0 0,0-1,0 0,-1-1,0 1,0-2,0 1,-1-1,-1 0,1-1,-1 1,-1-1,1 0,-2-1,1 0,-1 1,-1-1,1 0,-2-1,0 1,1-3,-4 10,1-1,0 1,-1 0,1-1,-1 1,0 0,0-1,0 1,-1 0,1 0,-1 0,1 0,-1 0,0 0,0 1,-1-1,1 1,0-1,-1 1,0 0,1 0,-1 0,0 0,0 0,0 1,0-1,0 1,-1 0,1 0,0 0,0 0,-1 1,1 0,-3-1,-3 1,1-1,-1 1,0 1,1 0,-1 0,1 1,-1 0,1 0,0 1,0 0,0 0,0 1,-4 3,-4 3,0 1,0 1,2 1,-1 0,1 1,1 1,1 0,0 0,1 1,0 1,1 0,1 0,1 1,1 0,-5 15,11-28,0 0,0-1,0 1,1 0,0 0,0 0,0 0,0-1,1 1,0 0,0 0,0-1,0 1,1 0,0-1,0 1,0-1,0 0,1 0,-1 0,1 0,0 0,1-1,-1 1,1-1,-1 0,1 0,0 0,0 0,0-1,1 1,-1-1,0 0,2 0,12 4,1 1,0-2,0-1,1 0,-1-1,1-1,17-1,113-3,-126 2</inkml:trace>
  <inkml:trace contextRef="#ctx0" brushRef="#br0" timeOffset="-2068.386">11990 1044,'200'-243,"-127"168,-72 74,0 0,-1 1,1-1,0 1,0 0,-1-1,1 1,0-1,0 1,0 0,-1 0,1 0,0-1,0 1,0 0,0 0,-1 0,1 0,0 0,0 1,0-1,0 0,0 0,-1 0,1 1,0-1,0 0,-1 1,1-1,0 1,0-1,-1 1,1-1,0 1,-1 0,1-1,-1 1,1 0,-1-1,1 1,-1 0,1 0,-1-1,0 1,0 0,1 0,-1 0,10 50,-8-31,-1-12,1 0,-1 0,1 1,0-1,1 0,0 0,0-1,1 1,0-1,0 0,1 0,0 0,0 0,0-1,1 0,0 0,0 0,1-1,0 0,0 0,0-1,0 0,1 0,-1-1,1 1,0-2,0 1,0-1,0-1,1 1,-1-1,6 0,-1-5,-1 0,0-1,0 0,0-1,-1-1,0 1,0-2,-1 1,1-2,-2 1,1-1,-1-1,-1 1,0-2,0 1,-1-1,0 0,-1-1,0 1,-1-1,1-4,29-44,0 9,-19 32</inkml:trace>
  <inkml:trace contextRef="#ctx0" brushRef="#br0" timeOffset="-1817.377">13175 85,'-5'43,"-1"34,0 13,1-4,2-12,-4-8,-1-12,1-9,2-4,2-3,1-3,1-4,6-1,1-1,1-2,-7-4,-7-7,-3-5</inkml:trace>
  <inkml:trace contextRef="#ctx0" brushRef="#br0" timeOffset="-1548.058">12864 622,'44'-5,"37"-2,10 1,0 1,-12 1,-8 2,-13 1,-11 0,-8 1,-7 1,-4-1,-1 0,-6 0</inkml:trace>
  <inkml:trace contextRef="#ctx0" brushRef="#br0" timeOffset="-981.743">13514 649,'21'2,"-1"-1,1 0,0-2,0-1,-1 0,1-2,-1 0,0-1,0-1,0-1,13-7,-30 13,-1 1,1-1,-1 0,1 0,-1 0,0 0,1 0,-1 0,0-1,0 1,0-1,0 1,0-1,0 0,0 0,-1 0,1 0,-1 0,1 0,-1-1,0 1,0 0,0-1,0 1,0-1,-1 1,1-1,-1 1,1-1,-1 0,0 1,0-1,0 1,-1-1,1 0,0 1,-1-1,0 1,0-1,1 1,-1 0,-1-1,1 1,0 0,-1 0,1-1,-1 1,1 0,-1 1,-2-3,-1 1,-1 0,0 0,0 0,0 1,-1 0,1 0,0 1,-1 0,1 0,-1 0,1 1,-1 0,0 0,1 1,-1-1,1 2,0-1,-1 1,1-1,0 2,0-1,0 1,0 0,-8 3,1 1,0 1,0 0,1 0,0 2,0-1,1 1,0 1,-6 8,9-8,0 0,1 1,0 0,1 0,0 0,0 1,2 0,0 0,0 0,1 0,1 1,0-1,1 1,0-1,1 1,1 6,0-14,1 0,-1 0,1 0,1 0,-1 0,1-1,0 1,0-1,0 0,1 0,0 0,0 0,0-1,1 1,0-1,-1 0,1-1,1 1,-1-1,4 2,117 45,-106-46,1 0,0-2,0 0,0-1,0-1,0-1,0-1,-1-1,1-1,-1 0,1-2,-1 0,-1-2,1 0,-1-1,5-4,-9 3,0-2,-1 1,-1-2,0 0,0 0,-1-1,-1-1,-1 0,0-1,-1 0,0 0,-1-1,-1 0,-1 0,-1 0,0-1,0-6,2-3,-4 22,-1 0,0 0,0 0,0-1,-1 1,0-1,0 1,-1-1,1 1,-1-1,0 0,-1 1,1-1,-1 1,0-1,-1 1,1-1,-1 1,0 0,0 0,-1-1,1 5,1 0,-1-1,0 1,1 0,-1 0,0 1,0-1,0 0,0 1,0-1,0 1,0 0,0-1,0 1,0 0,0 0,0 0,0 1,0-1,0 0,0 1,0-1,0 1,0 0,0 0,1-1,-1 1,0 0,0 1,1-1,-1 0,1 0,-1 1,1-1,-1 1,-41 61,42-57,1-1,0 1,0 0,1 0,-1 0,1-1,1 1,-1 0,1-1,0 1,0-1,0 1,1-1,0 0,0 0,0 0,1-1,0 1,0-1,0 0,0 0,1 0,-1 0,1-1,0 0,0 0,0 0,0 0,1-1,-1 0,4 1,70 56,-73-51,-1 0,-1 0,0 0,0 0,0 1,-1 0,-1-1,1 1,-2 0,1 1,-1-1,0 0,-1 0,0 2,2 13,12 27,-2-32</inkml:trace>
  <inkml:trace contextRef="#ctx0" brushRef="#br0" timeOffset="-12269.432">2168 480,'-1'-1,"0"-1,0 1,1 0,-1 0,0 0,0 1,0-1,0 0,-1 0,1 0,0 1,0-1,0 1,-1-1,1 1,0-1,0 1,-1 0,1-1,0 1,-1 0,1 0,0 0,-1 0,1 0,0 1,-1-1,1 0,0 1,-1-1,1 0,0 1,0 0,-1-1,1 1,0 0,0-1,0 1,0 0,0 0,0 0,0 0,0 0,0 0,1 0,-1 0,0 1,1-1,-1 0,1 0,-1 1,1-1,0 0,-1 0,1 1,0-1,0 0,0 1,0-1,0 1,0-1,0 0,0 1,1-1,-1 1,-2 27,2 1,0-1,2 0,1 0,7 25,4 66,15 186,-29-295,0 0,1 0,0 1,1-2,0 1,0 0,1 0,1-1,0 1,5 9,-7-20,0 0,0 1,1-1,-1 0,0 0,0 0,1 0,-1-1,0 1,0-1,0 1,1-1,-1 0,0 0,0 0,0 0,0 0,0 0,-1-1,1 1,0 0,-1-1,1 0,0 1,-1-1,0 0,1 0,-1 0,0 0,0 0,0 0,0 0,-1 0,1 0,0 0,-1-2,1 3,19-34,-6 8,1 0,1 1,1 1,1 1,2 0,0 1,1 1,1 2,15-11,-36 29,1 1,-1-1,1 1,-1-1,1 1,0 0,-1-1,1 1,0 0,0 0,0 1,0-1,0 0,0 1,0-1,0 1,0-1,0 1,0 0,0 0,1 0,-1 0,0 0,0 1,0-1,0 1,0-1,0 1,0 0,0 0,0 0,0 0,-1 0,1 0,0 0,-1 0,1 1,-1-1,1 1,-1-1,1 1,-1 0,0 0,0-1,0 1,0 0,0 0,0 0,-1 0,1 0,-1 0,1 1,9 189,-7-179,-3-11,-1 0,1 0,0 1,0-1,0 0,0 1,0-1,1 0,-1 0,1 1,0-1,-1 0,1 0,0 0,0 0,0 0,0 0,1 0,-1 0,0 0,1-1,0 1,-1 0,1-1,0 0,0 1,0-1,0 0,0 0,0 0,0 0,0 0,0 0,0-1,0 1,1-1,-1 1,0-1,1 0,-1 0,0 0,0 0,1 0,-1-1,0 1,1-1,32-21,-22 8</inkml:trace>
  <inkml:trace contextRef="#ctx0" brushRef="#br0" timeOffset="-11799.841">3184 790,'-71'49,"38"-28,2 0,0 2,2 2,1 0,0 2,2 2,-16 64,41-91,0 1,1 0,-1 0,1-1,0 1,0 0,0 0,0 0,0 0,1-1,-1 1,1 0,-1 0,1-1,0 1,1-1,-1 1,0-1,1 1,-1-1,1 0,-1 1,1-1,0 0,0 0,0 0,1-1,-1 1,0 0,1-1,-1 1,1-1,1 1,1-1,1 1,-1-1,1 0,-1 0,1 0,0-1,-1 0,1 0,-1-1,1 1,-1-1,1-1,-1 1,1-1,-1 1,0-2,0 1,0 0,0-1,0 0,0 0,-1-1,1 1,-1-1,0 0,0 0,-1 0,1-2,87-140,-85 133,-3 7,21-33,-24 39,1-1,-1 1,1-1,-1 1,1-1,-1 1,1-1,0 1,-1 0,1-1,0 1,-1 0,1-1,0 1,0 0,-1 0,1 0,0 0,0 0,-1 0,1 0,0 0,0 0,-1 0,1 0,0 0,0 0,-1 1,1-1,0 0,-1 1,1-1,0 0,-1 1,1-1,-1 1,1-1,0 1,-1-1,1 1,-1-1,0 1,1-1,-1 1,1 0,-1-1,0 1,1 0,-1 0,0-1,0 1,0 0,27 53,-23-44,0 1,1-1,0 0,1-1,0 1,0-1,1-1,0 1,1-1,0 0,0-1,2 2,6 1</inkml:trace>
  <inkml:trace contextRef="#ctx0" brushRef="#br0" timeOffset="-11434.75">3409 790,'34'74,"3"-2,3-1,29 34,-70-104,2 0,-1 0,0 1,0-1,0 0,0 0,1 0,-1 0,0 0,1 0,-1 0,1-1,-1 1,1 0,0 0,-1 0,1 0,0 0,-1-1,1 1,0 0,0-1,0 1,0-1,0 1,0-1,0 1,0-1,0 0,0 1,0-1,0 0,0 0,0 0,0 1,0-1,0 0,0-1,0 1,0 0,0 0,0 0,0-1,0 1,0 0,0-1,0 1,0-1,0 1,0-1,0 0,0 1,-1-1,1 0,0 1,0-1,-1 0,1 0,15-164,-15 158,1-1,-1 1,1 0,1 0,-1 0,1 1,0-1,1 1,0 0,0-1,0 2,1-1,0 0,0 1,0 0,0 0,1 1,0-1,0 1,0 0,6-2,4 4</inkml:trace>
  <inkml:trace contextRef="#ctx0" brushRef="#br0" timeOffset="-11106.165">3833 988,'28'4,"1"-2,-1-1,1-1,0-2,-1-1,0-1,0-1,22-7,-43 9,0 1,0-1,0-1,0 1,-1-1,0 0,1-1,-1 1,-1-1,1 0,-1-1,0 0,0 1,0-2,-1 1,0 0,0-1,-1 0,0 0,0 0,0 0,-1 0,0-1,0 1,-1 0,0-1,-1 0,1 1,-2-5,1 9,0 1,0 0,0-1,0 1,-1 0,1-1,-1 1,1 0,-1 0,0 0,0-1,0 1,0 0,-1 0,1 0,0 0,-1 1,1-1,-1 0,0 1,0-1,1 1,-1-1,0 1,0 0,0 0,-1 0,1 0,0 0,0 0,-1 1,1-1,0 1,0-1,-1 1,1 0,-2 0,-3 0,1 1,-1 0,0 0,0 1,1-1,-1 1,1 1,0-1,-1 1,1 0,0 1,-3 2,-1 1,1 1,-1 1,1 0,1 0,0 0,0 1,0 0,2 1,-1 0,1 0,1 0,0 1,0-1,2 1,-1 0,1 1,1-1,0 0,1 1,0 0,1 5,-1-9,1 1,0-1,0 0,1 1,0-1,0 0,1 0,0 0,1 0,0 0,0-1,1 1,0-1,1 0,0 0,0 0,0-1,1 1,0-1,1-1,0 1,0-1,3 2,6 0,2-1,-1 0,1-1,0-1,0-1,0 0,0-1,1-1,-1-1,1-1,0 0,-1-1,1-1,13-4,27-6,-35 6</inkml:trace>
  <inkml:trace contextRef="#ctx0" brushRef="#br0" timeOffset="-13655.695">79 819,'0'-1,"-1"0,1 0,-1 0,1 0,-1 0,0 0,0 0,1 0,-1 0,0 1,0-1,0 0,0 0,0 1,0-1,0 1,0-1,0 1,0-1,0 1,0 0,-1 0,1-1,0 1,0 0,0 0,0 0,-1 0,1 0,0 1,0-1,0 0,0 0,0 1,-1-1,1 1,0-1,0 1,0-1,0 1,0 0,1-1,-1 1,0 0,0 0,0 0,0 0,1-1,-1 1,1 0,-1 0,0 0,1 1,0-1,-1 0,1 0,-1 1,-5 16,0 1,1 0,1 1,1-1,1 1,1 0,0-1,1 1,2 0,1 7,-2-21,40 129,-39-132,0 1,0-1,0 1,0-1,1 0,0 0,-1 0,1 0,0 0,0-1,0 1,1-1,-1 0,1 0,-1 0,1 0,0-1,-1 0,1 1,0-1,0 0,0-1,0 1,0-1,0 0,0 0,0 0,0 0,0-1,0 0,0 0,3-1,6-4,-1 0,-1-1,0-1,0 0,0 0,-1-1,0 0,-1-1,0 0,0 0,6-11,0 2,104-143,-118 161,-1-1,1 1,-1 0,1 0,0-1,0 1,0 0,-1 0,1 0,0 0,0 0,0 0,1 0,-1 0,0 1,0-1,0 0,1 1,-1-1,0 1,1-1,-1 1,0 0,1-1,-1 1,1 0,-1 0,0 0,1 0,-1 0,1 0,-1 1,0-1,1 0,-1 1,0-1,1 1,-1-1,0 1,0 0,1-1,-1 1,0 0,0 0,0 0,0 0,0 0,0 0,0 0,0 1,34 52,-31-46,0-1,0 1,0-1,1 0,0 0,0-1,1 1,0-1,0-1,1 1,-1-1,1 0,0 0,1-1,-1 0,1 0,1 0,-3-3,0 1,0-1,1-1,-1 1,0-1,1 0,-1 0,0-1,1 0,-1 0,0 0,0-1,0 0,0 0,0 0,0-1,-1 0,1 0,-1-1,0 1,0-1,0 0,0-1,2-2,7-8,-1-1,0 0,-2 0,0-1,-1-1,0 0,-1-2,-5 14,-2 6</inkml:trace>
  <inkml:trace contextRef="#ctx0" brushRef="#br0" timeOffset="-13234.822">1237 1016,'13'1,"1"0,-1-1,1 0,-1-1,1-1,-1 0,1-1,-1-1,0 0,-1 0,1-1,-1-1,0 0,0-1,0 0,-1-1,8-7,-17 12,-1-1,0 1,1-1,-2 1,1-1,0 0,-1 1,1-1,-1 0,0 1,0-1,-1 0,1 1,-1-1,0 0,0 1,0-1,0 1,0-1,-1 1,0 0,1 0,-1-1,-1 1,1 0,0 1,-1-1,1 0,-1 1,0-1,0 1,0 0,0 0,0 0,0 1,-1-1,1 1,-1-1,1 1,-1 0,1 0,-1 1,0-1,1 1,-1 0,0 0,1 0,-1 0,-3 1,-8 2,0 1,0 0,0 1,0 1,1 0,0 1,0 0,1 1,0 1,0 0,1 1,0 0,1 0,0 2,0-1,1 1,1 1,0 0,1 0,1 1,-5 10,9-18,0 1,1 0,0 0,0 0,0 0,1 0,0 0,0 0,1 0,0 1,0-1,1 0,0 0,0 0,1 0,0 0,0 0,0 0,1 0,0-1,1 1,-1-1,1 0,0 0,1 0,-1-1,1 0,0 1,1-2,-1 1,1-1,0 1,0-2,0 1,1-1,-1 0,7 2,14 8,0-2,2-1,-1-2,1 0,0-2,0-1,27 1,-31-6</inkml:trace>
  <inkml:trace contextRef="#ctx0" brushRef="#br0" timeOffset="-6520.089">5724 847,'-201'-102,"190"100,0 0,-1 0,1 1,-1 0,1 1,-1 1,1-1,0 2,-1 0,1 0,0 1,0 0,0 1,0 0,1 1,0 0,-1 1,-13 8,1 0,0 2,1 1,1 0,0 1,-10 14,21-21,0 1,1 0,0 1,1 0,0 1,1-1,1 1,0 0,1 1,3-9,0 0,1-1,-1 1,1 0,0 0,1 0,0 0,0 0,0 0,0 0,1 0,0 0,0 0,1-1,0 1,0 0,0-1,1 1,-1-1,1 0,1 0,-1 0,1 0,1 1,5 0,0 0,0-1,1 0,0 0,0-1,1-1,-1 0,0 0,1-1,0-1,0 0,-1 0,1-1,0-1,0 0,0-1,-1 0,1 0,-1-1,10-5,11-1,-1-2,0-1,-1-1,-1-2,0 0,-1-3,-1 0,0-1,-2-2,0-1,-1-1,-2-1,19-24,-41 47,0 0,0 0,0 0,0 0,1 0,-1 0,0 0,0 0,1 0,-1 0,0 0,1 1,-1-1,1 0,-1 0,1 0,0 1,-1-1,1 0,0 1,-1-1,1 0,0 1,0-1,0 1,0-1,-1 1,1 0,0-1,0 1,0 0,0 0,0-1,0 1,0 0,0 0,0 0,0 0,0 0,0 1,0-1,0 0,0 0,-1 0,1 1,0-1,0 1,0-1,0 1,0-1,-1 1,1-1,0 1,0-1,-1 1,1 0,0 0,-1-1,1 1,-1 0,1 0,-1 0,0 0,1-1,-1 1,0 0,1 0,-1 1,15 88,-15-78,1 0,0-1,1 1,0-1,0 1,2-1,-1 0,2 0,-1-1,6 9,-7-14,1 0,0 0,0 0,0-1,1 1,-1-1,1 0,0-1,0 1,1-1,-1 0,1 0,0-1,-1 1,1-1,0-1,0 1,1-1,-1 0,0 0,0-1,0 0,3 0,15 1</inkml:trace>
  <inkml:trace contextRef="#ctx0" brushRef="#br0" timeOffset="-5353.999">7022 649,'-13'-2,"0"0,-1 1,1 0,0 1,-1 0,1 1,-1 1,1 0,0 1,0 0,0 1,1 1,-1 0,1 0,0 1,0 1,-8 6,18-13,-1 1,1-1,-1 1,1 0,0 0,-1 0,1 0,-1 0,1 0,0 0,0 1,0-1,0 1,0 0,0 0,0-1,1 1,-1 0,1 1,-1-1,1 0,0 0,0 1,0-1,0 0,0 1,0-1,1 1,-1-1,1 1,0-1,0 1,0 0,0-1,0 1,0-1,1 1,-1-1,1 1,-1-1,1 1,0-1,0 0,1 1,-1-1,0 0,1 0,0 1,133 62,-130-63,0 0,1 0,-1 1,0 0,-1-1,1 2,0-1,-1 0,0 1,0 0,0 0,0 0,0 1,-1-1,0 1,0 0,0 0,-1 0,0 0,1 0,-2 1,1-1,-1 1,0-1,0 1,0-1,-1 1,0 0,0-1,0 1,-1-1,0 1,0 0,0-1,-1 0,-1 5,-5 0,-1-1,0 0,0 0,-1-1,0 0,0-1,-1 0,0-1,0 0,-1 0,1-1,-1-1,0 0,-1-1,-11 2,16-2,3-2,-2 2,1-1,-1 1,0-2,0 1,1-1,-1 0,0 0,0-1,-1 0,1 0,0-1,0 0,-1 0,7-1,1 0,0-1,0 1,0 0,1 0,-1 0,0 0,1 0,0 0,-1 0,1 0,0 0,0 0,0 0,0 1,0-1,0 0,1 1,-1-1,1 1,-1-1,1 1,-1-1,1 1,0 0,0 0,-1 0,1 0,0 0,0 0,0 1,2-1,19-12</inkml:trace>
  <inkml:trace contextRef="#ctx0" brushRef="#br0" timeOffset="3797.623">5273 2117,'-10'18,"0"0,1 0,1 1,1 0,1 0,1 1,0 0,2 0,0 0,1 0,1 0,1 14,0-31,0 0,0 0,1 0,-1 1,1-1,-1 0,1 0,0-1,0 1,1 0,-1 0,1 0,-1-1,1 1,0-1,0 1,0-1,0 0,0 0,0 0,1 0,-1 0,1 0,0 0,-1-1,1 0,0 1,0-1,0 0,0 0,0-1,0 1,0-1,0 1,0-1,0 0,0 0,0 0,0-1,0 1,0-1,0 1,2-2,4-2,1-1,-1 0,0 0,0-1,-1 0,0-1,0 0,0 0,-1-1,0 0,0 0,-1 0,0-1,-1 0,1 0,-2-1,0 1,0-1,0 0,-1 0,-1 0,0-1,0 1,-1-1,0 1,-1-1,0 1,-1-1,0 1,-1-1,0 1,0 0,-1 0,0 0,-1 0,0 0,-1 1,0-1,-1 1,4 6,0 0,0 1,0-1,0 1,-1-1,1 1,-1 0,0 0,1 0,-1 0,0 1,0-1,0 1,0-1,0 1,-1 0,1 0,0 1,-1-1,1 1,0 0,-1-1,1 1,0 1,-1-1,1 0,0 1,-1 0,1 0,0 0,0 0,0 0,0 1,0-1,0 1,0 0,0 0,-10 10</inkml:trace>
  <inkml:trace contextRef="#ctx0" brushRef="#br0" timeOffset="3987.645">5724 2314,'22'-54,"-16"34,2 1,0 0,1 0,1 1,0 0,2 1,7-10,-17 26,0 0,0 0,0 0,-1 1,1-1,0 0,0 1,0 0,0-1,0 1,0 0,0 0,0 0,0 0,0 0,0 1,0-1,0 1,0-1,0 1,0 0,0-1,-1 1,1 0,0 0,0 0,-1 1,1-1,-1 0,1 1,-1-1,0 1,1-1,-1 1,0-1,0 1,0 0,0 0,0 0,-1-1,1 1,0 0,-1 0,0 0,1 0,-1 0,0 2,10 13,-6-10,0 0,0 0,1 0,0-1,0 0,0 0,1 0,0 0,0-1,0 0,1-1,0 1,0-1,0 0,0-1,1 0,-1 0,1-1,0 0,0 0,0 0,0-1,0-1,3 2,0-2,0 0,0 0,0-1,-1 0,1-1,0 0,-1-1,1 0,-1 0,0-1,0-1,0 0,-1 0,0-1,0 0,0 0,0-1,-1 0,0-1,6-8,-3 1,0-1,-1-1,-1 1,0-2,-2 1,0-1,0 0,2-17,-3 10</inkml:trace>
  <inkml:trace contextRef="#ctx0" brushRef="#br0" timeOffset="1230.019">1660 2230,'-81'353,"64"-298,16-56,0 1,0 0,0-1,0 1,0-1,1 1,-1-1,0 1,0-1,1 0,-1 1,0-1,1 0,-1 0,1 1,-1-1,1 0,-1 0,1 0,0 0,-1 0,1 0,0 1,0-1,0 0,0 0,0 0,0 0,0 0,0 0,0 0,0 0,0 0,0 0,1 0,-1 0,38-192,-34 171,1 1,1-1,1 1,0 1,2-1,0 1,2 1,0 0,1 0,0 2,2-1,0 1,1 1,1 1,7-6,-21 20,0-1,0 1,0 0,0 0,0 0,1 0,-1 0,0 1,0-1,1 1,-1-1,1 1,-1 0,0 0,1 0,-1 0,1 0,-1 1,0-1,1 1,-1 0,0-1,1 1,-1 0,0 0,0 0,0 1,0-1,0 0,0 1,0 0,-1-1,1 1,0 0,-1 0,1 0,-1 0,0 0,0 0,0 0,0 0,0 0,0 1,0 1,15 34,-14-30,1 0,0 0,1 0,-1-1,1 1,1-1,0 0,0 0,0 0,1-1,0 0,5 5,5-2</inkml:trace>
  <inkml:trace contextRef="#ctx0" brushRef="#br0" timeOffset="1554.188">2366 2174,'-16'20,"0"2,1 0,1 1,1 0,1 1,2 0,0 1,1 0,2 1,0-1,0 13,7-36,-1 1,1 0,-1-1,1 1,0 0,0-1,0 1,1 0,-1-1,1 1,-1 0,1-1,0 1,0-1,0 1,0-1,0 1,1-1,-1 0,1 0,-1 0,1 0,0 0,0 0,0 0,0 0,0-1,1 1,-1-1,0 0,1 1,-1-1,1 0,-1-1,1 1,-1 0,1-1,0 1,-1-1,1 0,0 0,-1 0,1 0,0 0,-1-1,1 1,-1-1,1 1,0-1,-1 0,2-1,3-2,0 1,-1-2,1 1,-1-1,0 1,-1-2,1 1,-1-1,0 1,0-2,-1 1,0 0,0-1,0 0,-1 0,0 0,0 0,-1 0,0-1,0 1,-1-1,0 1,0-1,-1 1,0-1,0 0,0 1,-1-1,-1 0,1 1,-1-1,-1 1,-2-7,-10-13,-2 2</inkml:trace>
  <inkml:trace contextRef="#ctx0" brushRef="#br0" timeOffset="1916.377">2817 1721,'-8'32,"1"0,2 1,1 0,1-1,2 1,2 0,0 0,7 31,0-28,-2 0,-2 0,-1 1,-2-1,-1 1,-2-1,-1 0,-2 0,-6 21,10-56,1 3,-1 0,0 0,0 0,-1 0,1-1,-1 1,0 0,0-1,0 1,0-1,-1 0,1 1,-1-1,0 0,0-1,0 1,-2 1,-5-2</inkml:trace>
  <inkml:trace contextRef="#ctx0" brushRef="#br0" timeOffset="2768.002">2591 2145,'370'-37,"-59"14,-113-2,-165 13,-64 9,16 5,1 1,-1 1,1 0,0 1,1 1,-1 0,1 0,0 1,0 1,1 0,0 1,1 1,0-1,0 2,1-1,0 2,1-1,0 1,1 1,0-1,1 1,1 1,0-1,1 1,0 0,1 0,1 1,0-1,0 5,3-17,0 1,1 0,-1-1,1 1,-1-1,1 1,0-1,0 1,0-1,0 1,0-1,1 0,-1 0,1 0,-1 0,1 0,0 0,0 0,0 0,0-1,0 1,0-1,0 1,1-1,-1 0,0 0,1 0,-1 0,1 0,-1-1,1 1,0-1,-1 1,1-1,-1 0,1 0,2-1,98-20,-85 12,0 0,0-1,-1-1,-1 0,0-2,0 1,-1-2,-1 0,0-1,3-5,-17 19,0 0,0 0,1 0,-1 0,0 0,1 0,-1 0,1 0,-1 0,1 0,0 0,-1 0,1 1,0-1,0 0,-1 0,1 1,0-1,0 0,0 1,0-1,0 1,0-1,0 1,0-1,0 1,0 0,0 0,0 0,0-1,0 1,0 0,0 0,0 0,1 0,-1 1,0-1,0 0,0 0,0 1,0-1,0 1,0-1,0 1,0-1,0 1,0-1,-1 1,1 0,0-1,0 1,0 0,-1 0,1 0,-1 0,1 0,5 64,-7-60,0 0,1-1,-1 1,1 0,0-1,1 1,-1 0,1-1,0 1,0 0,0-1,1 1,-1-1,1 0,0 0,1 1,-1-1,1 0,-1-1,1 1,0 0,1-1,-1 0,0 0,1 0,0 0,0 0,2 0,6 0,0-1,0 0,0-2,1 1,-1-1,0-1,0 0,1-1,-1 0,0-1,-1 0,1-1,0 0,-1-1,0 0,0-1,0 0,-1-1,0 0,0 0,-1-1,0-1,1-1,3 1,10-8,0-1,-1-1,-1-1,-1-1,-1-1,-1 0,-1-1,-1-2,0 1,-2-2,-2 0,0 0,-1-1,-2 0,-1-1,-1 0,-1-1,-2 1,1-13,-5 26,1 8,0 0,-1 1,1-1,-2 0,1 1,-1-1,0 1,0-1,-1 0,0 1,0 0,0-1,-1 1,-3-5,6 10,-1 0,0 1,0-1,0 0,1 0,-1 1,0-1,0 1,0-1,0 1,0-1,0 1,0 0,0 0,0-1,0 1,0 0,0 0,0 0,0 0,0 0,0 0,0 0,0 0,-1 1,1-1,0 0,0 0,0 1,1-1,-1 1,0-1,0 1,0 0,0-1,0 1,0 0,1-1,-1 1,0 0,1 0,-1 0,1 0,-1-1,0 1,1 0,0 0,-1 0,1 0,0 1,-21 51,15-12,2 0,2 0,2 0,1 0,3 4,1-10,1-1,1 1,2-1,2-1,1 0,1 0,2-1,1-1,2 0,12 15,9-8,-38-37,-1 0,1-1,0 1,0-1,-1 1,1 0,0-1,0 0,0 1,0-1,0 1,0-1,0 0,0 0,0 0,0 1,0-1,0 0,-1 0,1 0,0-1,0 1,0 0,0 0,0 0,0-1,0 1,0 0,0-1,0 1,0-1,-1 1,1-1,0 0,0 1,0-1,-1 0,1 1,-1-1,1 0,0 0,-1 0,1 1,-1-1,0 0,1 0,-1 0,0 0,1 0,-1 0,0 0,0 0,-2-45,-3 21</inkml:trace>
  <inkml:trace contextRef="#ctx0" brushRef="#br0" timeOffset="3015.202">3889 1891,'44'9,"37"4,11-1,-2-2,-5-3,-14-2,-13-3,-7-1,-8-1,-5-1,-6 1,-2-1,-3-4,0-1,-5-1</inkml:trace>
  <inkml:trace contextRef="#ctx0" brushRef="#br0" timeOffset="3248.022">4821 2060,'-10'39,"-3"26,1 8,7-9,9-16,4-15</inkml:trace>
  <inkml:trace contextRef="#ctx0" brushRef="#br0" timeOffset="3523.094">4849 1863,'-4'0,"2"0,2 0</inkml:trace>
  <inkml:trace contextRef="#ctx0" brushRef="#br0" timeOffset="-5104.739">7446 847,'-15'33,"-4"21,1 2</inkml:trace>
  <inkml:trace contextRef="#ctx0" brushRef="#br0" timeOffset="-4934.679">7418 423,'9'15,"4"4</inkml:trace>
  <inkml:trace contextRef="#ctx0" brushRef="#br0" timeOffset="-4584.954">7672 1044,'36'-86,"-28"74,10-20,-7 13,0-1,1 2,1 0,0 0,1 1,1 1,14-12,-28 27,0 0,0-1,1 1,-1 0,0 0,1 0,-1 0,1 0,-1 0,1 0,0 1,-1-1,1 0,0 1,0-1,-1 1,1 0,0 0,0 0,0 0,-1 0,1 0,0 0,0 0,0 1,-1-1,1 1,0-1,-1 1,1 0,0-1,-1 1,1 0,-1 0,1 0,-1 0,0 1,1-1,-1 0,0 1,0-1,0 0,0 1,0-1,0 1,0 0,0-1,-1 1,1 0,-1-1,1 1,-1 0,0 0,1 0,-1 1,4 67,-5-64,0-1,0 1,0 0,1-1,0 1,0 0,0-1,1 1,-1 0,2-1,-1 1,0 0,1-1,0 0,1 1,-1-1,1 0,0 0,0 0,0-1,1 1,0-1,0 0,0 0,0 0,0 0,1-1,0 0,0 0,0 0,0-1,3 2,-2-3,1-1,-1 0,1 0,-1-1,1 0,-1 0,0 0,1-1,-1 0,0 0,0 0,0-1,0 0,-1 0,1-1,-1 1,0-1,0-1,0 1,-1 0,1-1,-1 0,0 0,0-1,-1 1,0-1,0 1,0-1,0 0,-1 0,0 0,-1-1,1 1,-1 0,0-5,9-13,-1 5</inkml:trace>
  <inkml:trace contextRef="#ctx0" brushRef="#br0" timeOffset="-3631.219">8773 734,'-222'41,"208"-37,-1 1,1 1,0 0,1 1,0 0,0 1,0 0,1 1,0 1,1 0,0 0,1 1,-7 9,15-17,0-1,0 0,0 0,0 1,1 0,-1-1,1 1,0 0,-1-1,1 1,1 0,-1 0,0 0,1 0,-1 0,1 0,0 0,0 0,0 0,0 0,1 0,-1 0,1 0,0 0,0 0,0-1,0 1,0 0,1 0,-1-1,1 1,0-1,-1 0,1 1,0-1,1 0,-1 0,0 0,0 0,1 0,0-1,-1 1,1-1,0 0,-1 0,1 0,0 0,0 0,1 0,8 0,0 0,0-1,0-1,0 0,-1-1,1 0,0 0,-1-1,0-1,0 0,0 0,0-1,0-1,-1 0,0 0,0-1,-1 0,0-1,0 0,1-2,81-52,-88 60,0-1,0 2,0-1,0 0,0 1,0-1,1 1,-1 0,1 0,-1 0,0 0,1 1,0-1,-1 1,1 0,-1 0,1 1,-1-1,1 1,-1-1,1 1,-1 0,1 1,-1-1,0 0,0 1,0 0,0 0,0 0,0 0,0 0,0 0,-1 1,1-1,-1 1,0 0,0 0,0 0,0 0,0 0,-1 0,1 1,2 16,0 0,-2 1,0 0,-1-1,-1 1,-3 17,2 3,-6 83,-4 1,-16 51,22-147,-1-1,-2 0,0 0,-2-1,-1 0,-2-1,10-18,-1-1,0 0,0 0,-1 0,0 0,0-1,0 1,-1-1,0-1,0 1,-1-1,0 0,0-1,0 0,0 0,0 0,-1-1,0 0,0 0,0-1,0 0,-7 1,10-4,0 0,1-1,-1 1,1-1,-1 0,1 0,0 0,0 0,0-1,0 0,0 0,1 0,-1 0,1 0,0-1,0 0,0 0,0 1,1-2,-1 1,1 0,0 0,0-1,1 1,0-1,-1 1,1-1,1 0,-1 1,1-1,0 0,0 0,0 0,0 1,1-1,0 0,0 1,0-1,1-1,11-30,1 0,2 1,2 1,0 1,3 0,0 1,2 1,2 2,0 0,22-17,24-34,48-59,-7-4,70-121,-164 234,-1-1,-1 0,-2-2,-2 0,0 0,-3-1,5-28,-13 57,0 1,-1 0,1 0,-1-1,0 1,0 0,-1 0,1-1,-1 1,0 0,0 0,-1 0,1 0,-1 0,0 0,0 0,0 0,0 1,-1-1,1 1,-1 0,0 0,0 0,0 0,-1 0,1 0,-1 1,1 0,-1 0,0 0,0 0,0 0,0 1,0 0,0 0,0 0,0 0,-1 1,1-1,0 1,0 0,-1 0,1 1,0-1,0 1,-1 0,1 0,-1 1,-8 4,0 1,0 0,0 0,1 2,1-1,-1 2,1-1,1 1,0 1,0 0,1 1,1 0,0 0,0 0,1 1,1 0,0 1,1-1,0 1,1 0,1 1,0-1,1 0,1 1,0 0,1-1,0 1,1-1,1 1,0-1,3 8,3-2,0 1,2-1,0-1,1 0,1 0,1-1,1-1,0 0,1-1,1-1,1 0,0-1,0-1,2 0,-1-1,2-1,-1-1,1-1,1-1,0-1,0 0,17 2,-28-6,0 0,0 0,0-1,1 0,-1-1,1 0,0-1,-1 0,1 0,-1-1,1-1,-1 0,0 0,1-1,-1-1,0 1,-1-2,1 1,-1-1,0-1,0 1,0-2,-1 1,0-1,0 0,-1-1,0 0,0 0,-1 0,0-1,0 0,-1 0,0-1,0-1,-3 6,0 1,0-1,-1 0,0 0,0 1,0-1,0 0,-1 0,0 0,0 0,0 0,0 0,-1 0,0 0,0 0,0 0,-1 0,0 1,1-1,-2 1,1-1,0 1,-1 0,0 0,0 0,0 0,-1 0,1 1,-1-1,0 1,0 0,0 0,0 1,-1-1,1 1,0 0,-1 0,0 0,0 1,1 0,-1 0,0 0,0 0,-3 1,-1 3,0 0,0 2,1-1,-1 1,1 0,0 0,0 1,1 1,-1-1,2 1,-1 0,1 0,0 1,0 0,1 0,0 1,0-1,1 1,0 0,1 0,0 0,0 1,1-1,0 1,1-1,0 1,0 0,1 0,1-1,0 1,1 7,0-4,1-1,1 1,0-1,1 0,0 0,1 0,0-1,0 0,2 0,-1 0,1-1,1-1,0 1,0-1,1-1,0 1,0-2,1 1,0-2,0 1,1-2,0 1,0-1,0-1,0-1,1 1,0-2,6 1,-10-3,1 0,0 0,0-1,-1 0,1-1,-1 0,1-1,-1 0,0 0,9-5,6-2</inkml:trace>
  <inkml:trace contextRef="#ctx0" brushRef="#br0" timeOffset="9733.087">7248 1834,'30'-5,"-1"-1,0-2,-1-1,0-2,-1 0,0-2,0-1,-1-1,-1-1,-1-1,8-8,-32 25,0-1,0 0,1 0,-1 0,1 1,-1-1,1 0,-1 0,1 1,-1-1,1 1,-1-1,1 0,0 1,-1-1,1 1,0-1,0 1,-1 0,1-1,0 1,0 0,0-1,-1 1,1 0,0 0,0 0,0 0,0 0,0 0,-1 0,1 0,0 0,0 0,0 1,0-1,0 0,-1 0,1 1,0-1,0 1,-1-1,1 1,0-1,-1 1,1-1,0 1,-1-1,1 1,-1 0,1-1,-1 1,1 0,-1 0,1-1,-1 1,0 0,1 0,-1 0,0-1,0 1,0 0,0 0,0 0,0 0,0 0,0 0,0 0,-2 257,0-169,-4 1,-4-1,-4-1,-22 77,29-140,-1 0,-2-1,0 0,-2 0,0-1,-2-1,-7 9,14-21,0-1,-1 0,0 0,0 0,-1-1,0-1,-1 0,0 0,0 0,0-1,-1-1,0 0,0 0,0-1,0-1,-1 0,-4 0,12-2,-1-1,1 0,0 0,0 0,0-1,-1 1,1-1,0 0,0 0,0-1,0 1,0-1,1 0,-1 0,0 0,1 0,-1-1,1 1,0-1,0 0,0 0,0 0,0 0,1-1,0 1,-1-1,1 0,0 1,1-1,-1 0,1 0,0 0,0 0,0-1,0 1,1 0,-1 0,1 0,0-1,1 1,4-17,2 1,0 0,1 0,1 0,1 1,1 1,1 0,0 0,1 1,1 1,0 0,1 1,1 0,1 1,7-4,-7 3,-1 0,2 1,0 1,1 1,0 1,1 1,0 0,0 1,1 1,0 2,1 0,-1 1,11-1,-8 4</inkml:trace>
  <inkml:trace contextRef="#ctx0" brushRef="#br0" timeOffset="10037.224">8010 2117,'-36'19,"1"1,1 2,1 1,1 2,1 1,-4 8,32-33,0 1,0 0,1 0,-1 0,0 1,1-1,0 1,0-1,0 1,0 0,0 0,0 0,1 0,-1 0,1 0,0 0,0 0,0 1,0-1,1 0,-1 1,1-1,0 1,0-1,0 0,0 1,1-1,-1 0,1 1,0-1,0 0,0 0,1 1,-1-1,1 0,-1 0,1-1,0 1,0 0,1 0,-1-1,0 0,1 1,-1-1,1 0,0 0,0 0,0-1,1 2,9-2,-1 1,1-2,0 0,-1 0,1-1,-1 0,1-1,-1-1,0 0,0-1,0 0,0-1,-1 0,1-1,-1 0,-1 0,1-1,-1-1,0 0,-1 0,0-1,0 0,6-10,-10 11,1-1,-2 1,1-1,-1-1,-1 1,1 0,-2-1,1 0,-1 1,0-7,-2 13,1 1,-1-1,1 0,-1 0,0 0,0 1,0-1,-1 0,1 0,-1 0,1 1,-1-1,0 0,0 1,0-1,0 0,-1 1,1 0,-1-1,0 1,1 0,-1 0,0 0,0 0,0 0,-1 0,1 0,0 1,-1-1,1 1,-1 0,1 0,-1 0,0 0,1 0,-1 0,0 1,0-1,-23 1,2 3</inkml:trace>
  <inkml:trace contextRef="#ctx0" brushRef="#br0" timeOffset="10353.287">8349 2399,'-2'0,"1"0,-1-1,0 1,0 0,1 0,-1-1,0 1,1-1,-1 0,0 1,1-1,-1 0,1 0,-1 0,1 0,-1 0,1 0,0 0,0-1,-1 1,1 0,0-1,0 1,0-1,1 1,-1-1,0 0,0 1,1-1,-1 0,1 1,0-1,-1 0,1 0,0 1,0-1,0 0,0 0,0 1,1-1,-1 0,0 0,1 1,0-3,28-77,-23 66,2 1,0 0,0 0,1 1,1 0,0 1,1-1,0 2,1 0,0 0,1 1,0 1,1 0,0 1,0 0,3 0,25 5,-26 8</inkml:trace>
  <inkml:trace contextRef="#ctx0" brushRef="#br0" timeOffset="11704.715">9505 2060,'-19'3,"0"1,0 1,0 0,0 2,1 0,0 1,0 0,1 2,0 0,1 1,0 0,1 2,0 0,-8 9,21-18,-1 0,1 0,0 0,0 1,0-1,0 0,1 1,0 0,0-1,0 1,0 0,1-1,0 1,0 0,0-1,1 1,-1 0,1-1,0 1,1 0,-1-1,1 0,-1 1,2-1,-1 0,0 0,1 0,-1 0,1 0,0-1,1 1,-1-1,1 0,-1 0,1 0,0 0,0-1,0 1,0-1,0 0,1 0,-1-1,1 0,-1 1,1-1,0-1,-1 1,1-1,0 1,2-2,7-2,1-1,-1 0,0-2,-1 1,1-2,-1 0,0 0,-1-1,0-1,0 0,-1-1,0 0,-1 0,0-1,0-1,4-7,35-33,42-42,-90 93,-1 0,0 0,0 0,0 0,1 0,-1 0,0 0,1 0,-1-1,1 1,-1 0,1 1,0-1,-1 0,1 0,0 0,0 0,-1 0,1 1,0-1,0 0,0 1,0-1,0 1,0-1,0 1,0-1,0 1,0 0,0-1,1 1,-1 0,0 0,0 0,0 0,0 0,0 0,0 0,1 0,-1 0,0 1,0-1,0 0,0 1,0-1,0 1,0-1,0 1,0 0,0-1,0 1,0 0,-1 0,2 0,3 97,-7-92,1 1,-1-1,2 0,-1 1,1-1,0 1,0-1,1 0,-1 1,2-1,-1 0,1 0,0 1,0-1,0 0,1-1,0 1,0 0,0-1,1 0,0 0,0 0,0 0,1 0,0-1,0 0,2 2,2-2,0-1,-1 0,2 0,-1-1,0 0,0 0,1-1,-1 0,0-1,1 0,-1-1,1 0,-1 0,0-1,0 0,0-1,0 1,0-2,8-3,10-6,-1-2,0 0,-1-2,-1 0,14-14,14-15,-2-2,-2-2,-2-2,-3-2,28-46,-52 70,-2-2,-1 0,-1-1,-2-1,-1 0,-2 0,1-13,-9-16,-2 62,-1 0,1-1,0 1,-1 0,1 0,-1 0,1 0,-1-1,0 1,1 0,-1 0,0 0,0 0,0 0,0 1,0-1,0 0,0 0,0 1,0-1,0 0,0 1,-1-1,1 1,0-1,0 1,-1 0,1 0,0-1,0 1,-1 0,1 0,0 0,0 0,-1 1,1-1,0 0,-1 0,1 1,0-1,0 1,0-1,0 1,-1 0,1-1,-1 2,-8 5,0 1,0 1,1 0,0 0,0 1,1 0,0 0,1 1,0 0,1 0,0 1,1-1,0 1,-2 10,-3 0,1-1,1 2,1-1,1 1,1 0,0 0,2 1,1-1,1 1,1 0,1-1,1 1,2-1,0 0,4 14,-4-29,1 1,0-1,0 0,1 0,0 0,0-1,0 0,1 0,0-1,1 0,0 0,-1-1,2 0,-1 0,1-1,-1 0,1 0,8 1,3 2,0-1,0-2,1 0,0-1,0-1,0-1,0-1,3-1,1-2,0 0,0-2,-1-2,1 0,-2-1,1-1,-1-1,-1-2,1 0,-2-1,0-1,9-9,12-12,-1-2,-2-2,-2-2,-1-1,4-11,-25 35,-1-1,-1 0,-1-1,-1 0,0-1,-2-1,0 1,-2-1,0-1,-1 0,-2 1,0-2,-1-4,-3 26,1 0,-1 0,0 1,0-1,0 0,0 0,-1 0,1 1,0-1,-1 0,0 0,1 1,-1-1,0 0,0 1,1-1,-1 1,0-1,-1 1,1-1,0 1,0 0,-1 0,1 0,-1-1,1 1,-1 0,1 1,-1-1,1 0,-1 0,0 1,0-1,1 1,-1-1,0 1,0 0,1 0,-1 0,0 0,0 0,0 0,1 0,-1 1,0-1,0 1,1-1,-1 1,0-1,1 1,-2 1,-14 7,0 0,1 2,1 0,-1 1,2 0,0 1,0 1,1 0,1 1,0 1,1 0,1 0,0 1,2 0,0 0,0 1,2 0,-5 19,6-20,0 0,1 0,1 1,0-1,1 1,1-1,1 1,1 0,0-1,1 1,1-1,1 1,0-1,1 0,1 0,0-1,2 0,0 0,4 6,-6-12,0 0,0 0,1-1,0 0,0 0,1-1,1 0,-1 0,1-1,0 0,1-1,0 0,0 0,0-1,0 0,1-1,0 0,0-1,0 0,10 1,64-4,-60-1</inkml:trace>
  <inkml:trace contextRef="#ctx0" brushRef="#br0" timeOffset="14468.583">12526 2032,'13'-5,"-1"0,0 0,-1-1,1 0,-1-1,-1 0,1-1,-1-1,0 1,-1-1,1-2,66-51,-75 62,0-1,0 0,0 0,1 1,-1-1,0 1,1-1,-1 1,0-1,1 1,-1 0,1 0,-1-1,1 1,-1 0,0 0,1 1,-1-1,1 0,-1 0,0 1,1-1,-1 1,1-1,-1 1,0 0,0-1,1 1,-1 0,0 0,0 0,0 0,0 0,0 0,0 0,0 0,0 0,-1 0,1 1,0-1,-1 0,1 1,-1-1,1 1,16 67,-17-67,5 63,-3 0,-2 0,-4 1,-8 45,5-50,3-13,-30 150,34-197,0 1,0 0,0 0,0-1,-1 1,1 0,-1-1,1 1,-1 0,0-1,0 1,1-1,-1 1,0-1,0 0,-1 1,1-1,0 0,0 0,-1 1,1-1,0 0,-1-1,1 1,-1 0,1 0,-1 0,0-1,1 1,-1-1,0 0,1 1,-1-1,0 0,0 0,1 0,-1-5,1-1,-1 1,1 0,1-1,-1 0,1 1,0-1,0 1,1-1,0 1,0-1,0 1,0-1,1 1,0 0,0 0,2-3,-4 8,25-68,2 2,4 0,2 2,10-9,-19 30,3 1,1 1,2 2,1 1,2 1,2 2,1 1,23-15,-57 46,1 1,-1-1,1 1,0 0,-1 0,1 0,0 0,0 0,0 1,0-1,1 1,-1 0,0 0,1 0,-1 0,0 1,1 0,-1-1,1 1,-1 0,1 0,-1 1,1-1,-1 1,0 0,1 0,-1 0,0 0,0 0,1 1,-1-1,0 1,-1 0,1 0,0 0,0 1,-1-1,1 0,-1 1,0 0,0 0,0-1,0 1,0 0,0 2,-1 7,1 0,-2 1,0-1,0 1,-1-1,0 0,-1 1,-1-1,0 0,-1 0,0 0,-5 10,6-12,-1 0,1-1,-2 1,1-1,-1 1,-1-1,0-1,0 1,-1-1,1 0,-2-1,1 1,-1-1,0-1,-1 0,0 0,0 0,0-1,0-1,-1 0,0 0,0 0,0-1,0-1,-6 1,3-2,-1 0,0 0,0-2,0 0,1 0,-1-1,1-1,-9-3,3 0</inkml:trace>
  <inkml:trace contextRef="#ctx0" brushRef="#br0" timeOffset="14856.654">13824 1863,'-16'6,"1"1,0 0,0 1,0 0,1 1,0 1,1 0,0 1,0 1,1 0,1 0,0 2,1-1,0 1,1 0,-3 9,11-19,0 0,0 0,1 1,0-1,-1 1,2-1,-1 0,0 1,1-1,0 0,0 1,0-1,1 0,-1 0,1 0,0 0,0 0,1-1,-1 1,1 0,-1-1,1 0,0 0,1 0,-1 0,0 0,1 0,0-1,-1 0,1 0,0 0,0 0,0 0,0-1,1 0,-1 0,0 0,1 0,-1-1,0 0,1 0,-1 0,0 0,1-1,-1 1,0-1,5-1,0-1,0 1,0-1,-1-1,1 0,-1 0,1-1,-1 0,-1 0,1 0,-1-1,0-1,0 1,-1-1,0 0,0 0,0-1,-1 0,0 0,-1 0,0-1,0 1,-1-1,0 0,2-8,-5 14,0 0,0 0,0 0,-1-1,1 1,-1 0,1 0,-1 0,0 0,-1 0,1 0,0 0,-1 0,1 0,-1 1,0-1,0 1,0-1,0 1,-1 0,1 0,-1 0,1 0,-1 0,0 0,1 1,-1-1,0 1,0 0,-2 0,-96-12,72 19,4 1</inkml:trace>
  <inkml:trace contextRef="#ctx0" brushRef="#br0" timeOffset="15140.282">14135 1891,'-5'29,"-2"14,1-5,1-9</inkml:trace>
  <inkml:trace contextRef="#ctx0" brushRef="#br0" timeOffset="15388.094">14191 1467,'0'0</inkml:trace>
  <inkml:trace contextRef="#ctx0" brushRef="#br0" timeOffset="15672.537">14389 2060,'38'-59,"82"-105,-120 163,0 0,1 0,-1 0,0 1,1-1,-1 0,1 0,-1 1,1-1,-1 0,1 1,0-1,-1 1,1-1,0 1,-1-1,1 1,0-1,0 1,0 0,-1-1,1 1,0 0,0 0,0-1,0 1,-1 0,1 0,0 0,0 0,0 0,0 0,0 1,-1-1,1 0,0 0,0 0,0 1,-1-1,1 0,0 1,0-1,-1 1,1-1,0 1,-1 0,1-1,0 1,-1-1,1 1,-1 0,1 0,-1-1,1 1,-1 0,10 55,-8-36,-1-9,2-1,-1 1,2-1,-1 1,2-1,-1 0,1 0,1-1,3 6,-7-12,0-1,0 1,0-1,0 1,1-1,-1 0,1 0,-1 0,1 0,0 0,0-1,0 1,0-1,0 0,0 0,0 0,0 0,0 0,1-1,-1 1,0-1,0 0,1 0,-1 0,0-1,0 1,1-1,-1 0,0 1,0-2,0 1,0 0,1-1,14-9,-1-1,-1 0,0-1,-1-1,-1 0,0-2,-1 1,0-1,-1-1,-1 0,-1-1,0 0,-2-1,3-7,40-68,-32 64</inkml:trace>
  <inkml:trace contextRef="#ctx0" brushRef="#br0" timeOffset="15937.964">15207 1270,'-21'314,"13"26,-18-199,26-140,0 0,0 0,0 0,0 0,0 0,0 0,0 1,0-1,-1 0,1 0,0 0,-1 0,1 0,-1 0,1 0,-1 0,0 0,1 0,-1 0,0 0,0 0,0-1,1 1,-1 0,0 0,0-1,0 1,0-1,0 1,0-1,0 1,-1-1,1 0,0 1,0-1,0 0,-1 0,-9-5</inkml:trace>
  <inkml:trace contextRef="#ctx0" brushRef="#br0" timeOffset="16188.884">14981 1778,'38'0,"28"0,6 0,2 0,-8 0,-10 0,-9 0,-4 0,-4 0,-4 0,-8 0</inkml:trace>
  <inkml:trace contextRef="#ctx0" brushRef="#br0" timeOffset="16426.569">15856 1750,'-13'2,"1"1,-1 0,0 1,1 0,0 1,0 0,0 1,1 1,-1 0,2 0,-1 1,1 0,-3 4,12-11,0 0,0 0,0 0,0 0,0 0,0 0,0 1,0-1,0 0,1 1,-1-1,0 1,1-1,0 1,-1-1,1 1,0-1,-1 1,1-1,0 1,0-1,0 1,1-1,-1 1,0-1,0 1,1-1,-1 1,1-1,0 1,-1-1,1 1,0-1,0 0,0 0,0 1,49 33,-20-18,-27-16,1 1,-1 0,0-1,0 1,0 0,-1 1,1-1,0 0,-1 1,1-1,-1 1,0 0,0 0,0 0,-1 0,1 0,-1 1,1-1,-1 0,0 1,0-1,0 0,-1 1,1-1,-1 1,0 0,0-1,0 1,-1-1,1 1,-1-1,0 1,0-1,-3 5,-1 0,0 0,0 0,-1-1,0 0,0 0,-1-1,0 1,0-2,0 1,-1-1,0 0,0 0,0-1,-1 0,1-1,-1 0,0 0,0-1,0 0,0 0,0-1,-1 0,1-1,0 0,-5-1,-10 0</inkml:trace>
  <inkml:trace contextRef="#ctx0" brushRef="#br0" timeOffset="19136.928">2224 3331,'-17'15,"-1"1,2 0,0 2,2 0,-1 0,2 1,1 1,0 0,2 1,0 0,1 1,-1 6,9-23,0 0,0 0,0-1,0 1,1 0,0 0,0 0,0 0,1 0,-1 0,1 0,1 0,-1 0,1 0,-1-1,1 1,0-1,1 1,-1-1,1 0,0 0,0 0,1 0,-1 0,1-1,-1 1,1-1,0 0,0-1,1 1,-1 0,0-1,1 0,0 0,-1-1,1 1,0-1,0 0,0 0,0-1,4 1,6 0,0-1,0 0,0-1,1 0,-1-1,0-1,-1-1,1 0,-1-1,1 0,-1-1,-1 0,10-7,-15 8,0 0,-1-1,0 1,0-1,0-1,-1 0,0 1,0-2,0 1,-1-1,-1 0,1 0,-1 0,0 0,-1-1,0 0,-1 1,1-1,-2 0,1 0,-1-1,-1 1,1-1,-1 3,0 0,-1 0,0 0,0 0,0 0,-1 0,0 0,0 0,0 0,-1 1,0-1,-1 1,1 0,-1 0,0 0,-1 1,1-1,-1 1,0 0,-1 0,1 1,-1 0,0 0,0 0,0 1,-1-1,1 1,-1 1,1-1,-1 1,0 1,0-1,0 1,0 0,0 1,0 0,-1 0,1 0,0 1,0 0,0 0,0 1,-3 1,-9 4</inkml:trace>
  <inkml:trace contextRef="#ctx0" brushRef="#br0" timeOffset="19611.61">2620 3782,'270'-378,"-231"330,-39 67,-1-15,-3 4,0 1,1 1,1-1,-1 0,1 1,1-1,0 1,0 0,1-1,0 1,1 0,0 0,0-1,1 1,1-1,-1 0,1 1,1-1,0-1,0 1,3 3,-1-6,0 0,1-1,0 0,0 0,0 0,0-1,1 0,0-1,0 1,0-2,0 1,0-1,0 0,1-1,-1 0,1 0,-1-1,1 0,-1 0,1-1,-1 0,1-1,-1 0,0 0,0-1,0 0,0 0,0-1,-1 0,1 0,-1-1,0 0,0 0,-1 0,0-1,3-3,143-229,-139 221</inkml:trace>
  <inkml:trace contextRef="#ctx0" brushRef="#br0" timeOffset="20426.041">4482 2964,'-1'1,"-1"1,0 0,0 0,1 0,-1 0,1 0,-1 0,1 0,0 0,0 0,0 1,0-1,0 0,0 1,1-1,-1 1,1-1,0 1,0-1,0 3,-1-2,-34 267,9-66,-4-21,12-127,14-50</inkml:trace>
  <inkml:trace contextRef="#ctx0" brushRef="#br0" timeOffset="20657.44">4087 3359,'43'-5,"39"-6,9-7,-5 1,-13 3,-14 3,-12 4,-9 4,-7-4,-3 0,-2 2,0 0,-6 3</inkml:trace>
  <inkml:trace contextRef="#ctx0" brushRef="#br0" timeOffset="21121.968">4906 2851,'-131'476,"128"-461,1 0,0 0,1 0,0 0,2 1,0-1,0 0,4 12,-4-22,0-1,0 0,0 0,1 0,0 0,-1 0,2 0,-1 0,0-1,1 1,-1-1,1 1,0-1,0 0,1 0,-1 0,0-1,1 1,0-1,0 0,-1 0,1 0,0-1,1 1,-1-1,0 0,0 0,1 0,-1-1,0 1,3-1,0-1,1 0,-1 0,0-1,1 1,-1-2,0 1,0-1,-1 0,1-1,-1 1,1-1,-1 0,0-1,0 0,71-34,-75 39,1-1,-1 1,1 0,-1 0,0 0,1 0,-1 0,0 1,1-1,-1 1,0 0,1-1,-1 1,0 0,0 0,0 0,0 1,0-1,0 0,0 1,0-1,-1 1,1 0,-1 0,1-1,-1 1,1 0,-1 0,0 0,0 1,0-1,0 0,0 1,16 80,-16-74,-1-6,0 0,0 0,0 0,0 0,0 0,0 0,1-1,-1 1,1 0,0 0,0-1,0 1,0 0,1-1,-1 1,1-1,-1 1,1-1,0 0,0 0,0 0,0 0,0 0,1 0,-1-1,1 1,-1-1,1 1,-1-1,1 0,0 0,-1 0,1 0,0-1,0 1,0-1,0 0,-1 1,1-1,0-1,0 1,2-1,18-7</inkml:trace>
  <inkml:trace contextRef="#ctx0" brushRef="#br0" timeOffset="21487.43">5470 3528,'27'-7,"-1"-1,0-2,-1 0,0-2,-1-1,0-1,-1 0,0-2,8-9,14-38,-45 61,1 0,-1 0,1 0,-1 0,0 1,0-1,0 0,0 0,0 0,0 0,0 0,-1 0,1 0,-1 1,1-1,-1 0,0 0,1 1,-1-1,0 0,0 1,-1-1,1 1,0-1,0 1,-1-1,1 1,-1 0,1 0,-1 0,1 0,-1 0,0 0,1 0,-1 1,0-1,0 0,-1 1,-4-2,0 0,-1 0,1 1,0 0,-1 1,1-1,-1 1,1 1,-1 0,1 0,0 0,0 1,-1 0,1 0,0 1,1 0,-1 0,0 1,1-1,0 1,0 1,0-1,0 1,0 2,-4 1,2 1,-1 0,1 1,1 0,0 0,0 1,1 0,0 0,1 0,0 1,1-1,0 1,1 0,0 3,1-8,1 0,-1 0,1 0,1 0,0 0,0 0,0 0,0 0,1 0,1 0,-1 0,1 0,0-1,1 1,-1-1,1 1,1-1,-1 0,1 0,0 0,0 0,1-1,0 0,-1 0,2 0,-1-1,1 1,0-1,-1 0,2-1,0 1,13 3,1-1,0 0,1-2,-1 0,1-2,0 0,-1-1,1-2,0 0,3-1,19 0,-20 1</inkml:trace>
  <inkml:trace contextRef="#ctx0" brushRef="#br0" timeOffset="22523.945">6741 3415,'-57'326,"73"-377,3 1,2 0,2 2,2 1,2 1,5-5,-23 36,0 0,1 1,1 0,0 0,0 1,2 1,0 0,0 0,1 1,0 1,1 1,9-5,-23 13,0 1,0 0,0-1,0 1,0 0,0 0,0 0,1 0,-1 0,0 0,0 0,0 0,0 0,0 0,0 1,1-1,-1 0,0 1,0-1,0 1,0-1,0 1,0-1,-1 1,1 0,0 0,0-1,0 1,0 0,-1 0,1 0,-1 0,1 0,0 0,-1 0,1 0,-1 0,0 0,1 0,-1 0,0 0,0 0,0 1,0-1,0 0,5 59,-5-53,-1 25,-1-23,1-1,1 1,0-1,0 0,1 1,0-1,0 1,1-1,0 0,0 0,1 0,0 0,4 6,4-1</inkml:trace>
  <inkml:trace contextRef="#ctx0" brushRef="#br0" timeOffset="22720.918">7361 3612,'5'24,"1"8</inkml:trace>
  <inkml:trace contextRef="#ctx0" brushRef="#br0" timeOffset="22872.896">7361 3246,'0'0</inkml:trace>
  <inkml:trace contextRef="#ctx0" brushRef="#br0" timeOffset="23438.909">8095 3246,'-26'3,"1"2,-1 0,1 2,0 1,0 1,1 1,0 1,1 2,0 0,1 1,1 1,-6 6,22-18,1 0,0 1,0 0,0-1,0 1,0 0,1 1,0-1,0 1,0-1,0 1,1 0,0 0,0 0,0 0,1 0,0 1,0-1,0 0,0 1,1-1,0 1,0-1,0 1,1-1,0 0,0 1,0-1,1 0,0 0,0 0,0 0,0 0,1 0,0 0,0-1,0 0,1 1,-1-1,4 3,-2-4,1 0,-1 0,0-1,1 1,0-1,-1-1,1 1,0-1,0 0,0 0,0 0,0-1,0 0,0 0,0-1,0 0,0 0,0 0,-1-1,1 1,0-1,-1-1,1 1,-1-1,4-2,207-166,-213 169,-1 0,1 0,0 1,0-1,0 1,0 0,0-1,0 1,0 1,0-1,1 0,-1 1,0 0,0-1,1 1,-1 0,0 1,0-1,1 1,-1-1,0 1,0 0,0 0,0 1,0-1,0 1,0-1,0 1,-1 0,1 0,0 0,-1 0,0 0,1 1,-1-1,0 1,0 0,-1-1,1 1,0 0,-1 0,1 2,4 14,-1 1,-1 0,-1 0,0 0,-2 0,0 1,-1-1,-1 0,-1 3,0 26,1-27,2 27,-3 0,-2 0,-1-1,-4 1,-7 24,2-28,-2-2,-2 0,-2-1,-1-1,-25 35,-21-23,65-52,0 0,0-1,0 1,0 0,0-1,0 1,0-1,-1 0,1 0,0 0,0 0,0 0,0 0,0-1,0 1,0 0,0-1,0 0,0 0,0 1,0-1,0 0,0 0,1-1,-1 1,0 0,1-1,-1 1,1-1,-1 1,1-1,0 1,0-1,0 0,0 0,0 0,0 0,0-1,-3-11,1 1,0-1,1 1,1-1,0 0,1 0,1 0,1-7,-1-9,0 0,2 0,1 0,1 0,1 0,2 1,1 0,2 0,0 1,2 1,1 0,1 0,1 2,6-6,-7 13</inkml:trace>
  <inkml:trace contextRef="#ctx0" brushRef="#br0" timeOffset="23687.097">8603 3472,'-5'33,"-1"17,4-1,4-9</inkml:trace>
  <inkml:trace contextRef="#ctx0" brushRef="#br0" timeOffset="23862.128">8660 3076,'0'0</inkml:trace>
  <inkml:trace contextRef="#ctx0" brushRef="#br0" timeOffset="24220.638">9054 3274,'-19'12,"1"1,0 1,1 1,1 0,0 1,1 0,1 2,0-1,2 2,-6 9,16-24,1-1,-1 1,1 0,0-1,0 1,0 0,1 0,-1 0,1 0,0 0,0 0,0 0,1 0,0 0,-1 0,1-1,0 1,1 0,-1 0,1-1,-1 1,1-1,0 1,1-1,-1 0,1 0,-1 0,1 0,0 0,0-1,0 1,0-1,0 0,1 0,-1 0,1 0,-1-1,1 1,0-1,0 0,-1 0,1 0,0-1,0 1,0-1,3 0,6 1,0-1,0 0,0-1,0 0,0-1,0-1,0 0,-1-1,1 0,-1 0,0-2,0 0,0 0,-1-1,0 0,-1-1,1 0,-2-1,1 0,-1 0,15-17,-1 0,-1-2,-2 0,0-2,-3 0,0-1,-1-2,-8 21,-1-1,-1 0,0-1,0 1,-2-1,1 0,-2 0,0-1,0 1,-2-1,0 0,0 1,-2-1,1 0,-2 1,0-1,-1 1,0 0,-1-1,-1 2,-2-7,4 17,1 0,-1-1,0 1,0 1,0-1,0 0,-1 1,1-1,-1 1,1 0,-1 0,0 0,0 1,0-1,0 1,0 0,0 0,0 1,0-1,0 1,-1 0,1 0,0 0,0 0,0 1,0 0,0 0,0 0,0 0,0 1,0-1,0 1,0 0,0 1,-7 2,-1 2,1 0,1 0,0 1,0 0,0 1,1 0,0 0,1 1,-6 8,7-4,0 0,1 0,1 1,0-1,1 1,0 0,1 0,1 1,1-1,0 1,1-1,0 0,1 1,1-1,1 0,0 1,1-1,0-1,1 1,1-1,1 0,1 3,2-1,1 1,1-2,1 0,0 0,0-1,1-1,1 0,1-1,0-1,0 0,1-1,0-1,0-1,1 0,1-1,-1-1,18 3,-6-1</inkml:trace>
  <inkml:trace contextRef="#ctx0" brushRef="#br0" timeOffset="25110.628">10239 2851,'26'221,"-23"-170,-3-1,-1 1,-4 0,-6 31,-12 35,24-117,-1 0,1 0,-1-1,1 1,-1 0,1 0,-1 0,1 0,-1 0,0 0,1 1,-1-1,1 0,-1 0,1 0,-1 0,0 1,1-1,-1 0,1 0,-1 0,0 1,1-1,-1 0,0 1,1-1,-1 0,0 1,0-1,1 1,-1-1,0 0,0 1,0-1,1 1,-1-1,0 1,0-1,0 0,0 1,0-1,0 1,0-1,0 1,0-1,0 1,0-1,0 1,0-1,0 0,-1 1,1-1,0 1,0-1,0 0,-1 1,1-1,0 1,-1-1,1 0,0 1,29-33,-22 23,25-23,1 1,1 2,1 1,1 2,2 1,1 2,0 1,2 3,0 1,17-4,-55 21,-1-1,1 1,0 0,-1 0,1 0,0 0,0 1,0-1,-1 1,1 0,0-1,0 1,0 1,0-1,0 0,-1 1,1-1,0 1,0 0,0 0,-1 0,1 0,-1 0,1 1,-1-1,1 1,-1 0,0 0,0-1,1 1,-1 1,-1-1,1 0,0 0,-1 1,1-1,-1 1,0 0,1-1,-1 1,-1 0,1-1,0 1,-1 0,1 0,-1 0,0 0,0 0,0-1,0 2,-3 11,-1 0,0-1,-1 0,-1 0,0 0,-1-1,0 0,-1 0,-1-1,0 0,0 0,-4 2,-4 4,0-1,-1-1,-1 0,-1-1,0-2,-1 0,-1-1,1-1,-2-1,0 0,-4-1,19-6,0-1,-1 0,0 0,1-1,-1 0,0-1,1 0,-1 0,0 0,1-1,-4-1,11 1,0 1,0 0,0-1,0 1,0 0,0-1,0 1,1-1,-1 0,0 1,0-1,1 1,-1-1,0 0,1 0,-1 1,1-1,-1 0,1 0,-1 0,1 0,-1 0,1 0,0 1,0-1,-1 0,1 0,0 0,0 0,0 0,0 0,0 0,0 0,0 0,1 0,-1 0,0 0,0 0,1 0,-1 0,1 0,-1 1,1-1,-1 0,9-16</inkml:trace>
  <inkml:trace contextRef="#ctx0" brushRef="#br0" timeOffset="25422.709">11058 3274,'-10'14,"0"0,0 1,2 0,0 0,0 1,1 0,1 0,1 1,1 0,0 0,1 0,0 0,2 0,0 4,1-18,1 1,-1-1,1 0,0 0,0 0,0 0,0 1,1-2,-1 1,1 0,0 0,-1 0,2-1,-1 1,0-1,0 1,1-1,-1 0,1 0,0 0,-1 0,1-1,0 1,0-1,0 0,0 0,0 0,1 0,-1 0,0 0,0-1,1 0,-1 0,0 0,0 0,1 0,-1-1,0 1,0-1,1 0,-1 0,0 0,0 0,0-1,0 1,0-1,-1 0,1 1,0-2,7-2,-1-1,1-1,-1 1,0-2,-1 1,0-1,0 0,0-1,-1 0,-1 0,1-1,-2 0,3-4,-5 8,0 1,-1-1,0 0,0 0,0 0,-1 0,0 0,0 0,0-1,-1 1,0 0,0 0,-1-1,1 1,-1 0,-1 0,1 0,-1 0,0 0,-1 0,1 0,-1 1,0-1,-3-3,3 4,0 1,0-1,0 1,0 0,-1 0,1 0,-1 0,0 1,0-1,-1 1,1 0,-1 0,1 1,-1-1,0 1,0 0,0 0,0 1,0-1,-1 1,1 1,0-1,0 1,-1-1,1 2,-1-1,1 0,0 1,0 0,-1 0,1 1,0 0,0 0,-1 0,-24 26,17-16</inkml:trace>
  <inkml:trace contextRef="#ctx0" brushRef="#br0" timeOffset="26741.998">11566 3246,'-8'1,"0"1,0 1,0-1,1 1,-1 1,0-1,1 1,0 1,0-1,1 1,-1 1,1-1,0 1,0 0,1 0,-4 5,-5 4,10-11,0 1,0-1,1 1,0 0,0 0,0 0,0 0,1 1,0-1,0 1,0 0,1 0,-1-1,2 1,-1 0,1 0,-1 0,2 0,-1 0,1 0,-1 0,2-1,-1 1,1 0,0 0,0-1,0 0,1 1,0-1,0 0,0 0,1 0,-1-1,1 1,0-1,1 0,-1 0,1 0,2 1,5-2,0-1,0 0,0 0,0-2,0 1,1-2,-1 1,0-2,0 1,0-2,0 0,0 0,-1-1,1 0,-1-1,0-1,-1 0,1 0,-1-1,0 0,-1 0,1-2,-2 1,1-1,-1 0,0 0,-1-1,0 0,-1-1,22-33,-1-1,-3-2,-2 0,-1-1,1-12,-18 48,1 0,-1-1,-1 1,0-1,-1 1,-1-1,1 0,-2 0,0 0,-1 0,0 1,-1-1,0 0,-1 0,0 1,-1 0,0 0,-1 0,-1 0,0 1,0 0,-1 0,-1 0,0 1,0 0,-1 1,-9-8,15 15,0 0,-1 0,1 1,-1-1,1 1,-1 0,0 0,1 0,-1 1,0-1,0 1,1 0,-1 0,0 0,0 0,0 1,1 0,-1 0,0 0,1 0,-1 0,0 1,1-1,0 1,-1 0,1 0,0 0,0 1,-2 1,-72 89,67-73,0 1,2 1,0-1,2 1,0 1,1-1,2 1,0-1,1 1,2 0,0 0,1 0,2 0,0 0,6 21,-3-32,0 0,0 0,1 0,0-1,1 0,0-1,1 1,0-2,1 1,0-1,0-1,1 0,0 0,1-1,-1-1,1 1,1-2,-1 0,1-1,0 0,0 0,0-2,3 1,-3-1,0 0,0-1,1-1,-1 0,0-1,0 0,1-1,-1 0,0-1,-1-1,1 0,-1-1,1 0,-1-1,-1 0,1-1,-1 0,0 0,-1-2,0 1,0-1,-1-1,0 0,-1 0,0-1,0 0,4-8,-11 17,0 0,1 0,-1 1,0-1,0-1,0 1,0 0,-1 0,1 0,0 0,-1-1,0 1,1 0,-1 0,0-1,0 1,0 0,0-1,-1 1,1 0,-1 0,1 0,-1-1,0 1,0 0,0 0,0 0,0 0,0 0,-1 0,1 1,-1-1,1 0,-1 1,0-1,0 0,-1 4,0 0,-1 0,1 0,0 0,0 0,1 1,-1-1,0 1,1 0,-1 0,1 0,0 0,0 0,0 0,1 1,-1-1,1 0,-1 1,1 0,0-1,0 4,-1-3,1 1,0-1,0 1,0-1,0 1,1-1,0 1,0-1,0 1,0-1,1 1,0-1,0 1,0-1,0 1,1-1,-1 0,1 0,0 0,1 0,-1 0,1 0,-1 0,1-1,0 0,1 1,-1-1,0 0,1 0,0-1,0 1,-1-1,2 0,-1 0,0 0,0-1,0 1,1-1,3 1,0-3,1 0,0 0,0-1,-1 0,1-1,-1 0,1 0,-1 0,0-1,-1-1,1 1,-1-1,1 0,-2-1,1 0,-1 0,1 0,-2-1,6-7,90-136,-101 149,1 0,-1 0,0 1,1-1,-1 0,1 0,-1 1,1-1,-1 0,1 1,-1-1,1 0,0 1,-1-1,1 1,0-1,-1 1,1 0,0-1,0 1,0 0,-1-1,1 1,0 0,0 0,0 0,0 0,-1 0,1 0,0 0,0 0,0 0,0 0,0 0,-1 0,1 1,0-1,0 0,0 1,-1-1,1 0,0 1,-1-1,1 1,0-1,-1 1,1 0,0-1,-1 1,1 0,-1-1,1 1,-1 0,0-1,1 2,24 48,-23-46,223 416,-225-418,6 9,-1 1,0 0,-1 0,0 0,-1 1,-1-1,0 1,0 0,-1 0,-1 0,0-1,-1 1,0 0,-3 8,-3 2,-1 0,-1 0,-1-1,-1 0,-1-1,-1-1,-1 0,0 0,-2-1,0-1,-1-1,0 0,-2-2,0 0,-12 7,29-21,1 1,0-1,-1 0,1 0,-1 0,1-1,-1 1,1 0,-1-1,0 1,1-1,-1 1,0-1,0 0,1 0,-1 1,0-1,0 0,1-1,-1 1,0 0,0-1,1 1,-1 0,0-1,1 0,-1 1,1-1,-1 0,1 0,-1 0,1 0,-1 0,1 0,0-1,0 1,-1 0,1-1,0 1,0-1,0 1,1-1,-1 1,0-1,1 0,-1 1,1-1,-1 0,1 1,0-1,0 0,-1 0,1 1,1-2,-4-23,2 0,1 1,1-1,1 0,2 1,0-1,2 1,0 0,2 1,1 0,1 0,0 1,2 0,1 0,1 2,1 0,0 0,2 1,0 1,1 1,1 1,1 0,0 1,1 2,1 0,0 1,1 1,2 1,8-1,2 2,-1 2,1 1,0 1,1 2,32 1,-3 8,-35 2</inkml:trace>
  <inkml:trace contextRef="#ctx0" brushRef="#br0" timeOffset="29995.036">13768 3499,'-10'5,"2"2,7-6,4-7,6-3,-4 0,-2 2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4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15236 565,'-23'22,"9"-11,1 1,0 0,1 0,1 1,0 1,0 0,2 0,-1 1,2 0,0 1,1 0,1 0,0 0,1 1,0 2,5-16,-1-1,1 1,0-1,0 1,0-1,1 1,-1-1,0 1,1-1,0 0,-1 1,1-1,0 0,0 1,0-1,1 0,-1 0,0 0,1 0,0 0,-1 0,1 0,0-1,0 1,0-1,0 1,0-1,0 0,0 1,1-1,-1-1,0 1,1 0,-1 0,3 0,86-14,-76 5,0 0,0-1,-1-1,-1 0,0 0,0-2,-1 0,0 0,-1-1,-1 0,0-1,0 0,-2-1,0 0,0 0,-2 0,0-1,0 0,-2-1,3-12,-7 20,1 0,-1 0,0 0,-1 0,0 0,0 0,-1 0,0 1,-1-1,0 0,0 1,-1 0,0 0,-4-7,6 11,-1 0,1 0,-1 0,0 0,0 1,0-1,-1 1,1 0,-1-1,0 2,1-1,-1 0,-1 1,1 0,0 0,0 0,-1 0,0 1,1 0,-1 0,1 0,-1 0,0 1,0 0,1 0,-1 0,0 1,-1-1,-4 13,35-3,-9-10,-1 0,1-1,-1-1,1 0,-1-1,0-1,0 0,0-1,0 0,-1-2,0 0,0 0,-1-1,0-1,0 0,10-10,29-32,-3-3,-2-1,35-55,-64 85,-16 23,-2 0,0 1,1-1,-1 1,0 0,1-1,0 1,-1 0,1 0,0-1,0 1,-1 0,1 0,0 0,0 0,0 0,1 0,-1 0,0 0,0 0,0 1,1-1,-1 0,0 1,1-1,-1 1,0-1,1 1,-1 0,1 0,-1-1,0 1,1 0,-1 0,1 0,-1 1,1-1,-1 0,0 1,1-1,-1 0,1 1,-1 0,0-1,0 1,1 0,-1 0,28 121,-28-110,20 409,-6-167,-14 138,0-371,-1-1,0 1,-2-1,0 1,-1-1,-2 0,0 0,-1 0,0-1,-2 0,0 0,-2-1,0 0,-1-1,0 0,-1 0,-4 1,13-15,0-1,-1 0,1-1,-1 1,1 0,-1-1,0 0,0 0,0 0,1-1,-1 1,0-1,0 0,0 0,0 0,0 0,0-1,0 0,0 1,0-1,1-1,-1 1,0-1,1 1,-1-1,1 0,0 0,-1-1,1 1,0-1,0 1,1-1,-1 0,0 0,1 0,0-1,0 1,0 0,0-1,0 1,1-1,0 0,-1 0,1 1,1-1,-1 0,1 0,-1 0,1 0,0-3,1-12,1-1,0 1,1-1,1 1,1 0,1 0,1 1,0-1,1 2,1-1,1 1,1 0,0 1,1 1,2-2,6-12,1 2,1 0,2 2,0 0,2 1,1 2,0 1,2 1,0 1,2 2,0 1,11-3,-6 5</inkml:trace>
  <inkml:trace contextRef="#ctx0" brushRef="#br0" timeOffset="-2849.876">11058 677,'15'-48,"-16"47,1 0,0 0,-1 0,1 0,-1 0,0 0,1 0,-1 0,0 0,1 1,-1-1,0 0,0 0,0 1,0-1,0 1,1-1,-1 1,0-1,0 1,-1-1,1 1,0 0,0 0,0-1,0 1,0 0,0 0,0 0,0 0,0 0,0 0,0 1,-1-1,1 0,0 1,0-1,0 0,0 1,0-1,0 1,1 0,-1-1,-1 2,-20 7,0 1,1 1,1 1,0 1,0 1,1 1,1 0,1 1,-15 18,26-28,1 0,0 1,1-1,-1 1,1 0,1 0,-1 0,1 1,1-1,-1 1,1-1,0 1,1 0,0 0,0 0,1 0,0 0,0 0,1 0,0 0,0 0,1-1,0 1,1 0,-1-1,1 1,1-1,0 0,0 0,0 0,0-1,1 0,0 1,1-2,0 1,-1-1,2 1,-1-2,0 1,1-1,0 0,0 0,6 2,6-2,1-1,0-1,1-1,-1 0,0-2,0 0,0-1,0-2,0 1,-1-2,0-1,0 0,0-2,0 0,-1-1,2-2,87-52,-87 53</inkml:trace>
  <inkml:trace contextRef="#ctx0" brushRef="#br0" timeOffset="-2485.228">11340 903,'19'9,"0"-2,0 0,1-1,0-1,0-1,0-1,0 0,1-2,-1 0,1-2,-1 0,1-1,19-5,-29 6,-1-1,0 0,1-1,-1 0,0-1,-1 0,1-1,-1 0,0 0,0-1,0 0,-1-1,0 1,0-2,0 1,-1-1,-1 0,1-1,-1 1,-1-1,1 0,-2-1,1 0,-1 1,-1-1,1 0,-2-1,0 1,1-3,-4 10,1-1,0 1,-1 0,1-1,-1 1,0 0,0-1,0 1,-1 0,1 0,-1 0,1 0,-1 0,0 0,0 1,-1-1,1 1,0-1,-1 1,0 0,1 0,-1 0,0 0,0 0,0 1,0-1,0 1,-1 0,1 0,0 0,0 0,-1 1,1 0,-3-1,-3 1,1-1,-1 1,0 1,1 0,-1 0,1 1,-1 0,1 0,0 1,0 0,0 0,0 1,-4 3,-4 3,0 1,0 1,2 1,-1 0,1 1,1 1,1 0,0 0,1 1,0 1,1 0,1 0,1 1,1 0,-5 15,11-28,0 0,0-1,0 1,1 0,0 0,0 0,0 0,0-1,1 1,0 0,0 0,0-1,0 1,1 0,0-1,0 1,0-1,0 0,1 0,-1 0,1 0,0 0,1-1,-1 1,1-1,-1 0,1 0,0 0,0 0,0-1,1 1,-1-1,0 0,2 0,12 4,1 1,0-2,0-1,1 0,-1-1,1-1,17-1,113-3,-126 2</inkml:trace>
  <inkml:trace contextRef="#ctx0" brushRef="#br0" timeOffset="-2068.386">11990 1044,'200'-243,"-127"168,-72 74,0 0,-1 1,1-1,0 1,0 0,-1-1,1 1,0-1,0 1,0 0,-1 0,1 0,0-1,0 1,0 0,0 0,-1 0,1 0,0 0,0 1,0-1,0 0,0 0,-1 0,1 1,0-1,0 0,-1 1,1-1,0 1,0-1,-1 1,1-1,0 1,-1 0,1-1,-1 1,1 0,-1-1,1 1,-1 0,1 0,-1-1,0 1,0 0,1 0,-1 0,10 50,-8-31,-1-12,1 0,-1 0,1 1,0-1,1 0,0 0,0-1,1 1,0-1,0 0,1 0,0 0,0 0,0-1,1 0,0 0,0 0,1-1,0 0,0 0,0-1,0 0,1 0,-1-1,1 1,0-2,0 1,0-1,0-1,1 1,-1-1,6 0,-1-5,-1 0,0-1,0 0,0-1,-1-1,0 1,0-2,-1 1,1-2,-2 1,1-1,-1-1,-1 1,0-2,0 1,-1-1,0 0,-1-1,0 1,-1-1,1-4,29-44,0 9,-19 32</inkml:trace>
  <inkml:trace contextRef="#ctx0" brushRef="#br0" timeOffset="-1817.377">13175 85,'-5'43,"-1"34,0 13,1-4,2-12,-4-8,-1-12,1-9,2-4,2-3,1-3,1-4,6-1,1-1,1-2,-7-4,-7-7,-3-5</inkml:trace>
  <inkml:trace contextRef="#ctx0" brushRef="#br0" timeOffset="-1548.058">12864 622,'44'-5,"37"-2,10 1,0 1,-12 1,-8 2,-13 1,-11 0,-8 1,-7 1,-4-1,-1 0,-6 0</inkml:trace>
  <inkml:trace contextRef="#ctx0" brushRef="#br0" timeOffset="-981.743">13514 649,'21'2,"-1"-1,1 0,0-2,0-1,-1 0,1-2,-1 0,0-1,0-1,0-1,13-7,-30 13,-1 1,1-1,-1 0,1 0,-1 0,0 0,1 0,-1 0,0-1,0 1,0-1,0 1,0-1,0 0,0 0,-1 0,1 0,-1 0,1 0,-1-1,0 1,0 0,0-1,0 1,0-1,-1 1,1-1,-1 1,1-1,-1 0,0 1,0-1,0 1,-1-1,1 0,0 1,-1-1,0 1,0-1,1 1,-1 0,-1-1,1 1,0 0,-1 0,1-1,-1 1,1 0,-1 1,-2-3,-1 1,-1 0,0 0,0 0,0 1,-1 0,1 0,0 1,-1 0,1 0,-1 0,1 1,-1 0,0 0,1 1,-1-1,1 2,0-1,-1 1,1-1,0 2,0-1,0 1,0 0,-8 3,1 1,0 1,0 0,1 0,0 2,0-1,1 1,0 1,-6 8,9-8,0 0,1 1,0 0,1 0,0 0,0 1,2 0,0 0,0 0,1 0,1 1,0-1,1 1,0-1,1 1,1 6,0-14,1 0,-1 0,1 0,1 0,-1 0,1-1,0 1,0-1,0 0,1 0,0 0,0 0,0-1,1 1,0-1,-1 0,1-1,1 1,-1-1,4 2,117 45,-106-46,1 0,0-2,0 0,0-1,0-1,0-1,0-1,-1-1,1-1,-1 0,1-2,-1 0,-1-2,1 0,-1-1,5-4,-9 3,0-2,-1 1,-1-2,0 0,0 0,-1-1,-1-1,-1 0,0-1,-1 0,0 0,-1-1,-1 0,-1 0,-1 0,0-1,0-6,2-3,-4 22,-1 0,0 0,0 0,0-1,-1 1,0-1,0 1,-1-1,1 1,-1-1,0 0,-1 1,1-1,-1 1,0-1,-1 1,1-1,-1 1,0 0,0 0,-1-1,1 5,1 0,-1-1,0 1,1 0,-1 0,0 1,0-1,0 0,0 1,0-1,0 1,0 0,0-1,0 1,0 0,0 0,0 0,0 1,0-1,0 0,0 1,0-1,0 1,0 0,0 0,1-1,-1 1,0 0,0 1,1-1,-1 0,1 0,-1 1,1-1,-1 1,-41 61,42-57,1-1,0 1,0 0,1 0,-1 0,1-1,1 1,-1 0,1-1,0 1,0-1,0 1,1-1,0 0,0 0,0 0,1-1,0 1,0-1,0 0,0 0,1 0,-1 0,1-1,0 0,0 0,0 0,0 0,1-1,-1 0,4 1,70 56,-73-51,-1 0,-1 0,0 0,0 0,0 1,-1 0,-1-1,1 1,-2 0,1 1,-1-1,0 0,-1 0,0 2,2 13,12 27,-2-32</inkml:trace>
  <inkml:trace contextRef="#ctx0" brushRef="#br0" timeOffset="-12269.432">2168 480,'-1'-1,"0"-1,0 1,1 0,-1 0,0 0,0 1,0-1,0 0,-1 0,1 0,0 1,0-1,0 1,-1-1,1 1,0-1,0 1,-1 0,1-1,0 1,-1 0,1 0,0 0,-1 0,1 0,0 1,-1-1,1 0,0 1,-1-1,1 0,0 1,0 0,-1-1,1 1,0 0,0-1,0 1,0 0,0 0,0 0,0 0,0 0,0 0,1 0,-1 0,0 1,1-1,-1 0,1 0,-1 1,1-1,0 0,-1 0,1 1,0-1,0 0,0 1,0-1,0 1,0-1,0 0,0 1,1-1,-1 1,-2 27,2 1,0-1,2 0,1 0,7 25,4 66,15 186,-29-295,0 0,1 0,0 1,1-2,0 1,0 0,1 0,1-1,0 1,5 9,-7-20,0 0,0 1,1-1,-1 0,0 0,0 0,1 0,-1-1,0 1,0-1,0 1,1-1,-1 0,0 0,0 0,0 0,0 0,0 0,-1-1,1 1,0 0,-1-1,1 0,0 1,-1-1,0 0,1 0,-1 0,0 0,0 0,0 0,0 0,-1 0,1 0,0 0,-1-2,1 3,19-34,-6 8,1 0,1 1,1 1,1 1,2 0,0 1,1 1,1 2,15-11,-36 29,1 1,-1-1,1 1,-1-1,1 1,0 0,-1-1,1 1,0 0,0 0,0 1,0-1,0 0,0 1,0-1,0 1,0-1,0 1,0 0,0 0,1 0,-1 0,0 0,0 1,0-1,0 1,0-1,0 1,0 0,0 0,0 0,0 0,-1 0,1 0,0 0,-1 0,1 1,-1-1,1 1,-1-1,1 1,-1 0,0 0,0-1,0 1,0 0,0 0,0 0,-1 0,1 0,-1 0,1 1,9 189,-7-179,-3-11,-1 0,1 0,0 1,0-1,0 0,0 1,0-1,1 0,-1 0,1 1,0-1,-1 0,1 0,0 0,0 0,0 0,0 0,1 0,-1 0,0 0,1-1,0 1,-1 0,1-1,0 0,0 1,0-1,0 0,0 0,0 0,0 0,0 0,0 0,0-1,0 1,1-1,-1 1,0-1,1 0,-1 0,0 0,0 0,1 0,-1-1,0 1,1-1,32-21,-22 8</inkml:trace>
  <inkml:trace contextRef="#ctx0" brushRef="#br0" timeOffset="-11799.841">3184 790,'-71'49,"38"-28,2 0,0 2,2 2,1 0,0 2,2 2,-16 64,41-91,0 1,1 0,-1 0,1-1,0 1,0 0,0 0,0 0,0 0,1-1,-1 1,1 0,-1 0,1-1,0 1,1-1,-1 1,0-1,1 1,-1-1,1 0,-1 1,1-1,0 0,0 0,0 0,1-1,-1 1,0 0,1-1,-1 1,1-1,1 1,1-1,1 1,-1-1,1 0,-1 0,1 0,0-1,-1 0,1 0,-1-1,1 1,-1-1,1-1,-1 1,1-1,-1 1,0-2,0 1,0 0,0-1,0 0,0 0,-1-1,1 1,-1-1,0 0,0 0,-1 0,1-2,87-140,-85 133,-3 7,21-33,-24 39,1-1,-1 1,1-1,-1 1,1-1,-1 1,1-1,0 1,-1 0,1-1,0 1,-1 0,1-1,0 1,0 0,-1 0,1 0,0 0,0 0,-1 0,1 0,0 0,0 0,-1 0,1 0,0 0,0 0,-1 1,1-1,0 0,-1 1,1-1,0 0,-1 1,1-1,-1 1,1-1,0 1,-1-1,1 1,-1-1,0 1,1-1,-1 1,1 0,-1-1,0 1,1 0,-1 0,0-1,0 1,0 0,27 53,-23-44,0 1,1-1,0 0,1-1,0 1,0-1,1-1,0 1,1-1,0 0,0-1,2 2,6 1</inkml:trace>
  <inkml:trace contextRef="#ctx0" brushRef="#br0" timeOffset="-11434.75">3409 790,'34'74,"3"-2,3-1,29 34,-70-104,2 0,-1 0,0 1,0-1,0 0,0 0,1 0,-1 0,0 0,1 0,-1 0,1-1,-1 1,1 0,0 0,-1 0,1 0,0 0,-1-1,1 1,0 0,0-1,0 1,0-1,0 1,0-1,0 1,0-1,0 0,0 1,0-1,0 0,0 0,0 0,0 1,0-1,0 0,0-1,0 1,0 0,0 0,0 0,0-1,0 1,0 0,0-1,0 1,0-1,0 1,0-1,0 0,0 1,-1-1,1 0,0 1,0-1,-1 0,1 0,15-164,-15 158,1-1,-1 1,1 0,1 0,-1 0,1 1,0-1,1 1,0 0,0-1,0 2,1-1,0 0,0 1,0 0,0 0,1 1,0-1,0 1,0 0,6-2,4 4</inkml:trace>
  <inkml:trace contextRef="#ctx0" brushRef="#br0" timeOffset="-11106.165">3833 988,'28'4,"1"-2,-1-1,1-1,0-2,-1-1,0-1,0-1,22-7,-43 9,0 1,0-1,0-1,0 1,-1-1,0 0,1-1,-1 1,-1-1,1 0,-1-1,0 0,0 1,0-2,-1 1,0 0,0-1,-1 0,0 0,0 0,0 0,-1 0,0-1,0 1,-1 0,0-1,-1 0,1 1,-2-5,1 9,0 1,0 0,0-1,0 1,-1 0,1-1,-1 1,1 0,-1 0,0 0,0-1,0 1,0 0,-1 0,1 0,0 0,-1 1,1-1,-1 0,0 1,0-1,1 1,-1-1,0 1,0 0,0 0,-1 0,1 0,0 0,0 0,-1 1,1-1,0 1,0-1,-1 1,1 0,-2 0,-3 0,1 1,-1 0,0 0,0 1,1-1,-1 1,1 1,0-1,-1 1,1 0,0 1,-3 2,-1 1,1 1,-1 1,1 0,1 0,0 0,0 1,0 0,2 1,-1 0,1 0,1 0,0 1,0-1,2 1,-1 0,1 1,1-1,0 0,1 1,0 0,1 5,-1-9,1 1,0-1,0 0,1 1,0-1,0 0,1 0,0 0,1 0,0 0,0-1,1 1,0-1,1 0,0 0,0 0,0-1,1 1,0-1,1-1,0 1,0-1,3 2,6 0,2-1,-1 0,1-1,0-1,0-1,0 0,0-1,1-1,-1-1,1-1,0 0,-1-1,1-1,13-4,27-6,-35 6</inkml:trace>
  <inkml:trace contextRef="#ctx0" brushRef="#br0" timeOffset="-13655.695">79 819,'0'-1,"-1"0,1 0,-1 0,1 0,-1 0,0 0,0 0,1 0,-1 0,0 1,0-1,0 0,0 0,0 1,0-1,0 1,0-1,0 1,0-1,0 1,0 0,-1 0,1-1,0 1,0 0,0 0,0 0,-1 0,1 0,0 1,0-1,0 0,0 0,0 1,-1-1,1 1,0-1,0 1,0-1,0 1,0 0,1-1,-1 1,0 0,0 0,0 0,0 0,1-1,-1 1,1 0,-1 0,0 0,1 1,0-1,-1 0,1 0,-1 1,-5 16,0 1,1 0,1 1,1-1,1 1,1 0,0-1,1 1,2 0,1 7,-2-21,40 129,-39-132,0 1,0-1,0 1,0-1,1 0,0 0,-1 0,1 0,0 0,0-1,0 1,1-1,-1 0,1 0,-1 0,1 0,0-1,-1 0,1 1,0-1,0 0,0-1,0 1,0-1,0 0,0 0,0 0,0 0,0-1,0 0,0 0,3-1,6-4,-1 0,-1-1,0-1,0 0,0 0,-1-1,0 0,-1-1,0 0,0 0,6-11,0 2,104-143,-118 161,-1-1,1 1,-1 0,1 0,0-1,0 1,0 0,-1 0,1 0,0 0,0 0,0 0,1 0,-1 0,0 1,0-1,0 0,1 1,-1-1,0 1,1-1,-1 1,0 0,1-1,-1 1,1 0,-1 0,0 0,1 0,-1 0,1 0,-1 1,0-1,1 0,-1 1,0-1,1 1,-1-1,0 1,0 0,1-1,-1 1,0 0,0 0,0 0,0 0,0 0,0 0,0 0,0 1,34 52,-31-46,0-1,0 1,0-1,1 0,0 0,0-1,1 1,0-1,0-1,1 1,-1-1,1 0,0 0,1-1,-1 0,1 0,1 0,-3-3,0 1,0-1,1-1,-1 1,0-1,1 0,-1 0,0-1,1 0,-1 0,0 0,0-1,0 0,0 0,0 0,0-1,-1 0,1 0,-1-1,0 1,0-1,0 0,0-1,2-2,7-8,-1-1,0 0,-2 0,0-1,-1-1,0 0,-1-2,-5 14,-2 6</inkml:trace>
  <inkml:trace contextRef="#ctx0" brushRef="#br0" timeOffset="-13234.822">1237 1016,'13'1,"1"0,-1-1,1 0,-1-1,1-1,-1 0,1-1,-1-1,0 0,-1 0,1-1,-1-1,0 0,0-1,0 0,-1-1,8-7,-17 12,-1-1,0 1,1-1,-2 1,1-1,0 0,-1 1,1-1,-1 0,0 1,0-1,-1 0,1 1,-1-1,0 0,0 1,0-1,0 1,0-1,-1 1,0 0,1 0,-1-1,-1 1,1 0,0 1,-1-1,1 0,-1 1,0-1,0 1,0 0,0 0,0 0,0 1,-1-1,1 1,-1-1,1 1,-1 0,1 0,-1 1,0-1,1 1,-1 0,0 0,1 0,-1 0,-3 1,-8 2,0 1,0 0,0 1,0 1,1 0,0 1,0 0,1 1,0 1,0 0,1 1,0 0,1 0,0 2,0-1,1 1,1 1,0 0,1 0,1 1,-5 10,9-18,0 1,1 0,0 0,0 0,0 0,1 0,0 0,0 0,1 0,0 1,0-1,1 0,0 0,0 0,1 0,0 0,0 0,0 0,1 0,0-1,1 1,-1-1,1 0,0 0,1 0,-1-1,1 0,0 1,1-2,-1 1,1-1,0 1,0-2,0 1,1-1,-1 0,7 2,14 8,0-2,2-1,-1-2,1 0,0-2,0-1,27 1,-31-6</inkml:trace>
  <inkml:trace contextRef="#ctx0" brushRef="#br0" timeOffset="-6520.089">5724 847,'-201'-102,"190"100,0 0,-1 0,1 1,-1 0,1 1,-1 1,1-1,0 2,-1 0,1 0,0 1,0 0,0 1,0 0,1 1,0 0,-1 1,-13 8,1 0,0 2,1 1,1 0,0 1,-10 14,21-21,0 1,1 0,0 1,1 0,0 1,1-1,1 1,0 0,1 1,3-9,0 0,1-1,-1 1,1 0,0 0,1 0,0 0,0 0,0 0,0 0,1 0,0 0,0 0,1-1,0 1,0 0,0-1,1 1,-1-1,1 0,1 0,-1 0,1 0,1 1,5 0,0 0,0-1,1 0,0 0,0-1,1-1,-1 0,0 0,1-1,0-1,0 0,-1 0,1-1,0-1,0 0,0-1,-1 0,1 0,-1-1,10-5,11-1,-1-2,0-1,-1-1,-1-2,0 0,-1-3,-1 0,0-1,-2-2,0-1,-1-1,-2-1,19-24,-41 47,0 0,0 0,0 0,0 0,1 0,-1 0,0 0,0 0,1 0,-1 0,0 0,1 1,-1-1,1 0,-1 0,1 0,0 1,-1-1,1 0,0 1,-1-1,1 0,0 1,0-1,0 1,0-1,-1 1,1 0,0-1,0 1,0 0,0 0,0-1,0 1,0 0,0 0,0 0,0 0,0 0,0 1,0-1,0 0,0 0,-1 0,1 1,0-1,0 1,0-1,0 1,0-1,-1 1,1-1,0 1,0-1,-1 1,1 0,0 0,-1-1,1 1,-1 0,1 0,-1 0,0 0,1-1,-1 1,0 0,1 0,-1 1,15 88,-15-78,1 0,0-1,1 1,0-1,0 1,2-1,-1 0,2 0,-1-1,6 9,-7-14,1 0,0 0,0 0,0-1,1 1,-1-1,1 0,0-1,0 1,1-1,-1 0,1 0,0-1,-1 1,1-1,0-1,0 1,1-1,-1 0,0 0,0-1,0 0,3 0,15 1</inkml:trace>
  <inkml:trace contextRef="#ctx0" brushRef="#br0" timeOffset="-5353.999">7022 649,'-13'-2,"0"0,-1 1,1 0,0 1,-1 0,1 1,-1 1,1 0,0 1,0 0,0 1,1 1,-1 0,1 0,0 1,0 1,-8 6,18-13,-1 1,1-1,-1 1,1 0,0 0,-1 0,1 0,-1 0,1 0,0 0,0 1,0-1,0 1,0 0,0 0,0-1,1 1,-1 0,1 1,-1-1,1 0,0 0,0 1,0-1,0 0,0 1,0-1,1 1,-1-1,1 1,0-1,0 1,0 0,0-1,0 1,0-1,1 1,-1-1,1 1,-1-1,1 1,0-1,0 0,1 1,-1-1,0 0,1 0,0 1,133 62,-130-63,0 0,1 0,-1 1,0 0,-1-1,1 2,0-1,-1 0,0 1,0 0,0 0,0 0,0 1,-1-1,0 1,0 0,0 0,-1 0,0 0,1 0,-2 1,1-1,-1 1,0-1,0 1,0-1,-1 1,0 0,0-1,0 1,-1-1,0 1,0 0,0-1,-1 0,-1 5,-5 0,-1-1,0 0,0 0,-1-1,0 0,0-1,-1 0,0-1,0 0,-1 0,1-1,-1-1,0 0,-1-1,-11 2,16-2,3-2,-2 2,1-1,-1 1,0-2,0 1,1-1,-1 0,0 0,0-1,-1 0,1 0,0-1,0 0,-1 0,7-1,1 0,0-1,0 1,0 0,1 0,-1 0,0 0,1 0,0 0,-1 0,1 0,0 0,0 0,0 0,0 1,0-1,0 0,1 1,-1-1,1 1,-1-1,1 1,-1-1,1 1,0 0,0 0,-1 0,1 0,0 0,0 0,0 1,2-1,19-12</inkml:trace>
  <inkml:trace contextRef="#ctx0" brushRef="#br0" timeOffset="3797.623">5273 2117,'-10'18,"0"0,1 0,1 1,1 0,1 0,1 1,0 0,2 0,0 0,1 0,1 0,1 14,0-31,0 0,0 0,1 0,-1 1,1-1,-1 0,1 0,0-1,0 1,1 0,-1 0,1 0,-1-1,1 1,0-1,0 1,0-1,0 0,0 0,0 0,1 0,-1 0,1 0,0 0,-1-1,1 0,0 1,0-1,0 0,0 0,0-1,0 1,0-1,0 1,0-1,0 0,0 0,0 0,0-1,0 1,0-1,0 1,2-2,4-2,1-1,-1 0,0 0,0-1,-1 0,0-1,0 0,0 0,-1-1,0 0,0 0,-1 0,0-1,-1 0,1 0,-2-1,0 1,0-1,0 0,-1 0,-1 0,0-1,0 1,-1-1,0 1,-1-1,0 1,-1-1,0 1,-1-1,0 1,0 0,-1 0,0 0,-1 0,0 0,-1 1,0-1,-1 1,4 6,0 0,0 1,0-1,0 1,-1-1,1 1,-1 0,0 0,1 0,-1 0,0 1,0-1,0 1,0-1,0 1,-1 0,1 0,0 1,-1-1,1 1,0 0,-1-1,1 1,0 1,-1-1,1 0,0 1,-1 0,1 0,0 0,0 0,0 0,0 1,0-1,0 1,0 0,0 0,-10 10</inkml:trace>
  <inkml:trace contextRef="#ctx0" brushRef="#br0" timeOffset="3987.645">5724 2314,'22'-54,"-16"34,2 1,0 0,1 0,1 1,0 0,2 1,7-10,-17 26,0 0,0 0,0 0,-1 1,1-1,0 0,0 1,0 0,0-1,0 1,0 0,0 0,0 0,0 0,0 0,0 1,0-1,0 1,0-1,0 1,0 0,0-1,-1 1,1 0,0 0,0 0,-1 1,1-1,-1 0,1 1,-1-1,0 1,1-1,-1 1,0-1,0 1,0 0,0 0,0 0,-1-1,1 1,0 0,-1 0,0 0,1 0,-1 0,0 2,10 13,-6-10,0 0,0 0,1 0,0-1,0 0,0 0,1 0,0 0,0-1,0 0,1-1,0 1,0-1,0 0,0-1,1 0,-1 0,1-1,0 0,0 0,0 0,0-1,0-1,3 2,0-2,0 0,0 0,0-1,-1 0,1-1,0 0,-1-1,1 0,-1 0,0-1,0-1,0 0,-1 0,0-1,0 0,0 0,0-1,-1 0,0-1,6-8,-3 1,0-1,-1-1,-1 1,0-2,-2 1,0-1,0 0,2-17,-3 10</inkml:trace>
  <inkml:trace contextRef="#ctx0" brushRef="#br0" timeOffset="1230.019">1660 2230,'-81'353,"64"-298,16-56,0 1,0 0,0-1,0 1,0-1,1 1,-1-1,0 1,0-1,1 0,-1 1,0-1,1 0,-1 0,1 1,-1-1,1 0,-1 0,1 0,0 0,-1 0,1 0,0 1,0-1,0 0,0 0,0 0,0 0,0 0,0 0,0 0,0 0,0 0,0 0,1 0,-1 0,38-192,-34 171,1 1,1-1,1 1,0 1,2-1,0 1,2 1,0 0,1 0,0 2,2-1,0 1,1 1,1 1,7-6,-21 20,0-1,0 1,0 0,0 0,0 0,1 0,-1 0,0 1,0-1,1 1,-1-1,1 1,-1 0,0 0,1 0,-1 0,1 0,-1 1,0-1,1 1,-1 0,0-1,1 1,-1 0,0 0,0 0,0 1,0-1,0 0,0 1,0 0,-1-1,1 1,0 0,-1 0,1 0,-1 0,0 0,0 0,0 0,0 0,0 0,0 1,0 1,15 34,-14-30,1 0,0 0,1 0,-1-1,1 1,1-1,0 0,0 0,0 0,1-1,0 0,5 5,5-2</inkml:trace>
  <inkml:trace contextRef="#ctx0" brushRef="#br0" timeOffset="1554.188">2366 2174,'-16'20,"0"2,1 0,1 1,1 0,1 1,2 0,0 1,1 0,2 1,0-1,0 13,7-36,-1 1,1 0,-1-1,1 1,0 0,0-1,0 1,1 0,-1-1,1 1,-1 0,1-1,0 1,0-1,0 1,0-1,0 1,1-1,-1 0,1 0,-1 0,1 0,0 0,0 0,0 0,0 0,0-1,1 1,-1-1,0 0,1 1,-1-1,1 0,-1-1,1 1,-1 0,1-1,0 1,-1-1,1 0,0 0,-1 0,1 0,0 0,-1-1,1 1,-1-1,1 1,0-1,-1 0,2-1,3-2,0 1,-1-2,1 1,-1-1,0 1,-1-2,1 1,-1-1,0 1,0-2,-1 1,0 0,0-1,0 0,-1 0,0 0,0 0,-1 0,0-1,0 1,-1-1,0 1,0-1,-1 1,0-1,0 0,0 1,-1-1,-1 0,1 1,-1-1,-1 1,-2-7,-10-13,-2 2</inkml:trace>
  <inkml:trace contextRef="#ctx0" brushRef="#br0" timeOffset="1916.377">2817 1721,'-8'32,"1"0,2 1,1 0,1-1,2 1,2 0,0 0,7 31,0-28,-2 0,-2 0,-1 1,-2-1,-1 1,-2-1,-1 0,-2 0,-6 21,10-56,1 3,-1 0,0 0,0 0,-1 0,1-1,-1 1,0 0,0-1,0 1,0-1,-1 0,1 1,-1-1,0 0,0-1,0 1,-2 1,-5-2</inkml:trace>
  <inkml:trace contextRef="#ctx0" brushRef="#br0" timeOffset="2768.002">2591 2145,'370'-37,"-59"14,-113-2,-165 13,-64 9,16 5,1 1,-1 1,1 0,0 1,1 1,-1 0,1 0,0 1,0 1,1 0,0 1,1 1,0-1,0 2,1-1,0 2,1-1,0 1,1 1,0-1,1 1,1 1,0-1,1 1,0 0,1 0,1 1,0-1,0 5,3-17,0 1,1 0,-1-1,1 1,-1-1,1 1,0-1,0 1,0-1,0 1,0-1,1 0,-1 0,1 0,-1 0,1 0,0 0,0 0,0 0,0-1,0 1,0-1,0 1,1-1,-1 0,0 0,1 0,-1 0,1 0,-1-1,1 1,0-1,-1 1,1-1,-1 0,1 0,2-1,98-20,-85 12,0 0,0-1,-1-1,-1 0,0-2,0 1,-1-2,-1 0,0-1,3-5,-17 19,0 0,0 0,1 0,-1 0,0 0,1 0,-1 0,1 0,-1 0,1 0,0 0,-1 0,1 1,0-1,0 0,-1 0,1 1,0-1,0 0,0 1,0-1,0 1,0-1,0 1,0-1,0 1,0 0,0 0,0 0,0-1,0 1,0 0,0 0,0 0,1 0,-1 1,0-1,0 0,0 0,0 1,0-1,0 1,0-1,0 1,0-1,0 1,0-1,-1 1,1 0,0-1,0 1,0 0,-1 0,1 0,-1 0,1 0,5 64,-7-60,0 0,1-1,-1 1,1 0,0-1,1 1,-1 0,1-1,0 1,0 0,0-1,1 1,-1-1,1 0,0 0,1 1,-1-1,1 0,-1-1,1 1,0 0,1-1,-1 0,0 0,1 0,0 0,0 0,2 0,6 0,0-1,0 0,0-2,1 1,-1-1,0-1,0 0,1-1,-1 0,0-1,-1 0,1-1,0 0,-1-1,0 0,0-1,0 0,-1-1,0 0,0 0,-1-1,0-1,1-1,3 1,10-8,0-1,-1-1,-1-1,-1-1,-1-1,-1 0,-1-1,-1-2,0 1,-2-2,-2 0,0 0,-1-1,-2 0,-1-1,-1 0,-1-1,-2 1,1-13,-5 26,1 8,0 0,-1 1,1-1,-2 0,1 1,-1-1,0 1,0-1,-1 0,0 1,0 0,0-1,-1 1,-3-5,6 10,-1 0,0 1,0-1,0 0,1 0,-1 1,0-1,0 1,0-1,0 1,0-1,0 1,0 0,0 0,0-1,0 1,0 0,0 0,0 0,0 0,0 0,0 0,0 0,0 0,-1 1,1-1,0 0,0 0,0 1,1-1,-1 1,0-1,0 1,0 0,0-1,0 1,0 0,1-1,-1 1,0 0,1 0,-1 0,1 0,-1-1,0 1,1 0,0 0,-1 0,1 0,0 1,-21 51,15-12,2 0,2 0,2 0,1 0,3 4,1-10,1-1,1 1,2-1,2-1,1 0,1 0,2-1,1-1,2 0,12 15,9-8,-38-37,-1 0,1-1,0 1,0-1,-1 1,1 0,0-1,0 0,0 1,0-1,0 1,0-1,0 0,0 0,0 0,0 1,0-1,0 0,-1 0,1 0,0-1,0 1,0 0,0 0,0 0,0-1,0 1,0 0,0-1,0 1,0-1,-1 1,1-1,0 0,0 1,0-1,-1 0,1 1,-1-1,1 0,0 0,-1 0,1 1,-1-1,0 0,1 0,-1 0,0 0,1 0,-1 0,0 0,0 0,-2-45,-3 21</inkml:trace>
  <inkml:trace contextRef="#ctx0" brushRef="#br0" timeOffset="3015.202">3889 1891,'44'9,"37"4,11-1,-2-2,-5-3,-14-2,-13-3,-7-1,-8-1,-5-1,-6 1,-2-1,-3-4,0-1,-5-1</inkml:trace>
  <inkml:trace contextRef="#ctx0" brushRef="#br0" timeOffset="3248.022">4821 2060,'-10'39,"-3"26,1 8,7-9,9-16,4-15</inkml:trace>
  <inkml:trace contextRef="#ctx0" brushRef="#br0" timeOffset="3523.094">4849 1863,'-4'0,"2"0,2 0</inkml:trace>
  <inkml:trace contextRef="#ctx0" brushRef="#br0" timeOffset="-5104.739">7446 847,'-15'33,"-4"21,1 2</inkml:trace>
  <inkml:trace contextRef="#ctx0" brushRef="#br0" timeOffset="-4934.679">7418 423,'9'15,"4"4</inkml:trace>
  <inkml:trace contextRef="#ctx0" brushRef="#br0" timeOffset="-4584.954">7672 1044,'36'-86,"-28"74,10-20,-7 13,0-1,1 2,1 0,0 0,1 1,1 1,14-12,-28 27,0 0,0-1,1 1,-1 0,0 0,1 0,-1 0,1 0,-1 0,1 0,0 1,-1-1,1 0,0 1,0-1,-1 1,1 0,0 0,0 0,0 0,-1 0,1 0,0 0,0 0,0 1,-1-1,1 1,0-1,-1 1,1 0,0-1,-1 1,1 0,-1 0,1 0,-1 0,0 1,1-1,-1 0,0 1,0-1,0 0,0 1,0-1,0 1,0 0,0-1,-1 1,1 0,-1-1,1 1,-1 0,0 0,1 0,-1 1,4 67,-5-64,0-1,0 1,0 0,1-1,0 1,0 0,0-1,1 1,-1 0,2-1,-1 1,0 0,1-1,0 0,1 1,-1-1,1 0,0 0,0 0,0-1,1 1,0-1,0 0,0 0,0 0,0 0,1-1,0 0,0 0,0 0,0-1,3 2,-2-3,1-1,-1 0,1 0,-1-1,1 0,-1 0,0 0,1-1,-1 0,0 0,0 0,0-1,0 0,-1 0,1-1,-1 1,0-1,0-1,0 1,-1 0,1-1,-1 0,0 0,0-1,-1 1,0-1,0 1,0-1,0 0,-1 0,0 0,-1-1,1 1,-1 0,0-5,9-13,-1 5</inkml:trace>
  <inkml:trace contextRef="#ctx0" brushRef="#br0" timeOffset="-3631.219">8773 734,'-222'41,"208"-37,-1 1,1 1,0 0,1 1,0 0,0 1,0 0,1 1,0 1,1 0,0 0,1 1,-7 9,15-17,0-1,0 0,0 0,0 1,1 0,-1-1,1 1,0 0,-1-1,1 1,1 0,-1 0,0 0,1 0,-1 0,1 0,0 0,0 0,0 0,0 0,1 0,-1 0,1 0,0 0,0 0,0-1,0 1,0 0,1 0,-1-1,1 1,0-1,-1 0,1 1,0-1,1 0,-1 0,0 0,0 0,1 0,0-1,-1 1,1-1,0 0,-1 0,1 0,0 0,0 0,1 0,8 0,0 0,0-1,0-1,0 0,-1-1,1 0,0 0,-1-1,0-1,0 0,0 0,0-1,0-1,-1 0,0 0,0-1,-1 0,0-1,0 0,1-2,81-52,-88 60,0-1,0 2,0-1,0 0,0 1,0-1,1 1,-1 0,1 0,-1 0,0 0,1 1,0-1,-1 1,1 0,-1 0,1 1,-1-1,1 1,-1-1,1 1,-1 0,1 1,-1-1,0 0,0 1,0 0,0 0,0 0,0 0,0 0,0 0,-1 1,1-1,-1 1,0 0,0 0,0 0,0 0,0 0,-1 0,1 1,2 16,0 0,-2 1,0 0,-1-1,-1 1,-3 17,2 3,-6 83,-4 1,-16 51,22-147,-1-1,-2 0,0 0,-2-1,-1 0,-2-1,10-18,-1-1,0 0,0 0,-1 0,0 0,0-1,0 1,-1-1,0-1,0 1,-1-1,0 0,0-1,0 0,0 0,0 0,-1-1,0 0,0 0,0-1,0 0,-7 1,10-4,0 0,1-1,-1 1,1-1,-1 0,1 0,0 0,0 0,0-1,0 0,0 0,1 0,-1 0,1 0,0-1,0 0,0 0,0 1,1-2,-1 1,1 0,0 0,0-1,1 1,0-1,-1 1,1-1,1 0,-1 1,1-1,0 0,0 0,0 0,0 1,1-1,0 0,0 1,0-1,1-1,11-30,1 0,2 1,2 1,0 1,3 0,0 1,2 1,2 2,0 0,22-17,24-34,48-59,-7-4,70-121,-164 234,-1-1,-1 0,-2-2,-2 0,0 0,-3-1,5-28,-13 57,0 1,-1 0,1 0,-1-1,0 1,0 0,-1 0,1-1,-1 1,0 0,0 0,-1 0,1 0,-1 0,0 0,0 0,0 0,0 1,-1-1,1 1,-1 0,0 0,0 0,0 0,-1 0,1 0,-1 1,1 0,-1 0,0 0,0 0,0 0,0 1,0 0,0 0,0 0,0 0,-1 1,1-1,0 1,0 0,-1 0,1 1,0-1,0 1,-1 0,1 0,-1 1,-8 4,0 1,0 0,0 0,1 2,1-1,-1 2,1-1,1 1,0 1,0 0,1 1,1 0,0 0,0 0,1 1,1 0,0 1,1-1,0 1,1 0,1 1,0-1,1 0,1 1,0 0,1-1,0 1,1-1,1 1,0-1,3 8,3-2,0 1,2-1,0-1,1 0,1 0,1-1,1-1,0 0,1-1,1-1,1 0,0-1,0-1,2 0,-1-1,2-1,-1-1,1-1,1-1,0-1,0 0,17 2,-28-6,0 0,0 0,0-1,1 0,-1-1,1 0,0-1,-1 0,1 0,-1-1,1-1,-1 0,0 0,1-1,-1-1,0 1,-1-2,1 1,-1-1,0-1,0 1,0-2,-1 1,0-1,0 0,-1-1,0 0,0 0,-1 0,0-1,0 0,-1 0,0-1,0-1,-3 6,0 1,0-1,-1 0,0 0,0 1,0-1,0 0,-1 0,0 0,0 0,0 0,0 0,-1 0,0 0,0 0,0 0,-1 0,0 1,1-1,-2 1,1-1,0 1,-1 0,0 0,0 0,0 0,-1 0,1 1,-1-1,0 1,0 0,0 0,0 1,-1-1,1 1,0 0,-1 0,0 0,0 1,1 0,-1 0,0 0,0 0,-3 1,-1 3,0 0,0 2,1-1,-1 1,1 0,0 0,0 1,1 1,-1-1,2 1,-1 0,1 0,0 1,0 0,1 0,0 1,0-1,1 1,0 0,1 0,0 0,0 1,1-1,0 1,1-1,0 1,0 0,1 0,1-1,0 1,1 7,0-4,1-1,1 1,0-1,1 0,0 0,1 0,0-1,0 0,2 0,-1 0,1-1,1-1,0 1,0-1,1-1,0 1,0-2,1 1,0-2,0 1,1-2,0 1,0-1,0-1,0-1,1 1,0-2,6 1,-10-3,1 0,0 0,0-1,-1 0,1-1,-1 0,1-1,-1 0,0 0,9-5,6-2</inkml:trace>
  <inkml:trace contextRef="#ctx0" brushRef="#br0" timeOffset="9733.087">7248 1834,'30'-5,"-1"-1,0-2,-1-1,0-2,-1 0,0-2,0-1,-1-1,-1-1,-1-1,8-8,-32 25,0-1,0 0,1 0,-1 0,1 1,-1-1,1 0,-1 0,1 1,-1-1,1 1,-1-1,1 0,0 1,-1-1,1 1,0-1,0 1,-1 0,1-1,0 1,0 0,0-1,-1 1,1 0,0 0,0 0,0 0,0 0,0 0,-1 0,1 0,0 0,0 0,0 1,0-1,0 0,-1 0,1 1,0-1,0 1,-1-1,1 1,0-1,-1 1,1-1,0 1,-1-1,1 1,-1 0,1-1,-1 1,1 0,-1 0,1-1,-1 1,0 0,1 0,-1 0,0-1,0 1,0 0,0 0,0 0,0 0,0 0,0 0,0 0,-2 257,0-169,-4 1,-4-1,-4-1,-22 77,29-140,-1 0,-2-1,0 0,-2 0,0-1,-2-1,-7 9,14-21,0-1,-1 0,0 0,0 0,-1-1,0-1,-1 0,0 0,0 0,0-1,-1-1,0 0,0 0,0-1,0-1,-1 0,-4 0,12-2,-1-1,1 0,0 0,0 0,0-1,-1 1,1-1,0 0,0 0,0-1,0 1,0-1,1 0,-1 0,0 0,1 0,-1-1,1 1,0-1,0 0,0 0,0 0,0 0,1-1,0 1,-1-1,1 0,0 1,1-1,-1 0,1 0,0 0,0 0,0-1,0 1,1 0,-1 0,1 0,0-1,1 1,4-17,2 1,0 0,1 0,1 0,1 1,1 1,1 0,0 0,1 1,1 1,0 0,1 1,1 0,1 1,7-4,-7 3,-1 0,2 1,0 1,1 1,0 1,1 1,0 0,0 1,1 1,0 2,1 0,-1 1,11-1,-8 4</inkml:trace>
  <inkml:trace contextRef="#ctx0" brushRef="#br0" timeOffset="10037.224">8010 2117,'-36'19,"1"1,1 2,1 1,1 2,1 1,-4 8,32-33,0 1,0 0,1 0,-1 0,0 1,1-1,0 1,0-1,0 1,0 0,0 0,0 0,1 0,-1 0,1 0,0 0,0 0,0 1,0-1,1 0,-1 1,1-1,0 1,0-1,0 0,0 1,1-1,-1 0,1 1,0-1,0 0,0 0,1 1,-1-1,1 0,-1 0,1-1,0 1,0 0,1 0,-1-1,0 0,1 1,-1-1,1 0,0 0,0 0,0-1,1 2,9-2,-1 1,1-2,0 0,-1 0,1-1,-1 0,1-1,-1-1,0 0,0-1,0 0,0-1,-1 0,1-1,-1 0,-1 0,1-1,-1-1,0 0,-1 0,0-1,0 0,6-10,-10 11,1-1,-2 1,1-1,-1-1,-1 1,1 0,-2-1,1 0,-1 1,0-7,-2 13,1 1,-1-1,1 0,-1 0,0 0,0 1,0-1,-1 0,1 0,-1 0,1 1,-1-1,0 0,0 1,0-1,0 0,-1 1,1 0,-1-1,0 1,1 0,-1 0,0 0,0 0,0 0,-1 0,1 0,0 1,-1-1,1 1,-1 0,1 0,-1 0,0 0,1 0,-1 0,0 1,0-1,-23 1,2 3</inkml:trace>
  <inkml:trace contextRef="#ctx0" brushRef="#br0" timeOffset="10353.287">8349 2399,'-2'0,"1"0,-1-1,0 1,0 0,1 0,-1-1,0 1,1-1,-1 0,0 1,1-1,-1 0,1 0,-1 0,1 0,-1 0,1 0,0 0,0-1,-1 1,1 0,0-1,0 1,0-1,1 1,-1-1,0 0,0 1,1-1,-1 0,1 1,0-1,-1 0,1 0,0 1,0-1,0 0,0 0,0 1,1-1,-1 0,0 0,1 1,0-3,28-77,-23 66,2 1,0 0,0 0,1 1,1 0,0 1,1-1,0 2,1 0,0 0,1 1,0 1,1 0,0 1,0 0,3 0,25 5,-26 8</inkml:trace>
  <inkml:trace contextRef="#ctx0" brushRef="#br0" timeOffset="11704.715">9505 2060,'-19'3,"0"1,0 1,0 0,0 2,1 0,0 1,0 0,1 2,0 0,1 1,0 0,1 2,0 0,-8 9,21-18,-1 0,1 0,0 0,0 1,0-1,0 0,1 1,0 0,0-1,0 1,0 0,1-1,0 1,0 0,0-1,1 1,-1 0,1-1,0 1,1 0,-1-1,1 0,-1 1,2-1,-1 0,0 0,1 0,-1 0,1 0,0-1,1 1,-1-1,1 0,-1 0,1 0,0 0,0-1,0 1,0-1,0 0,1 0,-1-1,1 0,-1 1,1-1,0-1,-1 1,1-1,0 1,2-2,7-2,1-1,-1 0,0-2,-1 1,1-2,-1 0,0 0,-1-1,0-1,0 0,-1-1,0 0,-1 0,0-1,0-1,4-7,35-33,42-42,-90 93,-1 0,0 0,0 0,0 0,1 0,-1 0,0 0,1 0,-1-1,1 1,-1 0,1 1,0-1,-1 0,1 0,0 0,0 0,-1 0,1 1,0-1,0 0,0 1,0-1,0 1,0-1,0 1,0-1,0 1,0 0,0-1,1 1,-1 0,0 0,0 0,0 0,0 0,0 0,0 0,1 0,-1 0,0 1,0-1,0 0,0 1,0-1,0 1,0-1,0 1,0 0,0-1,0 1,0 0,-1 0,2 0,3 97,-7-92,1 1,-1-1,2 0,-1 1,1-1,0 1,0-1,1 0,-1 1,2-1,-1 0,1 0,0 1,0-1,0 0,1-1,0 1,0 0,0-1,1 0,0 0,0 0,0 0,1 0,0-1,0 0,2 2,2-2,0-1,-1 0,2 0,-1-1,0 0,0 0,1-1,-1 0,0-1,1 0,-1-1,1 0,-1 0,0-1,0 0,0-1,0 1,0-2,8-3,10-6,-1-2,0 0,-1-2,-1 0,14-14,14-15,-2-2,-2-2,-2-2,-3-2,28-46,-52 70,-2-2,-1 0,-1-1,-2-1,-1 0,-2 0,1-13,-9-16,-2 62,-1 0,1-1,0 1,-1 0,1 0,-1 0,1 0,-1-1,0 1,1 0,-1 0,0 0,0 0,0 0,0 1,0-1,0 0,0 0,0 1,0-1,0 0,0 1,-1-1,1 1,0-1,0 1,-1 0,1 0,0-1,0 1,-1 0,1 0,0 0,0 0,-1 1,1-1,0 0,-1 0,1 1,0-1,0 1,0-1,0 1,-1 0,1-1,-1 2,-8 5,0 1,0 1,1 0,0 0,0 1,1 0,0 0,1 1,0 0,1 0,0 1,1-1,0 1,-2 10,-3 0,1-1,1 2,1-1,1 1,1 0,0 0,2 1,1-1,1 1,1 0,1-1,1 1,2-1,0 0,4 14,-4-29,1 1,0-1,0 0,1 0,0 0,0-1,0 0,1 0,0-1,1 0,0 0,-1-1,2 0,-1 0,1-1,-1 0,1 0,8 1,3 2,0-1,0-2,1 0,0-1,0-1,0-1,0-1,3-1,1-2,0 0,0-2,-1-2,1 0,-2-1,1-1,-1-1,-1-2,1 0,-2-1,0-1,9-9,12-12,-1-2,-2-2,-2-2,-1-1,4-11,-25 35,-1-1,-1 0,-1-1,-1 0,0-1,-2-1,0 1,-2-1,0-1,-1 0,-2 1,0-2,-1-4,-3 26,1 0,-1 0,0 1,0-1,0 0,0 0,-1 0,1 1,0-1,-1 0,0 0,1 1,-1-1,0 0,0 1,1-1,-1 1,0-1,-1 1,1-1,0 1,0 0,-1 0,1 0,-1-1,1 1,-1 0,1 1,-1-1,1 0,-1 0,0 1,0-1,1 1,-1-1,0 1,0 0,1 0,-1 0,0 0,0 0,0 0,1 0,-1 1,0-1,0 1,1-1,-1 1,0-1,1 1,-2 1,-14 7,0 0,1 2,1 0,-1 1,2 0,0 1,0 1,1 0,1 1,0 1,1 0,1 0,0 1,2 0,0 0,0 1,2 0,-5 19,6-20,0 0,1 0,1 1,0-1,1 1,1-1,1 1,1 0,0-1,1 1,1-1,1 1,0-1,1 0,1 0,0-1,2 0,0 0,4 6,-6-12,0 0,0 0,1-1,0 0,0 0,1-1,1 0,-1 0,1-1,0 0,1-1,0 0,0 0,0-1,0 0,1-1,0 0,0-1,0 0,10 1,64-4,-60-1</inkml:trace>
  <inkml:trace contextRef="#ctx0" brushRef="#br0" timeOffset="14468.583">12526 2032,'13'-5,"-1"0,0 0,-1-1,1 0,-1-1,-1 0,1-1,-1-1,0 1,-1-1,1-2,66-51,-75 62,0-1,0 0,0 0,1 1,-1-1,0 1,1-1,-1 1,0-1,1 1,-1 0,1 0,-1-1,1 1,-1 0,0 0,1 1,-1-1,1 0,-1 0,0 1,1-1,-1 1,1-1,-1 1,0 0,0-1,1 1,-1 0,0 0,0 0,0 0,0 0,0 0,0 0,0 0,0 0,-1 0,1 1,0-1,-1 0,1 1,-1-1,1 1,16 67,-17-67,5 63,-3 0,-2 0,-4 1,-8 45,5-50,3-13,-30 150,34-197,0 1,0 0,0 0,0-1,-1 1,1 0,-1-1,1 1,-1 0,0-1,0 1,1-1,-1 1,0-1,0 0,-1 1,1-1,0 0,0 0,-1 1,1-1,0 0,-1-1,1 1,-1 0,1 0,-1 0,0-1,1 1,-1-1,0 0,1 1,-1-1,0 0,0 0,1 0,-1-5,1-1,-1 1,1 0,1-1,-1 0,1 1,0-1,0 1,1-1,0 1,0-1,0 1,0-1,1 1,0 0,0 0,2-3,-4 8,25-68,2 2,4 0,2 2,10-9,-19 30,3 1,1 1,2 2,1 1,2 1,2 2,1 1,23-15,-57 46,1 1,-1-1,1 1,0 0,-1 0,1 0,0 0,0 0,0 1,0-1,1 1,-1 0,0 0,1 0,-1 0,0 1,1 0,-1-1,1 1,-1 0,1 0,-1 1,1-1,-1 1,0 0,1 0,-1 0,0 0,0 0,1 1,-1-1,0 1,-1 0,1 0,0 0,0 1,-1-1,1 0,-1 1,0 0,0 0,0-1,0 1,0 0,0 2,-1 7,1 0,-2 1,0-1,0 1,-1-1,0 0,-1 1,-1-1,0 0,-1 0,0 0,-5 10,6-12,-1 0,1-1,-2 1,1-1,-1 1,-1-1,0-1,0 1,-1-1,1 0,-2-1,1 1,-1-1,0-1,-1 0,0 0,0 0,0-1,0-1,-1 0,0 0,0 0,0-1,0-1,-6 1,3-2,-1 0,0 0,0-2,0 0,1 0,-1-1,1-1,-9-3,3 0</inkml:trace>
  <inkml:trace contextRef="#ctx0" brushRef="#br0" timeOffset="14856.654">13824 1863,'-16'6,"1"1,0 0,0 1,0 0,1 1,0 1,1 0,0 1,0 1,1 0,1 0,0 2,1-1,0 1,1 0,-3 9,11-19,0 0,0 0,1 1,0-1,-1 1,2-1,-1 0,0 1,1-1,0 0,0 1,0-1,1 0,-1 0,1 0,0 0,0 0,1-1,-1 1,1 0,-1-1,1 0,0 0,1 0,-1 0,0 0,1 0,0-1,-1 0,1 0,0 0,0 0,0 0,0-1,1 0,-1 0,0 0,1 0,-1-1,0 0,1 0,-1 0,0 0,1-1,-1 1,0-1,5-1,0-1,0 1,0-1,-1-1,1 0,-1 0,1-1,-1 0,-1 0,1 0,-1-1,0-1,0 1,-1-1,0 0,0 0,0-1,-1 0,0 0,-1 0,0-1,0 1,-1-1,0 0,2-8,-5 14,0 0,0 0,0 0,-1-1,1 1,-1 0,1 0,-1 0,0 0,-1 0,1 0,0 0,-1 0,1 0,-1 1,0-1,0 1,0-1,0 1,-1 0,1 0,-1 0,1 0,-1 0,0 0,1 1,-1-1,0 1,0 0,-2 0,-96-12,72 19,4 1</inkml:trace>
  <inkml:trace contextRef="#ctx0" brushRef="#br0" timeOffset="15140.282">14135 1891,'-5'29,"-2"14,1-5,1-9</inkml:trace>
  <inkml:trace contextRef="#ctx0" brushRef="#br0" timeOffset="15388.094">14191 1467,'0'0</inkml:trace>
  <inkml:trace contextRef="#ctx0" brushRef="#br0" timeOffset="15672.537">14389 2060,'38'-59,"82"-105,-120 163,0 0,1 0,-1 0,0 1,1-1,-1 0,1 0,-1 1,1-1,-1 0,1 1,0-1,-1 1,1-1,0 1,-1-1,1 1,0-1,0 1,0 0,-1-1,1 1,0 0,0 0,0-1,0 1,-1 0,1 0,0 0,0 0,0 0,0 0,0 1,-1-1,1 0,0 0,0 0,0 1,-1-1,1 0,0 1,0-1,-1 1,1-1,0 1,-1 0,1-1,0 1,-1-1,1 1,-1 0,1 0,-1-1,1 1,-1 0,10 55,-8-36,-1-9,2-1,-1 1,2-1,-1 1,2-1,-1 0,1 0,1-1,3 6,-7-12,0-1,0 1,0-1,0 1,1-1,-1 0,1 0,-1 0,1 0,0 0,0-1,0 1,0-1,0 0,0 0,0 0,0 0,0 0,1-1,-1 1,0-1,0 0,1 0,-1 0,0-1,0 1,1-1,-1 0,0 1,0-2,0 1,0 0,1-1,14-9,-1-1,-1 0,0-1,-1-1,-1 0,0-2,-1 1,0-1,-1-1,-1 0,-1-1,0 0,-2-1,3-7,40-68,-32 64</inkml:trace>
  <inkml:trace contextRef="#ctx0" brushRef="#br0" timeOffset="15937.964">15207 1270,'-21'314,"13"26,-18-199,26-140,0 0,0 0,0 0,0 0,0 0,0 0,0 1,0-1,-1 0,1 0,0 0,-1 0,1 0,-1 0,1 0,-1 0,0 0,1 0,-1 0,0 0,0 0,0-1,1 1,-1 0,0 0,0-1,0 1,0-1,0 1,0-1,0 1,-1-1,1 0,0 1,0-1,0 0,-1 0,-9-5</inkml:trace>
  <inkml:trace contextRef="#ctx0" brushRef="#br0" timeOffset="16188.884">14981 1778,'38'0,"28"0,6 0,2 0,-8 0,-10 0,-9 0,-4 0,-4 0,-4 0,-8 0</inkml:trace>
  <inkml:trace contextRef="#ctx0" brushRef="#br0" timeOffset="16426.569">15856 1750,'-13'2,"1"1,-1 0,0 1,1 0,0 1,0 0,0 1,1 1,-1 0,2 0,-1 1,1 0,-3 4,12-11,0 0,0 0,0 0,0 0,0 0,0 0,0 1,0-1,0 0,1 1,-1-1,0 1,1-1,0 1,-1-1,1 1,0-1,-1 1,1-1,0 1,0-1,0 1,1-1,-1 1,0-1,0 1,1-1,-1 1,1-1,0 1,-1-1,1 1,0-1,0 0,0 0,0 1,49 33,-20-18,-27-16,1 1,-1 0,0-1,0 1,0 0,-1 1,1-1,0 0,-1 1,1-1,-1 1,0 0,0 0,0 0,-1 0,1 0,-1 1,1-1,-1 0,0 1,0-1,0 0,-1 1,1-1,-1 1,0 0,0-1,0 1,-1-1,1 1,-1-1,0 1,0-1,-3 5,-1 0,0 0,0 0,-1-1,0 0,0 0,-1-1,0 1,0-2,0 1,-1-1,0 0,0 0,0-1,-1 0,1-1,-1 0,0 0,0-1,0 0,0 0,0-1,-1 0,1-1,0 0,-5-1,-10 0</inkml:trace>
  <inkml:trace contextRef="#ctx0" brushRef="#br0" timeOffset="19136.928">2224 3331,'-17'15,"-1"1,2 0,0 2,2 0,-1 0,2 1,1 1,0 0,2 1,0 0,1 1,-1 6,9-23,0 0,0 0,0-1,0 1,1 0,0 0,0 0,0 0,1 0,-1 0,1 0,1 0,-1 0,1 0,-1-1,1 1,0-1,1 1,-1-1,1 0,0 0,0 0,1 0,-1 0,1-1,-1 1,1-1,0 0,0-1,1 1,-1 0,0-1,1 0,0 0,-1-1,1 1,0-1,0 0,0 0,0-1,4 1,6 0,0-1,0 0,0-1,1 0,-1-1,0-1,-1-1,1 0,-1-1,1 0,-1-1,-1 0,10-7,-15 8,0 0,-1-1,0 1,0-1,0-1,-1 0,0 1,0-2,0 1,-1-1,-1 0,1 0,-1 0,0 0,-1-1,0 0,-1 1,1-1,-2 0,1 0,-1-1,-1 1,1-1,-1 3,0 0,-1 0,0 0,0 0,0 0,-1 0,0 0,0 0,0 0,-1 1,0-1,-1 1,1 0,-1 0,0 0,-1 1,1-1,-1 1,0 0,-1 0,1 1,-1 0,0 0,0 0,0 1,-1-1,1 1,-1 1,1-1,-1 1,0 1,0-1,0 1,0 0,0 1,0 0,-1 0,1 0,0 1,0 0,0 0,0 1,-3 1,-9 4</inkml:trace>
  <inkml:trace contextRef="#ctx0" brushRef="#br0" timeOffset="19611.61">2620 3782,'270'-378,"-231"330,-39 67,-1-15,-3 4,0 1,1 1,1-1,-1 0,1 1,1-1,0 1,0 0,1-1,0 1,1 0,0 0,0-1,1 1,1-1,-1 0,1 1,1-1,0-1,0 1,3 3,-1-6,0 0,1-1,0 0,0 0,0 0,0-1,1 0,0-1,0 1,0-2,0 1,0-1,0 0,1-1,-1 0,1 0,-1-1,1 0,-1 0,1-1,-1 0,1-1,-1 0,0 0,0-1,0 0,0 0,0-1,-1 0,1 0,-1-1,0 0,0 0,-1 0,0-1,3-3,143-229,-139 221</inkml:trace>
  <inkml:trace contextRef="#ctx0" brushRef="#br0" timeOffset="20426.041">4482 2964,'-1'1,"-1"1,0 0,0 0,1 0,-1 0,1 0,-1 0,1 0,0 0,0 0,0 1,0-1,0 0,0 1,1-1,-1 1,1-1,0 1,0-1,0 3,-1-2,-34 267,9-66,-4-21,12-127,14-50</inkml:trace>
  <inkml:trace contextRef="#ctx0" brushRef="#br0" timeOffset="20657.44">4087 3359,'43'-5,"39"-6,9-7,-5 1,-13 3,-14 3,-12 4,-9 4,-7-4,-3 0,-2 2,0 0,-6 3</inkml:trace>
  <inkml:trace contextRef="#ctx0" brushRef="#br0" timeOffset="21121.968">4906 2851,'-131'476,"128"-461,1 0,0 0,1 0,0 0,2 1,0-1,0 0,4 12,-4-22,0-1,0 0,0 0,1 0,0 0,-1 0,2 0,-1 0,0-1,1 1,-1-1,1 1,0-1,0 0,1 0,-1 0,0-1,1 1,0-1,0 0,-1 0,1 0,0-1,1 1,-1-1,0 0,0 0,1 0,-1-1,0 1,3-1,0-1,1 0,-1 0,0-1,1 1,-1-2,0 1,0-1,-1 0,1-1,-1 1,1-1,-1 0,0-1,0 0,71-34,-75 39,1-1,-1 1,1 0,-1 0,0 0,1 0,-1 0,0 1,1-1,-1 1,0 0,1-1,-1 1,0 0,0 0,0 0,0 1,0-1,0 0,0 1,0-1,-1 1,1 0,-1 0,1-1,-1 1,1 0,-1 0,0 0,0 1,0-1,0 0,0 1,16 80,-16-74,-1-6,0 0,0 0,0 0,0 0,0 0,0 0,1-1,-1 1,1 0,0 0,0-1,0 1,0 0,1-1,-1 1,1-1,-1 1,1-1,0 0,0 0,0 0,0 0,0 0,1 0,-1-1,1 1,-1-1,1 1,-1-1,1 0,0 0,-1 0,1 0,0-1,0 1,0-1,0 0,-1 1,1-1,0-1,0 1,2-1,18-7</inkml:trace>
  <inkml:trace contextRef="#ctx0" brushRef="#br0" timeOffset="21487.43">5470 3528,'27'-7,"-1"-1,0-2,-1 0,0-2,-1-1,0-1,-1 0,0-2,8-9,14-38,-45 61,1 0,-1 0,1 0,-1 0,0 1,0-1,0 0,0 0,0 0,0 0,0 0,-1 0,1 0,-1 1,1-1,-1 0,0 0,1 1,-1-1,0 0,0 1,-1-1,1 1,0-1,0 1,-1-1,1 1,-1 0,1 0,-1 0,1 0,-1 0,0 0,1 0,-1 1,0-1,0 0,-1 1,-4-2,0 0,-1 0,1 1,0 0,-1 1,1-1,-1 1,1 1,-1 0,1 0,0 0,0 1,-1 0,1 0,0 1,1 0,-1 0,0 1,1-1,0 1,0 1,0-1,0 1,0 2,-4 1,2 1,-1 0,1 1,1 0,0 0,0 1,1 0,0 0,1 0,0 1,1-1,0 1,1 0,0 3,1-8,1 0,-1 0,1 0,1 0,0 0,0 0,0 0,0 0,1 0,1 0,-1 0,1 0,0-1,1 1,-1-1,1 1,1-1,-1 0,1 0,0 0,0 0,1-1,0 0,-1 0,2 0,-1-1,1 1,0-1,-1 0,2-1,0 1,13 3,1-1,0 0,1-2,-1 0,1-2,0 0,-1-1,1-2,0 0,3-1,19 0,-20 1</inkml:trace>
  <inkml:trace contextRef="#ctx0" brushRef="#br0" timeOffset="22523.945">6741 3415,'-57'326,"73"-377,3 1,2 0,2 2,2 1,2 1,5-5,-23 36,0 0,1 1,1 0,0 0,0 1,2 1,0 0,0 0,1 1,0 1,1 1,9-5,-23 13,0 1,0 0,0-1,0 1,0 0,0 0,0 0,1 0,-1 0,0 0,0 0,0 0,0 0,0 0,0 1,1-1,-1 0,0 1,0-1,0 1,0-1,0 1,0-1,-1 1,1 0,0 0,0-1,0 1,0 0,-1 0,1 0,-1 0,1 0,0 0,-1 0,1 0,-1 0,0 0,1 0,-1 0,0 0,0 0,0 1,0-1,0 0,5 59,-5-53,-1 25,-1-23,1-1,1 1,0-1,0 0,1 1,0-1,0 1,1-1,0 0,0 0,1 0,0 0,4 6,4-1</inkml:trace>
  <inkml:trace contextRef="#ctx0" brushRef="#br0" timeOffset="22720.918">7361 3612,'5'24,"1"8</inkml:trace>
  <inkml:trace contextRef="#ctx0" brushRef="#br0" timeOffset="22872.896">7361 3246,'0'0</inkml:trace>
  <inkml:trace contextRef="#ctx0" brushRef="#br0" timeOffset="23438.909">8095 3246,'-26'3,"1"2,-1 0,1 2,0 1,0 1,1 1,0 1,1 2,0 0,1 1,1 1,-6 6,22-18,1 0,0 1,0 0,0-1,0 1,0 0,1 1,0-1,0 1,0-1,0 1,1 0,0 0,0 0,0 0,1 0,0 1,0-1,0 0,0 1,1-1,0 1,0-1,0 1,1-1,0 0,0 1,0-1,1 0,0 0,0 0,0 0,0 0,1 0,0 0,0-1,0 0,1 1,-1-1,4 3,-2-4,1 0,-1 0,0-1,1 1,0-1,-1-1,1 1,0-1,0 0,0 0,0 0,0-1,0 0,0 0,0-1,0 0,0 0,0 0,-1-1,1 1,0-1,-1-1,1 1,-1-1,4-2,207-166,-213 169,-1 0,1 0,0 1,0-1,0 1,0 0,0-1,0 1,0 1,0-1,1 0,-1 1,0 0,0-1,1 1,-1 0,0 1,0-1,1 1,-1-1,0 1,0 0,0 0,0 1,0-1,0 1,0-1,0 1,-1 0,1 0,0 0,-1 0,0 0,1 1,-1-1,0 1,0 0,-1-1,1 1,0 0,-1 0,1 2,4 14,-1 1,-1 0,-1 0,0 0,-2 0,0 1,-1-1,-1 0,-1 3,0 26,1-27,2 27,-3 0,-2 0,-1-1,-4 1,-7 24,2-28,-2-2,-2 0,-2-1,-1-1,-25 35,-21-23,65-52,0 0,0-1,0 1,0 0,0-1,0 1,0-1,-1 0,1 0,0 0,0 0,0 0,0 0,0-1,0 1,0 0,0-1,0 0,0 0,0 1,0-1,0 0,0 0,1-1,-1 1,0 0,1-1,-1 1,1-1,-1 1,1-1,0 1,0-1,0 0,0 0,0 0,0 0,0-1,-3-11,1 1,0-1,1 1,1-1,0 0,1 0,1 0,1-7,-1-9,0 0,2 0,1 0,1 0,1 0,2 1,1 0,2 0,0 1,2 1,1 0,1 0,1 2,6-6,-7 13</inkml:trace>
  <inkml:trace contextRef="#ctx0" brushRef="#br0" timeOffset="23687.097">8603 3472,'-5'33,"-1"17,4-1,4-9</inkml:trace>
  <inkml:trace contextRef="#ctx0" brushRef="#br0" timeOffset="23862.128">8660 3076,'0'0</inkml:trace>
  <inkml:trace contextRef="#ctx0" brushRef="#br0" timeOffset="24220.638">9054 3274,'-19'12,"1"1,0 1,1 1,1 0,0 1,1 0,1 2,0-1,2 2,-6 9,16-24,1-1,-1 1,1 0,0-1,0 1,0 0,1 0,-1 0,1 0,0 0,0 0,0 0,1 0,0 0,-1 0,1-1,0 1,1 0,-1 0,1-1,-1 1,1-1,0 1,1-1,-1 0,1 0,-1 0,1 0,0 0,0-1,0 1,0-1,0 0,1 0,-1 0,1 0,-1-1,1 1,0-1,0 0,-1 0,1 0,0-1,0 1,0-1,3 0,6 1,0-1,0 0,0-1,0 0,0-1,0-1,0 0,-1-1,1 0,-1 0,0-2,0 0,0 0,-1-1,0 0,-1-1,1 0,-2-1,1 0,-1 0,15-17,-1 0,-1-2,-2 0,0-2,-3 0,0-1,-1-2,-8 21,-1-1,-1 0,0-1,0 1,-2-1,1 0,-2 0,0-1,0 1,-2-1,0 0,0 1,-2-1,1 0,-2 1,0-1,-1 1,0 0,-1-1,-1 2,-2-7,4 17,1 0,-1-1,0 1,0 1,0-1,0 0,-1 1,1-1,-1 1,1 0,-1 0,0 0,0 1,0-1,0 1,0 0,0 0,0 1,0-1,0 1,-1 0,1 0,0 0,0 0,0 1,0 0,0 0,0 0,0 0,0 1,0-1,0 1,0 0,0 1,-7 2,-1 2,1 0,1 0,0 1,0 0,0 1,1 0,0 0,1 1,-6 8,7-4,0 0,1 0,1 1,0-1,1 1,0 0,1 0,1 1,1-1,0 1,1-1,0 0,1 1,1-1,1 0,0 1,1-1,0-1,1 1,1-1,1 0,1 3,2-1,1 1,1-2,1 0,0 0,0-1,1-1,1 0,1-1,0-1,0 0,1-1,0-1,0-1,1 0,1-1,-1-1,18 3,-6-1</inkml:trace>
  <inkml:trace contextRef="#ctx0" brushRef="#br0" timeOffset="25110.628">10239 2851,'26'221,"-23"-170,-3-1,-1 1,-4 0,-6 31,-12 35,24-117,-1 0,1 0,-1-1,1 1,-1 0,1 0,-1 0,1 0,-1 0,0 0,1 1,-1-1,1 0,-1 0,1 0,-1 0,0 1,1-1,-1 0,1 0,-1 0,0 1,1-1,-1 0,0 1,1-1,-1 0,0 1,0-1,1 1,-1-1,0 0,0 1,0-1,1 1,-1-1,0 1,0-1,0 0,0 1,0-1,0 1,0-1,0 1,0-1,0 1,0-1,0 1,0-1,0 0,-1 1,1-1,0 1,0-1,0 0,-1 1,1-1,0 1,-1-1,1 0,0 1,29-33,-22 23,25-23,1 1,1 2,1 1,1 2,2 1,1 2,0 1,2 3,0 1,17-4,-55 21,-1-1,1 1,0 0,-1 0,1 0,0 0,0 1,0-1,-1 1,1 0,0-1,0 1,0 1,0-1,0 0,-1 1,1-1,0 1,0 0,0 0,-1 0,1 0,-1 0,1 1,-1-1,1 1,-1 0,0 0,0-1,1 1,-1 1,-1-1,1 0,0 0,-1 1,1-1,-1 1,0 0,1-1,-1 1,-1 0,1-1,0 1,-1 0,1 0,-1 0,0 0,0 0,0-1,0 2,-3 11,-1 0,0-1,-1 0,-1 0,0 0,-1-1,0 0,-1 0,-1-1,0 0,0 0,-4 2,-4 4,0-1,-1-1,-1 0,-1-1,0-2,-1 0,-1-1,1-1,-2-1,0 0,-4-1,19-6,0-1,-1 0,0 0,1-1,-1 0,0-1,1 0,-1 0,0 0,1-1,-4-1,11 1,0 1,0 0,0-1,0 1,0 0,0-1,0 1,1-1,-1 0,0 1,0-1,1 1,-1-1,0 0,1 0,-1 1,1-1,-1 0,1 0,-1 0,1 0,-1 0,1 0,0 1,0-1,-1 0,1 0,0 0,0 0,0 0,0 0,0 0,0 0,0 0,1 0,-1 0,0 0,0 0,1 0,-1 0,1 0,-1 1,1-1,-1 0,9-16</inkml:trace>
  <inkml:trace contextRef="#ctx0" brushRef="#br0" timeOffset="25422.709">11058 3274,'-10'14,"0"0,0 1,2 0,0 0,0 1,1 0,1 0,1 1,1 0,0 0,1 0,0 0,2 0,0 4,1-18,1 1,-1-1,1 0,0 0,0 0,0 0,0 1,1-2,-1 1,1 0,0 0,-1 0,2-1,-1 1,0-1,0 1,1-1,-1 0,1 0,0 0,-1 0,1-1,0 1,0-1,0 0,0 0,0 0,1 0,-1 0,0 0,0-1,1 0,-1 0,0 0,0 0,1 0,-1-1,0 1,0-1,1 0,-1 0,0 0,0 0,0-1,0 1,0-1,-1 0,1 1,0-2,7-2,-1-1,1-1,-1 1,0-2,-1 1,0-1,0 0,0-1,-1 0,-1 0,1-1,-2 0,3-4,-5 8,0 1,-1-1,0 0,0 0,0 0,-1 0,0 0,0 0,0-1,-1 1,0 0,0 0,-1-1,1 1,-1 0,-1 0,1 0,-1 0,0 0,-1 0,1 0,-1 1,0-1,-3-3,3 4,0 1,0-1,0 1,0 0,-1 0,1 0,-1 0,0 1,0-1,-1 1,1 0,-1 0,1 1,-1-1,0 1,0 0,0 0,0 1,0-1,-1 1,1 1,0-1,0 1,-1-1,1 2,-1-1,1 0,0 1,0 0,-1 0,1 1,0 0,0 0,-1 0,-24 26,17-16</inkml:trace>
  <inkml:trace contextRef="#ctx0" brushRef="#br0" timeOffset="26741.998">11566 3246,'-8'1,"0"1,0 1,0-1,1 1,-1 1,0-1,1 1,0 1,0-1,1 1,-1 1,1-1,0 1,0 0,1 0,-4 5,-5 4,10-11,0 1,0-1,1 1,0 0,0 0,0 0,0 0,1 1,0-1,0 1,0 0,1 0,-1-1,2 1,-1 0,1 0,-1 0,2 0,-1 0,1 0,-1 0,2-1,-1 1,1 0,0 0,0-1,0 0,1 1,0-1,0 0,0 0,1 0,-1-1,1 1,0-1,1 0,-1 0,1 0,2 1,5-2,0-1,0 0,0 0,0-2,0 1,1-2,-1 1,0-2,0 1,0-2,0 0,0 0,-1-1,1 0,-1-1,0-1,-1 0,1 0,-1-1,0 0,-1 0,1-2,-2 1,1-1,-1 0,0 0,-1-1,0 0,-1-1,22-33,-1-1,-3-2,-2 0,-1-1,1-12,-18 48,1 0,-1-1,-1 1,0-1,-1 1,-1-1,1 0,-2 0,0 0,-1 0,0 1,-1-1,0 0,-1 0,0 1,-1 0,0 0,-1 0,-1 0,0 1,0 0,-1 0,-1 0,0 1,0 0,-1 1,-9-8,15 15,0 0,-1 0,1 1,-1-1,1 1,-1 0,0 0,1 0,-1 1,0-1,0 1,1 0,-1 0,0 0,0 0,0 1,1 0,-1 0,0 0,1 0,-1 0,0 1,1-1,0 1,-1 0,1 0,0 0,0 1,-2 1,-72 89,67-73,0 1,2 1,0-1,2 1,0 1,1-1,2 1,0-1,1 1,2 0,0 0,1 0,2 0,0 0,6 21,-3-32,0 0,0 0,1 0,0-1,1 0,0-1,1 1,0-2,1 1,0-1,0-1,1 0,0 0,1-1,-1-1,1 1,1-2,-1 0,1-1,0 0,0 0,0-2,3 1,-3-1,0 0,0-1,1-1,-1 0,0-1,0 0,1-1,-1 0,0-1,-1-1,1 0,-1-1,1 0,-1-1,-1 0,1-1,-1 0,0 0,-1-2,0 1,0-1,-1-1,0 0,-1 0,0-1,0 0,4-8,-11 17,0 0,1 0,-1 1,0-1,0-1,0 1,0 0,-1 0,1 0,0 0,-1-1,0 1,1 0,-1 0,0-1,0 1,0 0,0-1,-1 1,1 0,-1 0,1 0,-1-1,0 1,0 0,0 0,0 0,0 0,0 0,-1 0,1 1,-1-1,1 0,-1 1,0-1,0 0,-1 4,0 0,-1 0,1 0,0 0,0 0,1 1,-1-1,0 1,1 0,-1 0,1 0,0 0,0 0,0 0,1 1,-1-1,1 0,-1 1,1 0,0-1,0 4,-1-3,1 1,0-1,0 1,0-1,0 1,1-1,0 1,0-1,0 1,0-1,1 1,0-1,0 1,0-1,0 1,1-1,-1 0,1 0,0 0,1 0,-1 0,1 0,-1 0,1-1,0 0,1 1,-1-1,0 0,1 0,0-1,0 1,-1-1,2 0,-1 0,0 0,0-1,0 1,1-1,3 1,0-3,1 0,0 0,0-1,-1 0,1-1,-1 0,1 0,-1 0,0-1,-1-1,1 1,-1-1,1 0,-2-1,1 0,-1 0,1 0,-2-1,6-7,90-136,-101 149,1 0,-1 0,0 1,1-1,-1 0,1 0,-1 1,1-1,-1 0,1 1,-1-1,1 0,0 1,-1-1,1 1,0-1,-1 1,1 0,0-1,0 1,0 0,-1-1,1 1,0 0,0 0,0 0,0 0,-1 0,1 0,0 0,0 0,0 0,0 0,0 0,-1 0,1 1,0-1,0 0,0 1,-1-1,1 0,0 1,-1-1,1 1,0-1,-1 1,1 0,0-1,-1 1,1 0,-1-1,1 1,-1 0,0-1,1 2,24 48,-23-46,223 416,-225-418,6 9,-1 1,0 0,-1 0,0 0,-1 1,-1-1,0 1,0 0,-1 0,-1 0,0-1,-1 1,0 0,-3 8,-3 2,-1 0,-1 0,-1-1,-1 0,-1-1,-1-1,-1 0,0 0,-2-1,0-1,-1-1,0 0,-2-2,0 0,-12 7,29-21,1 1,0-1,-1 0,1 0,-1 0,1-1,-1 1,1 0,-1-1,0 1,1-1,-1 1,0-1,0 0,1 0,-1 1,0-1,0 0,1-1,-1 1,0 0,0-1,1 1,-1 0,0-1,1 0,-1 1,1-1,-1 0,1 0,-1 0,1 0,-1 0,1 0,0-1,0 1,-1 0,1-1,0 1,0-1,0 1,1-1,-1 1,0-1,1 0,-1 1,1-1,-1 0,1 1,0-1,0 0,-1 0,1 1,1-2,-4-23,2 0,1 1,1-1,1 0,2 1,0-1,2 1,0 0,2 1,1 0,1 0,0 1,2 0,1 0,1 2,1 0,0 0,2 1,0 1,1 1,1 1,1 0,0 1,1 2,1 0,0 1,1 1,2 1,8-1,2 2,-1 2,1 1,0 1,1 2,32 1,-3 8,-35 2</inkml:trace>
  <inkml:trace contextRef="#ctx0" brushRef="#br0" timeOffset="29995.036">13768 3499,'-10'5,"2"2,7-6,4-7,6-3,-4 0,-2 2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402 110,'16'-18,"-34"45,-206 296,48-97,256-308,336-367,-287 318,-128 130,0 1,-1-1,1 1,0-1,-1 1,1 0,0-1,0 1,-1 0,1-1,0 1,0 0,0 0,-1 0,1 0,0 0,0 0,0 0,0 0,-1 0,1 0,0 0,0 0,0 1,-1-1,1 0,0 1,0-1,-1 0,1 1,0-1,-1 1,1-1,0 1,-1 0,1-1,-1 1,1-1,-1 1,1 0,-1 0,0-1,1 1,-1 0,0 0,1-1,-1 1,0 0,0 0,0 0,0-1,0 1,4 48,-4-44,7 145,27 50,-32-197,-1-1,1 1,-1 1,0-1,0 0,0 0,0 0,-1 1,1-1,-1 0,0 1,0-1,0 0,0 0,-1 1,1-1,-1 0,0 1,0-1,0 0,0 0,-1 0,1 0,-1 0,0 0,1-1,-1 1,-1-1,1 1,0-1,-1 1,1-1,-1 0,0 0,1-1,-1 1,0 0,0-1,0 0,0 0,-2 1,-12-2,-1-1,0-1,0 0,1-1,-1-1,1-1,0-1,0 0,1-1,-1 0,2-2,-3-1,12 7,-16-7,14 7,0 0,-1-1,1 0,0-1,1 0,-1 0,1 0,0-1,0 0,1-1,0 1,-2-3,2-5</inkml:trace>
  <inkml:trace contextRef="#ctx0" brushRef="#br0" timeOffset="487.272">1333 251,'-18'1,"0"0,0 1,0 1,0 1,0 1,1 0,0 1,0 1,-14 8,29-15,0 1,1-1,-1 1,1 0,-1-1,1 1,-1 0,1 0,-1 0,1 0,0 0,0 1,-1-1,1 0,0 0,0 1,0-1,1 1,-1-1,0 1,0-1,1 1,-1 0,1-1,-1 1,1 0,0-1,0 1,0 0,0 0,0-1,0 1,0 0,0-1,1 1,-1 0,1-1,-1 1,1 0,0-1,-1 1,1-1,0 1,0-1,0 0,0 1,1-1,67 47,-64-47,0 0,0 0,0 1,0-1,0 1,-1 0,1 1,-1-1,1 1,-1 0,0 0,0 0,0 1,0-1,-1 1,0 0,1 0,-1 0,-1 0,1 1,-1-1,1 1,-1-1,-1 1,1 0,-1 0,1 0,-1 0,-1 0,1 0,-1 0,0 4,-4-1,0-1,0 1,0-1,-1 0,-1 0,1 0,-1-1,0 0,-1 0,1 0,-1-1,0 0,0-1,-1 1,0-1,1-1,-1 1,0-1,-1-1,1 1,-1-2,1 1,-1-1,1 0,-1-1,1 0,-1 0,0-1,1 0,-1 0,1-1,-1-1,1 1,-7-4,-2-5,3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1,'-17'29,"10"14,2 1,2 0,2-1,4 39,-1-4,-3-54,5 56,-3-78,-1 0,1 0,-1 0,1 0,0 0,0 0,0 0,0-1,0 1,0 0,0-1,1 1,-1-1,0 1,1-1,-1 0,1 1,0-1,-1 0,1 0,0 0,0 0,0-1,0 1,-1 0,1-1,0 0,0 1,0-1,0 0,0 0,0 0,0 0,2 0,13-5,-1-1,0 0,0-1,-1-1,1 0,-2-1,1-1,-1 0,-1-1,0 0,-1-1,0-1,0 0,7-11,120-135,-137 159,0-1,0 1,0 0,0 0,1 0,-1 0,0 0,0 0,0 0,0 1,0-1,0 1,0 0,0-1,0 1,0 0,0 0,0 0,0 0,0 1,-1-1,1 0,-1 1,1-1,-1 1,1 0,-1-1,0 1,0 0,0 0,0 0,0 0,0 0,0 0,-1 0,1 0,-1 0,1 0,-1 0,0 0,0 1,0-1,0 0,0 0,-1 2,7 13,-4-11,0-1,1 1,-1-1,1 0,1 0,-1 0,1 0,0 0,0-1,0 0,0 0,1 0,0 0,-1-1,1 0,1 0,-1 0,0 0,1-1,0 0,-1 0,1 0,0-1,0 0,0 0,0-1,0 1,0-1,0-1,0 1,0-1,-1 0,1 0,0-1,0 0,-1 0,1 0,4-3,0-1,0 0,0-2,0 1,-1-1,0 0,-1-1,0 0,0-1,-1 1,0-1,0-1,-1 1,-1-1,0 0,0 0,-1-1,-1 0,0 1,0-1,-1 0,-1 0,0-9,1-1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0,'-14'39,"0"12,2-2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1 213,'1'2,"0"0,1 0,-1 0,1 0,0 0,0 0,0-1,0 1,0-1,0 0,0 1,0-1,0 0,0 0,1 0,-1-1,1 1,-1 0,0-1,1 0,-1 0,1 1,-1-1,1-1,-1 1,1 0,-1 0,1-1,-1 0,0 1,1-1,-1 0,0 0,0 0,0-1,1 1,-1 0,0-1,-1 1,1-1,0 0,0 0,-1 0,1 0,-1 0,1 0,-1 0,1-2,-2 3,0 0,1 0,-1-1,1 1,-1 0,1 0,0 0,0 0,-1 0,1 0,0 0,0 0,0 0,0 0,0 0,0 0,0 1,0-1,0 1,1-1,-1 0,0 1,0 0,0-1,1 1,-1 0,0 0,1-1,-1 1,0 0,0 0,1 0,-1 1,0-1,1 0,-1 0,0 1,0-1,1 1,-1-1,0 1,0 0,0-1,0 1,0 0,0 0,0-1,0 1,0 0,0 0,0 0,-1 0,1 0,0 1,-1-1,1 0,-1 0,1 0,-1 1,1-1,-1 0,0 0,0 1,13 44,-3-1,-2 2,-2-1,-1 1,-3 0,-2 0,-3 15,2-4,-26 153,27-208,0 0,0 0,-1 0,1 1,-1-1,0 0,0 0,0 0,0 0,-1 0,1 0,-1 0,1-1,-1 1,0 0,0-1,0 0,-1 1,1-1,-1 0,1 0,-1 0,0 0,1-1,-1 1,0-1,0 0,0 0,0 0,-1 0,2-3,-1-1,0 1,1-1,-1 0,1 0,0 0,0 0,0 0,0 0,1 0,-1-1,1 1,0-1,0 1,0-1,1 1,-1-1,1 0,-1 1,1-1,1 0,-1 1,0-1,1-1,2-20,1 0,1 0,1 1,1 0,1 0,2 1,0 0,3-4,1-5,9-19,3 0,1 2,2 1,3 1,2 1,1 2,2 2,3 1,1 2,1 2,2 2,32-19,-74 53,0-1,-1 0,1 0,0 1,0-1,-1 1,1 0,0 0,1-1,-1 1,0 0,0 1,0-1,1 0,-1 1,0-1,0 1,1 0,-1-1,1 1,-1 1,0-1,1 0,-1 0,0 1,1-1,-1 1,0 0,0 0,0 0,1 0,-1 0,0 0,0 0,-1 1,1-1,0 1,0-1,-1 1,1 0,0 0,0 10,0 0,-1 0,0 0,0-1,-1 1,-1 0,0 0,-1 0,0 0,-1 0,0-1,-1 0,0 1,-1-1,0-1,-1 1,-3 4,-109 164,28-112,89-67,0 1,0-1,0 1,0-1,0 0,0 1,0-1,0 0,0 0,0 0,-1 0,1 0,0 0,0 0,0 0,0 0,0-1,0 1,0 0,0-1,0 1,0-1,0 1,0-1,0 1,0-1,0 0,0 1,0-1,0 0,1 0,-1 0,0 0,1 0,-1 1,1-1,-1 0,1 0,-1-1,1 1,-1 0,-4-15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31,'-23'18,"0"1,1 1,1 2,1 0,1 0,1 2,1 0,2 1,0 1,-9 24,22-48,1 1,0-1,1 1,-1 0,0 0,1-1,-1 1,1 0,0 0,0 0,0-1,0 1,1 0,-1 0,1-1,0 1,0 0,0-1,0 1,0 0,0-1,1 0,-1 1,1-1,-1 0,1 0,0 0,0 0,0 0,0 0,1 0,-1-1,0 1,1-1,-1 1,1-1,-1 0,1 0,2 0,3 1,0 0,0 0,1-1,-1 0,0-1,1 0,-1 0,0-1,1 0,-1 0,0-1,8-3,-6 1,-1 0,1-1,-1-1,0 0,-1 0,1 0,-1-1,-1 0,1-1,-1 0,0 0,-1 0,0-1,0 0,-1 0,0-1,-1 1,0-1,0 0,-1 0,0-1,-1 1,0 0,-1-1,0 0,-1 1,0-1,-1 1,0-1,0 1,-1-2,0 6,1 0,-1 0,0 1,-1-1,1 1,-1-1,0 1,-1 0,1 0,-1 0,0 0,0 1,0-1,-1 1,0 0,0 1,0-1,0 1,0 0,-1 0,1 1,-1-1,0 1,0 1,-5-2,-14-3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1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1,'-15'34,"-4"15,1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1 375,'13'-49,"2"0,3 1,1 1,3 0,8-10,19-1,-47 58,-1 0,1 0,0 0,-1 0,1 1,-1-1,1 1,0-1,-1 1,0-1,1 1,-1 0,1 0,-1 0,0 0,1 0,-1 0,0 0,0 0,0 0,0 0,0 1,0-1,0 1,0-1,-1 0,1 1,0-1,-1 1,1 0,-1-1,0 1,0-1,1 1,-1 0,0-1,0 1,0-1,-1 1,1 0,0-1,-1 1,1-1,-1 2,2 4,24 97,-24-101,1 0,-1 0,1 0,0 0,-1 0,1-1,0 1,1-1,-1 1,0-1,1 1,0-1,-1 0,1 0,0-1,0 1,0-1,0 1,0-1,0 0,0 0,1 0,-1 0,0-1,1 1,-1-1,0 0,1 0,2-1,3-1,1-1,-1-1,-1 0,1 0,0 0,-1-1,0-1,0 1,-1-1,1-1,-1 1,0-1,-1-1,0 1,0-1,-1 0,0 0,0-1,-1 1,0-1,0 0,-1 0,0-1,0-4,17-31,-12 28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0 749,'188'-233,"-145"174,41-61,-35 47,4 2,2 3,34-31,-87 97,-1 0,1 0,0 0,0 1,0-1,-1 0,1 1,1-1,-1 1,0 0,0 0,0 0,1 0,-1 0,1 0,-1 0,1 1,-1-1,1 1,-1 0,1 0,-1 0,1 0,-1 0,1 1,-1-1,1 1,-1-1,0 1,1 0,-1 0,0 0,1 0,-1 0,0 1,0-1,0 1,0 0,0-1,0 2,125 162,20 120,-89-150,-57-133,0-2,0 1,0-1,-1 1,1-1,0 1,0 0,0-1,-1 1,1 0,0-1,-1 1,1 0,0 0,-1 0,1 0,-1-1,0 1,1 0,-1 0,0 0,1 0,-1 0,0 0,0 0,0 0,0 0,0 0,0 0,0 0,0 0,0 0,-1 0,1 0,0 0,-1 0,1 0,0 0,-1 0,1 0,-1 0,0-1,1 1,-1 0,0 0,1-1,-1 1,0 0,0-1,1 1,-1-1,0 1,0-1,0 1,0-1,0 0,-1 1,-8-4,1-1,-1-1,1 1,0-1,0-1,1 0,-1 0,1 0,1-1,-5-4,-24-20,-19-8,-2 2,-2 2,-1 3,-1 3,-37-11,35 23,38 13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1,'-9'38,"-9"18,0 9,2-2,4-2,4-7,4-2,2-6,1-6,2 0,0-2,-1-2,1-4,0-1,-1-2,-5-5,-6-8,-1-5</inkml:trace>
  <inkml:trace contextRef="#ctx0" brushRef="#br0" timeOffset="255.033">0 396,'34'-4,"39"-3,13 1,-5 1,-5 1,-11 2,-12 1,-10-4,-13-2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1,'8'50,"-2"0,-2 0,-2 1,-3 0,-2-1,-2 1,-2-1,-2 0,-13 35,-26 142,32-94,4-120,7-18</inkml:trace>
  <inkml:trace contextRef="#ctx0" brushRef="#br0" timeOffset="248.122">0 565,'44'-5,"32"-6,10-1,-7 1,-10 3,-14 2,-10-2,-8 0,-6 1,-4-2,-5 0</inkml:trace>
  <inkml:trace contextRef="#ctx0" brushRef="#br0" timeOffset="629.686">734 30,'-24'83,"4"2,4 0,3 1,5 1,3 0,5 79,1-164,11 94,-12-94,1-1,0 1,-1 0,1 0,0 0,0 0,0-1,0 1,1 0,-1-1,0 1,1-1,-1 1,1-1,-1 0,1 0,0 1,-1-1,1 0,0-1,0 1,0 0,0 0,0-1,0 1,0-1,0 0,0 0,0 1,0-1,0 0,0-1,0 1,0 0,0-1,0 1,0-1,-1 1,1-1,0 0,0 0,0 0,-1 0,2 0,168-121,-170 121,1-1,-1 0,1 1,-1-1,1 1,0 0,0-1,0 1,0 0,0 0,0 0,0 0,0 0,0 1,0-1,1 1,-1-1,0 1,0 0,1 0,-1 0,0 0,0 0,1 1,-1-1,0 1,0-1,0 1,0 0,0 0,1-1,-1 2,-1-1,1 0,0 0,0 1,0-1,-1 1,1 0,7 91,-10-87,0 1,0-1,1 1,0-1,0 1,0-1,1 1,0-1,1 1,-1-1,1 0,0 0,1 0,0 0,0 0,0 1,22 3,-12-12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1,'-24'33,"-17"22,-7 5,5-2,4-12,10-8,5-11,6-10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15236 565,'-23'22,"9"-11,1 1,0 0,1 0,1 1,0 1,0 0,2 0,-1 1,2 0,0 1,1 0,1 0,0 0,1 1,0 2,5-16,-1-1,1 1,0-1,0 1,0-1,1 1,-1-1,0 1,1-1,0 0,-1 1,1-1,0 0,0 1,0-1,1 0,-1 0,0 0,1 0,0 0,-1 0,1 0,0-1,0 1,0-1,0 1,0-1,0 0,0 1,1-1,-1-1,0 1,1 0,-1 0,3 0,86-14,-76 5,0 0,0-1,-1-1,-1 0,0 0,0-2,-1 0,0 0,-1-1,-1 0,0-1,0 0,-2-1,0 0,0 0,-2 0,0-1,0 0,-2-1,3-12,-7 20,1 0,-1 0,0 0,-1 0,0 0,0 0,-1 0,0 1,-1-1,0 0,0 1,-1 0,0 0,-4-7,6 11,-1 0,1 0,-1 0,0 0,0 1,0-1,-1 1,1 0,-1-1,0 2,1-1,-1 0,-1 1,1 0,0 0,0 0,-1 0,0 1,1 0,-1 0,1 0,-1 0,0 1,0 0,1 0,-1 0,0 1,-1-1,-4 13,35-3,-9-10,-1 0,1-1,-1-1,1 0,-1-1,0-1,0 0,0-1,0 0,-1-2,0 0,0 0,-1-1,0-1,0 0,10-10,29-32,-3-3,-2-1,35-55,-64 85,-16 23,-2 0,0 1,1-1,-1 1,0 0,1-1,0 1,-1 0,1 0,0-1,0 1,-1 0,1 0,0 0,0 0,0 0,1 0,-1 0,0 0,0 0,0 1,1-1,-1 0,0 1,1-1,-1 1,0-1,1 1,-1 0,1 0,-1-1,0 1,1 0,-1 0,1 0,-1 1,1-1,-1 0,0 1,1-1,-1 0,1 1,-1 0,0-1,0 1,1 0,-1 0,28 121,-28-110,20 409,-6-167,-14 138,0-371,-1-1,0 1,-2-1,0 1,-1-1,-2 0,0 0,-1 0,0-1,-2 0,0 0,-2-1,0 0,-1-1,0 0,-1 0,-4 1,13-15,0-1,-1 0,1-1,-1 1,1 0,-1-1,0 0,0 0,0 0,1-1,-1 1,0-1,0 0,0 0,0 0,0 0,0-1,0 0,0 1,0-1,1-1,-1 1,0-1,1 1,-1-1,1 0,0 0,-1-1,1 1,0-1,0 1,1-1,-1 0,0 0,1 0,0-1,0 1,0 0,0-1,0 1,1-1,0 0,-1 0,1 1,1-1,-1 0,1 0,-1 0,1 0,0-3,1-12,1-1,0 1,1-1,1 1,1 0,1 0,1 1,0-1,1 2,1-1,1 1,1 0,0 1,1 1,2-2,6-12,1 2,1 0,2 2,0 0,2 1,1 2,0 1,2 1,0 1,2 2,0 1,11-3,-6 5</inkml:trace>
  <inkml:trace contextRef="#ctx0" brushRef="#br0" timeOffset="-2849.876">11058 677,'15'-48,"-16"47,1 0,0 0,-1 0,1 0,-1 0,0 0,1 0,-1 0,0 0,1 1,-1-1,0 0,0 0,0 1,0-1,0 1,1-1,-1 1,0-1,0 1,-1-1,1 1,0 0,0 0,0-1,0 1,0 0,0 0,0 0,0 0,0 0,0 0,0 1,-1-1,1 0,0 1,0-1,0 0,0 1,0-1,0 1,1 0,-1-1,-1 2,-20 7,0 1,1 1,1 1,0 1,0 1,1 1,1 0,1 1,-15 18,26-28,1 0,0 1,1-1,-1 1,1 0,1 0,-1 0,1 1,1-1,-1 1,1-1,0 1,1 0,0 0,0 0,1 0,0 0,0 0,1 0,0 0,0 0,1-1,0 1,1 0,-1-1,1 1,1-1,0 0,0 0,0 0,0-1,1 0,0 1,1-2,0 1,-1-1,2 1,-1-2,0 1,1-1,0 0,0 0,6 2,6-2,1-1,0-1,1-1,-1 0,0-2,0 0,0-1,0-2,0 1,-1-2,0-1,0 0,0-2,0 0,-1-1,2-2,87-52,-87 53</inkml:trace>
  <inkml:trace contextRef="#ctx0" brushRef="#br0" timeOffset="-2485.228">11340 903,'19'9,"0"-2,0 0,1-1,0-1,0-1,0-1,0 0,1-2,-1 0,1-2,-1 0,1-1,19-5,-29 6,-1-1,0 0,1-1,-1 0,0-1,-1 0,1-1,-1 0,0 0,0-1,0 0,-1-1,0 1,0-2,0 1,-1-1,-1 0,1-1,-1 1,-1-1,1 0,-2-1,1 0,-1 1,-1-1,1 0,-2-1,0 1,1-3,-4 10,1-1,0 1,-1 0,1-1,-1 1,0 0,0-1,0 1,-1 0,1 0,-1 0,1 0,-1 0,0 0,0 1,-1-1,1 1,0-1,-1 1,0 0,1 0,-1 0,0 0,0 0,0 1,0-1,0 1,-1 0,1 0,0 0,0 0,-1 1,1 0,-3-1,-3 1,1-1,-1 1,0 1,1 0,-1 0,1 1,-1 0,1 0,0 1,0 0,0 0,0 1,-4 3,-4 3,0 1,0 1,2 1,-1 0,1 1,1 1,1 0,0 0,1 1,0 1,1 0,1 0,1 1,1 0,-5 15,11-28,0 0,0-1,0 1,1 0,0 0,0 0,0 0,0-1,1 1,0 0,0 0,0-1,0 1,1 0,0-1,0 1,0-1,0 0,1 0,-1 0,1 0,0 0,1-1,-1 1,1-1,-1 0,1 0,0 0,0 0,0-1,1 1,-1-1,0 0,2 0,12 4,1 1,0-2,0-1,1 0,-1-1,1-1,17-1,113-3,-126 2</inkml:trace>
  <inkml:trace contextRef="#ctx0" brushRef="#br0" timeOffset="-2068.386">11990 1044,'200'-243,"-127"168,-72 74,0 0,-1 1,1-1,0 1,0 0,-1-1,1 1,0-1,0 1,0 0,-1 0,1 0,0-1,0 1,0 0,0 0,-1 0,1 0,0 0,0 1,0-1,0 0,0 0,-1 0,1 1,0-1,0 0,-1 1,1-1,0 1,0-1,-1 1,1-1,0 1,-1 0,1-1,-1 1,1 0,-1-1,1 1,-1 0,1 0,-1-1,0 1,0 0,1 0,-1 0,10 50,-8-31,-1-12,1 0,-1 0,1 1,0-1,1 0,0 0,0-1,1 1,0-1,0 0,1 0,0 0,0 0,0-1,1 0,0 0,0 0,1-1,0 0,0 0,0-1,0 0,1 0,-1-1,1 1,0-2,0 1,0-1,0-1,1 1,-1-1,6 0,-1-5,-1 0,0-1,0 0,0-1,-1-1,0 1,0-2,-1 1,1-2,-2 1,1-1,-1-1,-1 1,0-2,0 1,-1-1,0 0,-1-1,0 1,-1-1,1-4,29-44,0 9,-19 32</inkml:trace>
  <inkml:trace contextRef="#ctx0" brushRef="#br0" timeOffset="-1817.377">13175 85,'-5'43,"-1"34,0 13,1-4,2-12,-4-8,-1-12,1-9,2-4,2-3,1-3,1-4,6-1,1-1,1-2,-7-4,-7-7,-3-5</inkml:trace>
  <inkml:trace contextRef="#ctx0" brushRef="#br0" timeOffset="-1548.058">12864 622,'44'-5,"37"-2,10 1,0 1,-12 1,-8 2,-13 1,-11 0,-8 1,-7 1,-4-1,-1 0,-6 0</inkml:trace>
  <inkml:trace contextRef="#ctx0" brushRef="#br0" timeOffset="-981.743">13514 649,'21'2,"-1"-1,1 0,0-2,0-1,-1 0,1-2,-1 0,0-1,0-1,0-1,13-7,-30 13,-1 1,1-1,-1 0,1 0,-1 0,0 0,1 0,-1 0,0-1,0 1,0-1,0 1,0-1,0 0,0 0,-1 0,1 0,-1 0,1 0,-1-1,0 1,0 0,0-1,0 1,0-1,-1 1,1-1,-1 1,1-1,-1 0,0 1,0-1,0 1,-1-1,1 0,0 1,-1-1,0 1,0-1,1 1,-1 0,-1-1,1 1,0 0,-1 0,1-1,-1 1,1 0,-1 1,-2-3,-1 1,-1 0,0 0,0 0,0 1,-1 0,1 0,0 1,-1 0,1 0,-1 0,1 1,-1 0,0 0,1 1,-1-1,1 2,0-1,-1 1,1-1,0 2,0-1,0 1,0 0,-8 3,1 1,0 1,0 0,1 0,0 2,0-1,1 1,0 1,-6 8,9-8,0 0,1 1,0 0,1 0,0 0,0 1,2 0,0 0,0 0,1 0,1 1,0-1,1 1,0-1,1 1,1 6,0-14,1 0,-1 0,1 0,1 0,-1 0,1-1,0 1,0-1,0 0,1 0,0 0,0 0,0-1,1 1,0-1,-1 0,1-1,1 1,-1-1,4 2,117 45,-106-46,1 0,0-2,0 0,0-1,0-1,0-1,0-1,-1-1,1-1,-1 0,1-2,-1 0,-1-2,1 0,-1-1,5-4,-9 3,0-2,-1 1,-1-2,0 0,0 0,-1-1,-1-1,-1 0,0-1,-1 0,0 0,-1-1,-1 0,-1 0,-1 0,0-1,0-6,2-3,-4 22,-1 0,0 0,0 0,0-1,-1 1,0-1,0 1,-1-1,1 1,-1-1,0 0,-1 1,1-1,-1 1,0-1,-1 1,1-1,-1 1,0 0,0 0,-1-1,1 5,1 0,-1-1,0 1,1 0,-1 0,0 1,0-1,0 0,0 1,0-1,0 1,0 0,0-1,0 1,0 0,0 0,0 0,0 1,0-1,0 0,0 1,0-1,0 1,0 0,0 0,1-1,-1 1,0 0,0 1,1-1,-1 0,1 0,-1 1,1-1,-1 1,-41 61,42-57,1-1,0 1,0 0,1 0,-1 0,1-1,1 1,-1 0,1-1,0 1,0-1,0 1,1-1,0 0,0 0,0 0,1-1,0 1,0-1,0 0,0 0,1 0,-1 0,1-1,0 0,0 0,0 0,0 0,1-1,-1 0,4 1,70 56,-73-51,-1 0,-1 0,0 0,0 0,0 1,-1 0,-1-1,1 1,-2 0,1 1,-1-1,0 0,-1 0,0 2,2 13,12 27,-2-32</inkml:trace>
  <inkml:trace contextRef="#ctx0" brushRef="#br0" timeOffset="-12269.432">2168 480,'-1'-1,"0"-1,0 1,1 0,-1 0,0 0,0 1,0-1,0 0,-1 0,1 0,0 1,0-1,0 1,-1-1,1 1,0-1,0 1,-1 0,1-1,0 1,-1 0,1 0,0 0,-1 0,1 0,0 1,-1-1,1 0,0 1,-1-1,1 0,0 1,0 0,-1-1,1 1,0 0,0-1,0 1,0 0,0 0,0 0,0 0,0 0,0 0,1 0,-1 0,0 1,1-1,-1 0,1 0,-1 1,1-1,0 0,-1 0,1 1,0-1,0 0,0 1,0-1,0 1,0-1,0 0,0 1,1-1,-1 1,-2 27,2 1,0-1,2 0,1 0,7 25,4 66,15 186,-29-295,0 0,1 0,0 1,1-2,0 1,0 0,1 0,1-1,0 1,5 9,-7-20,0 0,0 1,1-1,-1 0,0 0,0 0,1 0,-1-1,0 1,0-1,0 1,1-1,-1 0,0 0,0 0,0 0,0 0,0 0,-1-1,1 1,0 0,-1-1,1 0,0 1,-1-1,0 0,1 0,-1 0,0 0,0 0,0 0,0 0,-1 0,1 0,0 0,-1-2,1 3,19-34,-6 8,1 0,1 1,1 1,1 1,2 0,0 1,1 1,1 2,15-11,-36 29,1 1,-1-1,1 1,-1-1,1 1,0 0,-1-1,1 1,0 0,0 0,0 1,0-1,0 0,0 1,0-1,0 1,0-1,0 1,0 0,0 0,1 0,-1 0,0 0,0 1,0-1,0 1,0-1,0 1,0 0,0 0,0 0,0 0,-1 0,1 0,0 0,-1 0,1 1,-1-1,1 1,-1-1,1 1,-1 0,0 0,0-1,0 1,0 0,0 0,0 0,-1 0,1 0,-1 0,1 1,9 189,-7-179,-3-11,-1 0,1 0,0 1,0-1,0 0,0 1,0-1,1 0,-1 0,1 1,0-1,-1 0,1 0,0 0,0 0,0 0,0 0,1 0,-1 0,0 0,1-1,0 1,-1 0,1-1,0 0,0 1,0-1,0 0,0 0,0 0,0 0,0 0,0 0,0-1,0 1,1-1,-1 1,0-1,1 0,-1 0,0 0,0 0,1 0,-1-1,0 1,1-1,32-21,-22 8</inkml:trace>
  <inkml:trace contextRef="#ctx0" brushRef="#br0" timeOffset="-11799.841">3184 790,'-71'49,"38"-28,2 0,0 2,2 2,1 0,0 2,2 2,-16 64,41-91,0 1,1 0,-1 0,1-1,0 1,0 0,0 0,0 0,0 0,1-1,-1 1,1 0,-1 0,1-1,0 1,1-1,-1 1,0-1,1 1,-1-1,1 0,-1 1,1-1,0 0,0 0,0 0,1-1,-1 1,0 0,1-1,-1 1,1-1,1 1,1-1,1 1,-1-1,1 0,-1 0,1 0,0-1,-1 0,1 0,-1-1,1 1,-1-1,1-1,-1 1,1-1,-1 1,0-2,0 1,0 0,0-1,0 0,0 0,-1-1,1 1,-1-1,0 0,0 0,-1 0,1-2,87-140,-85 133,-3 7,21-33,-24 39,1-1,-1 1,1-1,-1 1,1-1,-1 1,1-1,0 1,-1 0,1-1,0 1,-1 0,1-1,0 1,0 0,-1 0,1 0,0 0,0 0,-1 0,1 0,0 0,0 0,-1 0,1 0,0 0,0 0,-1 1,1-1,0 0,-1 1,1-1,0 0,-1 1,1-1,-1 1,1-1,0 1,-1-1,1 1,-1-1,0 1,1-1,-1 1,1 0,-1-1,0 1,1 0,-1 0,0-1,0 1,0 0,27 53,-23-44,0 1,1-1,0 0,1-1,0 1,0-1,1-1,0 1,1-1,0 0,0-1,2 2,6 1</inkml:trace>
  <inkml:trace contextRef="#ctx0" brushRef="#br0" timeOffset="-11434.75">3409 790,'34'74,"3"-2,3-1,29 34,-70-104,2 0,-1 0,0 1,0-1,0 0,0 0,1 0,-1 0,0 0,1 0,-1 0,1-1,-1 1,1 0,0 0,-1 0,1 0,0 0,-1-1,1 1,0 0,0-1,0 1,0-1,0 1,0-1,0 1,0-1,0 0,0 1,0-1,0 0,0 0,0 0,0 1,0-1,0 0,0-1,0 1,0 0,0 0,0 0,0-1,0 1,0 0,0-1,0 1,0-1,0 1,0-1,0 0,0 1,-1-1,1 0,0 1,0-1,-1 0,1 0,15-164,-15 158,1-1,-1 1,1 0,1 0,-1 0,1 1,0-1,1 1,0 0,0-1,0 2,1-1,0 0,0 1,0 0,0 0,1 1,0-1,0 1,0 0,6-2,4 4</inkml:trace>
  <inkml:trace contextRef="#ctx0" brushRef="#br0" timeOffset="-11106.165">3833 988,'28'4,"1"-2,-1-1,1-1,0-2,-1-1,0-1,0-1,22-7,-43 9,0 1,0-1,0-1,0 1,-1-1,0 0,1-1,-1 1,-1-1,1 0,-1-1,0 0,0 1,0-2,-1 1,0 0,0-1,-1 0,0 0,0 0,0 0,-1 0,0-1,0 1,-1 0,0-1,-1 0,1 1,-2-5,1 9,0 1,0 0,0-1,0 1,-1 0,1-1,-1 1,1 0,-1 0,0 0,0-1,0 1,0 0,-1 0,1 0,0 0,-1 1,1-1,-1 0,0 1,0-1,1 1,-1-1,0 1,0 0,0 0,-1 0,1 0,0 0,0 0,-1 1,1-1,0 1,0-1,-1 1,1 0,-2 0,-3 0,1 1,-1 0,0 0,0 1,1-1,-1 1,1 1,0-1,-1 1,1 0,0 1,-3 2,-1 1,1 1,-1 1,1 0,1 0,0 0,0 1,0 0,2 1,-1 0,1 0,1 0,0 1,0-1,2 1,-1 0,1 1,1-1,0 0,1 1,0 0,1 5,-1-9,1 1,0-1,0 0,1 1,0-1,0 0,1 0,0 0,1 0,0 0,0-1,1 1,0-1,1 0,0 0,0 0,0-1,1 1,0-1,1-1,0 1,0-1,3 2,6 0,2-1,-1 0,1-1,0-1,0-1,0 0,0-1,1-1,-1-1,1-1,0 0,-1-1,1-1,13-4,27-6,-35 6</inkml:trace>
  <inkml:trace contextRef="#ctx0" brushRef="#br0" timeOffset="-13655.695">79 819,'0'-1,"-1"0,1 0,-1 0,1 0,-1 0,0 0,0 0,1 0,-1 0,0 1,0-1,0 0,0 0,0 1,0-1,0 1,0-1,0 1,0-1,0 1,0 0,-1 0,1-1,0 1,0 0,0 0,0 0,-1 0,1 0,0 1,0-1,0 0,0 0,0 1,-1-1,1 1,0-1,0 1,0-1,0 1,0 0,1-1,-1 1,0 0,0 0,0 0,0 0,1-1,-1 1,1 0,-1 0,0 0,1 1,0-1,-1 0,1 0,-1 1,-5 16,0 1,1 0,1 1,1-1,1 1,1 0,0-1,1 1,2 0,1 7,-2-21,40 129,-39-132,0 1,0-1,0 1,0-1,1 0,0 0,-1 0,1 0,0 0,0-1,0 1,1-1,-1 0,1 0,-1 0,1 0,0-1,-1 0,1 1,0-1,0 0,0-1,0 1,0-1,0 0,0 0,0 0,0 0,0-1,0 0,0 0,3-1,6-4,-1 0,-1-1,0-1,0 0,0 0,-1-1,0 0,-1-1,0 0,0 0,6-11,0 2,104-143,-118 161,-1-1,1 1,-1 0,1 0,0-1,0 1,0 0,-1 0,1 0,0 0,0 0,0 0,1 0,-1 0,0 1,0-1,0 0,1 1,-1-1,0 1,1-1,-1 1,0 0,1-1,-1 1,1 0,-1 0,0 0,1 0,-1 0,1 0,-1 1,0-1,1 0,-1 1,0-1,1 1,-1-1,0 1,0 0,1-1,-1 1,0 0,0 0,0 0,0 0,0 0,0 0,0 0,0 1,34 52,-31-46,0-1,0 1,0-1,1 0,0 0,0-1,1 1,0-1,0-1,1 1,-1-1,1 0,0 0,1-1,-1 0,1 0,1 0,-3-3,0 1,0-1,1-1,-1 1,0-1,1 0,-1 0,0-1,1 0,-1 0,0 0,0-1,0 0,0 0,0 0,0-1,-1 0,1 0,-1-1,0 1,0-1,0 0,0-1,2-2,7-8,-1-1,0 0,-2 0,0-1,-1-1,0 0,-1-2,-5 14,-2 6</inkml:trace>
  <inkml:trace contextRef="#ctx0" brushRef="#br0" timeOffset="-13234.822">1237 1016,'13'1,"1"0,-1-1,1 0,-1-1,1-1,-1 0,1-1,-1-1,0 0,-1 0,1-1,-1-1,0 0,0-1,0 0,-1-1,8-7,-17 12,-1-1,0 1,1-1,-2 1,1-1,0 0,-1 1,1-1,-1 0,0 1,0-1,-1 0,1 1,-1-1,0 0,0 1,0-1,0 1,0-1,-1 1,0 0,1 0,-1-1,-1 1,1 0,0 1,-1-1,1 0,-1 1,0-1,0 1,0 0,0 0,0 0,0 1,-1-1,1 1,-1-1,1 1,-1 0,1 0,-1 1,0-1,1 1,-1 0,0 0,1 0,-1 0,-3 1,-8 2,0 1,0 0,0 1,0 1,1 0,0 1,0 0,1 1,0 1,0 0,1 1,0 0,1 0,0 2,0-1,1 1,1 1,0 0,1 0,1 1,-5 10,9-18,0 1,1 0,0 0,0 0,0 0,1 0,0 0,0 0,1 0,0 1,0-1,1 0,0 0,0 0,1 0,0 0,0 0,0 0,1 0,0-1,1 1,-1-1,1 0,0 0,1 0,-1-1,1 0,0 1,1-2,-1 1,1-1,0 1,0-2,0 1,1-1,-1 0,7 2,14 8,0-2,2-1,-1-2,1 0,0-2,0-1,27 1,-31-6</inkml:trace>
  <inkml:trace contextRef="#ctx0" brushRef="#br0" timeOffset="-6520.089">5724 847,'-201'-102,"190"100,0 0,-1 0,1 1,-1 0,1 1,-1 1,1-1,0 2,-1 0,1 0,0 1,0 0,0 1,0 0,1 1,0 0,-1 1,-13 8,1 0,0 2,1 1,1 0,0 1,-10 14,21-21,0 1,1 0,0 1,1 0,0 1,1-1,1 1,0 0,1 1,3-9,0 0,1-1,-1 1,1 0,0 0,1 0,0 0,0 0,0 0,0 0,1 0,0 0,0 0,1-1,0 1,0 0,0-1,1 1,-1-1,1 0,1 0,-1 0,1 0,1 1,5 0,0 0,0-1,1 0,0 0,0-1,1-1,-1 0,0 0,1-1,0-1,0 0,-1 0,1-1,0-1,0 0,0-1,-1 0,1 0,-1-1,10-5,11-1,-1-2,0-1,-1-1,-1-2,0 0,-1-3,-1 0,0-1,-2-2,0-1,-1-1,-2-1,19-24,-41 47,0 0,0 0,0 0,0 0,1 0,-1 0,0 0,0 0,1 0,-1 0,0 0,1 1,-1-1,1 0,-1 0,1 0,0 1,-1-1,1 0,0 1,-1-1,1 0,0 1,0-1,0 1,0-1,-1 1,1 0,0-1,0 1,0 0,0 0,0-1,0 1,0 0,0 0,0 0,0 0,0 0,0 1,0-1,0 0,0 0,-1 0,1 1,0-1,0 1,0-1,0 1,0-1,-1 1,1-1,0 1,0-1,-1 1,1 0,0 0,-1-1,1 1,-1 0,1 0,-1 0,0 0,1-1,-1 1,0 0,1 0,-1 1,15 88,-15-78,1 0,0-1,1 1,0-1,0 1,2-1,-1 0,2 0,-1-1,6 9,-7-14,1 0,0 0,0 0,0-1,1 1,-1-1,1 0,0-1,0 1,1-1,-1 0,1 0,0-1,-1 1,1-1,0-1,0 1,1-1,-1 0,0 0,0-1,0 0,3 0,15 1</inkml:trace>
  <inkml:trace contextRef="#ctx0" brushRef="#br0" timeOffset="-5353.999">7022 649,'-13'-2,"0"0,-1 1,1 0,0 1,-1 0,1 1,-1 1,1 0,0 1,0 0,0 1,1 1,-1 0,1 0,0 1,0 1,-8 6,18-13,-1 1,1-1,-1 1,1 0,0 0,-1 0,1 0,-1 0,1 0,0 0,0 1,0-1,0 1,0 0,0 0,0-1,1 1,-1 0,1 1,-1-1,1 0,0 0,0 1,0-1,0 0,0 1,0-1,1 1,-1-1,1 1,0-1,0 1,0 0,0-1,0 1,0-1,1 1,-1-1,1 1,-1-1,1 1,0-1,0 0,1 1,-1-1,0 0,1 0,0 1,133 62,-130-63,0 0,1 0,-1 1,0 0,-1-1,1 2,0-1,-1 0,0 1,0 0,0 0,0 0,0 1,-1-1,0 1,0 0,0 0,-1 0,0 0,1 0,-2 1,1-1,-1 1,0-1,0 1,0-1,-1 1,0 0,0-1,0 1,-1-1,0 1,0 0,0-1,-1 0,-1 5,-5 0,-1-1,0 0,0 0,-1-1,0 0,0-1,-1 0,0-1,0 0,-1 0,1-1,-1-1,0 0,-1-1,-11 2,16-2,3-2,-2 2,1-1,-1 1,0-2,0 1,1-1,-1 0,0 0,0-1,-1 0,1 0,0-1,0 0,-1 0,7-1,1 0,0-1,0 1,0 0,1 0,-1 0,0 0,1 0,0 0,-1 0,1 0,0 0,0 0,0 0,0 1,0-1,0 0,1 1,-1-1,1 1,-1-1,1 1,-1-1,1 1,0 0,0 0,-1 0,1 0,0 0,0 0,0 1,2-1,19-12</inkml:trace>
  <inkml:trace contextRef="#ctx0" brushRef="#br0" timeOffset="3797.623">5273 2117,'-10'18,"0"0,1 0,1 1,1 0,1 0,1 1,0 0,2 0,0 0,1 0,1 0,1 14,0-31,0 0,0 0,1 0,-1 1,1-1,-1 0,1 0,0-1,0 1,1 0,-1 0,1 0,-1-1,1 1,0-1,0 1,0-1,0 0,0 0,0 0,1 0,-1 0,1 0,0 0,-1-1,1 0,0 1,0-1,0 0,0 0,0-1,0 1,0-1,0 1,0-1,0 0,0 0,0 0,0-1,0 1,0-1,0 1,2-2,4-2,1-1,-1 0,0 0,0-1,-1 0,0-1,0 0,0 0,-1-1,0 0,0 0,-1 0,0-1,-1 0,1 0,-2-1,0 1,0-1,0 0,-1 0,-1 0,0-1,0 1,-1-1,0 1,-1-1,0 1,-1-1,0 1,-1-1,0 1,0 0,-1 0,0 0,-1 0,0 0,-1 1,0-1,-1 1,4 6,0 0,0 1,0-1,0 1,-1-1,1 1,-1 0,0 0,1 0,-1 0,0 1,0-1,0 1,0-1,0 1,-1 0,1 0,0 1,-1-1,1 1,0 0,-1-1,1 1,0 1,-1-1,1 0,0 1,-1 0,1 0,0 0,0 0,0 0,0 1,0-1,0 1,0 0,0 0,-10 10</inkml:trace>
  <inkml:trace contextRef="#ctx0" brushRef="#br0" timeOffset="3987.645">5724 2314,'22'-54,"-16"34,2 1,0 0,1 0,1 1,0 0,2 1,7-10,-17 26,0 0,0 0,0 0,-1 1,1-1,0 0,0 1,0 0,0-1,0 1,0 0,0 0,0 0,0 0,0 0,0 1,0-1,0 1,0-1,0 1,0 0,0-1,-1 1,1 0,0 0,0 0,-1 1,1-1,-1 0,1 1,-1-1,0 1,1-1,-1 1,0-1,0 1,0 0,0 0,0 0,-1-1,1 1,0 0,-1 0,0 0,1 0,-1 0,0 2,10 13,-6-10,0 0,0 0,1 0,0-1,0 0,0 0,1 0,0 0,0-1,0 0,1-1,0 1,0-1,0 0,0-1,1 0,-1 0,1-1,0 0,0 0,0 0,0-1,0-1,3 2,0-2,0 0,0 0,0-1,-1 0,1-1,0 0,-1-1,1 0,-1 0,0-1,0-1,0 0,-1 0,0-1,0 0,0 0,0-1,-1 0,0-1,6-8,-3 1,0-1,-1-1,-1 1,0-2,-2 1,0-1,0 0,2-17,-3 10</inkml:trace>
  <inkml:trace contextRef="#ctx0" brushRef="#br0" timeOffset="1230.019">1660 2230,'-81'353,"64"-298,16-56,0 1,0 0,0-1,0 1,0-1,1 1,-1-1,0 1,0-1,1 0,-1 1,0-1,1 0,-1 0,1 1,-1-1,1 0,-1 0,1 0,0 0,-1 0,1 0,0 1,0-1,0 0,0 0,0 0,0 0,0 0,0 0,0 0,0 0,0 0,0 0,1 0,-1 0,38-192,-34 171,1 1,1-1,1 1,0 1,2-1,0 1,2 1,0 0,1 0,0 2,2-1,0 1,1 1,1 1,7-6,-21 20,0-1,0 1,0 0,0 0,0 0,1 0,-1 0,0 1,0-1,1 1,-1-1,1 1,-1 0,0 0,1 0,-1 0,1 0,-1 1,0-1,1 1,-1 0,0-1,1 1,-1 0,0 0,0 0,0 1,0-1,0 0,0 1,0 0,-1-1,1 1,0 0,-1 0,1 0,-1 0,0 0,0 0,0 0,0 0,0 0,0 1,0 1,15 34,-14-30,1 0,0 0,1 0,-1-1,1 1,1-1,0 0,0 0,0 0,1-1,0 0,5 5,5-2</inkml:trace>
  <inkml:trace contextRef="#ctx0" brushRef="#br0" timeOffset="1554.188">2366 2174,'-16'20,"0"2,1 0,1 1,1 0,1 1,2 0,0 1,1 0,2 1,0-1,0 13,7-36,-1 1,1 0,-1-1,1 1,0 0,0-1,0 1,1 0,-1-1,1 1,-1 0,1-1,0 1,0-1,0 1,0-1,0 1,1-1,-1 0,1 0,-1 0,1 0,0 0,0 0,0 0,0 0,0-1,1 1,-1-1,0 0,1 1,-1-1,1 0,-1-1,1 1,-1 0,1-1,0 1,-1-1,1 0,0 0,-1 0,1 0,0 0,-1-1,1 1,-1-1,1 1,0-1,-1 0,2-1,3-2,0 1,-1-2,1 1,-1-1,0 1,-1-2,1 1,-1-1,0 1,0-2,-1 1,0 0,0-1,0 0,-1 0,0 0,0 0,-1 0,0-1,0 1,-1-1,0 1,0-1,-1 1,0-1,0 0,0 1,-1-1,-1 0,1 1,-1-1,-1 1,-2-7,-10-13,-2 2</inkml:trace>
  <inkml:trace contextRef="#ctx0" brushRef="#br0" timeOffset="1916.377">2817 1721,'-8'32,"1"0,2 1,1 0,1-1,2 1,2 0,0 0,7 31,0-28,-2 0,-2 0,-1 1,-2-1,-1 1,-2-1,-1 0,-2 0,-6 21,10-56,1 3,-1 0,0 0,0 0,-1 0,1-1,-1 1,0 0,0-1,0 1,0-1,-1 0,1 1,-1-1,0 0,0-1,0 1,-2 1,-5-2</inkml:trace>
  <inkml:trace contextRef="#ctx0" brushRef="#br0" timeOffset="2768.002">2591 2145,'370'-37,"-59"14,-113-2,-165 13,-64 9,16 5,1 1,-1 1,1 0,0 1,1 1,-1 0,1 0,0 1,0 1,1 0,0 1,1 1,0-1,0 2,1-1,0 2,1-1,0 1,1 1,0-1,1 1,1 1,0-1,1 1,0 0,1 0,1 1,0-1,0 5,3-17,0 1,1 0,-1-1,1 1,-1-1,1 1,0-1,0 1,0-1,0 1,0-1,1 0,-1 0,1 0,-1 0,1 0,0 0,0 0,0 0,0-1,0 1,0-1,0 1,1-1,-1 0,0 0,1 0,-1 0,1 0,-1-1,1 1,0-1,-1 1,1-1,-1 0,1 0,2-1,98-20,-85 12,0 0,0-1,-1-1,-1 0,0-2,0 1,-1-2,-1 0,0-1,3-5,-17 19,0 0,0 0,1 0,-1 0,0 0,1 0,-1 0,1 0,-1 0,1 0,0 0,-1 0,1 1,0-1,0 0,-1 0,1 1,0-1,0 0,0 1,0-1,0 1,0-1,0 1,0-1,0 1,0 0,0 0,0 0,0-1,0 1,0 0,0 0,0 0,1 0,-1 1,0-1,0 0,0 0,0 1,0-1,0 1,0-1,0 1,0-1,0 1,0-1,-1 1,1 0,0-1,0 1,0 0,-1 0,1 0,-1 0,1 0,5 64,-7-60,0 0,1-1,-1 1,1 0,0-1,1 1,-1 0,1-1,0 1,0 0,0-1,1 1,-1-1,1 0,0 0,1 1,-1-1,1 0,-1-1,1 1,0 0,1-1,-1 0,0 0,1 0,0 0,0 0,2 0,6 0,0-1,0 0,0-2,1 1,-1-1,0-1,0 0,1-1,-1 0,0-1,-1 0,1-1,0 0,-1-1,0 0,0-1,0 0,-1-1,0 0,0 0,-1-1,0-1,1-1,3 1,10-8,0-1,-1-1,-1-1,-1-1,-1-1,-1 0,-1-1,-1-2,0 1,-2-2,-2 0,0 0,-1-1,-2 0,-1-1,-1 0,-1-1,-2 1,1-13,-5 26,1 8,0 0,-1 1,1-1,-2 0,1 1,-1-1,0 1,0-1,-1 0,0 1,0 0,0-1,-1 1,-3-5,6 10,-1 0,0 1,0-1,0 0,1 0,-1 1,0-1,0 1,0-1,0 1,0-1,0 1,0 0,0 0,0-1,0 1,0 0,0 0,0 0,0 0,0 0,0 0,0 0,0 0,-1 1,1-1,0 0,0 0,0 1,1-1,-1 1,0-1,0 1,0 0,0-1,0 1,0 0,1-1,-1 1,0 0,1 0,-1 0,1 0,-1-1,0 1,1 0,0 0,-1 0,1 0,0 1,-21 51,15-12,2 0,2 0,2 0,1 0,3 4,1-10,1-1,1 1,2-1,2-1,1 0,1 0,2-1,1-1,2 0,12 15,9-8,-38-37,-1 0,1-1,0 1,0-1,-1 1,1 0,0-1,0 0,0 1,0-1,0 1,0-1,0 0,0 0,0 0,0 1,0-1,0 0,-1 0,1 0,0-1,0 1,0 0,0 0,0 0,0-1,0 1,0 0,0-1,0 1,0-1,-1 1,1-1,0 0,0 1,0-1,-1 0,1 1,-1-1,1 0,0 0,-1 0,1 1,-1-1,0 0,1 0,-1 0,0 0,1 0,-1 0,0 0,0 0,-2-45,-3 21</inkml:trace>
  <inkml:trace contextRef="#ctx0" brushRef="#br0" timeOffset="3015.202">3889 1891,'44'9,"37"4,11-1,-2-2,-5-3,-14-2,-13-3,-7-1,-8-1,-5-1,-6 1,-2-1,-3-4,0-1,-5-1</inkml:trace>
  <inkml:trace contextRef="#ctx0" brushRef="#br0" timeOffset="3248.022">4821 2060,'-10'39,"-3"26,1 8,7-9,9-16,4-15</inkml:trace>
  <inkml:trace contextRef="#ctx0" brushRef="#br0" timeOffset="3523.094">4849 1863,'-4'0,"2"0,2 0</inkml:trace>
  <inkml:trace contextRef="#ctx0" brushRef="#br0" timeOffset="-5104.739">7446 847,'-15'33,"-4"21,1 2</inkml:trace>
  <inkml:trace contextRef="#ctx0" brushRef="#br0" timeOffset="-4934.679">7418 423,'9'15,"4"4</inkml:trace>
  <inkml:trace contextRef="#ctx0" brushRef="#br0" timeOffset="-4584.954">7672 1044,'36'-86,"-28"74,10-20,-7 13,0-1,1 2,1 0,0 0,1 1,1 1,14-12,-28 27,0 0,0-1,1 1,-1 0,0 0,1 0,-1 0,1 0,-1 0,1 0,0 1,-1-1,1 0,0 1,0-1,-1 1,1 0,0 0,0 0,0 0,-1 0,1 0,0 0,0 0,0 1,-1-1,1 1,0-1,-1 1,1 0,0-1,-1 1,1 0,-1 0,1 0,-1 0,0 1,1-1,-1 0,0 1,0-1,0 0,0 1,0-1,0 1,0 0,0-1,-1 1,1 0,-1-1,1 1,-1 0,0 0,1 0,-1 1,4 67,-5-64,0-1,0 1,0 0,1-1,0 1,0 0,0-1,1 1,-1 0,2-1,-1 1,0 0,1-1,0 0,1 1,-1-1,1 0,0 0,0 0,0-1,1 1,0-1,0 0,0 0,0 0,0 0,1-1,0 0,0 0,0 0,0-1,3 2,-2-3,1-1,-1 0,1 0,-1-1,1 0,-1 0,0 0,1-1,-1 0,0 0,0 0,0-1,0 0,-1 0,1-1,-1 1,0-1,0-1,0 1,-1 0,1-1,-1 0,0 0,0-1,-1 1,0-1,0 1,0-1,0 0,-1 0,0 0,-1-1,1 1,-1 0,0-5,9-13,-1 5</inkml:trace>
  <inkml:trace contextRef="#ctx0" brushRef="#br0" timeOffset="-3631.219">8773 734,'-222'41,"208"-37,-1 1,1 1,0 0,1 1,0 0,0 1,0 0,1 1,0 1,1 0,0 0,1 1,-7 9,15-17,0-1,0 0,0 0,0 1,1 0,-1-1,1 1,0 0,-1-1,1 1,1 0,-1 0,0 0,1 0,-1 0,1 0,0 0,0 0,0 0,0 0,1 0,-1 0,1 0,0 0,0 0,0-1,0 1,0 0,1 0,-1-1,1 1,0-1,-1 0,1 1,0-1,1 0,-1 0,0 0,0 0,1 0,0-1,-1 1,1-1,0 0,-1 0,1 0,0 0,0 0,1 0,8 0,0 0,0-1,0-1,0 0,-1-1,1 0,0 0,-1-1,0-1,0 0,0 0,0-1,0-1,-1 0,0 0,0-1,-1 0,0-1,0 0,1-2,81-52,-88 60,0-1,0 2,0-1,0 0,0 1,0-1,1 1,-1 0,1 0,-1 0,0 0,1 1,0-1,-1 1,1 0,-1 0,1 1,-1-1,1 1,-1-1,1 1,-1 0,1 1,-1-1,0 0,0 1,0 0,0 0,0 0,0 0,0 0,0 0,-1 1,1-1,-1 1,0 0,0 0,0 0,0 0,0 0,-1 0,1 1,2 16,0 0,-2 1,0 0,-1-1,-1 1,-3 17,2 3,-6 83,-4 1,-16 51,22-147,-1-1,-2 0,0 0,-2-1,-1 0,-2-1,10-18,-1-1,0 0,0 0,-1 0,0 0,0-1,0 1,-1-1,0-1,0 1,-1-1,0 0,0-1,0 0,0 0,0 0,-1-1,0 0,0 0,0-1,0 0,-7 1,10-4,0 0,1-1,-1 1,1-1,-1 0,1 0,0 0,0 0,0-1,0 0,0 0,1 0,-1 0,1 0,0-1,0 0,0 0,0 1,1-2,-1 1,1 0,0 0,0-1,1 1,0-1,-1 1,1-1,1 0,-1 1,1-1,0 0,0 0,0 0,0 1,1-1,0 0,0 1,0-1,1-1,11-30,1 0,2 1,2 1,0 1,3 0,0 1,2 1,2 2,0 0,22-17,24-34,48-59,-7-4,70-121,-164 234,-1-1,-1 0,-2-2,-2 0,0 0,-3-1,5-28,-13 57,0 1,-1 0,1 0,-1-1,0 1,0 0,-1 0,1-1,-1 1,0 0,0 0,-1 0,1 0,-1 0,0 0,0 0,0 0,0 1,-1-1,1 1,-1 0,0 0,0 0,0 0,-1 0,1 0,-1 1,1 0,-1 0,0 0,0 0,0 0,0 1,0 0,0 0,0 0,0 0,-1 1,1-1,0 1,0 0,-1 0,1 1,0-1,0 1,-1 0,1 0,-1 1,-8 4,0 1,0 0,0 0,1 2,1-1,-1 2,1-1,1 1,0 1,0 0,1 1,1 0,0 0,0 0,1 1,1 0,0 1,1-1,0 1,1 0,1 1,0-1,1 0,1 1,0 0,1-1,0 1,1-1,1 1,0-1,3 8,3-2,0 1,2-1,0-1,1 0,1 0,1-1,1-1,0 0,1-1,1-1,1 0,0-1,0-1,2 0,-1-1,2-1,-1-1,1-1,1-1,0-1,0 0,17 2,-28-6,0 0,0 0,0-1,1 0,-1-1,1 0,0-1,-1 0,1 0,-1-1,1-1,-1 0,0 0,1-1,-1-1,0 1,-1-2,1 1,-1-1,0-1,0 1,0-2,-1 1,0-1,0 0,-1-1,0 0,0 0,-1 0,0-1,0 0,-1 0,0-1,0-1,-3 6,0 1,0-1,-1 0,0 0,0 1,0-1,0 0,-1 0,0 0,0 0,0 0,0 0,-1 0,0 0,0 0,0 0,-1 0,0 1,1-1,-2 1,1-1,0 1,-1 0,0 0,0 0,0 0,-1 0,1 1,-1-1,0 1,0 0,0 0,0 1,-1-1,1 1,0 0,-1 0,0 0,0 1,1 0,-1 0,0 0,0 0,-3 1,-1 3,0 0,0 2,1-1,-1 1,1 0,0 0,0 1,1 1,-1-1,2 1,-1 0,1 0,0 1,0 0,1 0,0 1,0-1,1 1,0 0,1 0,0 0,0 1,1-1,0 1,1-1,0 1,0 0,1 0,1-1,0 1,1 7,0-4,1-1,1 1,0-1,1 0,0 0,1 0,0-1,0 0,2 0,-1 0,1-1,1-1,0 1,0-1,1-1,0 1,0-2,1 1,0-2,0 1,1-2,0 1,0-1,0-1,0-1,1 1,0-2,6 1,-10-3,1 0,0 0,0-1,-1 0,1-1,-1 0,1-1,-1 0,0 0,9-5,6-2</inkml:trace>
  <inkml:trace contextRef="#ctx0" brushRef="#br0" timeOffset="9733.087">7248 1834,'30'-5,"-1"-1,0-2,-1-1,0-2,-1 0,0-2,0-1,-1-1,-1-1,-1-1,8-8,-32 25,0-1,0 0,1 0,-1 0,1 1,-1-1,1 0,-1 0,1 1,-1-1,1 1,-1-1,1 0,0 1,-1-1,1 1,0-1,0 1,-1 0,1-1,0 1,0 0,0-1,-1 1,1 0,0 0,0 0,0 0,0 0,0 0,-1 0,1 0,0 0,0 0,0 1,0-1,0 0,-1 0,1 1,0-1,0 1,-1-1,1 1,0-1,-1 1,1-1,0 1,-1-1,1 1,-1 0,1-1,-1 1,1 0,-1 0,1-1,-1 1,0 0,1 0,-1 0,0-1,0 1,0 0,0 0,0 0,0 0,0 0,0 0,0 0,-2 257,0-169,-4 1,-4-1,-4-1,-22 77,29-140,-1 0,-2-1,0 0,-2 0,0-1,-2-1,-7 9,14-21,0-1,-1 0,0 0,0 0,-1-1,0-1,-1 0,0 0,0 0,0-1,-1-1,0 0,0 0,0-1,0-1,-1 0,-4 0,12-2,-1-1,1 0,0 0,0 0,0-1,-1 1,1-1,0 0,0 0,0-1,0 1,0-1,1 0,-1 0,0 0,1 0,-1-1,1 1,0-1,0 0,0 0,0 0,0 0,1-1,0 1,-1-1,1 0,0 1,1-1,-1 0,1 0,0 0,0 0,0-1,0 1,1 0,-1 0,1 0,0-1,1 1,4-17,2 1,0 0,1 0,1 0,1 1,1 1,1 0,0 0,1 1,1 1,0 0,1 1,1 0,1 1,7-4,-7 3,-1 0,2 1,0 1,1 1,0 1,1 1,0 0,0 1,1 1,0 2,1 0,-1 1,11-1,-8 4</inkml:trace>
  <inkml:trace contextRef="#ctx0" brushRef="#br0" timeOffset="10037.224">8010 2117,'-36'19,"1"1,1 2,1 1,1 2,1 1,-4 8,32-33,0 1,0 0,1 0,-1 0,0 1,1-1,0 1,0-1,0 1,0 0,0 0,0 0,1 0,-1 0,1 0,0 0,0 0,0 1,0-1,1 0,-1 1,1-1,0 1,0-1,0 0,0 1,1-1,-1 0,1 1,0-1,0 0,0 0,1 1,-1-1,1 0,-1 0,1-1,0 1,0 0,1 0,-1-1,0 0,1 1,-1-1,1 0,0 0,0 0,0-1,1 2,9-2,-1 1,1-2,0 0,-1 0,1-1,-1 0,1-1,-1-1,0 0,0-1,0 0,0-1,-1 0,1-1,-1 0,-1 0,1-1,-1-1,0 0,-1 0,0-1,0 0,6-10,-10 11,1-1,-2 1,1-1,-1-1,-1 1,1 0,-2-1,1 0,-1 1,0-7,-2 13,1 1,-1-1,1 0,-1 0,0 0,0 1,0-1,-1 0,1 0,-1 0,1 1,-1-1,0 0,0 1,0-1,0 0,-1 1,1 0,-1-1,0 1,1 0,-1 0,0 0,0 0,0 0,-1 0,1 0,0 1,-1-1,1 1,-1 0,1 0,-1 0,0 0,1 0,-1 0,0 1,0-1,-23 1,2 3</inkml:trace>
  <inkml:trace contextRef="#ctx0" brushRef="#br0" timeOffset="10353.287">8349 2399,'-2'0,"1"0,-1-1,0 1,0 0,1 0,-1-1,0 1,1-1,-1 0,0 1,1-1,-1 0,1 0,-1 0,1 0,-1 0,1 0,0 0,0-1,-1 1,1 0,0-1,0 1,0-1,1 1,-1-1,0 0,0 1,1-1,-1 0,1 1,0-1,-1 0,1 0,0 1,0-1,0 0,0 0,0 1,1-1,-1 0,0 0,1 1,0-3,28-77,-23 66,2 1,0 0,0 0,1 1,1 0,0 1,1-1,0 2,1 0,0 0,1 1,0 1,1 0,0 1,0 0,3 0,25 5,-26 8</inkml:trace>
  <inkml:trace contextRef="#ctx0" brushRef="#br0" timeOffset="11704.715">9505 2060,'-19'3,"0"1,0 1,0 0,0 2,1 0,0 1,0 0,1 2,0 0,1 1,0 0,1 2,0 0,-8 9,21-18,-1 0,1 0,0 0,0 1,0-1,0 0,1 1,0 0,0-1,0 1,0 0,1-1,0 1,0 0,0-1,1 1,-1 0,1-1,0 1,1 0,-1-1,1 0,-1 1,2-1,-1 0,0 0,1 0,-1 0,1 0,0-1,1 1,-1-1,1 0,-1 0,1 0,0 0,0-1,0 1,0-1,0 0,1 0,-1-1,1 0,-1 1,1-1,0-1,-1 1,1-1,0 1,2-2,7-2,1-1,-1 0,0-2,-1 1,1-2,-1 0,0 0,-1-1,0-1,0 0,-1-1,0 0,-1 0,0-1,0-1,4-7,35-33,42-42,-90 93,-1 0,0 0,0 0,0 0,1 0,-1 0,0 0,1 0,-1-1,1 1,-1 0,1 1,0-1,-1 0,1 0,0 0,0 0,-1 0,1 1,0-1,0 0,0 1,0-1,0 1,0-1,0 1,0-1,0 1,0 0,0-1,1 1,-1 0,0 0,0 0,0 0,0 0,0 0,0 0,1 0,-1 0,0 1,0-1,0 0,0 1,0-1,0 1,0-1,0 1,0 0,0-1,0 1,0 0,-1 0,2 0,3 97,-7-92,1 1,-1-1,2 0,-1 1,1-1,0 1,0-1,1 0,-1 1,2-1,-1 0,1 0,0 1,0-1,0 0,1-1,0 1,0 0,0-1,1 0,0 0,0 0,0 0,1 0,0-1,0 0,2 2,2-2,0-1,-1 0,2 0,-1-1,0 0,0 0,1-1,-1 0,0-1,1 0,-1-1,1 0,-1 0,0-1,0 0,0-1,0 1,0-2,8-3,10-6,-1-2,0 0,-1-2,-1 0,14-14,14-15,-2-2,-2-2,-2-2,-3-2,28-46,-52 70,-2-2,-1 0,-1-1,-2-1,-1 0,-2 0,1-13,-9-16,-2 62,-1 0,1-1,0 1,-1 0,1 0,-1 0,1 0,-1-1,0 1,1 0,-1 0,0 0,0 0,0 0,0 1,0-1,0 0,0 0,0 1,0-1,0 0,0 1,-1-1,1 1,0-1,0 1,-1 0,1 0,0-1,0 1,-1 0,1 0,0 0,0 0,-1 1,1-1,0 0,-1 0,1 1,0-1,0 1,0-1,0 1,-1 0,1-1,-1 2,-8 5,0 1,0 1,1 0,0 0,0 1,1 0,0 0,1 1,0 0,1 0,0 1,1-1,0 1,-2 10,-3 0,1-1,1 2,1-1,1 1,1 0,0 0,2 1,1-1,1 1,1 0,1-1,1 1,2-1,0 0,4 14,-4-29,1 1,0-1,0 0,1 0,0 0,0-1,0 0,1 0,0-1,1 0,0 0,-1-1,2 0,-1 0,1-1,-1 0,1 0,8 1,3 2,0-1,0-2,1 0,0-1,0-1,0-1,0-1,3-1,1-2,0 0,0-2,-1-2,1 0,-2-1,1-1,-1-1,-1-2,1 0,-2-1,0-1,9-9,12-12,-1-2,-2-2,-2-2,-1-1,4-11,-25 35,-1-1,-1 0,-1-1,-1 0,0-1,-2-1,0 1,-2-1,0-1,-1 0,-2 1,0-2,-1-4,-3 26,1 0,-1 0,0 1,0-1,0 0,0 0,-1 0,1 1,0-1,-1 0,0 0,1 1,-1-1,0 0,0 1,1-1,-1 1,0-1,-1 1,1-1,0 1,0 0,-1 0,1 0,-1-1,1 1,-1 0,1 1,-1-1,1 0,-1 0,0 1,0-1,1 1,-1-1,0 1,0 0,1 0,-1 0,0 0,0 0,0 0,1 0,-1 1,0-1,0 1,1-1,-1 1,0-1,1 1,-2 1,-14 7,0 0,1 2,1 0,-1 1,2 0,0 1,0 1,1 0,1 1,0 1,1 0,1 0,0 1,2 0,0 0,0 1,2 0,-5 19,6-20,0 0,1 0,1 1,0-1,1 1,1-1,1 1,1 0,0-1,1 1,1-1,1 1,0-1,1 0,1 0,0-1,2 0,0 0,4 6,-6-12,0 0,0 0,1-1,0 0,0 0,1-1,1 0,-1 0,1-1,0 0,1-1,0 0,0 0,0-1,0 0,1-1,0 0,0-1,0 0,10 1,64-4,-60-1</inkml:trace>
  <inkml:trace contextRef="#ctx0" brushRef="#br0" timeOffset="14468.583">12526 2032,'13'-5,"-1"0,0 0,-1-1,1 0,-1-1,-1 0,1-1,-1-1,0 1,-1-1,1-2,66-51,-75 62,0-1,0 0,0 0,1 1,-1-1,0 1,1-1,-1 1,0-1,1 1,-1 0,1 0,-1-1,1 1,-1 0,0 0,1 1,-1-1,1 0,-1 0,0 1,1-1,-1 1,1-1,-1 1,0 0,0-1,1 1,-1 0,0 0,0 0,0 0,0 0,0 0,0 0,0 0,0 0,-1 0,1 1,0-1,-1 0,1 1,-1-1,1 1,16 67,-17-67,5 63,-3 0,-2 0,-4 1,-8 45,5-50,3-13,-30 150,34-197,0 1,0 0,0 0,0-1,-1 1,1 0,-1-1,1 1,-1 0,0-1,0 1,1-1,-1 1,0-1,0 0,-1 1,1-1,0 0,0 0,-1 1,1-1,0 0,-1-1,1 1,-1 0,1 0,-1 0,0-1,1 1,-1-1,0 0,1 1,-1-1,0 0,0 0,1 0,-1-5,1-1,-1 1,1 0,1-1,-1 0,1 1,0-1,0 1,1-1,0 1,0-1,0 1,0-1,1 1,0 0,0 0,2-3,-4 8,25-68,2 2,4 0,2 2,10-9,-19 30,3 1,1 1,2 2,1 1,2 1,2 2,1 1,23-15,-57 46,1 1,-1-1,1 1,0 0,-1 0,1 0,0 0,0 0,0 1,0-1,1 1,-1 0,0 0,1 0,-1 0,0 1,1 0,-1-1,1 1,-1 0,1 0,-1 1,1-1,-1 1,0 0,1 0,-1 0,0 0,0 0,1 1,-1-1,0 1,-1 0,1 0,0 0,0 1,-1-1,1 0,-1 1,0 0,0 0,0-1,0 1,0 0,0 2,-1 7,1 0,-2 1,0-1,0 1,-1-1,0 0,-1 1,-1-1,0 0,-1 0,0 0,-5 10,6-12,-1 0,1-1,-2 1,1-1,-1 1,-1-1,0-1,0 1,-1-1,1 0,-2-1,1 1,-1-1,0-1,-1 0,0 0,0 0,0-1,0-1,-1 0,0 0,0 0,0-1,0-1,-6 1,3-2,-1 0,0 0,0-2,0 0,1 0,-1-1,1-1,-9-3,3 0</inkml:trace>
  <inkml:trace contextRef="#ctx0" brushRef="#br0" timeOffset="14856.654">13824 1863,'-16'6,"1"1,0 0,0 1,0 0,1 1,0 1,1 0,0 1,0 1,1 0,1 0,0 2,1-1,0 1,1 0,-3 9,11-19,0 0,0 0,1 1,0-1,-1 1,2-1,-1 0,0 1,1-1,0 0,0 1,0-1,1 0,-1 0,1 0,0 0,0 0,1-1,-1 1,1 0,-1-1,1 0,0 0,1 0,-1 0,0 0,1 0,0-1,-1 0,1 0,0 0,0 0,0 0,0-1,1 0,-1 0,0 0,1 0,-1-1,0 0,1 0,-1 0,0 0,1-1,-1 1,0-1,5-1,0-1,0 1,0-1,-1-1,1 0,-1 0,1-1,-1 0,-1 0,1 0,-1-1,0-1,0 1,-1-1,0 0,0 0,0-1,-1 0,0 0,-1 0,0-1,0 1,-1-1,0 0,2-8,-5 14,0 0,0 0,0 0,-1-1,1 1,-1 0,1 0,-1 0,0 0,-1 0,1 0,0 0,-1 0,1 0,-1 1,0-1,0 1,0-1,0 1,-1 0,1 0,-1 0,1 0,-1 0,0 0,1 1,-1-1,0 1,0 0,-2 0,-96-12,72 19,4 1</inkml:trace>
  <inkml:trace contextRef="#ctx0" brushRef="#br0" timeOffset="15140.282">14135 1891,'-5'29,"-2"14,1-5,1-9</inkml:trace>
  <inkml:trace contextRef="#ctx0" brushRef="#br0" timeOffset="15388.094">14191 1467,'0'0</inkml:trace>
  <inkml:trace contextRef="#ctx0" brushRef="#br0" timeOffset="15672.537">14389 2060,'38'-59,"82"-105,-120 163,0 0,1 0,-1 0,0 1,1-1,-1 0,1 0,-1 1,1-1,-1 0,1 1,0-1,-1 1,1-1,0 1,-1-1,1 1,0-1,0 1,0 0,-1-1,1 1,0 0,0 0,0-1,0 1,-1 0,1 0,0 0,0 0,0 0,0 0,0 1,-1-1,1 0,0 0,0 0,0 1,-1-1,1 0,0 1,0-1,-1 1,1-1,0 1,-1 0,1-1,0 1,-1-1,1 1,-1 0,1 0,-1-1,1 1,-1 0,10 55,-8-36,-1-9,2-1,-1 1,2-1,-1 1,2-1,-1 0,1 0,1-1,3 6,-7-12,0-1,0 1,0-1,0 1,1-1,-1 0,1 0,-1 0,1 0,0 0,0-1,0 1,0-1,0 0,0 0,0 0,0 0,0 0,1-1,-1 1,0-1,0 0,1 0,-1 0,0-1,0 1,1-1,-1 0,0 1,0-2,0 1,0 0,1-1,14-9,-1-1,-1 0,0-1,-1-1,-1 0,0-2,-1 1,0-1,-1-1,-1 0,-1-1,0 0,-2-1,3-7,40-68,-32 64</inkml:trace>
  <inkml:trace contextRef="#ctx0" brushRef="#br0" timeOffset="15937.964">15207 1270,'-21'314,"13"26,-18-199,26-140,0 0,0 0,0 0,0 0,0 0,0 0,0 1,0-1,-1 0,1 0,0 0,-1 0,1 0,-1 0,1 0,-1 0,0 0,1 0,-1 0,0 0,0 0,0-1,1 1,-1 0,0 0,0-1,0 1,0-1,0 1,0-1,0 1,-1-1,1 0,0 1,0-1,0 0,-1 0,-9-5</inkml:trace>
  <inkml:trace contextRef="#ctx0" brushRef="#br0" timeOffset="16188.884">14981 1778,'38'0,"28"0,6 0,2 0,-8 0,-10 0,-9 0,-4 0,-4 0,-4 0,-8 0</inkml:trace>
  <inkml:trace contextRef="#ctx0" brushRef="#br0" timeOffset="16426.569">15856 1750,'-13'2,"1"1,-1 0,0 1,1 0,0 1,0 0,0 1,1 1,-1 0,2 0,-1 1,1 0,-3 4,12-11,0 0,0 0,0 0,0 0,0 0,0 0,0 1,0-1,0 0,1 1,-1-1,0 1,1-1,0 1,-1-1,1 1,0-1,-1 1,1-1,0 1,0-1,0 1,1-1,-1 1,0-1,0 1,1-1,-1 1,1-1,0 1,-1-1,1 1,0-1,0 0,0 0,0 1,49 33,-20-18,-27-16,1 1,-1 0,0-1,0 1,0 0,-1 1,1-1,0 0,-1 1,1-1,-1 1,0 0,0 0,0 0,-1 0,1 0,-1 1,1-1,-1 0,0 1,0-1,0 0,-1 1,1-1,-1 1,0 0,0-1,0 1,-1-1,1 1,-1-1,0 1,0-1,-3 5,-1 0,0 0,0 0,-1-1,0 0,0 0,-1-1,0 1,0-2,0 1,-1-1,0 0,0 0,0-1,-1 0,1-1,-1 0,0 0,0-1,0 0,0 0,0-1,-1 0,1-1,0 0,-5-1,-10 0</inkml:trace>
  <inkml:trace contextRef="#ctx0" brushRef="#br0" timeOffset="19136.928">2224 3331,'-17'15,"-1"1,2 0,0 2,2 0,-1 0,2 1,1 1,0 0,2 1,0 0,1 1,-1 6,9-23,0 0,0 0,0-1,0 1,1 0,0 0,0 0,0 0,1 0,-1 0,1 0,1 0,-1 0,1 0,-1-1,1 1,0-1,1 1,-1-1,1 0,0 0,0 0,1 0,-1 0,1-1,-1 1,1-1,0 0,0-1,1 1,-1 0,0-1,1 0,0 0,-1-1,1 1,0-1,0 0,0 0,0-1,4 1,6 0,0-1,0 0,0-1,1 0,-1-1,0-1,-1-1,1 0,-1-1,1 0,-1-1,-1 0,10-7,-15 8,0 0,-1-1,0 1,0-1,0-1,-1 0,0 1,0-2,0 1,-1-1,-1 0,1 0,-1 0,0 0,-1-1,0 0,-1 1,1-1,-2 0,1 0,-1-1,-1 1,1-1,-1 3,0 0,-1 0,0 0,0 0,0 0,-1 0,0 0,0 0,0 0,-1 1,0-1,-1 1,1 0,-1 0,0 0,-1 1,1-1,-1 1,0 0,-1 0,1 1,-1 0,0 0,0 0,0 1,-1-1,1 1,-1 1,1-1,-1 1,0 1,0-1,0 1,0 0,0 1,0 0,-1 0,1 0,0 1,0 0,0 0,0 1,-3 1,-9 4</inkml:trace>
  <inkml:trace contextRef="#ctx0" brushRef="#br0" timeOffset="19611.61">2620 3782,'270'-378,"-231"330,-39 67,-1-15,-3 4,0 1,1 1,1-1,-1 0,1 1,1-1,0 1,0 0,1-1,0 1,1 0,0 0,0-1,1 1,1-1,-1 0,1 1,1-1,0-1,0 1,3 3,-1-6,0 0,1-1,0 0,0 0,0 0,0-1,1 0,0-1,0 1,0-2,0 1,0-1,0 0,1-1,-1 0,1 0,-1-1,1 0,-1 0,1-1,-1 0,1-1,-1 0,0 0,0-1,0 0,0 0,0-1,-1 0,1 0,-1-1,0 0,0 0,-1 0,0-1,3-3,143-229,-139 221</inkml:trace>
  <inkml:trace contextRef="#ctx0" brushRef="#br0" timeOffset="20426.041">4482 2964,'-1'1,"-1"1,0 0,0 0,1 0,-1 0,1 0,-1 0,1 0,0 0,0 0,0 1,0-1,0 0,0 1,1-1,-1 1,1-1,0 1,0-1,0 3,-1-2,-34 267,9-66,-4-21,12-127,14-50</inkml:trace>
  <inkml:trace contextRef="#ctx0" brushRef="#br0" timeOffset="20657.44">4087 3359,'43'-5,"39"-6,9-7,-5 1,-13 3,-14 3,-12 4,-9 4,-7-4,-3 0,-2 2,0 0,-6 3</inkml:trace>
  <inkml:trace contextRef="#ctx0" brushRef="#br0" timeOffset="21121.968">4906 2851,'-131'476,"128"-461,1 0,0 0,1 0,0 0,2 1,0-1,0 0,4 12,-4-22,0-1,0 0,0 0,1 0,0 0,-1 0,2 0,-1 0,0-1,1 1,-1-1,1 1,0-1,0 0,1 0,-1 0,0-1,1 1,0-1,0 0,-1 0,1 0,0-1,1 1,-1-1,0 0,0 0,1 0,-1-1,0 1,3-1,0-1,1 0,-1 0,0-1,1 1,-1-2,0 1,0-1,-1 0,1-1,-1 1,1-1,-1 0,0-1,0 0,71-34,-75 39,1-1,-1 1,1 0,-1 0,0 0,1 0,-1 0,0 1,1-1,-1 1,0 0,1-1,-1 1,0 0,0 0,0 0,0 1,0-1,0 0,0 1,0-1,-1 1,1 0,-1 0,1-1,-1 1,1 0,-1 0,0 0,0 1,0-1,0 0,0 1,16 80,-16-74,-1-6,0 0,0 0,0 0,0 0,0 0,0 0,1-1,-1 1,1 0,0 0,0-1,0 1,0 0,1-1,-1 1,1-1,-1 1,1-1,0 0,0 0,0 0,0 0,0 0,1 0,-1-1,1 1,-1-1,1 1,-1-1,1 0,0 0,-1 0,1 0,0-1,0 1,0-1,0 0,-1 1,1-1,0-1,0 1,2-1,18-7</inkml:trace>
  <inkml:trace contextRef="#ctx0" brushRef="#br0" timeOffset="21487.43">5470 3528,'27'-7,"-1"-1,0-2,-1 0,0-2,-1-1,0-1,-1 0,0-2,8-9,14-38,-45 61,1 0,-1 0,1 0,-1 0,0 1,0-1,0 0,0 0,0 0,0 0,0 0,-1 0,1 0,-1 1,1-1,-1 0,0 0,1 1,-1-1,0 0,0 1,-1-1,1 1,0-1,0 1,-1-1,1 1,-1 0,1 0,-1 0,1 0,-1 0,0 0,1 0,-1 1,0-1,0 0,-1 1,-4-2,0 0,-1 0,1 1,0 0,-1 1,1-1,-1 1,1 1,-1 0,1 0,0 0,0 1,-1 0,1 0,0 1,1 0,-1 0,0 1,1-1,0 1,0 1,0-1,0 1,0 2,-4 1,2 1,-1 0,1 1,1 0,0 0,0 1,1 0,0 0,1 0,0 1,1-1,0 1,1 0,0 3,1-8,1 0,-1 0,1 0,1 0,0 0,0 0,0 0,0 0,1 0,1 0,-1 0,1 0,0-1,1 1,-1-1,1 1,1-1,-1 0,1 0,0 0,0 0,1-1,0 0,-1 0,2 0,-1-1,1 1,0-1,-1 0,2-1,0 1,13 3,1-1,0 0,1-2,-1 0,1-2,0 0,-1-1,1-2,0 0,3-1,19 0,-20 1</inkml:trace>
  <inkml:trace contextRef="#ctx0" brushRef="#br0" timeOffset="22523.945">6741 3415,'-57'326,"73"-377,3 1,2 0,2 2,2 1,2 1,5-5,-23 36,0 0,1 1,1 0,0 0,0 1,2 1,0 0,0 0,1 1,0 1,1 1,9-5,-23 13,0 1,0 0,0-1,0 1,0 0,0 0,0 0,1 0,-1 0,0 0,0 0,0 0,0 0,0 0,0 1,1-1,-1 0,0 1,0-1,0 1,0-1,0 1,0-1,-1 1,1 0,0 0,0-1,0 1,0 0,-1 0,1 0,-1 0,1 0,0 0,-1 0,1 0,-1 0,0 0,1 0,-1 0,0 0,0 0,0 1,0-1,0 0,5 59,-5-53,-1 25,-1-23,1-1,1 1,0-1,0 0,1 1,0-1,0 1,1-1,0 0,0 0,1 0,0 0,4 6,4-1</inkml:trace>
  <inkml:trace contextRef="#ctx0" brushRef="#br0" timeOffset="22720.918">7361 3612,'5'24,"1"8</inkml:trace>
  <inkml:trace contextRef="#ctx0" brushRef="#br0" timeOffset="22872.896">7361 3246,'0'0</inkml:trace>
  <inkml:trace contextRef="#ctx0" brushRef="#br0" timeOffset="23438.909">8095 3246,'-26'3,"1"2,-1 0,1 2,0 1,0 1,1 1,0 1,1 2,0 0,1 1,1 1,-6 6,22-18,1 0,0 1,0 0,0-1,0 1,0 0,1 1,0-1,0 1,0-1,0 1,1 0,0 0,0 0,0 0,1 0,0 1,0-1,0 0,0 1,1-1,0 1,0-1,0 1,1-1,0 0,0 1,0-1,1 0,0 0,0 0,0 0,0 0,1 0,0 0,0-1,0 0,1 1,-1-1,4 3,-2-4,1 0,-1 0,0-1,1 1,0-1,-1-1,1 1,0-1,0 0,0 0,0 0,0-1,0 0,0 0,0-1,0 0,0 0,0 0,-1-1,1 1,0-1,-1-1,1 1,-1-1,4-2,207-166,-213 169,-1 0,1 0,0 1,0-1,0 1,0 0,0-1,0 1,0 1,0-1,1 0,-1 1,0 0,0-1,1 1,-1 0,0 1,0-1,1 1,-1-1,0 1,0 0,0 0,0 1,0-1,0 1,0-1,0 1,-1 0,1 0,0 0,-1 0,0 0,1 1,-1-1,0 1,0 0,-1-1,1 1,0 0,-1 0,1 2,4 14,-1 1,-1 0,-1 0,0 0,-2 0,0 1,-1-1,-1 0,-1 3,0 26,1-27,2 27,-3 0,-2 0,-1-1,-4 1,-7 24,2-28,-2-2,-2 0,-2-1,-1-1,-25 35,-21-23,65-52,0 0,0-1,0 1,0 0,0-1,0 1,0-1,-1 0,1 0,0 0,0 0,0 0,0 0,0-1,0 1,0 0,0-1,0 0,0 0,0 1,0-1,0 0,0 0,1-1,-1 1,0 0,1-1,-1 1,1-1,-1 1,1-1,0 1,0-1,0 0,0 0,0 0,0 0,0-1,-3-11,1 1,0-1,1 1,1-1,0 0,1 0,1 0,1-7,-1-9,0 0,2 0,1 0,1 0,1 0,2 1,1 0,2 0,0 1,2 1,1 0,1 0,1 2,6-6,-7 13</inkml:trace>
  <inkml:trace contextRef="#ctx0" brushRef="#br0" timeOffset="23687.097">8603 3472,'-5'33,"-1"17,4-1,4-9</inkml:trace>
  <inkml:trace contextRef="#ctx0" brushRef="#br0" timeOffset="23862.128">8660 3076,'0'0</inkml:trace>
  <inkml:trace contextRef="#ctx0" brushRef="#br0" timeOffset="24220.638">9054 3274,'-19'12,"1"1,0 1,1 1,1 0,0 1,1 0,1 2,0-1,2 2,-6 9,16-24,1-1,-1 1,1 0,0-1,0 1,0 0,1 0,-1 0,1 0,0 0,0 0,0 0,1 0,0 0,-1 0,1-1,0 1,1 0,-1 0,1-1,-1 1,1-1,0 1,1-1,-1 0,1 0,-1 0,1 0,0 0,0-1,0 1,0-1,0 0,1 0,-1 0,1 0,-1-1,1 1,0-1,0 0,-1 0,1 0,0-1,0 1,0-1,3 0,6 1,0-1,0 0,0-1,0 0,0-1,0-1,0 0,-1-1,1 0,-1 0,0-2,0 0,0 0,-1-1,0 0,-1-1,1 0,-2-1,1 0,-1 0,15-17,-1 0,-1-2,-2 0,0-2,-3 0,0-1,-1-2,-8 21,-1-1,-1 0,0-1,0 1,-2-1,1 0,-2 0,0-1,0 1,-2-1,0 0,0 1,-2-1,1 0,-2 1,0-1,-1 1,0 0,-1-1,-1 2,-2-7,4 17,1 0,-1-1,0 1,0 1,0-1,0 0,-1 1,1-1,-1 1,1 0,-1 0,0 0,0 1,0-1,0 1,0 0,0 0,0 1,0-1,0 1,-1 0,1 0,0 0,0 0,0 1,0 0,0 0,0 0,0 0,0 1,0-1,0 1,0 0,0 1,-7 2,-1 2,1 0,1 0,0 1,0 0,0 1,1 0,0 0,1 1,-6 8,7-4,0 0,1 0,1 1,0-1,1 1,0 0,1 0,1 1,1-1,0 1,1-1,0 0,1 1,1-1,1 0,0 1,1-1,0-1,1 1,1-1,1 0,1 3,2-1,1 1,1-2,1 0,0 0,0-1,1-1,1 0,1-1,0-1,0 0,1-1,0-1,0-1,1 0,1-1,-1-1,18 3,-6-1</inkml:trace>
  <inkml:trace contextRef="#ctx0" brushRef="#br0" timeOffset="25110.628">10239 2851,'26'221,"-23"-170,-3-1,-1 1,-4 0,-6 31,-12 35,24-117,-1 0,1 0,-1-1,1 1,-1 0,1 0,-1 0,1 0,-1 0,0 0,1 1,-1-1,1 0,-1 0,1 0,-1 0,0 1,1-1,-1 0,1 0,-1 0,0 1,1-1,-1 0,0 1,1-1,-1 0,0 1,0-1,1 1,-1-1,0 0,0 1,0-1,1 1,-1-1,0 1,0-1,0 0,0 1,0-1,0 1,0-1,0 1,0-1,0 1,0-1,0 1,0-1,0 0,-1 1,1-1,0 1,0-1,0 0,-1 1,1-1,0 1,-1-1,1 0,0 1,29-33,-22 23,25-23,1 1,1 2,1 1,1 2,2 1,1 2,0 1,2 3,0 1,17-4,-55 21,-1-1,1 1,0 0,-1 0,1 0,0 0,0 1,0-1,-1 1,1 0,0-1,0 1,0 1,0-1,0 0,-1 1,1-1,0 1,0 0,0 0,-1 0,1 0,-1 0,1 1,-1-1,1 1,-1 0,0 0,0-1,1 1,-1 1,-1-1,1 0,0 0,-1 1,1-1,-1 1,0 0,1-1,-1 1,-1 0,1-1,0 1,-1 0,1 0,-1 0,0 0,0 0,0-1,0 2,-3 11,-1 0,0-1,-1 0,-1 0,0 0,-1-1,0 0,-1 0,-1-1,0 0,0 0,-4 2,-4 4,0-1,-1-1,-1 0,-1-1,0-2,-1 0,-1-1,1-1,-2-1,0 0,-4-1,19-6,0-1,-1 0,0 0,1-1,-1 0,0-1,1 0,-1 0,0 0,1-1,-4-1,11 1,0 1,0 0,0-1,0 1,0 0,0-1,0 1,1-1,-1 0,0 1,0-1,1 1,-1-1,0 0,1 0,-1 1,1-1,-1 0,1 0,-1 0,1 0,-1 0,1 0,0 1,0-1,-1 0,1 0,0 0,0 0,0 0,0 0,0 0,0 0,0 0,1 0,-1 0,0 0,0 0,1 0,-1 0,1 0,-1 1,1-1,-1 0,9-16</inkml:trace>
  <inkml:trace contextRef="#ctx0" brushRef="#br0" timeOffset="25422.709">11058 3274,'-10'14,"0"0,0 1,2 0,0 0,0 1,1 0,1 0,1 1,1 0,0 0,1 0,0 0,2 0,0 4,1-18,1 1,-1-1,1 0,0 0,0 0,0 0,0 1,1-2,-1 1,1 0,0 0,-1 0,2-1,-1 1,0-1,0 1,1-1,-1 0,1 0,0 0,-1 0,1-1,0 1,0-1,0 0,0 0,0 0,1 0,-1 0,0 0,0-1,1 0,-1 0,0 0,0 0,1 0,-1-1,0 1,0-1,1 0,-1 0,0 0,0 0,0-1,0 1,0-1,-1 0,1 1,0-2,7-2,-1-1,1-1,-1 1,0-2,-1 1,0-1,0 0,0-1,-1 0,-1 0,1-1,-2 0,3-4,-5 8,0 1,-1-1,0 0,0 0,0 0,-1 0,0 0,0 0,0-1,-1 1,0 0,0 0,-1-1,1 1,-1 0,-1 0,1 0,-1 0,0 0,-1 0,1 0,-1 1,0-1,-3-3,3 4,0 1,0-1,0 1,0 0,-1 0,1 0,-1 0,0 1,0-1,-1 1,1 0,-1 0,1 1,-1-1,0 1,0 0,0 0,0 1,0-1,-1 1,1 1,0-1,0 1,-1-1,1 2,-1-1,1 0,0 1,0 0,-1 0,1 1,0 0,0 0,-1 0,-24 26,17-16</inkml:trace>
  <inkml:trace contextRef="#ctx0" brushRef="#br0" timeOffset="26741.998">11566 3246,'-8'1,"0"1,0 1,0-1,1 1,-1 1,0-1,1 1,0 1,0-1,1 1,-1 1,1-1,0 1,0 0,1 0,-4 5,-5 4,10-11,0 1,0-1,1 1,0 0,0 0,0 0,0 0,1 1,0-1,0 1,0 0,1 0,-1-1,2 1,-1 0,1 0,-1 0,2 0,-1 0,1 0,-1 0,2-1,-1 1,1 0,0 0,0-1,0 0,1 1,0-1,0 0,0 0,1 0,-1-1,1 1,0-1,1 0,-1 0,1 0,2 1,5-2,0-1,0 0,0 0,0-2,0 1,1-2,-1 1,0-2,0 1,0-2,0 0,0 0,-1-1,1 0,-1-1,0-1,-1 0,1 0,-1-1,0 0,-1 0,1-2,-2 1,1-1,-1 0,0 0,-1-1,0 0,-1-1,22-33,-1-1,-3-2,-2 0,-1-1,1-12,-18 48,1 0,-1-1,-1 1,0-1,-1 1,-1-1,1 0,-2 0,0 0,-1 0,0 1,-1-1,0 0,-1 0,0 1,-1 0,0 0,-1 0,-1 0,0 1,0 0,-1 0,-1 0,0 1,0 0,-1 1,-9-8,15 15,0 0,-1 0,1 1,-1-1,1 1,-1 0,0 0,1 0,-1 1,0-1,0 1,1 0,-1 0,0 0,0 0,0 1,1 0,-1 0,0 0,1 0,-1 0,0 1,1-1,0 1,-1 0,1 0,0 0,0 1,-2 1,-72 89,67-73,0 1,2 1,0-1,2 1,0 1,1-1,2 1,0-1,1 1,2 0,0 0,1 0,2 0,0 0,6 21,-3-32,0 0,0 0,1 0,0-1,1 0,0-1,1 1,0-2,1 1,0-1,0-1,1 0,0 0,1-1,-1-1,1 1,1-2,-1 0,1-1,0 0,0 0,0-2,3 1,-3-1,0 0,0-1,1-1,-1 0,0-1,0 0,1-1,-1 0,0-1,-1-1,1 0,-1-1,1 0,-1-1,-1 0,1-1,-1 0,0 0,-1-2,0 1,0-1,-1-1,0 0,-1 0,0-1,0 0,4-8,-11 17,0 0,1 0,-1 1,0-1,0-1,0 1,0 0,-1 0,1 0,0 0,-1-1,0 1,1 0,-1 0,0-1,0 1,0 0,0-1,-1 1,1 0,-1 0,1 0,-1-1,0 1,0 0,0 0,0 0,0 0,0 0,-1 0,1 1,-1-1,1 0,-1 1,0-1,0 0,-1 4,0 0,-1 0,1 0,0 0,0 0,1 1,-1-1,0 1,1 0,-1 0,1 0,0 0,0 0,0 0,1 1,-1-1,1 0,-1 1,1 0,0-1,0 4,-1-3,1 1,0-1,0 1,0-1,0 1,1-1,0 1,0-1,0 1,0-1,1 1,0-1,0 1,0-1,0 1,1-1,-1 0,1 0,0 0,1 0,-1 0,1 0,-1 0,1-1,0 0,1 1,-1-1,0 0,1 0,0-1,0 1,-1-1,2 0,-1 0,0 0,0-1,0 1,1-1,3 1,0-3,1 0,0 0,0-1,-1 0,1-1,-1 0,1 0,-1 0,0-1,-1-1,1 1,-1-1,1 0,-2-1,1 0,-1 0,1 0,-2-1,6-7,90-136,-101 149,1 0,-1 0,0 1,1-1,-1 0,1 0,-1 1,1-1,-1 0,1 1,-1-1,1 0,0 1,-1-1,1 1,0-1,-1 1,1 0,0-1,0 1,0 0,-1-1,1 1,0 0,0 0,0 0,0 0,-1 0,1 0,0 0,0 0,0 0,0 0,0 0,-1 0,1 1,0-1,0 0,0 1,-1-1,1 0,0 1,-1-1,1 1,0-1,-1 1,1 0,0-1,-1 1,1 0,-1-1,1 1,-1 0,0-1,1 2,24 48,-23-46,223 416,-225-418,6 9,-1 1,0 0,-1 0,0 0,-1 1,-1-1,0 1,0 0,-1 0,-1 0,0-1,-1 1,0 0,-3 8,-3 2,-1 0,-1 0,-1-1,-1 0,-1-1,-1-1,-1 0,0 0,-2-1,0-1,-1-1,0 0,-2-2,0 0,-12 7,29-21,1 1,0-1,-1 0,1 0,-1 0,1-1,-1 1,1 0,-1-1,0 1,1-1,-1 1,0-1,0 0,1 0,-1 1,0-1,0 0,1-1,-1 1,0 0,0-1,1 1,-1 0,0-1,1 0,-1 1,1-1,-1 0,1 0,-1 0,1 0,-1 0,1 0,0-1,0 1,-1 0,1-1,0 1,0-1,0 1,1-1,-1 1,0-1,1 0,-1 1,1-1,-1 0,1 1,0-1,0 0,-1 0,1 1,1-2,-4-23,2 0,1 1,1-1,1 0,2 1,0-1,2 1,0 0,2 1,1 0,1 0,0 1,2 0,1 0,1 2,1 0,0 0,2 1,0 1,1 1,1 1,1 0,0 1,1 2,1 0,0 1,1 1,2 1,8-1,2 2,-1 2,1 1,0 1,1 2,32 1,-3 8,-35 2</inkml:trace>
  <inkml:trace contextRef="#ctx0" brushRef="#br0" timeOffset="29995.036">13768 3499,'-10'5,"2"2,7-6,4-7,6-3,-4 0,-2 2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402 110,'16'-18,"-34"45,-206 296,48-97,256-308,336-367,-287 318,-128 130,0 1,-1-1,1 1,0-1,-1 1,1 0,0-1,0 1,-1 0,1-1,0 1,0 0,0 0,-1 0,1 0,0 0,0 0,0 0,0 0,-1 0,1 0,0 0,0 0,0 1,-1-1,1 0,0 1,0-1,-1 0,1 1,0-1,-1 1,1-1,0 1,-1 0,1-1,-1 1,1-1,-1 1,1 0,-1 0,0-1,1 1,-1 0,0 0,1-1,-1 1,0 0,0 0,0 0,0-1,0 1,4 48,-4-44,7 145,27 50,-32-197,-1-1,1 1,-1 1,0-1,0 0,0 0,0 0,-1 1,1-1,-1 0,0 1,0-1,0 0,0 0,-1 1,1-1,-1 0,0 1,0-1,0 0,0 0,-1 0,1 0,-1 0,0 0,1-1,-1 1,-1-1,1 1,0-1,-1 1,1-1,-1 0,0 0,1-1,-1 1,0 0,0-1,0 0,0 0,-2 1,-12-2,-1-1,0-1,0 0,1-1,-1-1,1-1,0-1,0 0,1-1,-1 0,2-2,-3-1,12 7,-16-7,14 7,0 0,-1-1,1 0,0-1,1 0,-1 0,1 0,0-1,0 0,1-1,0 1,-2-3,2-5</inkml:trace>
  <inkml:trace contextRef="#ctx0" brushRef="#br0" timeOffset="487.272">1333 251,'-18'1,"0"0,0 1,0 1,0 1,0 1,1 0,0 1,0 1,-14 8,29-15,0 1,1-1,-1 1,1 0,-1-1,1 1,-1 0,1 0,-1 0,1 0,0 0,0 1,-1-1,1 0,0 0,0 1,0-1,1 1,-1-1,0 1,0-1,1 1,-1 0,1-1,-1 1,1 0,0-1,0 1,0 0,0 0,0-1,0 1,0 0,0-1,1 1,-1 0,1-1,-1 1,1 0,0-1,-1 1,1-1,0 1,0-1,0 0,0 1,1-1,67 47,-64-47,0 0,0 0,0 1,0-1,0 1,-1 0,1 1,-1-1,1 1,-1 0,0 0,0 0,0 1,0-1,-1 1,0 0,1 0,-1 0,-1 0,1 1,-1-1,1 1,-1-1,-1 1,1 0,-1 0,1 0,-1 0,-1 0,1 0,-1 0,0 4,-4-1,0-1,0 1,0-1,-1 0,-1 0,1 0,-1-1,0 0,-1 0,1 0,-1-1,0 0,0-1,-1 1,0-1,1-1,-1 1,0-1,-1-1,1 1,-1-2,1 1,-1-1,1 0,-1-1,1 0,-1 0,0-1,1 0,-1 0,1-1,-1-1,1 1,-7-4,-2-5,3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1,'-17'29,"10"14,2 1,2 0,2-1,4 39,-1-4,-3-54,5 56,-3-78,-1 0,1 0,-1 0,1 0,0 0,0 0,0 0,0-1,0 1,0 0,0-1,1 1,-1-1,0 1,1-1,-1 0,1 1,0-1,-1 0,1 0,0 0,0 0,0-1,0 1,-1 0,1-1,0 0,0 1,0-1,0 0,0 0,0 0,0 0,2 0,13-5,-1-1,0 0,0-1,-1-1,1 0,-2-1,1-1,-1 0,-1-1,0 0,-1-1,0-1,0 0,7-11,120-135,-137 159,0-1,0 1,0 0,0 0,1 0,-1 0,0 0,0 0,0 0,0 1,0-1,0 1,0 0,0-1,0 1,0 0,0 0,0 0,0 0,0 1,-1-1,1 0,-1 1,1-1,-1 1,1 0,-1-1,0 1,0 0,0 0,0 0,0 0,0 0,0 0,-1 0,1 0,-1 0,1 0,-1 0,0 0,0 1,0-1,0 0,0 0,-1 2,7 13,-4-11,0-1,1 1,-1-1,1 0,1 0,-1 0,1 0,0 0,0-1,0 0,0 0,1 0,0 0,-1-1,1 0,1 0,-1 0,0 0,1-1,0 0,-1 0,1 0,0-1,0 0,0 0,0-1,0 1,0-1,0-1,0 1,0-1,-1 0,1 0,0-1,0 0,-1 0,1 0,4-3,0-1,0 0,0-2,0 1,-1-1,0 0,-1-1,0 0,0-1,-1 1,0-1,0-1,-1 1,-1-1,0 0,0 0,-1-1,-1 0,0 1,0-1,-1 0,-1 0,0-9,1-1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0,'-14'39,"0"12,2-2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1 213,'1'2,"0"0,1 0,-1 0,1 0,0 0,0 0,0-1,0 1,0-1,0 0,0 1,0-1,0 0,0 0,1 0,-1-1,1 1,-1 0,0-1,1 0,-1 0,1 1,-1-1,1-1,-1 1,1 0,-1 0,1-1,-1 0,0 1,1-1,-1 0,0 0,0 0,0-1,1 1,-1 0,0-1,-1 1,1-1,0 0,0 0,-1 0,1 0,-1 0,1 0,-1 0,1-2,-2 3,0 0,1 0,-1-1,1 1,-1 0,1 0,0 0,0 0,-1 0,1 0,0 0,0 0,0 0,0 0,0 0,0 0,0 1,0-1,0 1,1-1,-1 0,0 1,0 0,0-1,1 1,-1 0,0 0,1-1,-1 1,0 0,0 0,1 0,-1 1,0-1,1 0,-1 0,0 1,0-1,1 1,-1-1,0 1,0 0,0-1,0 1,0 0,0 0,0-1,0 1,0 0,0 0,0 0,-1 0,1 0,0 1,-1-1,1 0,-1 0,1 0,-1 1,1-1,-1 0,0 0,0 1,13 44,-3-1,-2 2,-2-1,-1 1,-3 0,-2 0,-3 15,2-4,-26 153,27-208,0 0,0 0,-1 0,1 1,-1-1,0 0,0 0,0 0,0 0,-1 0,1 0,-1 0,1-1,-1 1,0 0,0-1,0 0,-1 1,1-1,-1 0,1 0,-1 0,0 0,1-1,-1 1,0-1,0 0,0 0,0 0,-1 0,2-3,-1-1,0 1,1-1,-1 0,1 0,0 0,0 0,0 0,0 0,1 0,-1-1,1 1,0-1,0 1,0-1,1 1,-1-1,1 0,-1 1,1-1,1 0,-1 1,0-1,1-1,2-20,1 0,1 0,1 1,1 0,1 0,2 1,0 0,3-4,1-5,9-19,3 0,1 2,2 1,3 1,2 1,1 2,2 2,3 1,1 2,1 2,2 2,32-19,-74 53,0-1,-1 0,1 0,0 1,0-1,-1 1,1 0,0 0,1-1,-1 1,0 0,0 1,0-1,1 0,-1 1,0-1,0 1,1 0,-1-1,1 1,-1 1,0-1,1 0,-1 0,0 1,1-1,-1 1,0 0,0 0,0 0,1 0,-1 0,0 0,0 0,-1 1,1-1,0 1,0-1,-1 1,1 0,0 0,0 10,0 0,-1 0,0 0,0-1,-1 1,-1 0,0 0,-1 0,0 0,-1 0,0-1,-1 0,0 1,-1-1,0-1,-1 1,-3 4,-109 164,28-112,89-67,0 1,0-1,0 1,0-1,0 0,0 1,0-1,0 0,0 0,0 0,-1 0,1 0,0 0,0 0,0 0,0 0,0-1,0 1,0 0,0-1,0 1,0-1,0 1,0-1,0 1,0-1,0 0,0 1,0-1,0 0,1 0,-1 0,0 0,1 0,-1 1,1-1,-1 0,1 0,-1-1,1 1,-1 0,-4-15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31,'-23'18,"0"1,1 1,1 2,1 0,1 0,1 2,1 0,2 1,0 1,-9 24,22-48,1 1,0-1,1 1,-1 0,0 0,1-1,-1 1,1 0,0 0,0 0,0-1,0 1,1 0,-1 0,1-1,0 1,0 0,0-1,0 1,0 0,0-1,1 0,-1 1,1-1,-1 0,1 0,0 0,0 0,0 0,0 0,1 0,-1-1,0 1,1-1,-1 1,1-1,-1 0,1 0,2 0,3 1,0 0,0 0,1-1,-1 0,0-1,1 0,-1 0,0-1,1 0,-1 0,0-1,8-3,-6 1,-1 0,1-1,-1-1,0 0,-1 0,1 0,-1-1,-1 0,1-1,-1 0,0 0,-1 0,0-1,0 0,-1 0,0-1,-1 1,0-1,0 0,-1 0,0-1,-1 1,0 0,-1-1,0 0,-1 1,0-1,-1 1,0-1,0 1,-1-2,0 6,1 0,-1 0,0 1,-1-1,1 1,-1-1,0 1,-1 0,1 0,-1 0,0 0,0 1,0-1,-1 1,0 0,0 1,0-1,0 1,0 0,-1 0,1 1,-1-1,0 1,0 1,-5-2,-14-3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1,'-15'34,"-4"15,1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1 375,'13'-49,"2"0,3 1,1 1,3 0,8-10,19-1,-47 58,-1 0,1 0,0 0,-1 0,1 1,-1-1,1 1,0-1,-1 1,0-1,1 1,-1 0,1 0,-1 0,0 0,1 0,-1 0,0 0,0 0,0 0,0 0,0 1,0-1,0 1,0-1,-1 0,1 1,0-1,-1 1,1 0,-1-1,0 1,0-1,1 1,-1 0,0-1,0 1,0-1,-1 1,1 0,0-1,-1 1,1-1,-1 2,2 4,24 97,-24-101,1 0,-1 0,1 0,0 0,-1 0,1-1,0 1,1-1,-1 1,0-1,1 1,0-1,-1 0,1 0,0-1,0 1,0-1,0 1,0-1,0 0,0 0,1 0,-1 0,0-1,1 1,-1-1,0 0,1 0,2-1,3-1,1-1,-1-1,-1 0,1 0,0 0,-1-1,0-1,0 1,-1-1,1-1,-1 1,0-1,-1-1,0 1,0-1,-1 0,0 0,0-1,-1 1,0-1,0 0,-1 0,0-1,0-4,17-31,-12 28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0 749,'188'-233,"-145"174,41-61,-35 47,4 2,2 3,34-31,-87 97,-1 0,1 0,0 0,0 1,0-1,-1 0,1 1,1-1,-1 1,0 0,0 0,0 0,1 0,-1 0,1 0,-1 0,1 1,-1-1,1 1,-1 0,1 0,-1 0,1 0,-1 0,1 1,-1-1,1 1,-1-1,0 1,1 0,-1 0,0 0,1 0,-1 0,0 1,0-1,0 1,0 0,0-1,0 2,125 162,20 120,-89-150,-57-133,0-2,0 1,0-1,-1 1,1-1,0 1,0 0,0-1,-1 1,1 0,0-1,-1 1,1 0,0 0,-1 0,1 0,-1-1,0 1,1 0,-1 0,0 0,1 0,-1 0,0 0,0 0,0 0,0 0,0 0,0 0,0 0,0 0,0 0,-1 0,1 0,0 0,-1 0,1 0,0 0,-1 0,1 0,-1 0,0-1,1 1,-1 0,0 0,1-1,-1 1,0 0,0-1,1 1,-1-1,0 1,0-1,0 1,0-1,0 0,-1 1,-8-4,1-1,-1-1,1 1,0-1,0-1,1 0,-1 0,1 0,1-1,-5-4,-24-20,-19-8,-2 2,-2 2,-1 3,-1 3,-37-11,35 23,38 13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1,'-9'38,"-9"18,0 9,2-2,4-2,4-7,4-2,2-6,1-6,2 0,0-2,-1-2,1-4,0-1,-1-2,-5-5,-6-8,-1-5</inkml:trace>
  <inkml:trace contextRef="#ctx0" brushRef="#br0" timeOffset="255.033">0 396,'34'-4,"39"-3,13 1,-5 1,-5 1,-11 2,-12 1,-10-4,-13-2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1,'8'50,"-2"0,-2 0,-2 1,-3 0,-2-1,-2 1,-2-1,-2 0,-13 35,-26 142,32-94,4-120,7-18</inkml:trace>
  <inkml:trace contextRef="#ctx0" brushRef="#br0" timeOffset="248.122">0 565,'44'-5,"32"-6,10-1,-7 1,-10 3,-14 2,-10-2,-8 0,-6 1,-4-2,-5 0</inkml:trace>
  <inkml:trace contextRef="#ctx0" brushRef="#br0" timeOffset="629.686">734 30,'-24'83,"4"2,4 0,3 1,5 1,3 0,5 79,1-164,11 94,-12-94,1-1,0 1,-1 0,1 0,0 0,0 0,0-1,0 1,1 0,-1-1,0 1,1-1,-1 1,1-1,-1 0,1 0,0 1,-1-1,1 0,0-1,0 1,0 0,0 0,0-1,0 1,0-1,0 0,0 0,0 1,0-1,0 0,0-1,0 1,0 0,0-1,0 1,0-1,-1 1,1-1,0 0,0 0,0 0,-1 0,2 0,168-121,-170 121,1-1,-1 0,1 1,-1-1,1 1,0 0,0-1,0 1,0 0,0 0,0 0,0 0,0 0,0 1,0-1,1 1,-1-1,0 1,0 0,1 0,-1 0,0 0,0 0,1 1,-1-1,0 1,0-1,0 1,0 0,0 0,1-1,-1 2,-1-1,1 0,0 0,0 1,0-1,-1 1,1 0,7 91,-10-87,0 1,0-1,1 1,0-1,0 1,0-1,1 1,0-1,1 1,-1-1,1 0,0 0,1 0,0 0,0 0,0 1,22 3,-12-12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1,'-24'33,"-17"22,-7 5,5-2,4-12,10-8,5-11,6-10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11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13,'-3'-12,"-2"34,1-6,-4 29,1 1,2-1,3 1,1 0,5 29,-3 13,0 368,-1-456</inkml:trace>
  <inkml:trace contextRef="#ctx0" brushRef="#br0" timeOffset="270.818">1 550,'43'-5,"34"-11,8-3,0 2,-11-1,-12 2,-12 5,-10 3,-12-1,-5 0,-3 3,1 1,1-2,-3-1</inkml:trace>
  <inkml:trace contextRef="#ctx0" brushRef="#br0" timeOffset="951.353">764 41,'-18'74,"15"-55,1 1,1-1,0 1,1 0,2 0,0-1,1 1,2 5,2 15,-2-1,-2 1,-2 0,-1 0,-3 16,-25 111,28-166,-1-1,1 1,0 0,0-1,0 1,-1-1,1 1,0 0,0-1,0 1,0 0,0-1,0 1,0 0,0-1,0 1,1 0,-1-1,0 1,0 0,1-1,-1 1,0-1,1 1,-1-1,0 1,1 0,-1-1,1 1,-1-1,1 0,-1 1,1-1,-1 1,1-1,-1 0,1 1,0-1,-1 0,1 0,-1 0,1 1,0-1,-1 0,1 0,0 0,-1 0,1 0,0 0,-1 0,1 0,0 0,-1-1,1 1,0 0,-1 0,1-1,-1 1,1 0,0-1,-1 1,1 0,-1-1,1 1,0-1,34-34,-32 32,29-36,-5 6,0 2,2 0,2 2,13-9,14 9,-57 29,0-1,1 1,-1-1,0 1,0-1,1 1,-1 0,0 0,1 0,-1 0,1 0,-1 0,0 0,1 0,-1 0,0 0,1 1,-1-1,0 1,0-1,1 1,-1-1,0 1,0 0,0 0,0-1,0 1,0 0,0 0,0 0,0 0,0 0,0 0,-1 1,1-1,0 0,-1 0,1 1,-1-1,1 0,-1 0,0 1,1 0,-17 137,10-114,4-21,0-1,1 1,-1 0,1-1,0 1,0 0,0 0,1 0,-1 0,1-1,0 1,0 0,0 0,0 0,1 0,0 0,-1 0,2 0,-1-1,0 1,1 0,-1-1,1 1,0-1,0 1,1-1,-1 0,3 2,48-13,-34-4</inkml:trace>
  <inkml:trace contextRef="#ctx0" brushRef="#br0" timeOffset="1332.498">1356 634,'26'-5,"0"-1,0-1,0-2,-1 0,-1-2,1-1,-2 0,20-15,-40 26,0 0,0 0,0 0,0 0,0-1,0 0,0 1,-1-1,1 0,0 0,-1 0,0-1,0 1,1-1,-1 1,-1-1,1 0,0 1,-1-1,1 0,-1 0,0 0,0 0,0-1,0 1,-1 0,1 0,-1 0,0-1,0 1,0 0,0-1,-1 1,1 0,-1 0,0 0,0 0,0-1,0 1,0 0,-1 1,0-1,1 0,-2-1,-1 1,1 0,-1 1,-1-1,1 1,0 0,-1 0,1 0,-1 1,1-1,-1 1,0 0,0 0,1 1,-1 0,0-1,0 2,0-1,1 0,-1 1,0 0,0 0,1 1,-1-1,-3 3,-5 1,1 0,0 1,0 0,1 1,-1 1,2 0,-1 0,-5 7,9-9,0 1,1 0,-1 0,1 0,1 1,-1 0,1 0,1 1,0-1,0 1,0 0,1 0,0 0,1 0,0 1,1-1,0 1,0-1,1 1,0-1,1 1,0-1,0 1,1-1,1 0,-1 1,1-1,1 0,0-1,0 1,0-1,1 0,1 0,0 1,8 0,0 0,0-1,1 0,0-2,1 1,-1-2,1 0,0-1,0-1,1 0,-1-1,1-1,-1-1,1 0,-1-1,1 0,15-5,38 3,-45 3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0,'-24'47,"4"-9,1 0,2 1,2 1,-8 34,21-71,1-1,0 1,0 0,0-1,0 1,0 0,0 0,1-1,0 1,-1 0,1 0,0 0,1 0,-1 0,0-1,1 1,-1 0,1 0,0 0,0-1,0 1,1 0,-1-1,0 1,1-1,0 0,-1 1,1-1,0 0,0 0,0 0,1 0,-1-1,0 1,1-1,-1 1,1-1,-1 0,1 0,0 0,0 0,-1 0,1 0,0-1,0 0,2 1,5-3,-1 0,0-1,0 1,-1-2,1 1,-1-1,1-1,-1 1,-1-1,1-1,-1 0,1 0,-2 0,1-1,-1 0,0 0,0 0,-1-1,0 0,0 0,-1 0,0-1,-1 1,0-1,0 0,-1 0,0 0,0 0,-1 0,0-1,-1 1,0 0,0-1,-1 1,0 0,-1 0,0-1,1 4,-1 1,0 0,1-1,-2 1,1 0,0 0,-1 0,0 0,0 1,-1-1,1 1,-1 0,0 0,0 0,0 0,-1 1,1 0,-1-1,0 2,0-1,0 1,0-1,0 1,-1 1,1-1,0 1,-1 0,0 0,1 1,-1-1,1 1,-1 0,0 1,1 0,-1-1,1 2,-1-1,1 1,-5 2,-10 8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1,'10'29,"3"9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1,'-13'10,"-1"1,-1-1,2 2,0 0,0 0,1 1,0 1,1 0,1 1,-8 15,16-27,1 1,0 0,0-1,1 1,-1 0,1 0,0 0,0 0,0 0,0-1,1 1,-1 0,1 0,0 0,0-1,1 1,-1 0,1-1,0 0,0 1,0-1,0 0,0 0,1 0,-1 0,1 0,0 0,0-1,0 0,0 1,0-1,1 0,0 0,0 1,1 0,-1 0,0 1,0-1,-1 1,1 0,-1 0,0 1,0-1,0 1,0-1,-1 1,0 0,0 0,0 0,-1 0,1 0,-2-1,0-1,0 0,0 0,-1 0,1 1,-1-1,0 0,0 0,0 0,0 0,0 0,-1 0,1-1,-1 1,0 0,0-1,0 1,0-1,0 0,-1 1,1-1,-1 0,1 0,-1-1,0 1,0-1,0 1,1-1,-1 0,-1 0,1 0,0 0,-3 0,-107 5,71-23,29 4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85 131,'0'24,"0"27,0 9,0 5,0-4,0-8,0-8,0-7,0-5,0-3,0-2,0-1,0-6</inkml:trace>
  <inkml:trace contextRef="#ctx0" brushRef="#br0" timeOffset="469.717">1 158,'41'-25,"0"1,2 2,1 2,0 2,1 1,42-8,17 19,-101 6,0 1,0 0,1 0,-1 0,0 0,0 1,0-1,0 1,0 0,-1 0,1 0,0 0,-1 1,0-1,1 0,-1 1,0 0,0 0,-1-1,1 1,0 0,-1 0,0 1,0-1,0 0,0 0,0 0,0 3,-1 10,-1 0,-1-1,0 0,-1 1,-1-1,0 0,-1 0,0-1,-1 1,-1-1,0 0,-1-1,-10 12,-6 19,19-35,2-5,-1 0,1 1,0 0,0 0,0 0,1 0,-1 0,1 1,1-1,-1 1,1-1,0 1,0 0,1-1,-1 1,1 0,0-1,1 1,0 0,0-1,0 1,0 0,1-1,0 0,0 1,0-1,1 0,1 1,155 125,-157-129,0 1,-1-1,1 1,-1 0,0-1,0 1,0 0,0 0,0 0,0 0,-1 0,0 0,1 0,-1 0,0 0,-1 0,1 0,0 0,-1 0,0 0,1 0,-1 0,0-1,-1 1,1 0,0 0,-1-1,0 1,1-1,-1 1,0-1,0 0,0 0,-1 0,1 0,0 0,-1 0,0 0,-7 4,0 1,0-1,0-1,-1 0,1 0,-1-1,0 0,-1-1,-4 1,-17 0,0-2,0 0,1-2,-1-2,-5-2,32 4,1-1,-1 0,1 0,-1-1,1 1,0-1,0 0,0-1,0 1,0-1,0 0,1 0,-1 0,1-1,0 0,0 0,0 0,1 0,-1 0,1-1,-3-4,-1-9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52 593,'-14'33,"-5"22,1 0</inkml:trace>
  <inkml:trace contextRef="#ctx0" brushRef="#br0" timeOffset="273.13">52 198,'15'10,"4"7,-1 2</inkml:trace>
  <inkml:trace contextRef="#ctx0" brushRef="#br0" timeOffset="511.989">222 847,'160'-272,"-129"236,-30 35,-1 1,1-1,0 1,0 0,-1-1,1 1,0 0,0-1,0 1,-1 0,1 0,0 0,0 0,0 0,-1 0,1 0,0 0,0 0,0 0,-1 1,1-1,0 0,0 0,-1 1,1-1,0 0,0 1,-1-1,1 1,0-1,-1 1,1 0,-1-1,1 1,-1-1,1 1,-1 0,1-1,-1 1,0 0,1 0,-1-1,0 1,1 0,-1 0,0 0,0-1,0 1,0 0,0 0,0 0,12 55,-12-51,0 0,0 0,1 0,-1 1,1-1,0 0,1 0,-1 0,1 0,0 0,0-1,1 1,-1 0,1-1,0 0,1 0,-1 0,0 0,1 0,0 0,0-1,0 0,1 0,-1 0,1-1,-1 1,1-1,0 0,1-1,-1 1,1-2,-1 1,1-1,-1 0,1 0,-1 0,1-1,0 0,-1 0,0 0,1-1,-1 1,0-1,0-1,0 1,0-1,0 0,0 0,-1 0,1-1,-1 1,0-1,0 0,-1 0,1-1,0 0,7-9,-1-1,0-1,-2 1,1-2,-2 1,0-1,4-15,15-43,-18 57</inkml:trace>
  <inkml:trace contextRef="#ctx0" brushRef="#br0" timeOffset="765.077">1125 1,'-5'38,"-1"32,0 9,1-4,1-6,2-9,1-10,0-4,1-6,0-3,1-5,-1-2,0-1,0-2,0-9,1-9</inkml:trace>
  <inkml:trace contextRef="#ctx0" brushRef="#br0" timeOffset="911.692">871 423,'29'0,"33"5,11 2,-1-1,-10-1,-9-2,-10 0,-6-2,-6-1,-8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0 113,'5'29,"1"9</inkml:trace>
  <inkml:trace contextRef="#ctx0" brushRef="#br0" timeOffset="1283.149">84 0,'0'10,"0"12,-4 3,-3 2,1 1,2 0,0 1,2 0,1 0,0-6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6,'-11'22,"1"-1,0 1,2 0,1 1,1 0,0 0,2 1,1 0,2-21,1 0,0 1,0-1,0 0,0 0,0 1,0-1,1 0,0 0,-1 1,1-1,1 0,-1 0,0 0,1 0,-1 0,1-1,0 1,0 0,0-1,0 1,1-1,-1 0,1 0,-1 1,1-2,0 1,0 0,-1-1,1 1,0-1,1 0,-1 0,0 0,0 0,0-1,1 1,-1-1,0 0,0 0,1 0,-1 0,1-1,6 1,0-1,1-1,-1 0,0 0,0-1,0 0,0-1,-1 0,1 0,-1-1,0 0,-1-1,1 0,-1 0,0-1,-3 3,0 0,-1-1,1 1,-1-1,0 0,-1 0,1 0,-1 0,0-1,0 1,-1-1,1 0,-1 0,-1 0,1 0,-1 0,0 0,0 0,-1-1,0 1,0 0,0 0,-1-1,0 1,-1-2,-1 1,-1 1,1 0,-2 0,1 1,0-1,-1 1,0 0,-1 0,1 0,-1 1,0 0,0 0,0 0,0 1,-1 0,1 0,-1 1,0 0,0 0,0 0,0 1,0 0,0 0,0 1,-1 0,1 0,0 1,0 0,0 0,0 1,-1 0,-18 5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1 256,'34'-9,"1"-1,-2-3,0 0,0-2,-2-2,0 0,0-3,12-11,-40 30,-1 0,0 0,0-1,0 1,0-1,-1 1,1-1,0 0,-1 0,1 1,-1-1,0 0,1 0,-1-1,0 1,0 0,0 0,-1-1,1 1,-1 0,1-1,-1 1,0 0,1-1,-1 1,0-1,-1 1,1 0,0-1,-1 1,1 0,-1-1,0 1,0 0,0 0,0 0,0-1,0 1,-1 0,1 0,-1 1,1-1,-1 0,0 1,0-1,0 0,0 1,0 0,0 0,0-1,-8-1,1 1,-1 0,1 0,-1 1,0 0,0 1,0 0,0 0,0 1,1 0,-1 1,0 0,1 1,-1 0,1 0,0 1,0 0,0 1,1 0,0 0,0 1,0 0,0 0,1 1,0 0,0 1,1-1,0 1,1 0,-1 0,1 1,1 0,0 0,0 0,1 0,0 1,0-1,1 1,1 0,-1-1,2 1,-1 0,1 0,1 0,0 1,0-6,0 1,1 0,0-1,0 1,0-1,1 0,0 0,0 0,0 0,1 0,-1 0,1-1,0 0,0 0,1 0,-1 0,1-1,0 0,0 0,0 0,0 0,1-1,-1 0,1 0,0 0,5 0,157 8,-150-11,11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0,'-6'18,"0"0,1 1,1-1,0 1,2 0,0 0,2 0,0 14,0-19,0 414,0-405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0,'-10'39,"-3"17,6-1,4-10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0 426,'14'-41,"-3"5,1 0,2 0,2 1,15-25,-31 60,1-1,-1 1,0 0,0-1,0 1,0-1,1 1,-1 0,0-1,0 1,1 0,-1 0,0-1,1 1,-1 0,0 0,1-1,-1 1,0 0,1 0,-1 0,1 0,-1-1,0 1,1 0,-1 0,1 0,-1 0,0 0,1 0,-1 0,1 0,-1 0,0 0,1 1,-1-1,1 0,-1 0,0 0,1 0,-1 1,0-1,1 0,-1 0,0 0,1 1,-1-1,0 0,1 1,-1-1,0 0,0 1,0-1,1 0,-1 1,0-1,0 0,0 1,0-1,0 1,1-1,-1 0,0 1,0-1,0 1,0-1,0 1,9 37,-7-29,-2-3,1-1,-1 0,1 0,0 0,0 0,1 0,-1 0,1 0,0 0,1 0,-1-1,1 1,0-1,0 0,0 0,1 0,-1 0,1 0,0-1,0 0,0 0,1 0,-1 0,1-1,-1 1,1-1,0 0,0-1,0 1,0-1,0 0,0 0,0-1,1 1,-1-1,0 0,0-1,0 1,1-1,-1 0,1-1,13-8,0-1,-1 0,0-2,-1 0,-1-1,0 0,-1-2,0 0,-1 0,-1-1,-1-1,2-5,-1 4</inkml:trace>
  <inkml:trace contextRef="#ctx0" brushRef="#br0" timeOffset="316.289">706 342,'22'-14,"0"-1,-1 0,0-2,-1 0,-1-2,-1 0,-1-1,0 0,-2-2,0 0,-1 0,-2-1,0-2,-10 23,-1 0,0 1,0-1,-1 0,1 1,0-1,-1 0,1 0,-1 0,1 0,-1 1,0-1,0 0,0 0,0 0,0 0,0 0,0 0,-1 0,1 0,-1 0,1 1,-1-1,0 0,0 0,1 1,-1-1,-1 0,1 1,0-1,0 1,-1 0,1-1,0 1,-1 0,1 0,-1 0,0 0,1 0,-1 0,0 0,0 0,1 1,-1-1,0 1,0-1,0 1,0 0,0 0,0 0,-1 0,-10 2,0 1,0 1,0 0,0 0,1 1,0 1,0 0,0 1,1 0,0 1,0 0,1 1,0 0,1 0,0 1,0 1,1-1,0 1,1 1,0-1,1 1,0 0,1 1,1-1,-3 11,6-14,0 1,0-1,1 1,1 0,-1-1,2 1,-1-1,1 0,1 1,0-1,0 0,0 0,1-1,1 1,0-1,0 0,0 0,1 0,0-1,0 0,1 0,0 0,0-1,1 0,0-1,0 1,0-2,1 1,-1-1,1 0,0-1,0 0,0-1,1 1,-1-2,5 1,5 2,5 2,-1-1,1-1,1-1,-1-2,0 0,10-2,-7-3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57,'0'726,"0"-715</inkml:trace>
  <inkml:trace contextRef="#ctx0" brushRef="#br0" timeOffset="253.463">1 480,'38'-5,"42"-6,12-6,0-1,-11 4,-19-2,-16 3,-10 3,-7 4,-3-3,-2 1,-4-3,-7 0</inkml:trace>
  <inkml:trace contextRef="#ctx0" brushRef="#br0" timeOffset="634.607">707 0,'-28'379,"26"-368,1 1,1-1,0 0,0 0,1 1,1-1,0 0,0 0,1 0,1 0,-1-1,2 1,0-1,0 0,0 0,1-1,1 0,0 0,0 0,5 4,-7-11,0-1,-1 0,1 0,0 0,0 0,-1-1,1 0,0 0,0 0,0 0,0-1,-1 0,1 0,0 0,-1-1,1 0,-1 0,1 0,-1 0,0 0,0-1,0 0,0 0,0 0,-1 0,1-1,-1 1,0-1,0 0,1-2,16-12,-9 10,-10 5,1 1,-1-1,1 1,0-1,0 1,0 0,0 0,1 0,-1 0,0 0,1 1,0-1,-1 1,1-1,0 1,0 0,-1 0,1 0,0 0,0 1,0-1,0 1,0 0,0 0,0 0,0 0,0 1,0-1,0 1,0-1,0 1,0 0,0 0,0 1,-1-1,1 0,0 1,-1 0,0 0,2 0,23 67,9 10,-21-65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1,'-3'2,"1"0,-1 0,0 0,1 0,-1 1,1-1,0 1,0 0,0 0,0 0,1 0,-1 0,1 0,-1 0,1 0,0 0,0 1,1-1,-2 1,-4 17,1 1,1-1,1 1,0 1,2-1,1 0,0 5,-4 77,-19 266,35-321,-6-49</inkml:trace>
  <inkml:trace contextRef="#ctx0" brushRef="#br0" timeOffset="258.219">1 424,'38'-5,"23"-6,5-1,-3 1,-8 2,-8 4,-8 1,-10 3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8T17:18:34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533 266,'17'-4,"9"16,-23 8,0 0,-2 0,0 0,-1 0,-1 0,-1 0,-1 0,-1 0,0 0,-2-1,0 0,-3 6,-11 47,-63 240,81-308,0 1,0-1,0 1,1 0,-1 0,1-1,1 1,-1 0,1 0,-1 0,1 0,1 0,-1 0,1 0,0 0,0 0,0-1,1 1,0 0,0-1,0 1,0-1,1 1,-1-1,1 0,0 0,0-1,1 1,-1 0,1-1,0 0,0 0,0 0,0-1,1 1,-1-1,1 0,-1 0,1 0,0-1,-1 0,1 0,1 0,239 1,-148-21,-76 9</inkml:trace>
  <inkml:trace contextRef="#ctx0" brushRef="#br0" timeOffset="1">1332 363,'-3'106,"-3"0,-6 0,-4-1,-4-1,-7 3,17 1,34-121,-15-3</inkml:trace>
  <inkml:trace contextRef="#ctx0" brushRef="#br0" timeOffset="2">1839 436,'-2'-3,"1"1,-1-1,0 0,-1 1,1 0,0-1,-1 1,1 0,-1 0,0 0,1 1,-1-1,0 1,0-1,0 1,0 0,-1 0,1 0,0 1,0-1,0 1,-1 0,1 0,0 0,-1 0,1 0,0 1,0-1,0 1,-1 0,1 0,0 0,0 0,0 1,0 0,1-1,-1 1,0 0,1 0,-2 1,0 0,-1 0,1 0,0 0,0 1,1-1,-1 1,1 0,0 0,0 0,0 0,0 1,1-1,-1 1,1-1,1 1,-1 0,1 0,-1 0,1 0,1 0,-1 0,1 0,0 0,0 1,0-1,1 0,0 0,0 0,0 0,0 0,1 0,0-1,0 1,1 2,108 138,-102-140,-1 0,0 0,0 1,0 0,-1 0,0 1,0 0,-1 0,0 1,0-1,-1 1,0 1,0-1,-1 1,0 0,0 0,-1 0,0 0,-1 1,0-1,-1 1,0-1,0 1,-1 0,0-1,0 1,-1 0,-1-1,0 1,0-1,-1 1,0-1,0 0,-1 0,0-1,-2 2,-2 0,-1-1,-1-1,1 1,-1-1,-1-1,0 0,0 0,0-1,0-1,-1 0,0 0,0-1,-1-1,1 0,-1-1,1 0,-7 0,-25-29,37 13</inkml:trace>
  <inkml:trace contextRef="#ctx0" brushRef="#br0" timeOffset="3">1767 436,'26'-33,"7"21,1 1,0 3,0 0,0 2,1 2,5 1,-7-1,201-5,-215 5,-4-1</inkml:trace>
  <inkml:trace contextRef="#ctx0" brushRef="#br0" timeOffset="4">2468 0,'-23'70,"46"291,-24-238,-5 1,-5-1,-27 115,20 9,17-242,-1-1,1 1,-1-1,0 1,-1-1,1 0,-1 0,1 0,-1 0,0-1,-1 1,1-1,-1 0,1 0,-1 0,0 0,0-1,0 1,-1-1,1 0,0 0,-1-1,0 1,1-1,-1 0,0 0,1-1,-1 1,0-1,0 0,1-1,-1 1,0-1,0 0,1 0,-4-1,-48 5,-582 40,-699 44,1186-86,150-2,1 0,-1 0,1 0,0 0,-1 0,1 0,0 0,-1-1,1 1,0 0,0 0,0 0,0 0,0-1,0 1,0 0,1 0,-1 0,0 0,1 0,-1 0,1-1,-1 1,1 0,-1 0,1 0,0 0,-1 1,1-1,0 0,0 0,0 0,0 1,0-1,0 0,0 1,0-1,0 1,0-1,0 1,0-1,0 1,0 0,0-1,0 1,1 0,-1 0,0 0,0 0,0 0,0 0,1 1,-1-1,0 0,21-14,-20 9,-1 0,0 1,0-1,0 0,-1 0,1 0,-1 0,0 0,-1 0,1 0,-1 0,0 0,0 0,-1 1,1-1,-1 0,0 1,-1-2,-4-17,-30-144,8-1,7-1,8-1,7-165,7 319,1 1,1-1,0 1,1-1,0 1,2 0,-1 0,2 0,0 1,5-9,-8 18,0 0,0 0,1 0,-1 1,1-1,0 1,1 0,-1 0,1 0,-1 1,1 0,0 0,0 0,0 0,1 1,-1 0,1 0,-1 0,1 1,0-1,0 2,-1-1,1 1,0-1,0 1,0 1,0-1,0 1,2 1,81 9,0-4,0-4,1-4,-1-4,54-10,114-5,1070-10,-1047 30,-260-4,-6-1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17,'-13'-4,"0"0,0 1,0 1,-1 0,1 1,-1 1,0 0,1 0,-1 1,1 1,-1 1,1 0,0 0,0 1,0 1,1 0,-1 1,1 0,1 1,-1 0,1 1,0 1,1-1,0 1,0 1,0 2,7-9,0-1,0 1,1 0,-1 1,1-1,0 0,0 1,0-1,0 1,1-1,-1 1,1 0,0 0,0 0,0 0,1-1,-1 1,1 0,0 0,0 0,1 0,-1 0,1 0,0 0,0 0,0 0,0 0,1-1,-1 1,1-1,0 1,0-1,0 1,1-1,-1 0,1 0,0 0,1 0,5 4,0-1,1 0,-1-1,2 0,-1-1,0 0,1 0,0-1,0-1,0 1,0-2,0 0,0 0,0-1,0 0,0-1,1 0,-1-1,10-3,3-1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1,'-14'28,"-5"10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0,'10'19,"2"7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0 289,'30'-81,"-19"47,2 1,1 0,1 1,2 1,2-2,-19 33,0-1,0 1,0-1,0 1,0-1,0 1,1-1,-1 1,0-1,0 1,1-1,-1 1,0-1,0 1,1-1,-1 1,1 0,-1-1,0 1,1 0,-1-1,1 1,-1 0,1-1,-1 1,0 0,1 0,-1 0,1-1,0 1,-1 0,1 0,-1 0,1 0,-1 0,1 0,-1 0,1 0,-1 0,1 0,-1 0,1 1,-1-1,1 0,-1 0,1 0,-1 1,1-1,-1 0,1 1,-1-1,0 0,1 1,-1-1,1 0,-1 1,0-1,0 1,1-1,-1 1,0-1,0 1,1-1,-1 1,0-1,0 1,0-1,0 1,0-1,0 1,7 49,-6-36,0-6,-1 1,1-1,-1 1,1-1,0 1,1-1,0 0,1 1,-1-1,1 0,1-1,0 1,0 0,0-1,1 0,0 0,1-1,-1 1,1-1,0 0,1-1,6 5,-11-9,0 0,1-1,-1 1,1-1,-1 0,0 0,1 0,-1 0,1 0,-1 0,0-1,1 1,-1-1,0 0,1 0,-1 0,0 0,0 0,0 0,0 0,0-1,0 1,0-1,0 1,-1-1,1 0,0 0,-1 0,0 0,1 0,0-1,31-76,-25 57,16-39,-15 46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6,'-7'-1,"0"-1,-1 1,1 0,0 1,-1 0,1 0,0 0,-1 1,1 0,0 1,0-1,-1 1,-2 2,3-2,-10 3,1 1,-1 0,1 2,1 0,0 0,0 2,0 0,1 0,1 1,0 1,0 0,1 1,1 1,0-1,1 2,0-1,2 1,-4 8,6-11,1-1,0 1,1 0,0 0,1 1,0-1,1 0,1 1,0 0,0-1,1 1,1 0,0-1,1 1,0 0,1-1,1 0,0 0,0 0,1 0,1-1,0 0,0 0,1 0,5 6,-2-6,1-1,-1 0,2 0,-1-1,1-1,0 1,1-2,0 0,0-1,1 0,0-1,0 0,0-1,0-1,1 0,-1-1,13 0,3-1,-1-1,1-1,-1-2,0-1,0-1,0-1,0-2,14-6,57-41,-74 34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1,'-22'119,"5"2,5 0,5 1,9 105,9-167,-5-60,0-5</inkml:trace>
  <inkml:trace contextRef="#ctx0" brushRef="#br0" timeOffset="254.602">0 368,'39'9,"31"4,14-1,-3-2,-10-8,-12-4,-12-2,-14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0 186,'0'-3,"1"-1,-1 1,1 0,-1-1,1 1,0 0,1 0,-1 0,0 0,1 0,0 0,-1 0,1 0,0 1,1-1,-1 1,0-1,1 1,-1 0,1 0,0 0,0 0,-1 1,1-1,0 1,1 0,-1 0,0 0,0 0,0 0,1 0,-1 1,0 0,1 0,-1 0,0 0,1 0,-1 1,0-1,0 1,1 0,-1 0,0 0,0 0,0 1,0-1,0 1,0 0,-1 0,1 0,0 0,-1 0,1 2,8 12,-2 1,0 0,-1 1,-1 0,0 0,-2 0,0 1,-1 0,-1 0,0 0,-2 0,0 1,-1-1,-1 0,-3 18,3 4,2-23,-1-1,-1 1,0 0,-2 0,0 0,0-1,-2 1,0-1,-1 0,-1-1,-1 0,0 0,-1 0,0-1,-1 0,-1-1,-1 0,-4 4,15-17,0 1,-1-1,1 1,0-1,-1 1,0-1,1 0,-1 0,0 0,0 0,0 0,1 0,-1 0,0 0,0-1,0 1,0-1,0 0,-1 1,1-1,0 0,0 0,0 0,0-1,0 1,0 0,0-1,0 1,0-1,0 0,0 0,0 0,0 0,1 0,-1 0,0 0,1 0,-1-1,1 1,-1-1,1 1,-2-2,2-8,0 1,0-1,1 0,0 0,1 1,0-1,0 1,1-1,1 1,0-1,0 1,1 0,0 0,1 1,0-1,5-5,-3-1,13-29,2 0,2 1,1 2,3 0,1 2,2 1,2 2,1 1,2 1,1 2,2 2,18-10,-40 30,-6 3,1 1,0-1,0 2,1 0,0 0,0 1,0 1,1 0,12-1,-23 6,0 0,1 0,-1 0,0 1,0-1,0 1,0 0,0 0,0 0,-1 0,1 0,0 1,-1-1,0 1,0-1,0 1,0 0,0 0,0 0,-1 0,1 0,-1 1,0-1,0 0,0 1,-1-1,1 1,-1-1,0 0,1 1,-2-1,1 1,0-1,-1 1,1-1,-1 1,0-1,0 0,-1 0,1 1,-1-1,1 0,-1 0,0 0,-1 0,-9 17,0-2,-1 0,-1 0,0-1,-2-1,0 0,0-1,-2-1,0-1,0 0,-2-1,11-5,-1 0,0 0,0-1,0-1,-1 1,0-2,0 1,0-2,-1 1,1-2,-1 0,0 0,0-1,-2 0,-4-5</inkml:trace>
  <inkml:trace contextRef="#ctx0" brushRef="#br0" timeOffset="365.835">1072 16,'-1'1,"-18"4,0 2,0 1,0 0,1 1,0 1,1 1,0 1,1 0,0 1,1 0,1 2,0-1,-5 9,17-20,1 1,-1 0,1 0,0 0,0 0,0 0,0 0,1 1,0-1,0 0,0 0,0 0,1 0,-1 0,1 0,0 0,1 0,-1 0,1 0,-1 0,1 0,0-1,0 1,1-1,-1 1,1-1,0 0,0 0,0 0,0-1,0 1,0-1,1 1,0-1,-1 0,1-1,0 1,0 0,0-1,0 0,0 0,0 0,0-1,0 1,0-1,0 0,1 0,1-1,3 1,1-1,0 0,-1 0,1-1,-1 0,0-1,0 0,0 0,0-1,0 0,-1-1,0 1,0-2,0 1,0-1,-1-1,0 1,-1-1,1 0,4-8,-7 9,0 0,-1 0,0 0,-1 0,1-1,-1 1,-1-1,1 1,-1-1,0 0,0 0,-1 0,0 0,0 1,-1-1,0 0,0 0,0 1,-1-1,0 0,-1 1,1 0,-1-1,0 1,-1 0,1 1,-1-1,0 1,-1-1,0 1,-62-21,49 27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4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5527 619,'-7'11,"1"-1,0 1,1 0,0 0,1 0,0 1,1-1,0 1,1 0,0 0,1 0,0 0,1 0,0 0,1 0,1 0,0 0,0 0,1 0,1 0,4 9,-7-17,1-1,0 0,0 0,1 0,-1 0,1-1,-1 1,1 0,0-1,0 0,0 0,0 0,0 0,0 0,1-1,-1 1,1-1,-1 0,1 0,0 0,-1 0,1-1,0 0,-1 1,1-1,0-1,-1 1,1 0,0-1,-1 0,1 0,0 0,-1 0,0-1,1 1,-1-1,0 0,1 0,9-5,0-2,-1 1,0-1,0-1,-1 0,-1-1,1 0,7-12,-12 16,-1 0,0 0,0-1,-1 1,0-1,0 0,-1-1,0 1,-1-1,1 1,-2-1,1 0,-1 0,-1 0,1 1,-1-1,-1 0,0 0,0 0,-1 0,0 1,0-1,-1 1,0-1,-1 1,0 0,0 0,-5-6,4 8,0-1,-1 0,0 1,0 0,0 1,-1 0,0 0,0 0,0 0,-1 1,1 1,-1-1,0 1,0 0,0 1,-1 0,-5 0,15 2,0 0,-1 0,1 1,0-1,-1 0,1 1,-1-1,1 0,-1 1,1-1,-1 1,1-1,-1 1,1-1,-1 1,1 0,-1-1,0 1,1 0,-1-1,0 1,0-1,1 1,-1 0,0 0,0-1,0 1,0 0,0-1,0 1,0 0,0-1,0 1,0 0,-1 0,1-1,0 1,0 0,-1-1,1 1,0-1,-1 1,1 0,0-1,-1 1,1-1,-1 1,1-1,-1 1,1-1,-1 1,0-1,1 0,-1 1,1-1,-1 0,0 0,1 1,-1-1,0 0,0 0,1 0,-1 0,0 0,12 2,-1-1,1-1,0 1,-1-2,1 0,-1 0,1-1,-1 0,1-1,-1 0,0 0,0-1,-1-1,1 1,6-6,11-5,-1-2,-1-1,0-1,-2-1,0-1,-1-1,-2-1,0-1,-1 0,-1-2,-2 0,12-24,31-125,-52 167,-2 28,-3 30,4 51,5-1,4-1,10 21,-7-25,60 424,-74-496,-2 0,0 1,-1 0,-1-1,-2 1,0-1,-2 0,0 1,-1-1,-2-1,0 1,-5 8,10-27,1-1,-1 1,0 0,0-1,0 1,0-1,-1 1,1-1,-1 0,0 0,0-1,0 1,0 0,-1-1,1 0,-1 0,1 0,-1 0,0 0,0-1,1 0,-1 0,0 0,0 0,0 0,-1-1,1 0,0 0,0 0,0 0,0-1,0 1,0-1,0 0,0-1,0 1,0 0,1-1,-1 0,1 0,-1 0,1-1,-1 1,-1-3,-1-6,2 0,0-1,0 1,1-1,0 0,1 0,0 0,1 0,1-1,-1 1,2 0,0 0,1 0,0 0,0 0,4-10,5-20,2 0,2 1,1 0,2 2,2 0,1 1,3 0,0 2,28-29,-27 32,-5 6</inkml:trace>
  <inkml:trace contextRef="#ctx0" brushRef="#br0" timeOffset="868.571">7304 704,'25'-1,"0"-1,0-1,0-2,-1 0,1-1,-2-1,1-2,-1 0,6-5,-19 9,0 0,0-1,-1-1,0 1,0-2,-1 1,0-1,0 0,-1-1,0 0,0 0,4-10,-7 12,-4 7,0-1,0 0,-1 0,1 0,0 0,1 0,-1 0,0 0,0 0,0 0,0 0,1 0,-1 1,0-1,1 0,-1 0,1 0,-1 1,1-1,0 0,-1 0,1 1,-1-1,1 0,0 1,0-1,-1 1,1-1,0 1,0-1,0 1,0 0,0-1,-1 1,1 0,0 0,0 0,0 0,0-1,0 1,0 0,0 1,0-1,0 0,0 0,-1 0,1 0,0 1,0-1,0 0,0 1,0-1,-1 1,1-1,0 1,0 0,-1-1,1 1,32 118,-23-58,-3 1,-3-1,-3 1,-3 17,2-23,-2-7,-2-1,-1 1,-3-1,-6 15,12-54,0 0,-1 1,0-1,-1-1,0 1,0 0,-1-1,0 0,0 0,-1-1,0 1,-1-1,-1 1,7-7,1-1,-1 1,0 0,1-1,-1 1,0-1,0 1,1-1,-1 1,0-1,0 1,0-1,0 0,0 1,0-1,0 0,0 0,1 0,-1 0,0 0,0 0,0 0,0 0,0 0,0 0,0-1,0 1,0 0,0-1,0 1,1 0,-1-1,0 1,0-1,0 1,1-1,-1 0,0 1,1-1,-1 0,1 0,-1 1,0-1,1 0,0 0,-1 0,1 0,-1 1,1-2,-10-48,12 19,1 0,2 1,1-1,1 1,1 0,2 1,1 0,1 1,12-19,-1-5,-5 8,2 1,2 1,2 1,1 0,3 2,1 2,1 0,2 2,2 1,1 2,2 1,25-15,27 11,-87 35,0-1,0 1,0 0,0 0,0 0,0 0,0 0,0 0,0 1,0-1,0 1,0-1,0 1,0 0,0 0,0 0,0 0,-1 0,1 0,0 1,-1-1,1 0,-1 1,1-1,-1 1,0 0,0-1,0 1,0 0,0 0,0 0,0 0,0 0,-1 0,1 0,-1 0,0 0,1 0,-1 0,0 0,0 0,0 2,-2 11,-1 1,0-1,-1 0,0 0,-1 0,-1-1,0 1,-1-1,-1-1,0 1,-1-1,0-1,-1 0,0 0,-9 7,2-1,-1-1,-1 0,-1-1,0-1,-1-1,-1 0,-4 0,25-13,0 0,0 0,0 0,0 0,0-1,0 1,-1 0,1 0,0-1,-1 1,1-1,-1 1,1-1,0 0,-1 1,1-1,-1 0,1 0,-1 0,1 0,-1 0,1-1,0 1,-1 0,1-1,-1 1,1-1,0 1,-1-1,1 1,0-1,-1 0,1 0,0 0,0 0,0 0,0 0,-1-1,3-9</inkml:trace>
  <inkml:trace contextRef="#ctx0" brushRef="#br0" timeOffset="-3655.036">983 422,'88'240,"-57"-167,5 29,-36-101,0-1,0 1,0-1,0 1,1-1,-1 1,0-1,0 1,0-1,1 1,-1-1,0 1,1-1,-1 1,0-1,1 0,-1 1,0-1,1 1,-1-1,1 0,-1 0,1 1,-1-1,1 0,-1 0,1 1,-1-1,1 0,-1 0,1 0,-1 0,1 0,0 0,-1 0,1 0,-1 0,1 0,-1 0,1 0,-1 0,1-1,-1 1,1 0,-1 0,1 0,-1-1,1 1,-1 0,1-1,-1 1,1 0,-1-1,0 1,1-1,-1 1,0-1,1 1,-1-1,0 1,0-1,1 1,-1-1,0 1,0-1,0 1,0-1,0 0,17-42,-16 40,49-153,58-122,-78 226,-24 46</inkml:trace>
  <inkml:trace contextRef="#ctx0" brushRef="#br0" timeOffset="-3017.478">1547 760,'40'-22,"-22"15,-1-1,-1-1,1-1,-2-1,1 0,-1 0,-1-2,0 0,-1 0,0-1,-1-1,-1 0,2-4,-12 16,0 1,0-1,0 0,0 1,-1-1,1 0,-1 1,0-1,0 0,0 0,0 1,0-1,0 0,-1 0,0 1,1-1,-1 0,0 1,0-1,0 1,-1-1,1 1,0 0,-1-1,0 1,0 0,1 0,-1 0,0 0,0 1,-1-1,1 0,0 1,-1-1,1 1,-1 0,1 0,-1 0,1 0,-1 1,0-1,1 1,-1-1,0 1,0 0,1 0,-1 0,0 0,0 1,1-1,-1 1,0-1,1 1,-1 0,1 0,-1 0,1 1,-1-1,0 1,-7 4,1 1,0 0,0 0,1 1,0 0,0 1,1-1,0 1,1 1,0-1,0 1,1 0,0 1,1-1,0 1,1 0,0 0,0 0,2 0,-1 0,1 9,1-15,0 1,1 0,-1-1,1 1,0 0,1-1,0 1,0-1,0 0,0 1,1-1,0 0,0 0,0-1,0 1,1-1,0 1,0-1,0-1,1 1,-1 0,1-1,0 0,0 0,0 0,0-1,0 0,1 0,-1 0,5 1,6 0,-1 0,1 0,0-2,0 0,0-1,0 0,0-1,-1-1,1 0,11-4,-3-4,0-1,0-1,-1 0,-1-2,0-1,-1-1,0 0,-2-2,0 0,-1-1,0-1,7-13,-9 13,-1 0,-1-1,-1-1,-1 0,0 0,-2-1,-1-1,-1 0,-1 0,0-1,-2 0,-2 0,1-10,-25-66,20 98,0 0,-1 1,1-1,-1 0,0 0,0 1,0-1,0 1,0 0,0-1,-1 1,1 0,-1 0,1 1,-1-1,0 0,0 1,0 0,0 0,0-1,0 2,0-1,0 0,0 1,0-1,0 1,-1 0,1 0,0 0,-2 1,-2 2,1 1,0-1,1 1,-1 0,1 1,-1-1,2 1,-1 0,0 1,1-1,0 1,0 0,0 0,1 0,0 0,0 0,1 1,0 0,0-1,0 1,1 0,0 0,0 2,-3 30,1 0,2 0,2 0,4 26,-1-37,1-1,1 0,2-1,1 1,1-2,1 1,1-1,1-1,1 0,14 16,26 5,-35-39</inkml:trace>
  <inkml:trace contextRef="#ctx0" brushRef="#br0" timeOffset="-2701.32">2535 535,'-9'14,"0"0,1 1,1-1,0 2,1-1,1 1,0 0,1 0,1 0,0 0,2 1,-1-1,2 1,1 15,0-28,0-1,-1 0,1 1,0-1,1 0,-1 1,1-1,-1 0,1 0,0 0,0 0,0 0,0-1,1 1,-1-1,1 1,0-1,0 0,-1 0,1 0,1 0,-1-1,0 1,0-1,0 0,1 0,-1 0,1 0,-1-1,1 1,-1-1,1 0,-1 0,1 0,-1-1,1 1,2-1,3-1,0 0,0-1,0 0,0 0,-1-1,1 0,-1-1,0 1,0-2,-1 1,1-1,-1 0,5-7,-5 7,0-1,-1-1,0 1,-1-1,0 0,0 0,0-1,-1 0,0 1,-1-1,0 0,-1-1,0 1,0 0,-1-1,0 1,0-1,-1 0,-1 1,1-1,-2 1,1-1,-1 1,-1 0,1 0,-2 0,-1-4,2 9,-1 0,1 0,-1 1,0-1,0 1,0 0,-1 0,1 0,-1 0,1 1,-1 0,0 0,0 0,0 1,0-1,0 1,-1 0,1 1,0-1,0 1,-1 0,1 1,0-1,0 1,-1 0,1 0,0 0,0 1,0 0,1 0,-1 0,0 1,1 0,-1-1,1 2,0-1,0 0,0 1,0 0,1 0,-1 0,1 0,0 0,1 1,-1-1,-1 4,-9 14</inkml:trace>
  <inkml:trace contextRef="#ctx0" brushRef="#br0" timeOffset="-2335.714">3185 563,'-24'7,"0"2,1 0,0 2,1 1,0 0,1 2,1 0,0 1,-6 7,23-18,0-1,0 0,1 1,-1-1,1 1,0-1,1 1,-1 0,0 0,1 0,0 0,0 0,0 1,1-1,-1 0,1 0,0 0,0 1,0-1,1 0,0 0,-1 0,2 0,-1 0,0 0,1 0,-1 0,1 0,0 0,1-1,-1 1,1-1,-1 0,1 1,0-1,0 0,0-1,1 1,-1-1,1 1,-1-1,1 0,5 3,-1 0,1-1,0 0,0 0,0-1,1-1,-1 1,1-1,-1-1,1 0,0 0,0-1,-1 0,1-1,0 0,-1 0,1-1,-1 0,1-1,-1 0,0-1,8-3,1-6</inkml:trace>
  <inkml:trace contextRef="#ctx0" brushRef="#br0" timeOffset="-2086.154">3438 676,'-4'33,"2"12,7-2,2-14,1-11</inkml:trace>
  <inkml:trace contextRef="#ctx0" brushRef="#br0" timeOffset="-1813.488">3410 168,'0'0</inkml:trace>
  <inkml:trace contextRef="#ctx0" brushRef="#br0" timeOffset="-1555.947">3833 252,'-17'180,"7"-1,9 8,1-178,0-1,1 1,0 0,0-1,1 0,1 1,-1-1,1 0,0 0,1 0,3 5,11-6,-11-14</inkml:trace>
  <inkml:trace contextRef="#ctx0" brushRef="#br0" timeOffset="-1003.302">3636 619,'395'0,"-392"-1,0 1,0-1,0 1,0-1,0 1,0 0,0 0,0 0,1 0,-1 1,0-1,0 1,0 0,-1 0,1 0,0 0,0 1,0-1,-1 1,1-1,-1 1,1 0,-1 0,0 0,1 0,-1 1,0-1,-1 1,1-1,0 1,-1-1,1 1,-1 0,0 0,0 0,0 0,0 0,0 1,-1 20,-1-20,0-1,1 0,-1 0,1 0,0 0,0 1,0-1,0 0,1 0,-1 0,1 1,0-1,0 0,0 0,0 0,1 0,-1-1,1 1,-1 0,1 0,0-1,0 1,0-1,1 0,1 2,1-5,1 0,-1-1,0 1,0-1,0 0,0-1,-1 1,1-1,0 0,-1 0,0 0,0-1,0 1,0-1,0 0,-1 0,0-1,0 1,2-4,-4 7,72-125,-72 125,0 0,0 0,0 1,0-1,0 1,0-1,1 1,-1-1,0 1,0 0,0-1,1 1,-1 0,0 0,0 0,1 0,-1 0,0 0,0 0,1 0,-1 1,0-1,0 1,0-1,1 0,-1 1,0 0,0-1,0 1,0 0,0-1,0 1,0 0,0 0,-1 0,1 0,0 0,0 0,-1 0,1 0,0 1,31 49,-31-49,208 324,-198-302,-1 1,-1 0,-1 0,-1 0,-1 1,-2 0,-1 0,0 0,-2 1,-1-1,-2 1,0-1,-4 14,5-33,0-1,0 1,-1 0,0-1,0 0,-1 1,1-1,-1 0,-1 0,1 0,-1-1,0 1,0-1,-1 0,1 0,-1-1,0 1,-1-1,1 0,-1 0,0-1,0 0,0 0,0 0,0-1,-1 1,1-2,-1 1,1-1,-1 0,0 0,1-1,-1 0,0 0,0 0,1-1,-1 0,-3-1,4 0,-1-1,1 0,0 0,0 0,1 0,-1-1,1 0,-1 0,1-1,1 1,-1-1,1 0,-1-1,1 1,1-1,-1 1,1-1,0 0,0 0,1-1,0 1,0 0,1-1,-1 0,1 1,1-1,-1 0,1 1,0-3,1-13,0 0,1 1,1-1,1 1,1-1,1 1,1 1,5-11,90-141,-83 148</inkml:trace>
  <inkml:trace contextRef="#ctx0" brushRef="#br0" timeOffset="6152.71">954 1523,'-133'725,"90"-598,23-110,13-48,12 2,2 1,1 0,1 0,2 0,1 1,0 1,2 0,2 1,13-18,-15 21,32-56,3 3,4 1,3 3,3 3,3 2,10-4,-67 65,0-1,1 1,0 0,0 1,0 0,1-1,-1 2,1-1,0 1,0 0,1 1,-1 0,0 0,1 0,-1 1,1 0,-1 0,1 1,0 0,4 1,-8 2,-1 1,0-1,0 1,0 0,-1 0,0 0,1 0,-1 0,0 1,-1-1,1 0,-1 1,0-1,0 1,0 0,-1-1,0 1,0 0,0-1,0 1,-1 0,0-1,1 1,-2-1,1 1,-1-1,1 1,-1-1,0 0,-1 0,-8 29,-1 0,-2-1,-1-1,-1 0,-2-1,-1-1,-1-1,-2 0,-10 9,-4 7,29-34,0 1,0-1,-1 0,0-1,-1 1,0-2,-1 1,0-2,0 1,0-1,-1-1,0 1,-1-2,1 0,-1 0,-6 1,16-6,0 0,0 0,0 0,-1 0,1 0,0 0,0 0,0-1,0 1,0-1,0 0,1 1,-1-1,0 0,0 0,0 0,1 0,-1-1,0 1,1 0,-1-1,1 1,0-1,-1 1,1-1,0 0,0 0,0 1,0-2,-6-15</inkml:trace>
  <inkml:trace contextRef="#ctx0" brushRef="#br0" timeOffset="6801.491">1547 1946,'20'0,"0"-2,-1 0,0-1,1-1,-1-1,0-1,-1 0,0-1,0-1,0-1,-1-1,0 0,-1-1,15-13,-25 18,-1 0,0 0,0-1,0 1,-1-1,1 0,-2-1,1 1,-1-1,0 1,-1-1,0 0,0 0,0-4,-1 8,-1 1,0 0,0-1,0 1,0 0,0-1,0 1,-1 0,0-1,0 1,0 0,0 0,0 0,-1 0,1 0,-1 0,0 0,0 0,0 0,0 1,0-1,-1 1,1 0,-1 0,1 0,-1 0,0 0,0 0,0 1,0-1,0 1,0 0,0 0,-1 0,-1 0,-1 0,-1 0,1 1,0 0,0 0,0 1,0 0,-1 0,1 0,0 1,0-1,1 2,-1-1,0 1,1-1,-1 1,1 1,0-1,0 1,0 0,1 0,-1 1,1-1,0 1,0 0,-1 2,-5 7,-1 1,2 1,0 0,1 0,0 0,2 1,0 0,-1 5,4-9,0 1,0-1,1 1,1-1,0 1,1-1,1 1,0 0,1 0,-1-9,0 0,0 0,1 0,0-1,0 1,0 0,0-1,1 0,0 1,0-1,0 0,0 0,0-1,1 1,0-1,0 0,0 0,0 0,0 0,1-1,-1 1,1-1,-1 0,1-1,3 2,5 0,1 0,0-1,0-1,0 0,0-1,0 0,-1-1,1-1,0 0,0 0,-1-2,1 0,-1 0,0-1,0-1,-1 0,0-1,0 0,1-2,16-12,-1-1,-1-1,-1-1,-1-1,-1-2,20-29,-33 40,-1-1,0 0,-1-1,-1 0,-1 0,0-1,-2 0,0 0,1-15,-5 33,0 0,0 0,-1 0,1 0,-1 0,1 0,-1 0,0 0,1 0,-1-1,0 1,0 0,0 0,0 0,0-1,0 1,0 0,0 0,0-1,0 1,-1 0,1 0,0 0,-1 0,1 0,-1 0,0-1,1 1,-1 0,0 0,0 1,1-1,-1 0,0 0,0 0,0 0,0 1,0-1,0 1,0-1,0 0,0 1,-1 0,1-1,0 1,0 0,0-1,-1 1,1 0,0 0,0 0,0 0,-1 0,1 1,-1-1,-5 7,0 1,1-1,-1 2,2-1,-1 1,1-1,0 1,1 1,0-1,1 1,0-1,0 1,1 0,0 0,1 0,0 1,1-1,0 7,1-9,1 0,1 0,-1 0,1-1,0 1,1-1,0 0,0 0,0 0,1 0,0-1,1 1,-1-2,1 1,1 0,29 37,-30-34,0 1,-1-1,0 1,-1 0,0 0,0 0,-1 0,-1 1,0-1,0 1,-1 0,0 0,-1-1,0 6,4 34,1-31</inkml:trace>
  <inkml:trace contextRef="#ctx0" brushRef="#br0" timeOffset="7616.371">2535 1861,'28'114,"-6"1,-4 1,1 106,-18-217,0-1,0 1,-1 0,0 0,0-1,0 1,-1 0,1 0,-1-1,0 1,-1 0,1-1,-1 1,0-1,0 0,0 0,0 1,-1-1,0-1,0 1,0 0,0-1,0 1,-1-1,0 0,1 0,-5 1,6-5,0 0,-1 0,1 0,0-1,0 1,0-1,0 0,0 0,0 0,0 0,0 0,1 0,-1 0,1 0,0-1,0 1,0 0,0-1,0 1,0-1,0 1,1-1,-1 0,1 1,0-1,0 0,0 1,0-1,0 1,1-3,-1 3,1-31,1 0,2 1,2-1,1 1,1 0,1 1,2 0,2 0,0 1,14-20,-21 36,19-38,2 2,3 1,1 1,2 2,3 1,1 2,6-2,12 4,-54 41,1-1,-1 0,0 1,1-1,-1 1,0-1,1 1,-1-1,1 1,-1 0,0 0,1 0,-1 0,1 0,-1 0,1 0,-1 0,1 1,-1-1,0 1,1-1,-1 1,0-1,1 1,-1 0,0-1,0 1,0 0,1 0,-1 0,0 0,0 0,0 0,-1 0,1 0,0 1,0-1,0 0,-1 1,1-1,-1 0,1 1,-1 0,2 14,-1 0,0 0,-2-1,0 1,0 0,-2-1,0 1,-1-1,0 0,-1 0,-1 0,0 0,-1-1,-4 6,2 2,0-1,-2 0,0 0,-1-1,-1-1,-1 0,-1-1,0-1,-2 0,-3 3,19-19,0 0,0 0,0 0,0 0,0-1,-1 1,1 0,0 0,0-1,0 1,-1 0,1-1,0 0,-1 1,1-1,0 0,-1 1,1-1,-1 0,1 0,0 0,-1 0,1 0,-1-1,1 1,0 0,-1-1,1 1,0-1,0 1,-1-1,1 0,0 1,0-1,0 0,0 0,0 0,0 0,0 0,0 0,0 0,0 0,0 0,1 0,-1-1,0 1,1 0,-1-1,1 1,-1 0,1-1,0 1,0 0,0-1,-1 1,1-1,0 1,1 0,-1-1,0 0,-2-19</inkml:trace>
  <inkml:trace contextRef="#ctx0" brushRef="#br0" timeOffset="7868.352">3297 1777,'0'38,"0"23,0 0</inkml:trace>
  <inkml:trace contextRef="#ctx0" brushRef="#br0" timeOffset="8036.188">3325 1410,'5'38,"6"28,2 2</inkml:trace>
  <inkml:trace contextRef="#ctx0" brushRef="#br0" timeOffset="8297.561">3523 2144,'164'-321,"-116"253,-47 68,0 0,0 0,0 0,0 1,0-1,0 0,0 0,0 0,0 1,0-1,0 1,-1-1,1 0,0 1,0 0,0-1,-1 1,1-1,0 1,0 0,-1 0,1-1,-1 1,1 0,0 0,-1 0,0 0,1-1,-1 1,0 0,1 0,-1 0,0 0,0 0,0 0,0 0,0 0,0 0,0 0,0 0,0 0,0 0,0 0,-1 0,1 0,0 0,-1 0,1 0,-1 0,1 1,0 9,16 116,-15-123,0 0,0 0,1 0,0 0,-1 0,2-1,-1 1,0-1,1 1,-1-1,1 0,0 0,0 0,0 0,1 0,-1-1,0 1,1-1,0 0,0 0,0 0,0-1,0 1,0-1,0 0,0 0,0-1,1 1,2-2,0-1,0 0,0 0,0 0,0-1,0 0,0 0,-1-1,0 0,0 0,0 0,0-1,-1 0,1 0,-1 0,0-1,-1 1,1-1,-1 0,-1-1,1 1,-1-1,0 0,0 1,-1-1,0-1,0 1,-1 0,0 0,0-1,-1 1,0-4,2-17,-2 3</inkml:trace>
  <inkml:trace contextRef="#ctx0" brushRef="#br0" timeOffset="9334.903">813 2398,'5'-5,"-3"-1,-2 4,-2 8,1 8,-5 1,-1 3,0 4,2 2,-4 2,0 1,2 2,2 0,-4-5,1-2,1 1,7-4,3-6</inkml:trace>
  <inkml:trace contextRef="#ctx0" brushRef="#br0" timeOffset="20725.084">4426 1777,'-12'-2,"1"2,-1-1,0 1,0 1,0 0,1 1,-1 0,1 1,-1 0,1 1,0 0,0 1,1 0,-1 1,1 0,0 1,1 0,-1 0,1 1,1 0,0 0,0 1,0 0,1 2,-39 97,45-105,0 0,0 0,1 0,-1-1,1 1,0 0,0 0,0 0,0 0,1 0,-1-1,1 1,0 0,0 0,0-1,0 1,0 0,0-1,1 1,-1-1,1 0,0 1,-1-1,1 0,0 0,0 0,1 0,-1 0,0-1,1 1,-1-1,1 1,-1-1,1 0,0 0,-1 0,1-1,2 2,8-2,0 0,-1-1,1 0,-1-1,0 0,1-1,-1 0,0-1,-1 0,1-1,-1-1,0 0,0 0,0-1,-1 0,0-1,-1 0,1 0,-2-1,1-1,0-1,19-14,-11 10,0 0,-1-2,0 0,-1 0,-1-2,-1 0,-1 0,0-1,-2-1,0 0,-1 0,-2-1,1-4,-3 13,0 1,-1-1,-1 0,0 0,-1 0,0-1,-1 1,-1 0,0-1,-1 1,0 0,-1-1,0 1,-1 0,-1 0,0 0,-1 1,0 0,-1 0,0 0,-1 0,-2-1,4 9,0 0,0 0,0 1,-1-1,1 1,-1 1,0-1,0 1,0 0,0 1,-1-1,1 1,0 0,-1 1,1-1,0 1,-1 1,1-1,0 1,-1 0,1 1,0-1,0 1,-6 3,2-1,0 0,0 1,0 1,1-1,0 1,0 1,0 0,1 0,0 1,1 0,-1 0,2 1,-1 0,0 1,1 3,1 1,0-1,1 1,0 1,1-1,1 0,0 1,1-1,0 1,1-1,1 1,1 0,0-1,0 0,2 1,-1-1,2 0,0-1,1 1,0-1,5 7,4 0,1-1,1-1,1-1,1 0,0-1,1-1,0-1,1 0,23 9,-13-4,44 35,-58-41</inkml:trace>
  <inkml:trace contextRef="#ctx0" brushRef="#br0" timeOffset="21085.116">4906 1833,'-9'34,"-4"15,5 0,10-9,3-11</inkml:trace>
  <inkml:trace contextRef="#ctx0" brushRef="#br0" timeOffset="21338.951">4877 1579,'10'10,"3"3</inkml:trace>
  <inkml:trace contextRef="#ctx0" brushRef="#br0" timeOffset="21574.003">5442 1748,'-26'3,"1"1,-1 1,1 1,1 1,-1 1,1 2,1 0,0 1,0 2,1 0,-7 6,26-16,-1 1,0-1,1 1,-1-1,1 1,0 0,1 0,-1 0,0 1,1-1,0 1,0-1,1 1,-1 0,1-1,0 1,0 0,1 0,-1 0,1 0,0 0,0 0,1 0,0-1,0 1,0 0,0 0,0 0,1-1,0 1,0-1,1 1,-1-1,1 0,0 0,0 0,0 0,0-1,1 1,0-1,0 0,4 2,1-1,0 0,0-1,0 0,1-1,-1 0,1 0,-1-1,1 0,-1-1,1 0,0 0,-1-1,1-1,-1 1,1-1,-1-1,0 0,0 0,0-1,0 0,-1-1,1 0,-1 0,38-28,-25 16</inkml:trace>
  <inkml:trace contextRef="#ctx0" brushRef="#br0" timeOffset="22252.735">5696 1804,'-2'7,"1"0,0 0,1-1,0 1,0 0,0 0,1-1,0 1,0 0,1-1,0 1,0-1,0 1,1-1,0 0,0 0,1 0,-1-1,1 1,1-1,-1 0,1 0,0 0,0-1,0 1,3-4,0 0,-1 0,1-1,-1 0,1 0,0-1,-1 0,1 0,-1-1,0 0,1 0,-1-1,0 1,0-2,0 1,-1-1,1 0,-1 0,0-1,0 0,1-2,-5 6,131-102,-133 102,1 0,-1 0,0 0,1 0,-1 0,1 0,0 1,-1-1,1 0,0 0,-1 1,1-1,0 0,0 1,0-1,0 1,0-1,-1 1,1-1,0 1,0 0,0 0,0-1,0 1,0 0,0 0,0 0,0 0,0 0,0 0,0 0,0 0,0 1,0-1,0 0,0 0,0 1,0-1,0 1,0-1,0 1,0-1,-1 1,1 0,0-1,0 1,-1 0,1 0,0-1,-1 1,1 0,-1 0,1 0,-1 0,1 0,0 7,0-1,1 0,0 0,1-1,-1 1,1 0,1-1,-1 1,1-1,0 0,0-1,1 1,0-1,0 1,0-1,1-1,-1 1,1-1,0 0,4 2,-1-3,1 0,-1-1,1 0,-1 0,1-1,0 0,-1 0,1-1,0-1,0 0,-1 0,1-1,-1 0,1 0,-1-1,0-1,0 0,2 0,149-98,-140 86,-1-1,0-1,-2 0,0-2,-1 0,-1 0,-1-2,-1 1,-1-2,-1 0,-1 0,-1-1,-1 0,-1-1,-1 0,-1 0,-1-1,-3 19,0 1,0 0,0 0,-1-1,0 1,0 0,-1 0,0-1,0 1,0 0,-1 0,0 0,0 0,0 0,-1 0,0 1,0-1,0 1,-1 0,0 0,0 0,0 0,0 1,-1-1,0 1,0 1,-1-2,-1 5,0 0,1 1,-1 0,0 0,1 0,-1 1,1 0,0 0,0 1,-1 0,2 0,-1 0,0 1,1 0,-1 0,1 0,0 0,0 1,1 0,0 0,-1 0,0 3,-9 10,1 1,0 0,2 1,0 0,1 1,1 0,1 1,1 0,1 0,0 1,2-1,1 1,1 0,1 0,1 0,1 7,1-17,2 0,-1 0,2 0,0 0,0-1,1 0,1 0,0 0,0-1,1 0,1 0,-1-1,2 0,0-1,0 0,0 0,1-1,1-1,-1 0,1 0,0-1,1 0,-1-1,1-1,0 0,0-1,1 0,-1-1,7 0,4 0</inkml:trace>
  <inkml:trace contextRef="#ctx0" brushRef="#br0" timeOffset="22920.726">7107 1692,'-23'13,"1"1,0 1,1 0,1 2,1 0,0 1,1 1,1 1,1 0,-4 9,19-28,-1 0,1 0,-1 0,1 0,0 0,-1 1,1-1,0 1,0-1,0 1,0-1,1 1,-1 0,0-1,0 1,1 0,-1-1,1 1,0 0,0 0,-1 0,1-1,0 1,0 0,1 0,-1 0,0-1,1 1,-1 0,1 0,-1-1,1 1,0 0,0-1,-1 1,1-1,1 1,-1-1,0 1,0-1,0 0,1 0,-1 1,1-1,-1 0,1 0,-1 0,1-1,-1 1,1 0,0-1,1 1,13-4,-1-2,1 0,-1-1,0 0,-1-2,0 1,0-2,0 0,-1 0,0-1,-1-1,8-9,7-2,63-43,-89 64,0 0,0 0,1 1,-1-1,0 0,1 1,-1-1,1 1,-1-1,1 1,-1 0,1-1,-1 1,1 0,-1 0,1 0,-1 0,1 0,-1 1,1-1,-1 0,1 1,-1-1,1 1,-1 0,1-1,-1 1,0 0,1 0,-1 0,0 0,0 0,0 0,0 0,0 0,0 1,20 56,-6-13,-8-39,-1-2,1 1,0-1,0 0,0 0,1-1,-1 0,1 0,0-1,0 0,0 0,0-1,0 0,0 0,0-1,0 0,0-1,0 1,1-2,-1 1,-1-1,1 0,0-1,0 0,-1 0,0 0,4-3,20-9,-1 0,-1-2,-1-1,0-1,-2-1,0-2,17-18,-38 35,1 0,-1-1,0 1,0-1,-1 0,0 0,0 0,0-1,-1 0,0 1,0-1,-1 0,0-1,0 1,0 0,-1-1,0 1,-1 0,0-1,0 1,0-1,-1 1,0-1,0 1,-1 0,0 0,-1 0,1 0,-2-1,2 5,0 1,0 0,-1 0,1 0,-1 0,0 0,1 0,-1 1,0-1,0 1,0 0,0 0,0 0,0 0,0 1,0-1,-1 1,1-1,0 1,0 0,0 1,-1-1,1 1,0-1,0 1,0 0,0 0,0 0,0 0,0 1,-85 51,83-49,0-1,0 1,1 0,0 1,0-1,0 1,0 0,1 0,0 0,0 0,0 0,0 1,1-1,0 1,0 0,1 0,-1-1,1 1,1 0,-1 0,1 0,0 0,0 0,1 0,0 0,0 0,0 0,1 0,0 0,0-1,0 1,1-1,-1 1,1-1,1 0,-1 0,1 0,0-1,0 1,0-1,1 0,-1 0,5 3,151 102,-155-105,1 1,-1-1,0 1,-1 1,1-1,-1 1,0 0,0 0,0 0,-1 0,0 1,-1-1,1 1,-1 0,0 0,0 2,4 12,0-4</inkml:trace>
  <inkml:trace contextRef="#ctx0" brushRef="#br0" timeOffset="35573.817">277 3018,'-26'12,"0"1,2 1,-1 2,2 0,0 1,1 1,1 1,1 1,-9 12,26-30,0 0,0 1,0 0,1 0,-1 0,1 0,-1 0,1 0,0 1,0-1,1 1,-1-1,1 1,-1 0,1 0,1-1,-1 1,0 0,1 0,0 0,0 0,0 0,0 0,0 0,1 0,0-1,0 1,0 0,0 0,1-1,-1 1,1 0,0-1,0 0,1 1,-1-1,1 1,8 2,0-1,-1-1,2 0,-1 0,0-1,1 0,-1-1,1 0,0-1,0-1,0 0,-1 0,1-1,0 0,0-1,-1-1,1 0,-1 0,0-1,9-5,-7 4,0-1,-1 0,1-1,-1-1,-1 0,0 0,0-1,0-1,-1 1,-1-2,0 1,0-2,-1 1,0-1,-1 0,-1 0,1-1,-2 0,0 0,-1-1,2-10,-6 18,0 1,-1-1,1 1,-1-1,-1 1,1-1,-1 1,0 0,0 0,-1 0,1 0,-1 0,0 0,-1 1,1-1,-1 1,0 0,0 0,0 0,0 1,-1 0,1-1,-1 2,0-1,0 0,0 1,0 0,0 0,-1 1,-4-2,-15 1</inkml:trace>
  <inkml:trace contextRef="#ctx0" brushRef="#br0" timeOffset="36026.232">616 3272,'114'-249,"-114"248,0 0,0-1,0 1,0 0,0-1,1 1,-1 0,0-1,1 1,-1 0,1 0,-1-1,1 1,0 0,0 0,-1 0,1 0,0 0,0 0,0 0,0 0,0 0,0 0,0 1,0-1,1 0,-1 1,0-1,0 1,1-1,-1 1,0 0,1-1,-1 1,0 0,1 0,-1 0,0 0,1 0,-1 0,0 0,1 1,-1-1,0 0,1 1,-1-1,0 1,0 0,0-1,1 1,8 89,-11-84,0 1,1 0,-1-1,2 1,-1 0,1-1,0 1,0 0,1-1,0 1,0-1,0 0,1 0,0 0,3 6,-4-10,-1-1,1 1,0 0,0 0,0-1,0 1,0-1,0 0,0 1,0-1,0 0,1 0,-1 0,0-1,1 1,-1-1,1 1,-1-1,1 0,-1 0,1 0,-1 0,0 0,1 0,-1-1,1 1,-1-1,1 0,-1 0,0 0,0 0,1 0,-1 0,0-1,0 1,1-2,65-65,40-99,-96 148</inkml:trace>
  <inkml:trace contextRef="#ctx0" brushRef="#br0" timeOffset="36872.702">1124 3272,'31'-31,"-1"-2,-2-1,-1-1,11-21,-15 27,-23 29,-1 1,1-1,0 0,-1 1,1-1,0 0,-1 1,1-1,0 0,0 1,-1-1,1 1,0-1,0 0,0 1,0-1,-1 1,1-1,0 1,0-1,0 1,0-1,0 1,0-1,0 1,0-1,0 1,0-1,1 0,-1 1,0-1,0 1,0-1,1 1,-1-1,0 0,0 1,1-1,-1 1,0-1,1 0,-1 0,0 1,1-1,-1 0,0 1,1-1,-1 0,1 0,-1 0,1 1,-1-1,0 0,1 0,-1 0,1 0,-1 0,1 0,-1 0,1 0,-1 0,1 0,-1 0,1 0,-1 0,-3 17,-7 112,10-126,0 0,0 0,0 1,1-1,0 0,0 0,0 0,0 0,0 0,0 0,1 0,0 0,-1-1,1 1,0-1,0 1,0-1,1 1,-1-1,1 0,-1 0,1 0,0-1,-1 1,1-1,0 1,0-1,0 0,0 0,0 0,1-1,-1 1,0-1,0 1,0-1,2 0,2-1,0 0,0 0,0 0,0-1,-1 0,1 0,-1-1,1 0,-1 0,0 0,0-1,0 0,-1 0,1-1,-1 1,0-1,0 0,-1 0,3-4,68-115,-20 32,-42 79</inkml:trace>
  <inkml:trace contextRef="#ctx0" brushRef="#br0" timeOffset="37208.573">1830 3159,'22'-17,"-1"-1,-1-2,-1 0,-1 0,0-2,11-20,-27 41,-1 0,0 0,0 0,0-1,1 1,-1 0,0 0,-1-1,1 1,0 0,0-1,-1 1,1-1,0 1,-1-1,0 0,1 1,-1-1,0 1,0-1,0 0,0 1,0-1,0 0,0 1,0-1,-1 1,1-1,-1 1,1-1,-1 1,0-1,0 1,1-1,-1 1,0 0,0-1,0 1,0 0,-1 0,1 0,0 0,0 0,-1 0,1 0,-1 0,1 1,0-1,-1 0,0 1,1-1,-1 1,1 0,-1-1,1 1,-1 0,0 0,-1 0,-9 3,0 0,0 1,1 0,-1 0,1 2,0-1,0 2,1-1,-1 1,2 1,-1 0,1 0,0 1,1 0,0 0,0 1,-4 8,9-14,0 1,0-1,1 0,-1 1,1-1,0 1,1 0,-1-1,1 1,0 0,0 0,1 0,-1 0,1 0,0 0,0 0,1 0,-1 0,1 0,1 0,-1 0,0-1,1 1,0 0,0-1,1 1,-1-1,1 0,0 0,0 0,0 0,1 0,-1-1,1 1,0-1,1 1,2 1,1 0,-1 0,1 0,0-1,0 0,0-1,1 0,-1 0,1-1,0 0,0 0,0-1,0 0,0-1,-1 0,1 0,0-1,0 0,0-1,2 0,46-21,-33 12</inkml:trace>
  <inkml:trace contextRef="#ctx0" brushRef="#br0" timeOffset="37477.547">2563 2934,'-39'9,"0"2,1 1,0 3,1 0,1 3,1 1,-19 13,50-29,0-1,1 0,-1 1,1 0,-1 0,1 0,0 0,0 0,1 1,-1 0,1-1,-1 1,1 0,0 0,0 0,1 0,-1 0,1 1,0-1,0 0,1 1,-1-1,1 1,0-1,0 0,0 1,1-1,0 1,0-1,0 0,0 1,0-1,1 0,0 0,0 0,0 0,0 0,1-1,-1 1,1-1,0 1,0-1,3 2,6 2,1 0,0-1,-1-1,2 0,-1 0,1-2,-1 0,1 0,0-1,0-1,0 0,0-1,0-1,0 0,0 0,0-2,0 0,0 0,4-3,9-1</inkml:trace>
  <inkml:trace contextRef="#ctx0" brushRef="#br0" timeOffset="37740.904">2986 2680,'-14'38,"-5"23,1 5,-2-3,4-8,3-9,5-7,3-5,3-4,1-2,6-1,3-1,3-4,6-6,-1-6</inkml:trace>
  <inkml:trace contextRef="#ctx0" brushRef="#br0" timeOffset="37991.846">2732 3018,'39'5,"22"2,5-1,-4-1,-7-2,-8 0,-8-2,-5-1,-9 0</inkml:trace>
  <inkml:trace contextRef="#ctx0" brushRef="#br0" timeOffset="38141.212">3297 3159</inkml:trace>
  <inkml:trace contextRef="#ctx0" brushRef="#br0" timeOffset="38313.933">3353 2680,'0'0</inkml:trace>
  <inkml:trace contextRef="#ctx0" brushRef="#br0" timeOffset="38593.894">3579 3272,'66'-175,"-66"173,1 1,-1-1,0 1,1 0,-1-1,0 1,1 0,0 0,-1-1,1 1,0 0,0 0,0 0,-1 0,1 0,0 0,1 0,-1 0,0 0,0 0,0 1,0-1,1 0,-1 1,0-1,1 1,-1-1,0 1,1 0,-1-1,0 1,1 0,-1 0,1 0,-1 0,0 0,1 1,-1-1,1 0,-1 1,0-1,1 1,-1-1,0 1,0-1,1 1,-1 0,0 0,0 0,0 0,0 0,0 0,0 0,0 1,7 10,-7-8,1 0,-1-1,1 0,0 1,0-1,0 0,0 0,0 0,1 0,-1 0,1 0,0-1,0 1,0-1,0 0,0 0,1 0,-1 0,1-1,-1 1,1-1,-1 0,1 0,0 0,0-1,-1 1,1-1,0 0,0 0,2 0,1-3,1 0,-1-1,0 0,0 0,0 0,-1-1,1 0,-1 0,0-1,-1 0,1 0,-1 0,0-1,-1 1,0-1,0 0,0-1,1-2,8-14</inkml:trace>
  <inkml:trace contextRef="#ctx0" brushRef="#br0" timeOffset="39106.614">4257 3047,'-11'-2,"1"0,-1 1,1 0,-1 1,1 0,-1 0,1 1,-1 1,1-1,0 2,-1 0,1 0,1 1,-1 0,0 0,1 1,0 0,0 1,0 0,1 1,0 0,-3 3,7-6,1 0,0 0,1 0,-1 0,1 0,-1 0,1 1,1-1,-1 1,1 0,-1-1,1 1,1 0,-1 0,1-1,0 1,0 0,0 0,0 0,1 0,0-1,0 1,0 0,1-1,0 1,-1-1,2 1,-1-1,0 0,1 0,0 0,0 0,0 0,0-1,1 1,-1-1,1 0,0 0,0 0,0-1,0 1,1-1,-1 0,1 0,-1-1,3 1,4 0,1-1,0-1,0 0,0 0,0-1,-1 0,1-1,0-1,-1 0,1 0,-1-1,0-1,-1 0,1 0,-1-1,0 0,0-1,0 0,-1-1,-1 0,1 0,0-2,40-27,-47 35,0-1,0 1,1 1,-1-1,1 0,-1 1,1-1,0 1,-1 0,1 0,0 0,0 0,0 0,0 1,0-1,0 1,0 0,0 0,0 0,0 0,0 0,0 1,0-1,0 1,0 0,0 0,0 0,-1 0,1 1,0-1,-1 1,1 0,-1-1,1 1,-1 0,0 0,0 1,0-1,0 0,0 1,-1-1,1 1,0 1,9 22,0-1,-2 2,-1-1,-2 1,2 16,-2-14,1 0,-2-1,-1 1,-1 1,-1-1,-2 0,-1 1,-1-1,-2 0,-4 16,5-36,0 0,-1 0,-1 0,1-1,-1 0,-1 0,1 0,-2 0,1-1,-1 0,0-1,0 1,-1-1,1-1,-1 1,-3 0,7-4,0 1,0-1,-1 0,1-1,-1 1,1-1,-1 0,0 0,0 0,1 0,-1-1,0 0,0 0,1-1,-1 1,0-1,1 0,-1 0,0 0,1-1,-1 0,1 1,0-2,-1 1,1 0,0-1,1 0,-1 0,0 0,1 0,0-1,-1 1,0-3,2 2,-1 0,0 0,1-1,0 0,0 1,1-1,-1 0,1 1,0-1,0 0,1 0,-1 0,1 0,0 0,1 0,-1 0,1 0,0 0,0 0,0 0,1 1,0-1,0 0,1-1,65-104,-51 89,1 0,2 1,0 1,1 0,0 2,2 1,0 0,4 0,98-46,-101 55</inkml:trace>
  <inkml:trace contextRef="#ctx0" brushRef="#br0" timeOffset="46114.52">5527 2991,'-10'24,"-2"17,-1 7,4 0,2-4,2-13,3-13</inkml:trace>
  <inkml:trace contextRef="#ctx0" brushRef="#br0" timeOffset="46366.574">5442 2624,'0'14,"0"5</inkml:trace>
  <inkml:trace contextRef="#ctx0" brushRef="#br0" timeOffset="46602.138">6119 2398,'-27'369,"42"-198,-21-31,-4-57,10-56,-1-2</inkml:trace>
  <inkml:trace contextRef="#ctx0" brushRef="#br0" timeOffset="46792.866">5837 2849,'44'9,"37"4,10-1,0-7,-12-4,-14-2,-8-2,-9-4,-14-2</inkml:trace>
  <inkml:trace contextRef="#ctx0" brushRef="#br0" timeOffset="47478.645">7389 2425,'0'755,"0"-743</inkml:trace>
  <inkml:trace contextRef="#ctx0" brushRef="#br0" timeOffset="47726.4">7107 2962,'38'-5,"33"-1,13 0,-3-4,-10 0,-13 2,-11-3,-4 1,-4 1,-5-1,-3 0,-6 2</inkml:trace>
  <inkml:trace contextRef="#ctx0" brushRef="#br0" timeOffset="47978.411">7926 2878,'-9'13,"0"2,1-1,1 1,0 0,1 1,1 0,0 0,1 0,1 0,0 0,1 1,1 0,1-1,1 15,0-27,-1 0,1-1,0 0,0 1,1-1,-1 1,1-1,-1 0,1 0,0 0,0 0,1 0,-1-1,1 1,-1-1,1 1,0-1,0 0,0 0,0 0,0 0,0-1,0 1,1-1,-1 0,1 0,-1 0,1 0,-1-1,1 1,-1-1,1 0,0 0,-1 0,1-1,-1 1,1-1,3-1,5-1,0 0,-1-1,1 0,0-1,-1 0,0-1,0 0,-1-1,0 0,8-7,-14 11,1-1,-1 0,0 1,0-1,0-1,-1 1,1 0,-1-1,0 0,0 0,-1 0,1 0,-1 0,0 0,-1-1,1 1,-1-1,0 1,-1-1,1 1,-1-1,0 0,0 1,-1-1,0 1,0-1,0 1,0-1,-1 1,0 0,0 0,-1-1,1 2,-1-1,0 0,0 0,-1 1,0 0,1 0,-1 0,-1 0,-2-2,1 3,-1 0,1 0,-1 1,1 0,-1 0,0 0,0 1,0 0,0 1,0 0,0 0,0 0,0 1,0-1,1 2,-1-1,0 1,-4 2,-8 3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5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18,'-2'10,"16"-7,43-29,-58 26,1 0,0 0,0 0,0-1,-1 1,1 0,0 0,0 0,0 0,-1 0,1 0,0 0,0 0,0 0,0-1,-1 1,1 0,0 0,0 0,0 0,0-1,0 1,0 0,0 0,-1 0,1 0,0-1,0 1,0 0,-25 9,-11 17,36-26,-1 0,0 1,1-1,-1 1,1-1,-1 1,0-1,1 1,-1-1,1 1,0-1,-1 1,1-1,-1 1,1 0,0-1,-1 1,1 0,0-1,0 1,0 0,0 0,-1-1,1 1,0 0,0 0,0-1,1 1,-1 0,0-1,0 1,0 0,0 0,1-1,-1 1,0 0,1-1,-1 1,0-1,1 1,-1 0,1-1,-1 1,1-1,-1 1,1-1,-1 1,1-1,0 0,-1 1,1-1,0 0,-1 1,1-1,0 0,0 0,4 2,1 0,-1-1,1 0,0-1,0 1,-1-1,1 0,0 0,0-1,-1 0,1 0,0 0,-1-1,1 0,-1 0,4-2,17-8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127 144,'39'-3,"0"-2,-1-1,1-2,-2-1,1-3,12-5,127-57,-176 74,-1-1,1 0,0 0,0 1,-1-1,1 0,0 1,0-1,0 1,0-1,-1 1,1-1,0 1,0 0,0 0,0-1,0 1,0 0,0 0,0 0,0 0,0 0,0 0,0 0,0 0,0 0,0 1,0-1,0 0,0 1,0-1,0 0,0 1,0-1,-1 1,1 0,0-1,0 1,-1 0,1-1,0 1,-1 0,1 0,0 0,-1-1,1 1,-1 0,0 0,1 0,-1 0,0 0,1 0,-1 0,0 0,0 0,0 0,-29 155,9-80,-20 333,33-341,4 0,2 0,3-1,9 44,1 25,-12-135,0-1,0 1,0-1,-1 1,1-1,0 1,0-1,0 1,-1-1,1 0,0 1,0-1,-1 1,1-1,0 0,-1 1,1-1,-1 0,1 0,0 1,-1-1,1 0,-1 0,1 0,-1 1,1-1,-1 0,1 0,0 0,-1 0,1 0,-1 0,1 0,-1 0,1 0,-1 0,1 0,-1 0,1 0,-1 0,1-1,-1 1,1 0,0 0,-1-1,1 1,-1 0,1 0,0-1,-1 1,1 0,0-1,-1 1,1 0,0-1,-1 1,1-1,0 1,0-1,0 1,-1-1,-24-26,24 25,-54-78,49 68,1 1,-2 0,1 0,-1 1,-1 0,0 0,0 0,-1 1,0 1,-1-1,0 2,0-1,-1 1,0 1,0 0,0 0,-1 1,0 1,0 0,0 1,-1 0,-8 0,0 1,-1 2,1 0,0 1,0 1,0 1,0 1,-7 3,26-7,0 0,1 0,-1 0,0 0,1 0,-1 0,1 0,-1 1,1-1,-1 1,0-1,1 1,0 0,-1 0,1 0,-1-1,1 1,0 0,0 1,-1-1,1 0,0 0,0 0,0 1,0-1,1 0,-1 1,0-1,0 1,1-1,-1 1,1-1,0 1,-1 0,1-1,0 1,0-1,0 1,0 0,0-1,0 1,0 0,1-1,-1 1,1-1,-1 1,1-1,-1 1,1-1,0 1,0-1,0 0,0 1,0-1,0 0,0 0,1 1,15 5</inkml:trace>
  <inkml:trace contextRef="#ctx0" brushRef="#br0" timeOffset="383.419">326 539,'510'-105,"-424"85,-86 20,1 0,-1-1,1 1,-1 0,1 0,-1 0,1 0,-1 0,1 0,-1 0,1 0,-1 0,1 0,-1 0,1 0,-1 0,1 0,-1 0,1 0,-1 1,0-1,1 0,-1 0,1 1,-1-1,1 0,-1 0,0 1,1-1,-1 0,0 1,1-1,-1 1,0-1,0 0,1 1,-1-1,0 1,0-1,0 1,0-1,1 1,-1-1,0 1,0-1,0 1,0-1,0 1,0-1,0 1,0-1,0 1,-1-1,1 1,0-1,0 1,0-1,-1 0,1 1,-22 30,15-22,-17 23,12-17,0-1,1 1,0 1,2 0,0 0,0 1,2 0,0 1,1 0,1 0,-2 9,7-23,-1-1,1 0,0 0,0 0,0 0,1 0,-1 0,1 0,0 1,-1-1,1 0,1-1,-1 1,0 0,1 0,-1 0,1-1,0 1,0-1,0 1,0-1,0 0,1 0,-1 0,1 0,-1 0,1-1,0 1,0-1,-1 0,1 0,0 0,2 1,16 2</inkml:trace>
  <inkml:trace contextRef="#ctx0" brushRef="#br0" timeOffset="702.039">1228 764,'-10'12,"0"1,1-1,0 2,1-1,1 1,0 0,0 1,2-1,0 1,1 1,0-1,1 0,1 1,0 0,1 3,1-17,1 0,-1 0,1 0,-1 0,1-1,0 1,-1 0,1 0,0 0,0-1,1 1,-1 0,0-1,0 1,1-1,-1 0,1 1,-1-1,1 0,0 0,-1 0,1 0,0 0,0 0,0-1,0 1,0 0,-1-1,1 0,0 1,0-1,0 0,0 0,0 0,0 0,0-1,0 1,0 0,0-1,0 1,0-1,1 0,77-39,-70 33,0-1,-1 0,0 0,-1 0,0-1,0-1,-1 1,0-1,-1 0,0-1,0 0,-1 0,0 0,-1 0,-1-1,0 1,0-1,-1 0,-1 0,0 0,0 0,-1 0,-1 0,0 0,-1 0,0-2,0 9,1 0,-1 1,0-1,-1 1,1-1,-1 1,1 0,-1 0,0 0,-1 1,1-1,-1 1,0-1,1 1,-1 0,-1 1,1-1,0 1,-1-1,1 2,-1-1,0 0,1 1,-1 0,0 0,0 0,0 0,0 1,0 0,0 0,0 1,0-1,0 1,0 0,1 0,-1 1,0-1,0 1,1 0,-1 0,1 1,-1 0,-12 9,2-1</inkml:trace>
  <inkml:trace contextRef="#ctx0" brushRef="#br0" timeOffset="996.958">1624 1018,'-4'-5,"1"-1,0 1,1-1,-1 0,1 0,0 0,0-1,1 1,0 0,0-1,1 1,-1 0,1-1,1 1,-1-1,1 1,1-1,2-14,1 1,2-1,0 1,1 1,0 0,2 0,1 0,0 2,1-1,1 1,0 1,1 0,1 1,1 1,9-7,-23 19,0-1,1 1,-1 0,1 0,0 0,-1 0,1 1,0-1,0 1,0 0,0-1,1 2,-1-1,0 0,0 0,0 1,1 0,-1 0,0 0,1 0,-1 0,0 1,3 0,6 6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15236 565,'-23'22,"9"-11,1 1,0 0,1 0,1 1,0 1,0 0,2 0,-1 1,2 0,0 1,1 0,1 0,0 0,1 1,0 2,5-16,-1-1,1 1,0-1,0 1,0-1,1 1,-1-1,0 1,1-1,0 0,-1 1,1-1,0 0,0 1,0-1,1 0,-1 0,0 0,1 0,0 0,-1 0,1 0,0-1,0 1,0-1,0 1,0-1,0 0,0 1,1-1,-1-1,0 1,1 0,-1 0,3 0,86-14,-76 5,0 0,0-1,-1-1,-1 0,0 0,0-2,-1 0,0 0,-1-1,-1 0,0-1,0 0,-2-1,0 0,0 0,-2 0,0-1,0 0,-2-1,3-12,-7 20,1 0,-1 0,0 0,-1 0,0 0,0 0,-1 0,0 1,-1-1,0 0,0 1,-1 0,0 0,-4-7,6 11,-1 0,1 0,-1 0,0 0,0 1,0-1,-1 1,1 0,-1-1,0 2,1-1,-1 0,-1 1,1 0,0 0,0 0,-1 0,0 1,1 0,-1 0,1 0,-1 0,0 1,0 0,1 0,-1 0,0 1,-1-1,-4 13,35-3,-9-10,-1 0,1-1,-1-1,1 0,-1-1,0-1,0 0,0-1,0 0,-1-2,0 0,0 0,-1-1,0-1,0 0,10-10,29-32,-3-3,-2-1,35-55,-64 85,-16 23,-2 0,0 1,1-1,-1 1,0 0,1-1,0 1,-1 0,1 0,0-1,0 1,-1 0,1 0,0 0,0 0,0 0,1 0,-1 0,0 0,0 0,0 1,1-1,-1 0,0 1,1-1,-1 1,0-1,1 1,-1 0,1 0,-1-1,0 1,1 0,-1 0,1 0,-1 1,1-1,-1 0,0 1,1-1,-1 0,1 1,-1 0,0-1,0 1,1 0,-1 0,28 121,-28-110,20 409,-6-167,-14 138,0-371,-1-1,0 1,-2-1,0 1,-1-1,-2 0,0 0,-1 0,0-1,-2 0,0 0,-2-1,0 0,-1-1,0 0,-1 0,-4 1,13-15,0-1,-1 0,1-1,-1 1,1 0,-1-1,0 0,0 0,0 0,1-1,-1 1,0-1,0 0,0 0,0 0,0 0,0-1,0 0,0 1,0-1,1-1,-1 1,0-1,1 1,-1-1,1 0,0 0,-1-1,1 1,0-1,0 1,1-1,-1 0,0 0,1 0,0-1,0 1,0 0,0-1,0 1,1-1,0 0,-1 0,1 1,1-1,-1 0,1 0,-1 0,1 0,0-3,1-12,1-1,0 1,1-1,1 1,1 0,1 0,1 1,0-1,1 2,1-1,1 1,1 0,0 1,1 1,2-2,6-12,1 2,1 0,2 2,0 0,2 1,1 2,0 1,2 1,0 1,2 2,0 1,11-3,-6 5</inkml:trace>
  <inkml:trace contextRef="#ctx0" brushRef="#br0" timeOffset="-2849.876">11058 677,'15'-48,"-16"47,1 0,0 0,-1 0,1 0,-1 0,0 0,1 0,-1 0,0 0,1 1,-1-1,0 0,0 0,0 1,0-1,0 1,1-1,-1 1,0-1,0 1,-1-1,1 1,0 0,0 0,0-1,0 1,0 0,0 0,0 0,0 0,0 0,0 0,0 1,-1-1,1 0,0 1,0-1,0 0,0 1,0-1,0 1,1 0,-1-1,-1 2,-20 7,0 1,1 1,1 1,0 1,0 1,1 1,1 0,1 1,-15 18,26-28,1 0,0 1,1-1,-1 1,1 0,1 0,-1 0,1 1,1-1,-1 1,1-1,0 1,1 0,0 0,0 0,1 0,0 0,0 0,1 0,0 0,0 0,1-1,0 1,1 0,-1-1,1 1,1-1,0 0,0 0,0 0,0-1,1 0,0 1,1-2,0 1,-1-1,2 1,-1-2,0 1,1-1,0 0,0 0,6 2,6-2,1-1,0-1,1-1,-1 0,0-2,0 0,0-1,0-2,0 1,-1-2,0-1,0 0,0-2,0 0,-1-1,2-2,87-52,-87 53</inkml:trace>
  <inkml:trace contextRef="#ctx0" brushRef="#br0" timeOffset="-2485.228">11340 903,'19'9,"0"-2,0 0,1-1,0-1,0-1,0-1,0 0,1-2,-1 0,1-2,-1 0,1-1,19-5,-29 6,-1-1,0 0,1-1,-1 0,0-1,-1 0,1-1,-1 0,0 0,0-1,0 0,-1-1,0 1,0-2,0 1,-1-1,-1 0,1-1,-1 1,-1-1,1 0,-2-1,1 0,-1 1,-1-1,1 0,-2-1,0 1,1-3,-4 10,1-1,0 1,-1 0,1-1,-1 1,0 0,0-1,0 1,-1 0,1 0,-1 0,1 0,-1 0,0 0,0 1,-1-1,1 1,0-1,-1 1,0 0,1 0,-1 0,0 0,0 0,0 1,0-1,0 1,-1 0,1 0,0 0,0 0,-1 1,1 0,-3-1,-3 1,1-1,-1 1,0 1,1 0,-1 0,1 1,-1 0,1 0,0 1,0 0,0 0,0 1,-4 3,-4 3,0 1,0 1,2 1,-1 0,1 1,1 1,1 0,0 0,1 1,0 1,1 0,1 0,1 1,1 0,-5 15,11-28,0 0,0-1,0 1,1 0,0 0,0 0,0 0,0-1,1 1,0 0,0 0,0-1,0 1,1 0,0-1,0 1,0-1,0 0,1 0,-1 0,1 0,0 0,1-1,-1 1,1-1,-1 0,1 0,0 0,0 0,0-1,1 1,-1-1,0 0,2 0,12 4,1 1,0-2,0-1,1 0,-1-1,1-1,17-1,113-3,-126 2</inkml:trace>
  <inkml:trace contextRef="#ctx0" brushRef="#br0" timeOffset="-2068.386">11990 1044,'200'-243,"-127"168,-72 74,0 0,-1 1,1-1,0 1,0 0,-1-1,1 1,0-1,0 1,0 0,-1 0,1 0,0-1,0 1,0 0,0 0,-1 0,1 0,0 0,0 1,0-1,0 0,0 0,-1 0,1 1,0-1,0 0,-1 1,1-1,0 1,0-1,-1 1,1-1,0 1,-1 0,1-1,-1 1,1 0,-1-1,1 1,-1 0,1 0,-1-1,0 1,0 0,1 0,-1 0,10 50,-8-31,-1-12,1 0,-1 0,1 1,0-1,1 0,0 0,0-1,1 1,0-1,0 0,1 0,0 0,0 0,0-1,1 0,0 0,0 0,1-1,0 0,0 0,0-1,0 0,1 0,-1-1,1 1,0-2,0 1,0-1,0-1,1 1,-1-1,6 0,-1-5,-1 0,0-1,0 0,0-1,-1-1,0 1,0-2,-1 1,1-2,-2 1,1-1,-1-1,-1 1,0-2,0 1,-1-1,0 0,-1-1,0 1,-1-1,1-4,29-44,0 9,-19 32</inkml:trace>
  <inkml:trace contextRef="#ctx0" brushRef="#br0" timeOffset="-1817.377">13175 85,'-5'43,"-1"34,0 13,1-4,2-12,-4-8,-1-12,1-9,2-4,2-3,1-3,1-4,6-1,1-1,1-2,-7-4,-7-7,-3-5</inkml:trace>
  <inkml:trace contextRef="#ctx0" brushRef="#br0" timeOffset="-1548.058">12864 622,'44'-5,"37"-2,10 1,0 1,-12 1,-8 2,-13 1,-11 0,-8 1,-7 1,-4-1,-1 0,-6 0</inkml:trace>
  <inkml:trace contextRef="#ctx0" brushRef="#br0" timeOffset="-981.743">13514 649,'21'2,"-1"-1,1 0,0-2,0-1,-1 0,1-2,-1 0,0-1,0-1,0-1,13-7,-30 13,-1 1,1-1,-1 0,1 0,-1 0,0 0,1 0,-1 0,0-1,0 1,0-1,0 1,0-1,0 0,0 0,-1 0,1 0,-1 0,1 0,-1-1,0 1,0 0,0-1,0 1,0-1,-1 1,1-1,-1 1,1-1,-1 0,0 1,0-1,0 1,-1-1,1 0,0 1,-1-1,0 1,0-1,1 1,-1 0,-1-1,1 1,0 0,-1 0,1-1,-1 1,1 0,-1 1,-2-3,-1 1,-1 0,0 0,0 0,0 1,-1 0,1 0,0 1,-1 0,1 0,-1 0,1 1,-1 0,0 0,1 1,-1-1,1 2,0-1,-1 1,1-1,0 2,0-1,0 1,0 0,-8 3,1 1,0 1,0 0,1 0,0 2,0-1,1 1,0 1,-6 8,9-8,0 0,1 1,0 0,1 0,0 0,0 1,2 0,0 0,0 0,1 0,1 1,0-1,1 1,0-1,1 1,1 6,0-14,1 0,-1 0,1 0,1 0,-1 0,1-1,0 1,0-1,0 0,1 0,0 0,0 0,0-1,1 1,0-1,-1 0,1-1,1 1,-1-1,4 2,117 45,-106-46,1 0,0-2,0 0,0-1,0-1,0-1,0-1,-1-1,1-1,-1 0,1-2,-1 0,-1-2,1 0,-1-1,5-4,-9 3,0-2,-1 1,-1-2,0 0,0 0,-1-1,-1-1,-1 0,0-1,-1 0,0 0,-1-1,-1 0,-1 0,-1 0,0-1,0-6,2-3,-4 22,-1 0,0 0,0 0,0-1,-1 1,0-1,0 1,-1-1,1 1,-1-1,0 0,-1 1,1-1,-1 1,0-1,-1 1,1-1,-1 1,0 0,0 0,-1-1,1 5,1 0,-1-1,0 1,1 0,-1 0,0 1,0-1,0 0,0 1,0-1,0 1,0 0,0-1,0 1,0 0,0 0,0 0,0 1,0-1,0 0,0 1,0-1,0 1,0 0,0 0,1-1,-1 1,0 0,0 1,1-1,-1 0,1 0,-1 1,1-1,-1 1,-41 61,42-57,1-1,0 1,0 0,1 0,-1 0,1-1,1 1,-1 0,1-1,0 1,0-1,0 1,1-1,0 0,0 0,0 0,1-1,0 1,0-1,0 0,0 0,1 0,-1 0,1-1,0 0,0 0,0 0,0 0,1-1,-1 0,4 1,70 56,-73-51,-1 0,-1 0,0 0,0 0,0 1,-1 0,-1-1,1 1,-2 0,1 1,-1-1,0 0,-1 0,0 2,2 13,12 27,-2-32</inkml:trace>
  <inkml:trace contextRef="#ctx0" brushRef="#br0" timeOffset="-12269.432">2168 480,'-1'-1,"0"-1,0 1,1 0,-1 0,0 0,0 1,0-1,0 0,-1 0,1 0,0 1,0-1,0 1,-1-1,1 1,0-1,0 1,-1 0,1-1,0 1,-1 0,1 0,0 0,-1 0,1 0,0 1,-1-1,1 0,0 1,-1-1,1 0,0 1,0 0,-1-1,1 1,0 0,0-1,0 1,0 0,0 0,0 0,0 0,0 0,0 0,1 0,-1 0,0 1,1-1,-1 0,1 0,-1 1,1-1,0 0,-1 0,1 1,0-1,0 0,0 1,0-1,0 1,0-1,0 0,0 1,1-1,-1 1,-2 27,2 1,0-1,2 0,1 0,7 25,4 66,15 186,-29-295,0 0,1 0,0 1,1-2,0 1,0 0,1 0,1-1,0 1,5 9,-7-20,0 0,0 1,1-1,-1 0,0 0,0 0,1 0,-1-1,0 1,0-1,0 1,1-1,-1 0,0 0,0 0,0 0,0 0,0 0,-1-1,1 1,0 0,-1-1,1 0,0 1,-1-1,0 0,1 0,-1 0,0 0,0 0,0 0,0 0,-1 0,1 0,0 0,-1-2,1 3,19-34,-6 8,1 0,1 1,1 1,1 1,2 0,0 1,1 1,1 2,15-11,-36 29,1 1,-1-1,1 1,-1-1,1 1,0 0,-1-1,1 1,0 0,0 0,0 1,0-1,0 0,0 1,0-1,0 1,0-1,0 1,0 0,0 0,1 0,-1 0,0 0,0 1,0-1,0 1,0-1,0 1,0 0,0 0,0 0,0 0,-1 0,1 0,0 0,-1 0,1 1,-1-1,1 1,-1-1,1 1,-1 0,0 0,0-1,0 1,0 0,0 0,0 0,-1 0,1 0,-1 0,1 1,9 189,-7-179,-3-11,-1 0,1 0,0 1,0-1,0 0,0 1,0-1,1 0,-1 0,1 1,0-1,-1 0,1 0,0 0,0 0,0 0,0 0,1 0,-1 0,0 0,1-1,0 1,-1 0,1-1,0 0,0 1,0-1,0 0,0 0,0 0,0 0,0 0,0 0,0-1,0 1,1-1,-1 1,0-1,1 0,-1 0,0 0,0 0,1 0,-1-1,0 1,1-1,32-21,-22 8</inkml:trace>
  <inkml:trace contextRef="#ctx0" brushRef="#br0" timeOffset="-11799.841">3184 790,'-71'49,"38"-28,2 0,0 2,2 2,1 0,0 2,2 2,-16 64,41-91,0 1,1 0,-1 0,1-1,0 1,0 0,0 0,0 0,0 0,1-1,-1 1,1 0,-1 0,1-1,0 1,1-1,-1 1,0-1,1 1,-1-1,1 0,-1 1,1-1,0 0,0 0,0 0,1-1,-1 1,0 0,1-1,-1 1,1-1,1 1,1-1,1 1,-1-1,1 0,-1 0,1 0,0-1,-1 0,1 0,-1-1,1 1,-1-1,1-1,-1 1,1-1,-1 1,0-2,0 1,0 0,0-1,0 0,0 0,-1-1,1 1,-1-1,0 0,0 0,-1 0,1-2,87-140,-85 133,-3 7,21-33,-24 39,1-1,-1 1,1-1,-1 1,1-1,-1 1,1-1,0 1,-1 0,1-1,0 1,-1 0,1-1,0 1,0 0,-1 0,1 0,0 0,0 0,-1 0,1 0,0 0,0 0,-1 0,1 0,0 0,0 0,-1 1,1-1,0 0,-1 1,1-1,0 0,-1 1,1-1,-1 1,1-1,0 1,-1-1,1 1,-1-1,0 1,1-1,-1 1,1 0,-1-1,0 1,1 0,-1 0,0-1,0 1,0 0,27 53,-23-44,0 1,1-1,0 0,1-1,0 1,0-1,1-1,0 1,1-1,0 0,0-1,2 2,6 1</inkml:trace>
  <inkml:trace contextRef="#ctx0" brushRef="#br0" timeOffset="-11434.75">3409 790,'34'74,"3"-2,3-1,29 34,-70-104,2 0,-1 0,0 1,0-1,0 0,0 0,1 0,-1 0,0 0,1 0,-1 0,1-1,-1 1,1 0,0 0,-1 0,1 0,0 0,-1-1,1 1,0 0,0-1,0 1,0-1,0 1,0-1,0 1,0-1,0 0,0 1,0-1,0 0,0 0,0 0,0 1,0-1,0 0,0-1,0 1,0 0,0 0,0 0,0-1,0 1,0 0,0-1,0 1,0-1,0 1,0-1,0 0,0 1,-1-1,1 0,0 1,0-1,-1 0,1 0,15-164,-15 158,1-1,-1 1,1 0,1 0,-1 0,1 1,0-1,1 1,0 0,0-1,0 2,1-1,0 0,0 1,0 0,0 0,1 1,0-1,0 1,0 0,6-2,4 4</inkml:trace>
  <inkml:trace contextRef="#ctx0" brushRef="#br0" timeOffset="-11106.165">3833 988,'28'4,"1"-2,-1-1,1-1,0-2,-1-1,0-1,0-1,22-7,-43 9,0 1,0-1,0-1,0 1,-1-1,0 0,1-1,-1 1,-1-1,1 0,-1-1,0 0,0 1,0-2,-1 1,0 0,0-1,-1 0,0 0,0 0,0 0,-1 0,0-1,0 1,-1 0,0-1,-1 0,1 1,-2-5,1 9,0 1,0 0,0-1,0 1,-1 0,1-1,-1 1,1 0,-1 0,0 0,0-1,0 1,0 0,-1 0,1 0,0 0,-1 1,1-1,-1 0,0 1,0-1,1 1,-1-1,0 1,0 0,0 0,-1 0,1 0,0 0,0 0,-1 1,1-1,0 1,0-1,-1 1,1 0,-2 0,-3 0,1 1,-1 0,0 0,0 1,1-1,-1 1,1 1,0-1,-1 1,1 0,0 1,-3 2,-1 1,1 1,-1 1,1 0,1 0,0 0,0 1,0 0,2 1,-1 0,1 0,1 0,0 1,0-1,2 1,-1 0,1 1,1-1,0 0,1 1,0 0,1 5,-1-9,1 1,0-1,0 0,1 1,0-1,0 0,1 0,0 0,1 0,0 0,0-1,1 1,0-1,1 0,0 0,0 0,0-1,1 1,0-1,1-1,0 1,0-1,3 2,6 0,2-1,-1 0,1-1,0-1,0-1,0 0,0-1,1-1,-1-1,1-1,0 0,-1-1,1-1,13-4,27-6,-35 6</inkml:trace>
  <inkml:trace contextRef="#ctx0" brushRef="#br0" timeOffset="-13655.695">79 819,'0'-1,"-1"0,1 0,-1 0,1 0,-1 0,0 0,0 0,1 0,-1 0,0 1,0-1,0 0,0 0,0 1,0-1,0 1,0-1,0 1,0-1,0 1,0 0,-1 0,1-1,0 1,0 0,0 0,0 0,-1 0,1 0,0 1,0-1,0 0,0 0,0 1,-1-1,1 1,0-1,0 1,0-1,0 1,0 0,1-1,-1 1,0 0,0 0,0 0,0 0,1-1,-1 1,1 0,-1 0,0 0,1 1,0-1,-1 0,1 0,-1 1,-5 16,0 1,1 0,1 1,1-1,1 1,1 0,0-1,1 1,2 0,1 7,-2-21,40 129,-39-132,0 1,0-1,0 1,0-1,1 0,0 0,-1 0,1 0,0 0,0-1,0 1,1-1,-1 0,1 0,-1 0,1 0,0-1,-1 0,1 1,0-1,0 0,0-1,0 1,0-1,0 0,0 0,0 0,0 0,0-1,0 0,0 0,3-1,6-4,-1 0,-1-1,0-1,0 0,0 0,-1-1,0 0,-1-1,0 0,0 0,6-11,0 2,104-143,-118 161,-1-1,1 1,-1 0,1 0,0-1,0 1,0 0,-1 0,1 0,0 0,0 0,0 0,1 0,-1 0,0 1,0-1,0 0,1 1,-1-1,0 1,1-1,-1 1,0 0,1-1,-1 1,1 0,-1 0,0 0,1 0,-1 0,1 0,-1 1,0-1,1 0,-1 1,0-1,1 1,-1-1,0 1,0 0,1-1,-1 1,0 0,0 0,0 0,0 0,0 0,0 0,0 0,0 1,34 52,-31-46,0-1,0 1,0-1,1 0,0 0,0-1,1 1,0-1,0-1,1 1,-1-1,1 0,0 0,1-1,-1 0,1 0,1 0,-3-3,0 1,0-1,1-1,-1 1,0-1,1 0,-1 0,0-1,1 0,-1 0,0 0,0-1,0 0,0 0,0 0,0-1,-1 0,1 0,-1-1,0 1,0-1,0 0,0-1,2-2,7-8,-1-1,0 0,-2 0,0-1,-1-1,0 0,-1-2,-5 14,-2 6</inkml:trace>
  <inkml:trace contextRef="#ctx0" brushRef="#br0" timeOffset="-13234.822">1237 1016,'13'1,"1"0,-1-1,1 0,-1-1,1-1,-1 0,1-1,-1-1,0 0,-1 0,1-1,-1-1,0 0,0-1,0 0,-1-1,8-7,-17 12,-1-1,0 1,1-1,-2 1,1-1,0 0,-1 1,1-1,-1 0,0 1,0-1,-1 0,1 1,-1-1,0 0,0 1,0-1,0 1,0-1,-1 1,0 0,1 0,-1-1,-1 1,1 0,0 1,-1-1,1 0,-1 1,0-1,0 1,0 0,0 0,0 0,0 1,-1-1,1 1,-1-1,1 1,-1 0,1 0,-1 1,0-1,1 1,-1 0,0 0,1 0,-1 0,-3 1,-8 2,0 1,0 0,0 1,0 1,1 0,0 1,0 0,1 1,0 1,0 0,1 1,0 0,1 0,0 2,0-1,1 1,1 1,0 0,1 0,1 1,-5 10,9-18,0 1,1 0,0 0,0 0,0 0,1 0,0 0,0 0,1 0,0 1,0-1,1 0,0 0,0 0,1 0,0 0,0 0,0 0,1 0,0-1,1 1,-1-1,1 0,0 0,1 0,-1-1,1 0,0 1,1-2,-1 1,1-1,0 1,0-2,0 1,1-1,-1 0,7 2,14 8,0-2,2-1,-1-2,1 0,0-2,0-1,27 1,-31-6</inkml:trace>
  <inkml:trace contextRef="#ctx0" brushRef="#br0" timeOffset="-6520.089">5724 847,'-201'-102,"190"100,0 0,-1 0,1 1,-1 0,1 1,-1 1,1-1,0 2,-1 0,1 0,0 1,0 0,0 1,0 0,1 1,0 0,-1 1,-13 8,1 0,0 2,1 1,1 0,0 1,-10 14,21-21,0 1,1 0,0 1,1 0,0 1,1-1,1 1,0 0,1 1,3-9,0 0,1-1,-1 1,1 0,0 0,1 0,0 0,0 0,0 0,0 0,1 0,0 0,0 0,1-1,0 1,0 0,0-1,1 1,-1-1,1 0,1 0,-1 0,1 0,1 1,5 0,0 0,0-1,1 0,0 0,0-1,1-1,-1 0,0 0,1-1,0-1,0 0,-1 0,1-1,0-1,0 0,0-1,-1 0,1 0,-1-1,10-5,11-1,-1-2,0-1,-1-1,-1-2,0 0,-1-3,-1 0,0-1,-2-2,0-1,-1-1,-2-1,19-24,-41 47,0 0,0 0,0 0,0 0,1 0,-1 0,0 0,0 0,1 0,-1 0,0 0,1 1,-1-1,1 0,-1 0,1 0,0 1,-1-1,1 0,0 1,-1-1,1 0,0 1,0-1,0 1,0-1,-1 1,1 0,0-1,0 1,0 0,0 0,0-1,0 1,0 0,0 0,0 0,0 0,0 0,0 1,0-1,0 0,0 0,-1 0,1 1,0-1,0 1,0-1,0 1,0-1,-1 1,1-1,0 1,0-1,-1 1,1 0,0 0,-1-1,1 1,-1 0,1 0,-1 0,0 0,1-1,-1 1,0 0,1 0,-1 1,15 88,-15-78,1 0,0-1,1 1,0-1,0 1,2-1,-1 0,2 0,-1-1,6 9,-7-14,1 0,0 0,0 0,0-1,1 1,-1-1,1 0,0-1,0 1,1-1,-1 0,1 0,0-1,-1 1,1-1,0-1,0 1,1-1,-1 0,0 0,0-1,0 0,3 0,15 1</inkml:trace>
  <inkml:trace contextRef="#ctx0" brushRef="#br0" timeOffset="-5353.999">7022 649,'-13'-2,"0"0,-1 1,1 0,0 1,-1 0,1 1,-1 1,1 0,0 1,0 0,0 1,1 1,-1 0,1 0,0 1,0 1,-8 6,18-13,-1 1,1-1,-1 1,1 0,0 0,-1 0,1 0,-1 0,1 0,0 0,0 1,0-1,0 1,0 0,0 0,0-1,1 1,-1 0,1 1,-1-1,1 0,0 0,0 1,0-1,0 0,0 1,0-1,1 1,-1-1,1 1,0-1,0 1,0 0,0-1,0 1,0-1,1 1,-1-1,1 1,-1-1,1 1,0-1,0 0,1 1,-1-1,0 0,1 0,0 1,133 62,-130-63,0 0,1 0,-1 1,0 0,-1-1,1 2,0-1,-1 0,0 1,0 0,0 0,0 0,0 1,-1-1,0 1,0 0,0 0,-1 0,0 0,1 0,-2 1,1-1,-1 1,0-1,0 1,0-1,-1 1,0 0,0-1,0 1,-1-1,0 1,0 0,0-1,-1 0,-1 5,-5 0,-1-1,0 0,0 0,-1-1,0 0,0-1,-1 0,0-1,0 0,-1 0,1-1,-1-1,0 0,-1-1,-11 2,16-2,3-2,-2 2,1-1,-1 1,0-2,0 1,1-1,-1 0,0 0,0-1,-1 0,1 0,0-1,0 0,-1 0,7-1,1 0,0-1,0 1,0 0,1 0,-1 0,0 0,1 0,0 0,-1 0,1 0,0 0,0 0,0 0,0 1,0-1,0 0,1 1,-1-1,1 1,-1-1,1 1,-1-1,1 1,0 0,0 0,-1 0,1 0,0 0,0 0,0 1,2-1,19-12</inkml:trace>
  <inkml:trace contextRef="#ctx0" brushRef="#br0" timeOffset="3797.623">5273 2117,'-10'18,"0"0,1 0,1 1,1 0,1 0,1 1,0 0,2 0,0 0,1 0,1 0,1 14,0-31,0 0,0 0,1 0,-1 1,1-1,-1 0,1 0,0-1,0 1,1 0,-1 0,1 0,-1-1,1 1,0-1,0 1,0-1,0 0,0 0,0 0,1 0,-1 0,1 0,0 0,-1-1,1 0,0 1,0-1,0 0,0 0,0-1,0 1,0-1,0 1,0-1,0 0,0 0,0 0,0-1,0 1,0-1,0 1,2-2,4-2,1-1,-1 0,0 0,0-1,-1 0,0-1,0 0,0 0,-1-1,0 0,0 0,-1 0,0-1,-1 0,1 0,-2-1,0 1,0-1,0 0,-1 0,-1 0,0-1,0 1,-1-1,0 1,-1-1,0 1,-1-1,0 1,-1-1,0 1,0 0,-1 0,0 0,-1 0,0 0,-1 1,0-1,-1 1,4 6,0 0,0 1,0-1,0 1,-1-1,1 1,-1 0,0 0,1 0,-1 0,0 1,0-1,0 1,0-1,0 1,-1 0,1 0,0 1,-1-1,1 1,0 0,-1-1,1 1,0 1,-1-1,1 0,0 1,-1 0,1 0,0 0,0 0,0 0,0 1,0-1,0 1,0 0,0 0,-10 10</inkml:trace>
  <inkml:trace contextRef="#ctx0" brushRef="#br0" timeOffset="3987.645">5724 2314,'22'-54,"-16"34,2 1,0 0,1 0,1 1,0 0,2 1,7-10,-17 26,0 0,0 0,0 0,-1 1,1-1,0 0,0 1,0 0,0-1,0 1,0 0,0 0,0 0,0 0,0 0,0 1,0-1,0 1,0-1,0 1,0 0,0-1,-1 1,1 0,0 0,0 0,-1 1,1-1,-1 0,1 1,-1-1,0 1,1-1,-1 1,0-1,0 1,0 0,0 0,0 0,-1-1,1 1,0 0,-1 0,0 0,1 0,-1 0,0 2,10 13,-6-10,0 0,0 0,1 0,0-1,0 0,0 0,1 0,0 0,0-1,0 0,1-1,0 1,0-1,0 0,0-1,1 0,-1 0,1-1,0 0,0 0,0 0,0-1,0-1,3 2,0-2,0 0,0 0,0-1,-1 0,1-1,0 0,-1-1,1 0,-1 0,0-1,0-1,0 0,-1 0,0-1,0 0,0 0,0-1,-1 0,0-1,6-8,-3 1,0-1,-1-1,-1 1,0-2,-2 1,0-1,0 0,2-17,-3 10</inkml:trace>
  <inkml:trace contextRef="#ctx0" brushRef="#br0" timeOffset="1230.019">1660 2230,'-81'353,"64"-298,16-56,0 1,0 0,0-1,0 1,0-1,1 1,-1-1,0 1,0-1,1 0,-1 1,0-1,1 0,-1 0,1 1,-1-1,1 0,-1 0,1 0,0 0,-1 0,1 0,0 1,0-1,0 0,0 0,0 0,0 0,0 0,0 0,0 0,0 0,0 0,0 0,1 0,-1 0,38-192,-34 171,1 1,1-1,1 1,0 1,2-1,0 1,2 1,0 0,1 0,0 2,2-1,0 1,1 1,1 1,7-6,-21 20,0-1,0 1,0 0,0 0,0 0,1 0,-1 0,0 1,0-1,1 1,-1-1,1 1,-1 0,0 0,1 0,-1 0,1 0,-1 1,0-1,1 1,-1 0,0-1,1 1,-1 0,0 0,0 0,0 1,0-1,0 0,0 1,0 0,-1-1,1 1,0 0,-1 0,1 0,-1 0,0 0,0 0,0 0,0 0,0 0,0 1,0 1,15 34,-14-30,1 0,0 0,1 0,-1-1,1 1,1-1,0 0,0 0,0 0,1-1,0 0,5 5,5-2</inkml:trace>
  <inkml:trace contextRef="#ctx0" brushRef="#br0" timeOffset="1554.188">2366 2174,'-16'20,"0"2,1 0,1 1,1 0,1 1,2 0,0 1,1 0,2 1,0-1,0 13,7-36,-1 1,1 0,-1-1,1 1,0 0,0-1,0 1,1 0,-1-1,1 1,-1 0,1-1,0 1,0-1,0 1,0-1,0 1,1-1,-1 0,1 0,-1 0,1 0,0 0,0 0,0 0,0 0,0-1,1 1,-1-1,0 0,1 1,-1-1,1 0,-1-1,1 1,-1 0,1-1,0 1,-1-1,1 0,0 0,-1 0,1 0,0 0,-1-1,1 1,-1-1,1 1,0-1,-1 0,2-1,3-2,0 1,-1-2,1 1,-1-1,0 1,-1-2,1 1,-1-1,0 1,0-2,-1 1,0 0,0-1,0 0,-1 0,0 0,0 0,-1 0,0-1,0 1,-1-1,0 1,0-1,-1 1,0-1,0 0,0 1,-1-1,-1 0,1 1,-1-1,-1 1,-2-7,-10-13,-2 2</inkml:trace>
  <inkml:trace contextRef="#ctx0" brushRef="#br0" timeOffset="1916.377">2817 1721,'-8'32,"1"0,2 1,1 0,1-1,2 1,2 0,0 0,7 31,0-28,-2 0,-2 0,-1 1,-2-1,-1 1,-2-1,-1 0,-2 0,-6 21,10-56,1 3,-1 0,0 0,0 0,-1 0,1-1,-1 1,0 0,0-1,0 1,0-1,-1 0,1 1,-1-1,0 0,0-1,0 1,-2 1,-5-2</inkml:trace>
  <inkml:trace contextRef="#ctx0" brushRef="#br0" timeOffset="2768.002">2591 2145,'370'-37,"-59"14,-113-2,-165 13,-64 9,16 5,1 1,-1 1,1 0,0 1,1 1,-1 0,1 0,0 1,0 1,1 0,0 1,1 1,0-1,0 2,1-1,0 2,1-1,0 1,1 1,0-1,1 1,1 1,0-1,1 1,0 0,1 0,1 1,0-1,0 5,3-17,0 1,1 0,-1-1,1 1,-1-1,1 1,0-1,0 1,0-1,0 1,0-1,1 0,-1 0,1 0,-1 0,1 0,0 0,0 0,0 0,0-1,0 1,0-1,0 1,1-1,-1 0,0 0,1 0,-1 0,1 0,-1-1,1 1,0-1,-1 1,1-1,-1 0,1 0,2-1,98-20,-85 12,0 0,0-1,-1-1,-1 0,0-2,0 1,-1-2,-1 0,0-1,3-5,-17 19,0 0,0 0,1 0,-1 0,0 0,1 0,-1 0,1 0,-1 0,1 0,0 0,-1 0,1 1,0-1,0 0,-1 0,1 1,0-1,0 0,0 1,0-1,0 1,0-1,0 1,0-1,0 1,0 0,0 0,0 0,0-1,0 1,0 0,0 0,0 0,1 0,-1 1,0-1,0 0,0 0,0 1,0-1,0 1,0-1,0 1,0-1,0 1,0-1,-1 1,1 0,0-1,0 1,0 0,-1 0,1 0,-1 0,1 0,5 64,-7-60,0 0,1-1,-1 1,1 0,0-1,1 1,-1 0,1-1,0 1,0 0,0-1,1 1,-1-1,1 0,0 0,1 1,-1-1,1 0,-1-1,1 1,0 0,1-1,-1 0,0 0,1 0,0 0,0 0,2 0,6 0,0-1,0 0,0-2,1 1,-1-1,0-1,0 0,1-1,-1 0,0-1,-1 0,1-1,0 0,-1-1,0 0,0-1,0 0,-1-1,0 0,0 0,-1-1,0-1,1-1,3 1,10-8,0-1,-1-1,-1-1,-1-1,-1-1,-1 0,-1-1,-1-2,0 1,-2-2,-2 0,0 0,-1-1,-2 0,-1-1,-1 0,-1-1,-2 1,1-13,-5 26,1 8,0 0,-1 1,1-1,-2 0,1 1,-1-1,0 1,0-1,-1 0,0 1,0 0,0-1,-1 1,-3-5,6 10,-1 0,0 1,0-1,0 0,1 0,-1 1,0-1,0 1,0-1,0 1,0-1,0 1,0 0,0 0,0-1,0 1,0 0,0 0,0 0,0 0,0 0,0 0,0 0,0 0,-1 1,1-1,0 0,0 0,0 1,1-1,-1 1,0-1,0 1,0 0,0-1,0 1,0 0,1-1,-1 1,0 0,1 0,-1 0,1 0,-1-1,0 1,1 0,0 0,-1 0,1 0,0 1,-21 51,15-12,2 0,2 0,2 0,1 0,3 4,1-10,1-1,1 1,2-1,2-1,1 0,1 0,2-1,1-1,2 0,12 15,9-8,-38-37,-1 0,1-1,0 1,0-1,-1 1,1 0,0-1,0 0,0 1,0-1,0 1,0-1,0 0,0 0,0 0,0 1,0-1,0 0,-1 0,1 0,0-1,0 1,0 0,0 0,0 0,0-1,0 1,0 0,0-1,0 1,0-1,-1 1,1-1,0 0,0 1,0-1,-1 0,1 1,-1-1,1 0,0 0,-1 0,1 1,-1-1,0 0,1 0,-1 0,0 0,1 0,-1 0,0 0,0 0,-2-45,-3 21</inkml:trace>
  <inkml:trace contextRef="#ctx0" brushRef="#br0" timeOffset="3015.202">3889 1891,'44'9,"37"4,11-1,-2-2,-5-3,-14-2,-13-3,-7-1,-8-1,-5-1,-6 1,-2-1,-3-4,0-1,-5-1</inkml:trace>
  <inkml:trace contextRef="#ctx0" brushRef="#br0" timeOffset="3248.022">4821 2060,'-10'39,"-3"26,1 8,7-9,9-16,4-15</inkml:trace>
  <inkml:trace contextRef="#ctx0" brushRef="#br0" timeOffset="3523.094">4849 1863,'-4'0,"2"0,2 0</inkml:trace>
  <inkml:trace contextRef="#ctx0" brushRef="#br0" timeOffset="-5104.739">7446 847,'-15'33,"-4"21,1 2</inkml:trace>
  <inkml:trace contextRef="#ctx0" brushRef="#br0" timeOffset="-4934.679">7418 423,'9'15,"4"4</inkml:trace>
  <inkml:trace contextRef="#ctx0" brushRef="#br0" timeOffset="-4584.954">7672 1044,'36'-86,"-28"74,10-20,-7 13,0-1,1 2,1 0,0 0,1 1,1 1,14-12,-28 27,0 0,0-1,1 1,-1 0,0 0,1 0,-1 0,1 0,-1 0,1 0,0 1,-1-1,1 0,0 1,0-1,-1 1,1 0,0 0,0 0,0 0,-1 0,1 0,0 0,0 0,0 1,-1-1,1 1,0-1,-1 1,1 0,0-1,-1 1,1 0,-1 0,1 0,-1 0,0 1,1-1,-1 0,0 1,0-1,0 0,0 1,0-1,0 1,0 0,0-1,-1 1,1 0,-1-1,1 1,-1 0,0 0,1 0,-1 1,4 67,-5-64,0-1,0 1,0 0,1-1,0 1,0 0,0-1,1 1,-1 0,2-1,-1 1,0 0,1-1,0 0,1 1,-1-1,1 0,0 0,0 0,0-1,1 1,0-1,0 0,0 0,0 0,0 0,1-1,0 0,0 0,0 0,0-1,3 2,-2-3,1-1,-1 0,1 0,-1-1,1 0,-1 0,0 0,1-1,-1 0,0 0,0 0,0-1,0 0,-1 0,1-1,-1 1,0-1,0-1,0 1,-1 0,1-1,-1 0,0 0,0-1,-1 1,0-1,0 1,0-1,0 0,-1 0,0 0,-1-1,1 1,-1 0,0-5,9-13,-1 5</inkml:trace>
  <inkml:trace contextRef="#ctx0" brushRef="#br0" timeOffset="-3631.219">8773 734,'-222'41,"208"-37,-1 1,1 1,0 0,1 1,0 0,0 1,0 0,1 1,0 1,1 0,0 0,1 1,-7 9,15-17,0-1,0 0,0 0,0 1,1 0,-1-1,1 1,0 0,-1-1,1 1,1 0,-1 0,0 0,1 0,-1 0,1 0,0 0,0 0,0 0,0 0,1 0,-1 0,1 0,0 0,0 0,0-1,0 1,0 0,1 0,-1-1,1 1,0-1,-1 0,1 1,0-1,1 0,-1 0,0 0,0 0,1 0,0-1,-1 1,1-1,0 0,-1 0,1 0,0 0,0 0,1 0,8 0,0 0,0-1,0-1,0 0,-1-1,1 0,0 0,-1-1,0-1,0 0,0 0,0-1,0-1,-1 0,0 0,0-1,-1 0,0-1,0 0,1-2,81-52,-88 60,0-1,0 2,0-1,0 0,0 1,0-1,1 1,-1 0,1 0,-1 0,0 0,1 1,0-1,-1 1,1 0,-1 0,1 1,-1-1,1 1,-1-1,1 1,-1 0,1 1,-1-1,0 0,0 1,0 0,0 0,0 0,0 0,0 0,0 0,-1 1,1-1,-1 1,0 0,0 0,0 0,0 0,0 0,-1 0,1 1,2 16,0 0,-2 1,0 0,-1-1,-1 1,-3 17,2 3,-6 83,-4 1,-16 51,22-147,-1-1,-2 0,0 0,-2-1,-1 0,-2-1,10-18,-1-1,0 0,0 0,-1 0,0 0,0-1,0 1,-1-1,0-1,0 1,-1-1,0 0,0-1,0 0,0 0,0 0,-1-1,0 0,0 0,0-1,0 0,-7 1,10-4,0 0,1-1,-1 1,1-1,-1 0,1 0,0 0,0 0,0-1,0 0,0 0,1 0,-1 0,1 0,0-1,0 0,0 0,0 1,1-2,-1 1,1 0,0 0,0-1,1 1,0-1,-1 1,1-1,1 0,-1 1,1-1,0 0,0 0,0 0,0 1,1-1,0 0,0 1,0-1,1-1,11-30,1 0,2 1,2 1,0 1,3 0,0 1,2 1,2 2,0 0,22-17,24-34,48-59,-7-4,70-121,-164 234,-1-1,-1 0,-2-2,-2 0,0 0,-3-1,5-28,-13 57,0 1,-1 0,1 0,-1-1,0 1,0 0,-1 0,1-1,-1 1,0 0,0 0,-1 0,1 0,-1 0,0 0,0 0,0 0,0 1,-1-1,1 1,-1 0,0 0,0 0,0 0,-1 0,1 0,-1 1,1 0,-1 0,0 0,0 0,0 0,0 1,0 0,0 0,0 0,0 0,-1 1,1-1,0 1,0 0,-1 0,1 1,0-1,0 1,-1 0,1 0,-1 1,-8 4,0 1,0 0,0 0,1 2,1-1,-1 2,1-1,1 1,0 1,0 0,1 1,1 0,0 0,0 0,1 1,1 0,0 1,1-1,0 1,1 0,1 1,0-1,1 0,1 1,0 0,1-1,0 1,1-1,1 1,0-1,3 8,3-2,0 1,2-1,0-1,1 0,1 0,1-1,1-1,0 0,1-1,1-1,1 0,0-1,0-1,2 0,-1-1,2-1,-1-1,1-1,1-1,0-1,0 0,17 2,-28-6,0 0,0 0,0-1,1 0,-1-1,1 0,0-1,-1 0,1 0,-1-1,1-1,-1 0,0 0,1-1,-1-1,0 1,-1-2,1 1,-1-1,0-1,0 1,0-2,-1 1,0-1,0 0,-1-1,0 0,0 0,-1 0,0-1,0 0,-1 0,0-1,0-1,-3 6,0 1,0-1,-1 0,0 0,0 1,0-1,0 0,-1 0,0 0,0 0,0 0,0 0,-1 0,0 0,0 0,0 0,-1 0,0 1,1-1,-2 1,1-1,0 1,-1 0,0 0,0 0,0 0,-1 0,1 1,-1-1,0 1,0 0,0 0,0 1,-1-1,1 1,0 0,-1 0,0 0,0 1,1 0,-1 0,0 0,0 0,-3 1,-1 3,0 0,0 2,1-1,-1 1,1 0,0 0,0 1,1 1,-1-1,2 1,-1 0,1 0,0 1,0 0,1 0,0 1,0-1,1 1,0 0,1 0,0 0,0 1,1-1,0 1,1-1,0 1,0 0,1 0,1-1,0 1,1 7,0-4,1-1,1 1,0-1,1 0,0 0,1 0,0-1,0 0,2 0,-1 0,1-1,1-1,0 1,0-1,1-1,0 1,0-2,1 1,0-2,0 1,1-2,0 1,0-1,0-1,0-1,1 1,0-2,6 1,-10-3,1 0,0 0,0-1,-1 0,1-1,-1 0,1-1,-1 0,0 0,9-5,6-2</inkml:trace>
  <inkml:trace contextRef="#ctx0" brushRef="#br0" timeOffset="9733.087">7248 1834,'30'-5,"-1"-1,0-2,-1-1,0-2,-1 0,0-2,0-1,-1-1,-1-1,-1-1,8-8,-32 25,0-1,0 0,1 0,-1 0,1 1,-1-1,1 0,-1 0,1 1,-1-1,1 1,-1-1,1 0,0 1,-1-1,1 1,0-1,0 1,-1 0,1-1,0 1,0 0,0-1,-1 1,1 0,0 0,0 0,0 0,0 0,0 0,-1 0,1 0,0 0,0 0,0 1,0-1,0 0,-1 0,1 1,0-1,0 1,-1-1,1 1,0-1,-1 1,1-1,0 1,-1-1,1 1,-1 0,1-1,-1 1,1 0,-1 0,1-1,-1 1,0 0,1 0,-1 0,0-1,0 1,0 0,0 0,0 0,0 0,0 0,0 0,0 0,-2 257,0-169,-4 1,-4-1,-4-1,-22 77,29-140,-1 0,-2-1,0 0,-2 0,0-1,-2-1,-7 9,14-21,0-1,-1 0,0 0,0 0,-1-1,0-1,-1 0,0 0,0 0,0-1,-1-1,0 0,0 0,0-1,0-1,-1 0,-4 0,12-2,-1-1,1 0,0 0,0 0,0-1,-1 1,1-1,0 0,0 0,0-1,0 1,0-1,1 0,-1 0,0 0,1 0,-1-1,1 1,0-1,0 0,0 0,0 0,0 0,1-1,0 1,-1-1,1 0,0 1,1-1,-1 0,1 0,0 0,0 0,0-1,0 1,1 0,-1 0,1 0,0-1,1 1,4-17,2 1,0 0,1 0,1 0,1 1,1 1,1 0,0 0,1 1,1 1,0 0,1 1,1 0,1 1,7-4,-7 3,-1 0,2 1,0 1,1 1,0 1,1 1,0 0,0 1,1 1,0 2,1 0,-1 1,11-1,-8 4</inkml:trace>
  <inkml:trace contextRef="#ctx0" brushRef="#br0" timeOffset="10037.224">8010 2117,'-36'19,"1"1,1 2,1 1,1 2,1 1,-4 8,32-33,0 1,0 0,1 0,-1 0,0 1,1-1,0 1,0-1,0 1,0 0,0 0,0 0,1 0,-1 0,1 0,0 0,0 0,0 1,0-1,1 0,-1 1,1-1,0 1,0-1,0 0,0 1,1-1,-1 0,1 1,0-1,0 0,0 0,1 1,-1-1,1 0,-1 0,1-1,0 1,0 0,1 0,-1-1,0 0,1 1,-1-1,1 0,0 0,0 0,0-1,1 2,9-2,-1 1,1-2,0 0,-1 0,1-1,-1 0,1-1,-1-1,0 0,0-1,0 0,0-1,-1 0,1-1,-1 0,-1 0,1-1,-1-1,0 0,-1 0,0-1,0 0,6-10,-10 11,1-1,-2 1,1-1,-1-1,-1 1,1 0,-2-1,1 0,-1 1,0-7,-2 13,1 1,-1-1,1 0,-1 0,0 0,0 1,0-1,-1 0,1 0,-1 0,1 1,-1-1,0 0,0 1,0-1,0 0,-1 1,1 0,-1-1,0 1,1 0,-1 0,0 0,0 0,0 0,-1 0,1 0,0 1,-1-1,1 1,-1 0,1 0,-1 0,0 0,1 0,-1 0,0 1,0-1,-23 1,2 3</inkml:trace>
  <inkml:trace contextRef="#ctx0" brushRef="#br0" timeOffset="10353.287">8349 2399,'-2'0,"1"0,-1-1,0 1,0 0,1 0,-1-1,0 1,1-1,-1 0,0 1,1-1,-1 0,1 0,-1 0,1 0,-1 0,1 0,0 0,0-1,-1 1,1 0,0-1,0 1,0-1,1 1,-1-1,0 0,0 1,1-1,-1 0,1 1,0-1,-1 0,1 0,0 1,0-1,0 0,0 0,0 1,1-1,-1 0,0 0,1 1,0-3,28-77,-23 66,2 1,0 0,0 0,1 1,1 0,0 1,1-1,0 2,1 0,0 0,1 1,0 1,1 0,0 1,0 0,3 0,25 5,-26 8</inkml:trace>
  <inkml:trace contextRef="#ctx0" brushRef="#br0" timeOffset="11704.715">9505 2060,'-19'3,"0"1,0 1,0 0,0 2,1 0,0 1,0 0,1 2,0 0,1 1,0 0,1 2,0 0,-8 9,21-18,-1 0,1 0,0 0,0 1,0-1,0 0,1 1,0 0,0-1,0 1,0 0,1-1,0 1,0 0,0-1,1 1,-1 0,1-1,0 1,1 0,-1-1,1 0,-1 1,2-1,-1 0,0 0,1 0,-1 0,1 0,0-1,1 1,-1-1,1 0,-1 0,1 0,0 0,0-1,0 1,0-1,0 0,1 0,-1-1,1 0,-1 1,1-1,0-1,-1 1,1-1,0 1,2-2,7-2,1-1,-1 0,0-2,-1 1,1-2,-1 0,0 0,-1-1,0-1,0 0,-1-1,0 0,-1 0,0-1,0-1,4-7,35-33,42-42,-90 93,-1 0,0 0,0 0,0 0,1 0,-1 0,0 0,1 0,-1-1,1 1,-1 0,1 1,0-1,-1 0,1 0,0 0,0 0,-1 0,1 1,0-1,0 0,0 1,0-1,0 1,0-1,0 1,0-1,0 1,0 0,0-1,1 1,-1 0,0 0,0 0,0 0,0 0,0 0,0 0,1 0,-1 0,0 1,0-1,0 0,0 1,0-1,0 1,0-1,0 1,0 0,0-1,0 1,0 0,-1 0,2 0,3 97,-7-92,1 1,-1-1,2 0,-1 1,1-1,0 1,0-1,1 0,-1 1,2-1,-1 0,1 0,0 1,0-1,0 0,1-1,0 1,0 0,0-1,1 0,0 0,0 0,0 0,1 0,0-1,0 0,2 2,2-2,0-1,-1 0,2 0,-1-1,0 0,0 0,1-1,-1 0,0-1,1 0,-1-1,1 0,-1 0,0-1,0 0,0-1,0 1,0-2,8-3,10-6,-1-2,0 0,-1-2,-1 0,14-14,14-15,-2-2,-2-2,-2-2,-3-2,28-46,-52 70,-2-2,-1 0,-1-1,-2-1,-1 0,-2 0,1-13,-9-16,-2 62,-1 0,1-1,0 1,-1 0,1 0,-1 0,1 0,-1-1,0 1,1 0,-1 0,0 0,0 0,0 0,0 1,0-1,0 0,0 0,0 1,0-1,0 0,0 1,-1-1,1 1,0-1,0 1,-1 0,1 0,0-1,0 1,-1 0,1 0,0 0,0 0,-1 1,1-1,0 0,-1 0,1 1,0-1,0 1,0-1,0 1,-1 0,1-1,-1 2,-8 5,0 1,0 1,1 0,0 0,0 1,1 0,0 0,1 1,0 0,1 0,0 1,1-1,0 1,-2 10,-3 0,1-1,1 2,1-1,1 1,1 0,0 0,2 1,1-1,1 1,1 0,1-1,1 1,2-1,0 0,4 14,-4-29,1 1,0-1,0 0,1 0,0 0,0-1,0 0,1 0,0-1,1 0,0 0,-1-1,2 0,-1 0,1-1,-1 0,1 0,8 1,3 2,0-1,0-2,1 0,0-1,0-1,0-1,0-1,3-1,1-2,0 0,0-2,-1-2,1 0,-2-1,1-1,-1-1,-1-2,1 0,-2-1,0-1,9-9,12-12,-1-2,-2-2,-2-2,-1-1,4-11,-25 35,-1-1,-1 0,-1-1,-1 0,0-1,-2-1,0 1,-2-1,0-1,-1 0,-2 1,0-2,-1-4,-3 26,1 0,-1 0,0 1,0-1,0 0,0 0,-1 0,1 1,0-1,-1 0,0 0,1 1,-1-1,0 0,0 1,1-1,-1 1,0-1,-1 1,1-1,0 1,0 0,-1 0,1 0,-1-1,1 1,-1 0,1 1,-1-1,1 0,-1 0,0 1,0-1,1 1,-1-1,0 1,0 0,1 0,-1 0,0 0,0 0,0 0,1 0,-1 1,0-1,0 1,1-1,-1 1,0-1,1 1,-2 1,-14 7,0 0,1 2,1 0,-1 1,2 0,0 1,0 1,1 0,1 1,0 1,1 0,1 0,0 1,2 0,0 0,0 1,2 0,-5 19,6-20,0 0,1 0,1 1,0-1,1 1,1-1,1 1,1 0,0-1,1 1,1-1,1 1,0-1,1 0,1 0,0-1,2 0,0 0,4 6,-6-12,0 0,0 0,1-1,0 0,0 0,1-1,1 0,-1 0,1-1,0 0,1-1,0 0,0 0,0-1,0 0,1-1,0 0,0-1,0 0,10 1,64-4,-60-1</inkml:trace>
  <inkml:trace contextRef="#ctx0" brushRef="#br0" timeOffset="14468.583">12526 2032,'13'-5,"-1"0,0 0,-1-1,1 0,-1-1,-1 0,1-1,-1-1,0 1,-1-1,1-2,66-51,-75 62,0-1,0 0,0 0,1 1,-1-1,0 1,1-1,-1 1,0-1,1 1,-1 0,1 0,-1-1,1 1,-1 0,0 0,1 1,-1-1,1 0,-1 0,0 1,1-1,-1 1,1-1,-1 1,0 0,0-1,1 1,-1 0,0 0,0 0,0 0,0 0,0 0,0 0,0 0,0 0,-1 0,1 1,0-1,-1 0,1 1,-1-1,1 1,16 67,-17-67,5 63,-3 0,-2 0,-4 1,-8 45,5-50,3-13,-30 150,34-197,0 1,0 0,0 0,0-1,-1 1,1 0,-1-1,1 1,-1 0,0-1,0 1,1-1,-1 1,0-1,0 0,-1 1,1-1,0 0,0 0,-1 1,1-1,0 0,-1-1,1 1,-1 0,1 0,-1 0,0-1,1 1,-1-1,0 0,1 1,-1-1,0 0,0 0,1 0,-1-5,1-1,-1 1,1 0,1-1,-1 0,1 1,0-1,0 1,1-1,0 1,0-1,0 1,0-1,1 1,0 0,0 0,2-3,-4 8,25-68,2 2,4 0,2 2,10-9,-19 30,3 1,1 1,2 2,1 1,2 1,2 2,1 1,23-15,-57 46,1 1,-1-1,1 1,0 0,-1 0,1 0,0 0,0 0,0 1,0-1,1 1,-1 0,0 0,1 0,-1 0,0 1,1 0,-1-1,1 1,-1 0,1 0,-1 1,1-1,-1 1,0 0,1 0,-1 0,0 0,0 0,1 1,-1-1,0 1,-1 0,1 0,0 0,0 1,-1-1,1 0,-1 1,0 0,0 0,0-1,0 1,0 0,0 2,-1 7,1 0,-2 1,0-1,0 1,-1-1,0 0,-1 1,-1-1,0 0,-1 0,0 0,-5 10,6-12,-1 0,1-1,-2 1,1-1,-1 1,-1-1,0-1,0 1,-1-1,1 0,-2-1,1 1,-1-1,0-1,-1 0,0 0,0 0,0-1,0-1,-1 0,0 0,0 0,0-1,0-1,-6 1,3-2,-1 0,0 0,0-2,0 0,1 0,-1-1,1-1,-9-3,3 0</inkml:trace>
  <inkml:trace contextRef="#ctx0" brushRef="#br0" timeOffset="14856.654">13824 1863,'-16'6,"1"1,0 0,0 1,0 0,1 1,0 1,1 0,0 1,0 1,1 0,1 0,0 2,1-1,0 1,1 0,-3 9,11-19,0 0,0 0,1 1,0-1,-1 1,2-1,-1 0,0 1,1-1,0 0,0 1,0-1,1 0,-1 0,1 0,0 0,0 0,1-1,-1 1,1 0,-1-1,1 0,0 0,1 0,-1 0,0 0,1 0,0-1,-1 0,1 0,0 0,0 0,0 0,0-1,1 0,-1 0,0 0,1 0,-1-1,0 0,1 0,-1 0,0 0,1-1,-1 1,0-1,5-1,0-1,0 1,0-1,-1-1,1 0,-1 0,1-1,-1 0,-1 0,1 0,-1-1,0-1,0 1,-1-1,0 0,0 0,0-1,-1 0,0 0,-1 0,0-1,0 1,-1-1,0 0,2-8,-5 14,0 0,0 0,0 0,-1-1,1 1,-1 0,1 0,-1 0,0 0,-1 0,1 0,0 0,-1 0,1 0,-1 1,0-1,0 1,0-1,0 1,-1 0,1 0,-1 0,1 0,-1 0,0 0,1 1,-1-1,0 1,0 0,-2 0,-96-12,72 19,4 1</inkml:trace>
  <inkml:trace contextRef="#ctx0" brushRef="#br0" timeOffset="15140.282">14135 1891,'-5'29,"-2"14,1-5,1-9</inkml:trace>
  <inkml:trace contextRef="#ctx0" brushRef="#br0" timeOffset="15388.094">14191 1467,'0'0</inkml:trace>
  <inkml:trace contextRef="#ctx0" brushRef="#br0" timeOffset="15672.537">14389 2060,'38'-59,"82"-105,-120 163,0 0,1 0,-1 0,0 1,1-1,-1 0,1 0,-1 1,1-1,-1 0,1 1,0-1,-1 1,1-1,0 1,-1-1,1 1,0-1,0 1,0 0,-1-1,1 1,0 0,0 0,0-1,0 1,-1 0,1 0,0 0,0 0,0 0,0 0,0 1,-1-1,1 0,0 0,0 0,0 1,-1-1,1 0,0 1,0-1,-1 1,1-1,0 1,-1 0,1-1,0 1,-1-1,1 1,-1 0,1 0,-1-1,1 1,-1 0,10 55,-8-36,-1-9,2-1,-1 1,2-1,-1 1,2-1,-1 0,1 0,1-1,3 6,-7-12,0-1,0 1,0-1,0 1,1-1,-1 0,1 0,-1 0,1 0,0 0,0-1,0 1,0-1,0 0,0 0,0 0,0 0,0 0,1-1,-1 1,0-1,0 0,1 0,-1 0,0-1,0 1,1-1,-1 0,0 1,0-2,0 1,0 0,1-1,14-9,-1-1,-1 0,0-1,-1-1,-1 0,0-2,-1 1,0-1,-1-1,-1 0,-1-1,0 0,-2-1,3-7,40-68,-32 64</inkml:trace>
  <inkml:trace contextRef="#ctx0" brushRef="#br0" timeOffset="15937.964">15207 1270,'-21'314,"13"26,-18-199,26-140,0 0,0 0,0 0,0 0,0 0,0 0,0 1,0-1,-1 0,1 0,0 0,-1 0,1 0,-1 0,1 0,-1 0,0 0,1 0,-1 0,0 0,0 0,0-1,1 1,-1 0,0 0,0-1,0 1,0-1,0 1,0-1,0 1,-1-1,1 0,0 1,0-1,0 0,-1 0,-9-5</inkml:trace>
  <inkml:trace contextRef="#ctx0" brushRef="#br0" timeOffset="16188.884">14981 1778,'38'0,"28"0,6 0,2 0,-8 0,-10 0,-9 0,-4 0,-4 0,-4 0,-8 0</inkml:trace>
  <inkml:trace contextRef="#ctx0" brushRef="#br0" timeOffset="16426.569">15856 1750,'-13'2,"1"1,-1 0,0 1,1 0,0 1,0 0,0 1,1 1,-1 0,2 0,-1 1,1 0,-3 4,12-11,0 0,0 0,0 0,0 0,0 0,0 0,0 1,0-1,0 0,1 1,-1-1,0 1,1-1,0 1,-1-1,1 1,0-1,-1 1,1-1,0 1,0-1,0 1,1-1,-1 1,0-1,0 1,1-1,-1 1,1-1,0 1,-1-1,1 1,0-1,0 0,0 0,0 1,49 33,-20-18,-27-16,1 1,-1 0,0-1,0 1,0 0,-1 1,1-1,0 0,-1 1,1-1,-1 1,0 0,0 0,0 0,-1 0,1 0,-1 1,1-1,-1 0,0 1,0-1,0 0,-1 1,1-1,-1 1,0 0,0-1,0 1,-1-1,1 1,-1-1,0 1,0-1,-3 5,-1 0,0 0,0 0,-1-1,0 0,0 0,-1-1,0 1,0-2,0 1,-1-1,0 0,0 0,0-1,-1 0,1-1,-1 0,0 0,0-1,0 0,0 0,0-1,-1 0,1-1,0 0,-5-1,-10 0</inkml:trace>
  <inkml:trace contextRef="#ctx0" brushRef="#br0" timeOffset="19136.928">2224 3331,'-17'15,"-1"1,2 0,0 2,2 0,-1 0,2 1,1 1,0 0,2 1,0 0,1 1,-1 6,9-23,0 0,0 0,0-1,0 1,1 0,0 0,0 0,0 0,1 0,-1 0,1 0,1 0,-1 0,1 0,-1-1,1 1,0-1,1 1,-1-1,1 0,0 0,0 0,1 0,-1 0,1-1,-1 1,1-1,0 0,0-1,1 1,-1 0,0-1,1 0,0 0,-1-1,1 1,0-1,0 0,0 0,0-1,4 1,6 0,0-1,0 0,0-1,1 0,-1-1,0-1,-1-1,1 0,-1-1,1 0,-1-1,-1 0,10-7,-15 8,0 0,-1-1,0 1,0-1,0-1,-1 0,0 1,0-2,0 1,-1-1,-1 0,1 0,-1 0,0 0,-1-1,0 0,-1 1,1-1,-2 0,1 0,-1-1,-1 1,1-1,-1 3,0 0,-1 0,0 0,0 0,0 0,-1 0,0 0,0 0,0 0,-1 1,0-1,-1 1,1 0,-1 0,0 0,-1 1,1-1,-1 1,0 0,-1 0,1 1,-1 0,0 0,0 0,0 1,-1-1,1 1,-1 1,1-1,-1 1,0 1,0-1,0 1,0 0,0 1,0 0,-1 0,1 0,0 1,0 0,0 0,0 1,-3 1,-9 4</inkml:trace>
  <inkml:trace contextRef="#ctx0" brushRef="#br0" timeOffset="19611.61">2620 3782,'270'-378,"-231"330,-39 67,-1-15,-3 4,0 1,1 1,1-1,-1 0,1 1,1-1,0 1,0 0,1-1,0 1,1 0,0 0,0-1,1 1,1-1,-1 0,1 1,1-1,0-1,0 1,3 3,-1-6,0 0,1-1,0 0,0 0,0 0,0-1,1 0,0-1,0 1,0-2,0 1,0-1,0 0,1-1,-1 0,1 0,-1-1,1 0,-1 0,1-1,-1 0,1-1,-1 0,0 0,0-1,0 0,0 0,0-1,-1 0,1 0,-1-1,0 0,0 0,-1 0,0-1,3-3,143-229,-139 221</inkml:trace>
  <inkml:trace contextRef="#ctx0" brushRef="#br0" timeOffset="20426.041">4482 2964,'-1'1,"-1"1,0 0,0 0,1 0,-1 0,1 0,-1 0,1 0,0 0,0 0,0 1,0-1,0 0,0 1,1-1,-1 1,1-1,0 1,0-1,0 3,-1-2,-34 267,9-66,-4-21,12-127,14-50</inkml:trace>
  <inkml:trace contextRef="#ctx0" brushRef="#br0" timeOffset="20657.44">4087 3359,'43'-5,"39"-6,9-7,-5 1,-13 3,-14 3,-12 4,-9 4,-7-4,-3 0,-2 2,0 0,-6 3</inkml:trace>
  <inkml:trace contextRef="#ctx0" brushRef="#br0" timeOffset="21121.968">4906 2851,'-131'476,"128"-461,1 0,0 0,1 0,0 0,2 1,0-1,0 0,4 12,-4-22,0-1,0 0,0 0,1 0,0 0,-1 0,2 0,-1 0,0-1,1 1,-1-1,1 1,0-1,0 0,1 0,-1 0,0-1,1 1,0-1,0 0,-1 0,1 0,0-1,1 1,-1-1,0 0,0 0,1 0,-1-1,0 1,3-1,0-1,1 0,-1 0,0-1,1 1,-1-2,0 1,0-1,-1 0,1-1,-1 1,1-1,-1 0,0-1,0 0,71-34,-75 39,1-1,-1 1,1 0,-1 0,0 0,1 0,-1 0,0 1,1-1,-1 1,0 0,1-1,-1 1,0 0,0 0,0 0,0 1,0-1,0 0,0 1,0-1,-1 1,1 0,-1 0,1-1,-1 1,1 0,-1 0,0 0,0 1,0-1,0 0,0 1,16 80,-16-74,-1-6,0 0,0 0,0 0,0 0,0 0,0 0,1-1,-1 1,1 0,0 0,0-1,0 1,0 0,1-1,-1 1,1-1,-1 1,1-1,0 0,0 0,0 0,0 0,0 0,1 0,-1-1,1 1,-1-1,1 1,-1-1,1 0,0 0,-1 0,1 0,0-1,0 1,0-1,0 0,-1 1,1-1,0-1,0 1,2-1,18-7</inkml:trace>
  <inkml:trace contextRef="#ctx0" brushRef="#br0" timeOffset="21487.43">5470 3528,'27'-7,"-1"-1,0-2,-1 0,0-2,-1-1,0-1,-1 0,0-2,8-9,14-38,-45 61,1 0,-1 0,1 0,-1 0,0 1,0-1,0 0,0 0,0 0,0 0,0 0,-1 0,1 0,-1 1,1-1,-1 0,0 0,1 1,-1-1,0 0,0 1,-1-1,1 1,0-1,0 1,-1-1,1 1,-1 0,1 0,-1 0,1 0,-1 0,0 0,1 0,-1 1,0-1,0 0,-1 1,-4-2,0 0,-1 0,1 1,0 0,-1 1,1-1,-1 1,1 1,-1 0,1 0,0 0,0 1,-1 0,1 0,0 1,1 0,-1 0,0 1,1-1,0 1,0 1,0-1,0 1,0 2,-4 1,2 1,-1 0,1 1,1 0,0 0,0 1,1 0,0 0,1 0,0 1,1-1,0 1,1 0,0 3,1-8,1 0,-1 0,1 0,1 0,0 0,0 0,0 0,0 0,1 0,1 0,-1 0,1 0,0-1,1 1,-1-1,1 1,1-1,-1 0,1 0,0 0,0 0,1-1,0 0,-1 0,2 0,-1-1,1 1,0-1,-1 0,2-1,0 1,13 3,1-1,0 0,1-2,-1 0,1-2,0 0,-1-1,1-2,0 0,3-1,19 0,-20 1</inkml:trace>
  <inkml:trace contextRef="#ctx0" brushRef="#br0" timeOffset="22523.945">6741 3415,'-57'326,"73"-377,3 1,2 0,2 2,2 1,2 1,5-5,-23 36,0 0,1 1,1 0,0 0,0 1,2 1,0 0,0 0,1 1,0 1,1 1,9-5,-23 13,0 1,0 0,0-1,0 1,0 0,0 0,0 0,1 0,-1 0,0 0,0 0,0 0,0 0,0 0,0 1,1-1,-1 0,0 1,0-1,0 1,0-1,0 1,0-1,-1 1,1 0,0 0,0-1,0 1,0 0,-1 0,1 0,-1 0,1 0,0 0,-1 0,1 0,-1 0,0 0,1 0,-1 0,0 0,0 0,0 1,0-1,0 0,5 59,-5-53,-1 25,-1-23,1-1,1 1,0-1,0 0,1 1,0-1,0 1,1-1,0 0,0 0,1 0,0 0,4 6,4-1</inkml:trace>
  <inkml:trace contextRef="#ctx0" brushRef="#br0" timeOffset="22720.918">7361 3612,'5'24,"1"8</inkml:trace>
  <inkml:trace contextRef="#ctx0" brushRef="#br0" timeOffset="22872.896">7361 3246,'0'0</inkml:trace>
  <inkml:trace contextRef="#ctx0" brushRef="#br0" timeOffset="23438.909">8095 3246,'-26'3,"1"2,-1 0,1 2,0 1,0 1,1 1,0 1,1 2,0 0,1 1,1 1,-6 6,22-18,1 0,0 1,0 0,0-1,0 1,0 0,1 1,0-1,0 1,0-1,0 1,1 0,0 0,0 0,0 0,1 0,0 1,0-1,0 0,0 1,1-1,0 1,0-1,0 1,1-1,0 0,0 1,0-1,1 0,0 0,0 0,0 0,0 0,1 0,0 0,0-1,0 0,1 1,-1-1,4 3,-2-4,1 0,-1 0,0-1,1 1,0-1,-1-1,1 1,0-1,0 0,0 0,0 0,0-1,0 0,0 0,0-1,0 0,0 0,0 0,-1-1,1 1,0-1,-1-1,1 1,-1-1,4-2,207-166,-213 169,-1 0,1 0,0 1,0-1,0 1,0 0,0-1,0 1,0 1,0-1,1 0,-1 1,0 0,0-1,1 1,-1 0,0 1,0-1,1 1,-1-1,0 1,0 0,0 0,0 1,0-1,0 1,0-1,0 1,-1 0,1 0,0 0,-1 0,0 0,1 1,-1-1,0 1,0 0,-1-1,1 1,0 0,-1 0,1 2,4 14,-1 1,-1 0,-1 0,0 0,-2 0,0 1,-1-1,-1 0,-1 3,0 26,1-27,2 27,-3 0,-2 0,-1-1,-4 1,-7 24,2-28,-2-2,-2 0,-2-1,-1-1,-25 35,-21-23,65-52,0 0,0-1,0 1,0 0,0-1,0 1,0-1,-1 0,1 0,0 0,0 0,0 0,0 0,0-1,0 1,0 0,0-1,0 0,0 0,0 1,0-1,0 0,0 0,1-1,-1 1,0 0,1-1,-1 1,1-1,-1 1,1-1,0 1,0-1,0 0,0 0,0 0,0 0,0-1,-3-11,1 1,0-1,1 1,1-1,0 0,1 0,1 0,1-7,-1-9,0 0,2 0,1 0,1 0,1 0,2 1,1 0,2 0,0 1,2 1,1 0,1 0,1 2,6-6,-7 13</inkml:trace>
  <inkml:trace contextRef="#ctx0" brushRef="#br0" timeOffset="23687.097">8603 3472,'-5'33,"-1"17,4-1,4-9</inkml:trace>
  <inkml:trace contextRef="#ctx0" brushRef="#br0" timeOffset="23862.128">8660 3076,'0'0</inkml:trace>
  <inkml:trace contextRef="#ctx0" brushRef="#br0" timeOffset="24220.638">9054 3274,'-19'12,"1"1,0 1,1 1,1 0,0 1,1 0,1 2,0-1,2 2,-6 9,16-24,1-1,-1 1,1 0,0-1,0 1,0 0,1 0,-1 0,1 0,0 0,0 0,0 0,1 0,0 0,-1 0,1-1,0 1,1 0,-1 0,1-1,-1 1,1-1,0 1,1-1,-1 0,1 0,-1 0,1 0,0 0,0-1,0 1,0-1,0 0,1 0,-1 0,1 0,-1-1,1 1,0-1,0 0,-1 0,1 0,0-1,0 1,0-1,3 0,6 1,0-1,0 0,0-1,0 0,0-1,0-1,0 0,-1-1,1 0,-1 0,0-2,0 0,0 0,-1-1,0 0,-1-1,1 0,-2-1,1 0,-1 0,15-17,-1 0,-1-2,-2 0,0-2,-3 0,0-1,-1-2,-8 21,-1-1,-1 0,0-1,0 1,-2-1,1 0,-2 0,0-1,0 1,-2-1,0 0,0 1,-2-1,1 0,-2 1,0-1,-1 1,0 0,-1-1,-1 2,-2-7,4 17,1 0,-1-1,0 1,0 1,0-1,0 0,-1 1,1-1,-1 1,1 0,-1 0,0 0,0 1,0-1,0 1,0 0,0 0,0 1,0-1,0 1,-1 0,1 0,0 0,0 0,0 1,0 0,0 0,0 0,0 0,0 1,0-1,0 1,0 0,0 1,-7 2,-1 2,1 0,1 0,0 1,0 0,0 1,1 0,0 0,1 1,-6 8,7-4,0 0,1 0,1 1,0-1,1 1,0 0,1 0,1 1,1-1,0 1,1-1,0 0,1 1,1-1,1 0,0 1,1-1,0-1,1 1,1-1,1 0,1 3,2-1,1 1,1-2,1 0,0 0,0-1,1-1,1 0,1-1,0-1,0 0,1-1,0-1,0-1,1 0,1-1,-1-1,18 3,-6-1</inkml:trace>
  <inkml:trace contextRef="#ctx0" brushRef="#br0" timeOffset="25110.628">10239 2851,'26'221,"-23"-170,-3-1,-1 1,-4 0,-6 31,-12 35,24-117,-1 0,1 0,-1-1,1 1,-1 0,1 0,-1 0,1 0,-1 0,0 0,1 1,-1-1,1 0,-1 0,1 0,-1 0,0 1,1-1,-1 0,1 0,-1 0,0 1,1-1,-1 0,0 1,1-1,-1 0,0 1,0-1,1 1,-1-1,0 0,0 1,0-1,1 1,-1-1,0 1,0-1,0 0,0 1,0-1,0 1,0-1,0 1,0-1,0 1,0-1,0 1,0-1,0 0,-1 1,1-1,0 1,0-1,0 0,-1 1,1-1,0 1,-1-1,1 0,0 1,29-33,-22 23,25-23,1 1,1 2,1 1,1 2,2 1,1 2,0 1,2 3,0 1,17-4,-55 21,-1-1,1 1,0 0,-1 0,1 0,0 0,0 1,0-1,-1 1,1 0,0-1,0 1,0 1,0-1,0 0,-1 1,1-1,0 1,0 0,0 0,-1 0,1 0,-1 0,1 1,-1-1,1 1,-1 0,0 0,0-1,1 1,-1 1,-1-1,1 0,0 0,-1 1,1-1,-1 1,0 0,1-1,-1 1,-1 0,1-1,0 1,-1 0,1 0,-1 0,0 0,0 0,0-1,0 2,-3 11,-1 0,0-1,-1 0,-1 0,0 0,-1-1,0 0,-1 0,-1-1,0 0,0 0,-4 2,-4 4,0-1,-1-1,-1 0,-1-1,0-2,-1 0,-1-1,1-1,-2-1,0 0,-4-1,19-6,0-1,-1 0,0 0,1-1,-1 0,0-1,1 0,-1 0,0 0,1-1,-4-1,11 1,0 1,0 0,0-1,0 1,0 0,0-1,0 1,1-1,-1 0,0 1,0-1,1 1,-1-1,0 0,1 0,-1 1,1-1,-1 0,1 0,-1 0,1 0,-1 0,1 0,0 1,0-1,-1 0,1 0,0 0,0 0,0 0,0 0,0 0,0 0,0 0,1 0,-1 0,0 0,0 0,1 0,-1 0,1 0,-1 1,1-1,-1 0,9-16</inkml:trace>
  <inkml:trace contextRef="#ctx0" brushRef="#br0" timeOffset="25422.709">11058 3274,'-10'14,"0"0,0 1,2 0,0 0,0 1,1 0,1 0,1 1,1 0,0 0,1 0,0 0,2 0,0 4,1-18,1 1,-1-1,1 0,0 0,0 0,0 0,0 1,1-2,-1 1,1 0,0 0,-1 0,2-1,-1 1,0-1,0 1,1-1,-1 0,1 0,0 0,-1 0,1-1,0 1,0-1,0 0,0 0,0 0,1 0,-1 0,0 0,0-1,1 0,-1 0,0 0,0 0,1 0,-1-1,0 1,0-1,1 0,-1 0,0 0,0 0,0-1,0 1,0-1,-1 0,1 1,0-2,7-2,-1-1,1-1,-1 1,0-2,-1 1,0-1,0 0,0-1,-1 0,-1 0,1-1,-2 0,3-4,-5 8,0 1,-1-1,0 0,0 0,0 0,-1 0,0 0,0 0,0-1,-1 1,0 0,0 0,-1-1,1 1,-1 0,-1 0,1 0,-1 0,0 0,-1 0,1 0,-1 1,0-1,-3-3,3 4,0 1,0-1,0 1,0 0,-1 0,1 0,-1 0,0 1,0-1,-1 1,1 0,-1 0,1 1,-1-1,0 1,0 0,0 0,0 1,0-1,-1 1,1 1,0-1,0 1,-1-1,1 2,-1-1,1 0,0 1,0 0,-1 0,1 1,0 0,0 0,-1 0,-24 26,17-16</inkml:trace>
  <inkml:trace contextRef="#ctx0" brushRef="#br0" timeOffset="26741.998">11566 3246,'-8'1,"0"1,0 1,0-1,1 1,-1 1,0-1,1 1,0 1,0-1,1 1,-1 1,1-1,0 1,0 0,1 0,-4 5,-5 4,10-11,0 1,0-1,1 1,0 0,0 0,0 0,0 0,1 1,0-1,0 1,0 0,1 0,-1-1,2 1,-1 0,1 0,-1 0,2 0,-1 0,1 0,-1 0,2-1,-1 1,1 0,0 0,0-1,0 0,1 1,0-1,0 0,0 0,1 0,-1-1,1 1,0-1,1 0,-1 0,1 0,2 1,5-2,0-1,0 0,0 0,0-2,0 1,1-2,-1 1,0-2,0 1,0-2,0 0,0 0,-1-1,1 0,-1-1,0-1,-1 0,1 0,-1-1,0 0,-1 0,1-2,-2 1,1-1,-1 0,0 0,-1-1,0 0,-1-1,22-33,-1-1,-3-2,-2 0,-1-1,1-12,-18 48,1 0,-1-1,-1 1,0-1,-1 1,-1-1,1 0,-2 0,0 0,-1 0,0 1,-1-1,0 0,-1 0,0 1,-1 0,0 0,-1 0,-1 0,0 1,0 0,-1 0,-1 0,0 1,0 0,-1 1,-9-8,15 15,0 0,-1 0,1 1,-1-1,1 1,-1 0,0 0,1 0,-1 1,0-1,0 1,1 0,-1 0,0 0,0 0,0 1,1 0,-1 0,0 0,1 0,-1 0,0 1,1-1,0 1,-1 0,1 0,0 0,0 1,-2 1,-72 89,67-73,0 1,2 1,0-1,2 1,0 1,1-1,2 1,0-1,1 1,2 0,0 0,1 0,2 0,0 0,6 21,-3-32,0 0,0 0,1 0,0-1,1 0,0-1,1 1,0-2,1 1,0-1,0-1,1 0,0 0,1-1,-1-1,1 1,1-2,-1 0,1-1,0 0,0 0,0-2,3 1,-3-1,0 0,0-1,1-1,-1 0,0-1,0 0,1-1,-1 0,0-1,-1-1,1 0,-1-1,1 0,-1-1,-1 0,1-1,-1 0,0 0,-1-2,0 1,0-1,-1-1,0 0,-1 0,0-1,0 0,4-8,-11 17,0 0,1 0,-1 1,0-1,0-1,0 1,0 0,-1 0,1 0,0 0,-1-1,0 1,1 0,-1 0,0-1,0 1,0 0,0-1,-1 1,1 0,-1 0,1 0,-1-1,0 1,0 0,0 0,0 0,0 0,0 0,-1 0,1 1,-1-1,1 0,-1 1,0-1,0 0,-1 4,0 0,-1 0,1 0,0 0,0 0,1 1,-1-1,0 1,1 0,-1 0,1 0,0 0,0 0,0 0,1 1,-1-1,1 0,-1 1,1 0,0-1,0 4,-1-3,1 1,0-1,0 1,0-1,0 1,1-1,0 1,0-1,0 1,0-1,1 1,0-1,0 1,0-1,0 1,1-1,-1 0,1 0,0 0,1 0,-1 0,1 0,-1 0,1-1,0 0,1 1,-1-1,0 0,1 0,0-1,0 1,-1-1,2 0,-1 0,0 0,0-1,0 1,1-1,3 1,0-3,1 0,0 0,0-1,-1 0,1-1,-1 0,1 0,-1 0,0-1,-1-1,1 1,-1-1,1 0,-2-1,1 0,-1 0,1 0,-2-1,6-7,90-136,-101 149,1 0,-1 0,0 1,1-1,-1 0,1 0,-1 1,1-1,-1 0,1 1,-1-1,1 0,0 1,-1-1,1 1,0-1,-1 1,1 0,0-1,0 1,0 0,-1-1,1 1,0 0,0 0,0 0,0 0,-1 0,1 0,0 0,0 0,0 0,0 0,0 0,-1 0,1 1,0-1,0 0,0 1,-1-1,1 0,0 1,-1-1,1 1,0-1,-1 1,1 0,0-1,-1 1,1 0,-1-1,1 1,-1 0,0-1,1 2,24 48,-23-46,223 416,-225-418,6 9,-1 1,0 0,-1 0,0 0,-1 1,-1-1,0 1,0 0,-1 0,-1 0,0-1,-1 1,0 0,-3 8,-3 2,-1 0,-1 0,-1-1,-1 0,-1-1,-1-1,-1 0,0 0,-2-1,0-1,-1-1,0 0,-2-2,0 0,-12 7,29-21,1 1,0-1,-1 0,1 0,-1 0,1-1,-1 1,1 0,-1-1,0 1,1-1,-1 1,0-1,0 0,1 0,-1 1,0-1,0 0,1-1,-1 1,0 0,0-1,1 1,-1 0,0-1,1 0,-1 1,1-1,-1 0,1 0,-1 0,1 0,-1 0,1 0,0-1,0 1,-1 0,1-1,0 1,0-1,0 1,1-1,-1 1,0-1,1 0,-1 1,1-1,-1 0,1 1,0-1,0 0,-1 0,1 1,1-2,-4-23,2 0,1 1,1-1,1 0,2 1,0-1,2 1,0 0,2 1,1 0,1 0,0 1,2 0,1 0,1 2,1 0,0 0,2 1,0 1,1 1,1 1,1 0,0 1,1 2,1 0,0 1,1 1,2 1,8-1,2 2,-1 2,1 1,0 1,1 2,32 1,-3 8,-35 2</inkml:trace>
  <inkml:trace contextRef="#ctx0" brushRef="#br0" timeOffset="29995.036">13768 3499,'-10'5,"2"2,7-6,4-7,6-3,-4 0,-2 2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402 110,'16'-18,"-34"45,-206 296,48-97,256-308,336-367,-287 318,-128 130,0 1,-1-1,1 1,0-1,-1 1,1 0,0-1,0 1,-1 0,1-1,0 1,0 0,0 0,-1 0,1 0,0 0,0 0,0 0,0 0,-1 0,1 0,0 0,0 0,0 1,-1-1,1 0,0 1,0-1,-1 0,1 1,0-1,-1 1,1-1,0 1,-1 0,1-1,-1 1,1-1,-1 1,1 0,-1 0,0-1,1 1,-1 0,0 0,1-1,-1 1,0 0,0 0,0 0,0-1,0 1,4 48,-4-44,7 145,27 50,-32-197,-1-1,1 1,-1 1,0-1,0 0,0 0,0 0,-1 1,1-1,-1 0,0 1,0-1,0 0,0 0,-1 1,1-1,-1 0,0 1,0-1,0 0,0 0,-1 0,1 0,-1 0,0 0,1-1,-1 1,-1-1,1 1,0-1,-1 1,1-1,-1 0,0 0,1-1,-1 1,0 0,0-1,0 0,0 0,-2 1,-12-2,-1-1,0-1,0 0,1-1,-1-1,1-1,0-1,0 0,1-1,-1 0,2-2,-3-1,12 7,-16-7,14 7,0 0,-1-1,1 0,0-1,1 0,-1 0,1 0,0-1,0 0,1-1,0 1,-2-3,2-5</inkml:trace>
  <inkml:trace contextRef="#ctx0" brushRef="#br0" timeOffset="487.272">1333 251,'-18'1,"0"0,0 1,0 1,0 1,0 1,1 0,0 1,0 1,-14 8,29-15,0 1,1-1,-1 1,1 0,-1-1,1 1,-1 0,1 0,-1 0,1 0,0 0,0 1,-1-1,1 0,0 0,0 1,0-1,1 1,-1-1,0 1,0-1,1 1,-1 0,1-1,-1 1,1 0,0-1,0 1,0 0,0 0,0-1,0 1,0 0,0-1,1 1,-1 0,1-1,-1 1,1 0,0-1,-1 1,1-1,0 1,0-1,0 0,0 1,1-1,67 47,-64-47,0 0,0 0,0 1,0-1,0 1,-1 0,1 1,-1-1,1 1,-1 0,0 0,0 0,0 1,0-1,-1 1,0 0,1 0,-1 0,-1 0,1 1,-1-1,1 1,-1-1,-1 1,1 0,-1 0,1 0,-1 0,-1 0,1 0,-1 0,0 4,-4-1,0-1,0 1,0-1,-1 0,-1 0,1 0,-1-1,0 0,-1 0,1 0,-1-1,0 0,0-1,-1 1,0-1,1-1,-1 1,0-1,-1-1,1 1,-1-2,1 1,-1-1,1 0,-1-1,1 0,-1 0,0-1,1 0,-1 0,1-1,-1-1,1 1,-7-4,-2-5,3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1,'-17'29,"10"14,2 1,2 0,2-1,4 39,-1-4,-3-54,5 56,-3-78,-1 0,1 0,-1 0,1 0,0 0,0 0,0 0,0-1,0 1,0 0,0-1,1 1,-1-1,0 1,1-1,-1 0,1 1,0-1,-1 0,1 0,0 0,0 0,0-1,0 1,-1 0,1-1,0 0,0 1,0-1,0 0,0 0,0 0,0 0,2 0,13-5,-1-1,0 0,0-1,-1-1,1 0,-2-1,1-1,-1 0,-1-1,0 0,-1-1,0-1,0 0,7-11,120-135,-137 159,0-1,0 1,0 0,0 0,1 0,-1 0,0 0,0 0,0 0,0 1,0-1,0 1,0 0,0-1,0 1,0 0,0 0,0 0,0 0,0 1,-1-1,1 0,-1 1,1-1,-1 1,1 0,-1-1,0 1,0 0,0 0,0 0,0 0,0 0,0 0,-1 0,1 0,-1 0,1 0,-1 0,0 0,0 1,0-1,0 0,0 0,-1 2,7 13,-4-11,0-1,1 1,-1-1,1 0,1 0,-1 0,1 0,0 0,0-1,0 0,0 0,1 0,0 0,-1-1,1 0,1 0,-1 0,0 0,1-1,0 0,-1 0,1 0,0-1,0 0,0 0,0-1,0 1,0-1,0-1,0 1,0-1,-1 0,1 0,0-1,0 0,-1 0,1 0,4-3,0-1,0 0,0-2,0 1,-1-1,0 0,-1-1,0 0,0-1,-1 1,0-1,0-1,-1 1,-1-1,0 0,0 0,-1-1,-1 0,0 1,0-1,-1 0,-1 0,0-9,1-1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0,'-14'39,"0"12,2-2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1 213,'1'2,"0"0,1 0,-1 0,1 0,0 0,0 0,0-1,0 1,0-1,0 0,0 1,0-1,0 0,0 0,1 0,-1-1,1 1,-1 0,0-1,1 0,-1 0,1 1,-1-1,1-1,-1 1,1 0,-1 0,1-1,-1 0,0 1,1-1,-1 0,0 0,0 0,0-1,1 1,-1 0,0-1,-1 1,1-1,0 0,0 0,-1 0,1 0,-1 0,1 0,-1 0,1-2,-2 3,0 0,1 0,-1-1,1 1,-1 0,1 0,0 0,0 0,-1 0,1 0,0 0,0 0,0 0,0 0,0 0,0 0,0 1,0-1,0 1,1-1,-1 0,0 1,0 0,0-1,1 1,-1 0,0 0,1-1,-1 1,0 0,0 0,1 0,-1 1,0-1,1 0,-1 0,0 1,0-1,1 1,-1-1,0 1,0 0,0-1,0 1,0 0,0 0,0-1,0 1,0 0,0 0,0 0,-1 0,1 0,0 1,-1-1,1 0,-1 0,1 0,-1 1,1-1,-1 0,0 0,0 1,13 44,-3-1,-2 2,-2-1,-1 1,-3 0,-2 0,-3 15,2-4,-26 153,27-208,0 0,0 0,-1 0,1 1,-1-1,0 0,0 0,0 0,0 0,-1 0,1 0,-1 0,1-1,-1 1,0 0,0-1,0 0,-1 1,1-1,-1 0,1 0,-1 0,0 0,1-1,-1 1,0-1,0 0,0 0,0 0,-1 0,2-3,-1-1,0 1,1-1,-1 0,1 0,0 0,0 0,0 0,0 0,1 0,-1-1,1 1,0-1,0 1,0-1,1 1,-1-1,1 0,-1 1,1-1,1 0,-1 1,0-1,1-1,2-20,1 0,1 0,1 1,1 0,1 0,2 1,0 0,3-4,1-5,9-19,3 0,1 2,2 1,3 1,2 1,1 2,2 2,3 1,1 2,1 2,2 2,32-19,-74 53,0-1,-1 0,1 0,0 1,0-1,-1 1,1 0,0 0,1-1,-1 1,0 0,0 1,0-1,1 0,-1 1,0-1,0 1,1 0,-1-1,1 1,-1 1,0-1,1 0,-1 0,0 1,1-1,-1 1,0 0,0 0,0 0,1 0,-1 0,0 0,0 0,-1 1,1-1,0 1,0-1,-1 1,1 0,0 0,0 10,0 0,-1 0,0 0,0-1,-1 1,-1 0,0 0,-1 0,0 0,-1 0,0-1,-1 0,0 1,-1-1,0-1,-1 1,-3 4,-109 164,28-112,89-67,0 1,0-1,0 1,0-1,0 0,0 1,0-1,0 0,0 0,0 0,-1 0,1 0,0 0,0 0,0 0,0 0,0-1,0 1,0 0,0-1,0 1,0-1,0 1,0-1,0 1,0-1,0 0,0 1,0-1,0 0,1 0,-1 0,0 0,1 0,-1 1,1-1,-1 0,1 0,-1-1,1 1,-1 0,-4-15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31,'-23'18,"0"1,1 1,1 2,1 0,1 0,1 2,1 0,2 1,0 1,-9 24,22-48,1 1,0-1,1 1,-1 0,0 0,1-1,-1 1,1 0,0 0,0 0,0-1,0 1,1 0,-1 0,1-1,0 1,0 0,0-1,0 1,0 0,0-1,1 0,-1 1,1-1,-1 0,1 0,0 0,0 0,0 0,0 0,1 0,-1-1,0 1,1-1,-1 1,1-1,-1 0,1 0,2 0,3 1,0 0,0 0,1-1,-1 0,0-1,1 0,-1 0,0-1,1 0,-1 0,0-1,8-3,-6 1,-1 0,1-1,-1-1,0 0,-1 0,1 0,-1-1,-1 0,1-1,-1 0,0 0,-1 0,0-1,0 0,-1 0,0-1,-1 1,0-1,0 0,-1 0,0-1,-1 1,0 0,-1-1,0 0,-1 1,0-1,-1 1,0-1,0 1,-1-2,0 6,1 0,-1 0,0 1,-1-1,1 1,-1-1,0 1,-1 0,1 0,-1 0,0 0,0 1,0-1,-1 1,0 0,0 1,0-1,0 1,0 0,-1 0,1 1,-1-1,0 1,0 1,-5-2,-14-3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1,'-15'34,"-4"15,1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368 266,'0'-22,"0"12,0 22,-11 178,-8 47,-8-47,16-138,-1 56,17-95,1-7</inkml:trace>
  <inkml:trace contextRef="#ctx0" brushRef="#br0" timeOffset="269.561">1 661,'43'-5,"29"-6,11-6,-3-1,-10 4,-9-1,-8 2,-9 3,-8 4,-4-3,-4 1,0 1,-2-2,-4 0</inkml:trace>
  <inkml:trace contextRef="#ctx0" brushRef="#br0" timeOffset="897.2">875 125,'-58'690,"60"-568,0-121,0 0,0-1,0 0,0 1,0-1,0 0,-1 0,1 0,0 0,0 0,0-1,0 1,0 0,0-1,0 0,0 1,0-1,-1 0,1 0,0 0,-1 0,1 0,-1-1,1 1,-1 0,1-1,-1 1,0-1,0 1,0-1,0 0,0 1,0-2,3 0,144-113,-34 50,-113 66,0-1,0 1,0-1,1 1,-1-1,0 1,0 0,1 0,-1 0,0 0,0 0,1 0,-1 0,0 0,0 0,0 0,1 1,-1-1,0 0,0 1,0-1,0 1,1 0,-1-1,0 1,0 0,0 0,0-1,-1 1,1 0,0 0,0 0,0 0,-1 0,1 0,-1 0,1 0,-1 1,1-1,-1 0,1 0,-1 0,0 1,0-1,0 0,1 0,-1 1,-1-1,1 0,0 1,-10 64,1-42,7-23,1 0,0 0,0 0,0 1,0-1,0 0,0 1,0-1,0 1,0 0,1-1,-1 1,0-1,1 1,0 0,-1 0,1-1,0 1,0 0,0-1,0 1,0 0,0 0,1-1,-1 1,0 0,1-1,-1 1,1 0,0-1,0 1,0-1,-1 1,1-1,1 1,-1-1,0 0,0 0,0 1,1-1,-1 0,0 0,1 0,-1 0,1-1,-1 1,1 0,0-1,-1 1,1-1,0 1,-1-1,2 0,21 2,-1-1</inkml:trace>
  <inkml:trace contextRef="#ctx0" brushRef="#br0" timeOffset="1468.179">1666 633,'-27'23,"1"0,1 2,1 1,1 1,-17 26,20-1,20-51,0 0,0 0,0 0,0 0,0 0,0 0,0 0,0 0,1 1,-1-1,0 0,1 0,-1 0,1 0,-1 0,1-1,0 1,-1 0,1 0,0 0,-1 0,1-1,0 1,0 0,0-1,0 1,0 0,0-1,0 1,0-1,0 0,0 1,0-1,0 0,0 0,0 0,0 1,0-1,1 0,-1 0,0-1,0 1,0 0,1 0,13-3,0-1,-1 0,1 0,-1-2,0 1,0-2,-1 0,0-1,0 0,9-8,-3 4,121-98,-140 109,1 1,-1-1,1 1,-1-1,1 0,-1 1,1-1,-1 1,1 0,0-1,-1 1,1-1,-1 1,1 0,0-1,-1 1,1 0,0 0,0 0,-1 0,1-1,0 1,-1 0,1 0,0 0,0 0,-1 1,1-1,0 0,0 0,-1 0,1 1,0-1,-1 0,1 0,0 1,-1-1,1 1,-1-1,1 1,-1-1,1 1,-1-1,1 1,-1-1,1 1,-1 0,0-1,1 1,-1-1,0 1,1 0,-1 0,0-1,0 1,3 48,-3-33,0-13,0 0,0 0,1 0,-1 0,1 0,0-1,-1 1,1 0,0-1,1 1,-1 0,0-1,1 0,0 1,-1-1,1 0,0 0,0 0,0 0,0 0,1 0,-1 0,1-1,-1 1,1-1,-1 0,1 0,0 0,-1 0,1 0,0 0,0-1,0 0,-1 1,1-1,0 0,0 0,0-1,2 1,6-2,1 1,-1-2,0 1,0-2,0 1,0-1,-1-1,1 0,5-4,24-17,-2-1,-1-2,-1-2,-1-1,-2-1,-1-2,-2-1,-1-2,-3-1,0-1,16-38,-22 39,-7 17,-1-1,0 0,-2-1,-1 0,-1-1,-1 0,-1 0,-2 0,0-1,-1-7,-3 32,1-1,-1 1,0 0,0-1,0 1,0 0,0 0,0-1,0 1,-1 0,1 0,0-1,-1 1,1 0,-1 0,1 0,-1 0,0-1,1 1,-1 0,0 0,0 0,0 0,0 1,0-1,0 0,0 0,0 1,0-1,0 0,0 1,0-1,-1 1,1-1,0 1,0 0,-1-1,1 1,0 0,0 0,-1 0,1 0,0 0,0 0,-1 1,1-1,0 0,0 0,-1 1,1-1,0 1,0-1,0 1,0 0,0 0,-1-1,2 1,-1 0,0 0,0 0,0 0,0 0,0 0,-12 11,0 1,1 1,0 0,1 0,1 1,0 1,1 0,1 0,1 0,0 1,1 0,0 1,2-1,-2 11,-2 26,2 1,3 0,2 0,2 9,0-46,0 0,1 0,1 0,1 0,0-1,1 0,1 0,1 0,0 0,2-1,-1-1,2 1,4 4,-6-13,-4-5</inkml:trace>
  <inkml:trace contextRef="#ctx0" brushRef="#br0" timeOffset="1717.061">2117 379,'43'0,"44"0,15 0,1 0,-12 0,-17 0,-22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1 375,'13'-49,"2"0,3 1,1 1,3 0,8-10,19-1,-47 58,-1 0,1 0,0 0,-1 0,1 1,-1-1,1 1,0-1,-1 1,0-1,1 1,-1 0,1 0,-1 0,0 0,1 0,-1 0,0 0,0 0,0 0,0 0,0 1,0-1,0 1,0-1,-1 0,1 1,0-1,-1 1,1 0,-1-1,0 1,0-1,1 1,-1 0,0-1,0 1,0-1,-1 1,1 0,0-1,-1 1,1-1,-1 2,2 4,24 97,-24-101,1 0,-1 0,1 0,0 0,-1 0,1-1,0 1,1-1,-1 1,0-1,1 1,0-1,-1 0,1 0,0-1,0 1,0-1,0 1,0-1,0 0,0 0,1 0,-1 0,0-1,1 1,-1-1,0 0,1 0,2-1,3-1,1-1,-1-1,-1 0,1 0,0 0,-1-1,0-1,0 1,-1-1,1-1,-1 1,0-1,-1-1,0 1,0-1,-1 0,0 0,0-1,-1 1,0-1,0 0,-1 0,0-1,0-4,17-31,-12 28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0 749,'188'-233,"-145"174,41-61,-35 47,4 2,2 3,34-31,-87 97,-1 0,1 0,0 0,0 1,0-1,-1 0,1 1,1-1,-1 1,0 0,0 0,0 0,1 0,-1 0,1 0,-1 0,1 1,-1-1,1 1,-1 0,1 0,-1 0,1 0,-1 0,1 1,-1-1,1 1,-1-1,0 1,1 0,-1 0,0 0,1 0,-1 0,0 1,0-1,0 1,0 0,0-1,0 2,125 162,20 120,-89-150,-57-133,0-2,0 1,0-1,-1 1,1-1,0 1,0 0,0-1,-1 1,1 0,0-1,-1 1,1 0,0 0,-1 0,1 0,-1-1,0 1,1 0,-1 0,0 0,1 0,-1 0,0 0,0 0,0 0,0 0,0 0,0 0,0 0,0 0,0 0,-1 0,1 0,0 0,-1 0,1 0,0 0,-1 0,1 0,-1 0,0-1,1 1,-1 0,0 0,1-1,-1 1,0 0,0-1,1 1,-1-1,0 1,0-1,0 1,0-1,0 0,-1 1,-8-4,1-1,-1-1,1 1,0-1,0-1,1 0,-1 0,1 0,1-1,-5-4,-24-20,-19-8,-2 2,-2 2,-1 3,-1 3,-37-11,35 23,38 13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1,'-9'38,"-9"18,0 9,2-2,4-2,4-7,4-2,2-6,1-6,2 0,0-2,-1-2,1-4,0-1,-1-2,-5-5,-6-8,-1-5</inkml:trace>
  <inkml:trace contextRef="#ctx0" brushRef="#br0" timeOffset="255.033">0 396,'34'-4,"39"-3,13 1,-5 1,-5 1,-11 2,-12 1,-10-4,-13-2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1,'8'50,"-2"0,-2 0,-2 1,-3 0,-2-1,-2 1,-2-1,-2 0,-13 35,-26 142,32-94,4-120,7-18</inkml:trace>
  <inkml:trace contextRef="#ctx0" brushRef="#br0" timeOffset="248.122">0 565,'44'-5,"32"-6,10-1,-7 1,-10 3,-14 2,-10-2,-8 0,-6 1,-4-2,-5 0</inkml:trace>
  <inkml:trace contextRef="#ctx0" brushRef="#br0" timeOffset="629.686">734 30,'-24'83,"4"2,4 0,3 1,5 1,3 0,5 79,1-164,11 94,-12-94,1-1,0 1,-1 0,1 0,0 0,0 0,0-1,0 1,1 0,-1-1,0 1,1-1,-1 1,1-1,-1 0,1 0,0 1,-1-1,1 0,0-1,0 1,0 0,0 0,0-1,0 1,0-1,0 0,0 0,0 1,0-1,0 0,0-1,0 1,0 0,0-1,0 1,0-1,-1 1,1-1,0 0,0 0,0 0,-1 0,2 0,168-121,-170 121,1-1,-1 0,1 1,-1-1,1 1,0 0,0-1,0 1,0 0,0 0,0 0,0 0,0 0,0 1,0-1,1 1,-1-1,0 1,0 0,1 0,-1 0,0 0,0 0,1 1,-1-1,0 1,0-1,0 1,0 0,0 0,1-1,-1 2,-1-1,1 0,0 0,0 1,0-1,-1 1,1 0,7 91,-10-87,0 1,0-1,1 1,0-1,0 1,0-1,1 1,0-1,1 1,-1-1,1 0,0 0,1 0,0 0,0 0,0 1,22 3,-12-12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1,'-24'33,"-17"22,-7 5,5-2,4-12,10-8,5-11,6-10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11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13,'-3'-12,"-2"34,1-6,-4 29,1 1,2-1,3 1,1 0,5 29,-3 13,0 368,-1-456</inkml:trace>
  <inkml:trace contextRef="#ctx0" brushRef="#br0" timeOffset="270.818">1 550,'43'-5,"34"-11,8-3,0 2,-11-1,-12 2,-12 5,-10 3,-12-1,-5 0,-3 3,1 1,1-2,-3-1</inkml:trace>
  <inkml:trace contextRef="#ctx0" brushRef="#br0" timeOffset="951.353">764 41,'-18'74,"15"-55,1 1,1-1,0 1,1 0,2 0,0-1,1 1,2 5,2 15,-2-1,-2 1,-2 0,-1 0,-3 16,-25 111,28-166,-1-1,1 1,0 0,0-1,0 1,-1-1,1 1,0 0,0-1,0 1,0 0,0-1,0 1,0 0,0-1,0 1,1 0,-1-1,0 1,0 0,1-1,-1 1,0-1,1 1,-1-1,0 1,1 0,-1-1,1 1,-1-1,1 0,-1 1,1-1,-1 1,1-1,-1 0,1 1,0-1,-1 0,1 0,-1 0,1 1,0-1,-1 0,1 0,0 0,-1 0,1 0,0 0,-1 0,1 0,0 0,-1-1,1 1,0 0,-1 0,1-1,-1 1,1 0,0-1,-1 1,1 0,-1-1,1 1,0-1,34-34,-32 32,29-36,-5 6,0 2,2 0,2 2,13-9,14 9,-57 29,0-1,1 1,-1-1,0 1,0-1,1 1,-1 0,0 0,1 0,-1 0,1 0,-1 0,0 0,1 0,-1 0,0 0,1 1,-1-1,0 1,0-1,1 1,-1-1,0 1,0 0,0 0,0-1,0 1,0 0,0 0,0 0,0 0,0 0,0 0,-1 1,1-1,0 0,-1 0,1 1,-1-1,1 0,-1 0,0 1,1 0,-17 137,10-114,4-21,0-1,1 1,-1 0,1-1,0 1,0 0,0 0,1 0,-1 0,1-1,0 1,0 0,0 0,0 0,1 0,0 0,-1 0,2 0,-1-1,0 1,1 0,-1-1,1 1,0-1,0 1,1-1,-1 0,3 2,48-13,-34-4</inkml:trace>
  <inkml:trace contextRef="#ctx0" brushRef="#br0" timeOffset="1332.498">1356 634,'26'-5,"0"-1,0-1,0-2,-1 0,-1-2,1-1,-2 0,20-15,-40 26,0 0,0 0,0 0,0 0,0-1,0 0,0 1,-1-1,1 0,0 0,-1 0,0-1,0 1,1-1,-1 1,-1-1,1 0,0 1,-1-1,1 0,-1 0,0 0,0 0,0-1,0 1,-1 0,1 0,-1 0,0-1,0 1,0 0,0-1,-1 1,1 0,-1 0,0 0,0 0,0-1,0 1,0 0,-1 1,0-1,1 0,-2-1,-1 1,1 0,-1 1,-1-1,1 1,0 0,-1 0,1 0,-1 1,1-1,-1 1,0 0,0 0,1 1,-1 0,0-1,0 2,0-1,1 0,-1 1,0 0,0 0,1 1,-1-1,-3 3,-5 1,1 0,0 1,0 0,1 1,-1 1,2 0,-1 0,-5 7,9-9,0 1,1 0,-1 0,1 0,1 1,-1 0,1 0,1 1,0-1,0 1,0 0,1 0,0 0,1 0,0 1,1-1,0 1,0-1,1 1,0-1,1 1,0-1,0 1,1-1,1 0,-1 1,1-1,1 0,0-1,0 1,0-1,1 0,1 0,0 1,8 0,0 0,0-1,1 0,0-2,1 1,-1-2,1 0,0-1,0-1,1 0,-1-1,1-1,-1-1,1 0,-1-1,1 0,15-5,38 3,-45 3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0,'-24'47,"4"-9,1 0,2 1,2 1,-8 34,21-71,1-1,0 1,0 0,0-1,0 1,0 0,0 0,1-1,0 1,-1 0,1 0,0 0,1 0,-1 0,0-1,1 1,-1 0,1 0,0 0,0-1,0 1,1 0,-1-1,0 1,1-1,0 0,-1 1,1-1,0 0,0 0,0 0,1 0,-1-1,0 1,1-1,-1 1,1-1,-1 0,1 0,0 0,0 0,-1 0,1 0,0-1,0 0,2 1,5-3,-1 0,0-1,0 1,-1-2,1 1,-1-1,1-1,-1 1,-1-1,1-1,-1 0,1 0,-2 0,1-1,-1 0,0 0,0 0,-1-1,0 0,0 0,-1 0,0-1,-1 1,0-1,0 0,-1 0,0 0,0 0,-1 0,0-1,-1 1,0 0,0-1,-1 1,0 0,-1 0,0-1,1 4,-1 1,0 0,1-1,-2 1,1 0,0 0,-1 0,0 0,0 1,-1-1,1 1,-1 0,0 0,0 0,0 0,-1 1,1 0,-1-1,0 2,0-1,0 1,0-1,0 1,-1 1,1-1,0 1,-1 0,0 0,1 1,-1-1,1 1,-1 0,0 1,1 0,-1-1,1 2,-1-1,1 1,-5 2,-10 8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1,'10'29,"3"9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1,'-13'10,"-1"1,-1-1,2 2,0 0,0 0,1 1,0 1,1 0,1 1,-8 15,16-27,1 1,0 0,0-1,1 1,-1 0,1 0,0 0,0 0,0 0,0-1,1 1,-1 0,1 0,0 0,0-1,1 1,-1 0,1-1,0 0,0 1,0-1,0 0,0 0,1 0,-1 0,1 0,0 0,0-1,0 0,0 1,0-1,1 0,0 0,0 1,1 0,-1 0,0 1,0-1,-1 1,1 0,-1 0,0 1,0-1,0 1,0-1,-1 1,0 0,0 0,0 0,-1 0,1 0,-2-1,0-1,0 0,0 0,-1 0,1 1,-1-1,0 0,0 0,0 0,0 0,0 0,-1 0,1-1,-1 1,0 0,0-1,0 1,0-1,0 0,-1 1,1-1,-1 0,1 0,-1-1,0 1,0-1,0 1,1-1,-1 0,-1 0,1 0,0 0,-3 0,-107 5,71-23,29 4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96,'-268'549,"201"-427,196-274,304-348,-351 396,-82 104,0-1,0 1,1-1,-1 0,0 1,0-1,1 1,-1-1,1 1,-1-1,0 1,1 0,-1-1,1 1,-1-1,1 1,0 0,-1-1,1 1,-1 0,1 0,-1-1,1 1,0 0,-1 0,1 0,0 0,-1 0,1 0,-1 0,1 0,0 0,-1 0,1 0,0 0,-1 1,1-1,-1 0,1 0,-1 1,1-1,0 0,-1 1,1-1,-1 0,0 1,1-1,-1 1,1-1,-1 1,1-1,-1 1,0-1,0 1,1-1,-1 1,0 0,0-1,1 1,-1-1,0 1,0 0,5 43,-5-43,5 78,4-1,2 0,7 9,10 52,-28-137,1-1,-1 1,0-1,0 0,0 1,0-1,0 1,0-1,0 1,0-1,0 0,-1 1,1-1,-1 0,1 1,-1-1,1 0,-1 1,0-1,0 0,1 0,-1 0,0 0,0 0,0 0,0 0,0 0,-1 0,1 0,0 0,0-1,-1 1,1 0,0-1,-1 1,1-1,0 0,-1 1,1-1,-1 0,1 0,0 0,-1 0,1 0,-1 0,1 0,0-1,-1 1,1 0,-1-1,0 0,-77-27,76 27,-267-170,252 159,4 1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85 131,'0'24,"0"27,0 9,0 5,0-4,0-8,0-8,0-7,0-5,0-3,0-2,0-1,0-6</inkml:trace>
  <inkml:trace contextRef="#ctx0" brushRef="#br0" timeOffset="469.717">1 158,'41'-25,"0"1,2 2,1 2,0 2,1 1,42-8,17 19,-101 6,0 1,0 0,1 0,-1 0,0 0,0 1,0-1,0 1,0 0,-1 0,1 0,0 0,-1 1,0-1,1 0,-1 1,0 0,0 0,-1-1,1 1,0 0,-1 0,0 1,0-1,0 0,0 0,0 0,0 3,-1 10,-1 0,-1-1,0 0,-1 1,-1-1,0 0,-1 0,0-1,-1 1,-1-1,0 0,-1-1,-10 12,-6 19,19-35,2-5,-1 0,1 1,0 0,0 0,0 0,1 0,-1 0,1 1,1-1,-1 1,1-1,0 1,0 0,1-1,-1 1,1 0,0-1,1 1,0 0,0-1,0 1,0 0,1-1,0 0,0 1,0-1,1 0,1 1,155 125,-157-129,0 1,-1-1,1 1,-1 0,0-1,0 1,0 0,0 0,0 0,0 0,-1 0,0 0,1 0,-1 0,0 0,-1 0,1 0,0 0,-1 0,0 0,1 0,-1 0,0-1,-1 1,1 0,0 0,-1-1,0 1,1-1,-1 1,0-1,0 0,0 0,-1 0,1 0,0 0,-1 0,0 0,-7 4,0 1,0-1,0-1,-1 0,1 0,-1-1,0 0,-1-1,-4 1,-17 0,0-2,0 0,1-2,-1-2,-5-2,32 4,1-1,-1 0,1 0,-1-1,1 1,0-1,0 0,0-1,0 1,0-1,0 0,1 0,-1 0,1-1,0 0,0 0,0 0,1 0,-1 0,1-1,-3-4,-1-9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52 593,'-14'33,"-5"22,1 0</inkml:trace>
  <inkml:trace contextRef="#ctx0" brushRef="#br0" timeOffset="273.13">52 198,'15'10,"4"7,-1 2</inkml:trace>
  <inkml:trace contextRef="#ctx0" brushRef="#br0" timeOffset="511.989">222 847,'160'-272,"-129"236,-30 35,-1 1,1-1,0 1,0 0,-1-1,1 1,0 0,0-1,0 1,-1 0,1 0,0 0,0 0,0 0,-1 0,1 0,0 0,0 0,0 0,-1 1,1-1,0 0,0 0,-1 1,1-1,0 0,0 1,-1-1,1 1,0-1,-1 1,1 0,-1-1,1 1,-1-1,1 1,-1 0,1-1,-1 1,0 0,1 0,-1-1,0 1,1 0,-1 0,0 0,0-1,0 1,0 0,0 0,0 0,12 55,-12-51,0 0,0 0,1 0,-1 1,1-1,0 0,1 0,-1 0,1 0,0 0,0-1,1 1,-1 0,1-1,0 0,1 0,-1 0,0 0,1 0,0 0,0-1,0 0,1 0,-1 0,1-1,-1 1,1-1,0 0,1-1,-1 1,1-2,-1 1,1-1,-1 0,1 0,-1 0,1-1,0 0,-1 0,0 0,1-1,-1 1,0-1,0-1,0 1,0-1,0 0,0 0,-1 0,1-1,-1 1,0-1,0 0,-1 0,1-1,0 0,7-9,-1-1,0-1,-2 1,1-2,-2 1,0-1,4-15,15-43,-18 57</inkml:trace>
  <inkml:trace contextRef="#ctx0" brushRef="#br0" timeOffset="765.077">1125 1,'-5'38,"-1"32,0 9,1-4,1-6,2-9,1-10,0-4,1-6,0-3,1-5,-1-2,0-1,0-2,0-9,1-9</inkml:trace>
  <inkml:trace contextRef="#ctx0" brushRef="#br0" timeOffset="911.692">871 423,'29'0,"33"5,11 2,-1-1,-10-1,-9-2,-10 0,-6-2,-6-1,-8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0 113,'5'29,"1"9</inkml:trace>
  <inkml:trace contextRef="#ctx0" brushRef="#br0" timeOffset="1283.149">84 0,'0'10,"0"12,-4 3,-3 2,1 1,2 0,0 1,2 0,1 0,0-6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6,'-11'22,"1"-1,0 1,2 0,1 1,1 0,0 0,2 1,1 0,2-21,1 0,0 1,0-1,0 0,0 0,0 1,0-1,1 0,0 0,-1 1,1-1,1 0,-1 0,0 0,1 0,-1 0,1-1,0 1,0 0,0-1,0 1,1-1,-1 0,1 0,-1 1,1-2,0 1,0 0,-1-1,1 1,0-1,1 0,-1 0,0 0,0 0,0-1,1 1,-1-1,0 0,0 0,1 0,-1 0,1-1,6 1,0-1,1-1,-1 0,0 0,0-1,0 0,0-1,-1 0,1 0,-1-1,0 0,-1-1,1 0,-1 0,0-1,-3 3,0 0,-1-1,1 1,-1-1,0 0,-1 0,1 0,-1 0,0-1,0 1,-1-1,1 0,-1 0,-1 0,1 0,-1 0,0 0,0 0,-1-1,0 1,0 0,0 0,-1-1,0 1,-1-2,-1 1,-1 1,1 0,-2 0,1 1,0-1,-1 1,0 0,-1 0,1 0,-1 1,0 0,0 0,0 0,0 1,-1 0,1 0,-1 1,0 0,0 0,0 0,0 1,0 0,0 0,0 1,-1 0,1 0,0 1,0 0,0 0,0 1,-1 0,-18 5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1 256,'34'-9,"1"-1,-2-3,0 0,0-2,-2-2,0 0,0-3,12-11,-40 30,-1 0,0 0,0-1,0 1,0-1,-1 1,1-1,0 0,-1 0,1 1,-1-1,0 0,1 0,-1-1,0 1,0 0,0 0,-1-1,1 1,-1 0,1-1,-1 1,0 0,1-1,-1 1,0-1,-1 1,1 0,0-1,-1 1,1 0,-1-1,0 1,0 0,0 0,0 0,0-1,0 1,-1 0,1 0,-1 1,1-1,-1 0,0 1,0-1,0 0,0 1,0 0,0 0,0-1,-8-1,1 1,-1 0,1 0,-1 1,0 0,0 1,0 0,0 0,0 1,1 0,-1 1,0 0,1 1,-1 0,1 0,0 1,0 0,0 1,1 0,0 0,0 1,0 0,0 0,1 1,0 0,0 1,1-1,0 1,1 0,-1 0,1 1,1 0,0 0,0 0,1 0,0 1,0-1,1 1,1 0,-1-1,2 1,-1 0,1 0,1 0,0 1,0-6,0 1,1 0,0-1,0 1,0-1,1 0,0 0,0 0,0 0,1 0,-1 0,1-1,0 0,0 0,1 0,-1 0,1-1,0 0,0 0,0 0,0 0,1-1,-1 0,1 0,0 0,5 0,157 8,-150-11,11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0,'-6'18,"0"0,1 1,1-1,0 1,2 0,0 0,2 0,0 14,0-19,0 414,0-405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0,'-10'39,"-3"17,6-1,4-10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0 426,'14'-41,"-3"5,1 0,2 0,2 1,15-25,-31 60,1-1,-1 1,0 0,0-1,0 1,0-1,1 1,-1 0,0-1,0 1,1 0,-1 0,0-1,1 1,-1 0,0 0,1-1,-1 1,0 0,1 0,-1 0,1 0,-1-1,0 1,1 0,-1 0,1 0,-1 0,0 0,1 0,-1 0,1 0,-1 0,0 0,1 1,-1-1,1 0,-1 0,0 0,1 0,-1 1,0-1,1 0,-1 0,0 0,1 1,-1-1,0 0,1 1,-1-1,0 0,0 1,0-1,1 0,-1 1,0-1,0 0,0 1,0-1,0 1,1-1,-1 0,0 1,0-1,0 1,0-1,0 1,9 37,-7-29,-2-3,1-1,-1 0,1 0,0 0,0 0,1 0,-1 0,1 0,0 0,1 0,-1-1,1 1,0-1,0 0,0 0,1 0,-1 0,1 0,0-1,0 0,0 0,1 0,-1 0,1-1,-1 1,1-1,0 0,0-1,0 1,0-1,0 0,0 0,0-1,1 1,-1-1,0 0,0-1,0 1,1-1,-1 0,1-1,13-8,0-1,-1 0,0-2,-1 0,-1-1,0 0,-1-2,0 0,-1 0,-1-1,-1-1,2-5,-1 4</inkml:trace>
  <inkml:trace contextRef="#ctx0" brushRef="#br0" timeOffset="316.289">706 342,'22'-14,"0"-1,-1 0,0-2,-1 0,-1-2,-1 0,-1-1,0 0,-2-2,0 0,-1 0,-2-1,0-2,-10 23,-1 0,0 1,0-1,-1 0,1 1,0-1,-1 0,1 0,-1 0,1 0,-1 1,0-1,0 0,0 0,0 0,0 0,0 0,0 0,-1 0,1 0,-1 0,1 1,-1-1,0 0,0 0,1 1,-1-1,-1 0,1 1,0-1,0 1,-1 0,1-1,0 1,-1 0,1 0,-1 0,0 0,1 0,-1 0,0 0,0 0,1 1,-1-1,0 1,0-1,0 1,0 0,0 0,0 0,-1 0,-10 2,0 1,0 1,0 0,0 0,1 1,0 1,0 0,0 1,1 0,0 1,0 0,1 1,0 0,1 0,0 1,0 1,1-1,0 1,1 1,0-1,1 1,0 0,1 1,1-1,-3 11,6-14,0 1,0-1,1 1,1 0,-1-1,2 1,-1-1,1 0,1 1,0-1,0 0,0 0,1-1,1 1,0-1,0 0,0 0,1 0,0-1,0 0,1 0,0 0,0-1,1 0,0-1,0 1,0-2,1 1,-1-1,1 0,0-1,0 0,0-1,1 1,-1-2,5 1,5 2,5 2,-1-1,1-1,1-1,-1-2,0 0,10-2,-7-3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57,'0'726,"0"-715</inkml:trace>
  <inkml:trace contextRef="#ctx0" brushRef="#br0" timeOffset="253.463">1 480,'38'-5,"42"-6,12-6,0-1,-11 4,-19-2,-16 3,-10 3,-7 4,-3-3,-2 1,-4-3,-7 0</inkml:trace>
  <inkml:trace contextRef="#ctx0" brushRef="#br0" timeOffset="634.607">707 0,'-28'379,"26"-368,1 1,1-1,0 0,0 0,1 1,1-1,0 0,0 0,1 0,1 0,-1-1,2 1,0-1,0 0,0 0,1-1,1 0,0 0,0 0,5 4,-7-11,0-1,-1 0,1 0,0 0,0 0,-1-1,1 0,0 0,0 0,0 0,0-1,-1 0,1 0,0 0,-1-1,1 0,-1 0,1 0,-1 0,0 0,0-1,0 0,0 0,0 0,-1 0,1-1,-1 1,0-1,0 0,1-2,16-12,-9 10,-10 5,1 1,-1-1,1 1,0-1,0 1,0 0,0 0,1 0,-1 0,0 0,1 1,0-1,-1 1,1-1,0 1,0 0,-1 0,1 0,0 0,0 1,0-1,0 1,0 0,0 0,0 0,0 0,0 1,0-1,0 1,0-1,0 1,0 0,0 0,0 1,-1-1,1 0,0 1,-1 0,0 0,2 0,23 67,9 10,-21-65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114 651,'-20'33,"-5"12</inkml:trace>
  <inkml:trace contextRef="#ctx0" brushRef="#br0" timeOffset="255.754">0 227,'0'0</inkml:trace>
  <inkml:trace contextRef="#ctx0" brushRef="#br0" timeOffset="434.149">340 764,'42'-82,"65"-98,-106 179,-1-1,1 1,-1-1,1 0,0 1,0 0,0-1,0 1,0-1,0 1,0 0,0 0,0 0,1 0,-1 0,0 0,1 0,-1 0,1 0,-1 0,1 1,-1-1,1 1,0-1,-1 1,1 0,-1-1,1 1,0 0,-1 0,1 0,0 0,-1 1,1-1,0 0,-1 1,1-1,0 1,-1-1,1 1,-1 0,1 0,-1 0,0 0,1 0,-1 0,0 0,0 0,0 0,1 1,-1-1,-1 0,1 1,0-1,0 1,0-1,-1 1,10 31,-10-28,0 0,1 1,0-1,0 0,0 1,1-1,0 0,0 0,0 0,1 0,-1 0,1-1,0 1,0-1,1 0,0 0,-1 0,1 0,0-1,1 1,-1-1,1 0,-1-1,1 1,0-1,0 0,0 0,0 0,1-1,3 1,-1-3,-1 0,1-1,-1 0,1-1,-1 0,0 0,0 0,0-1,-1 0,1 0,-1-1,0 0,0 0,-1 0,1-1,-1 0,-1 0,1 0,-1 0,4-7,5-4,63-76,-61 79</inkml:trace>
  <inkml:trace contextRef="#ctx0" brushRef="#br0" timeOffset="689.025">1299 1,'-5'43,"-1"39,0 14,1-3,1-14,2-15,1-14,1-10,0-7,0-5,5-7,1-7</inkml:trace>
  <inkml:trace contextRef="#ctx0" brushRef="#br0" timeOffset="938.711">1045 368,'43'-5,"34"-1,12 0,-3 1,-11 2,-15 1,-16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1,'-3'2,"1"0,-1 0,0 0,1 0,-1 1,1-1,0 1,0 0,0 0,0 0,1 0,-1 0,1 0,-1 0,1 0,0 0,0 1,1-1,-2 1,-4 17,1 1,1-1,1 1,0 1,2-1,1 0,0 5,-4 77,-19 266,35-321,-6-49</inkml:trace>
  <inkml:trace contextRef="#ctx0" brushRef="#br0" timeOffset="258.219">1 424,'38'-5,"23"-6,5-1,-3 1,-8 2,-8 4,-8 1,-10 3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17,'-13'-4,"0"0,0 1,0 1,-1 0,1 1,-1 1,0 0,1 0,-1 1,1 1,-1 1,1 0,0 0,0 1,0 1,1 0,-1 1,1 0,1 1,-1 0,1 1,0 1,1-1,0 1,0 1,0 2,7-9,0-1,0 1,1 0,-1 1,1-1,0 0,0 1,0-1,0 1,1-1,-1 1,1 0,0 0,0 0,0 0,1-1,-1 1,1 0,0 0,0 0,1 0,-1 0,1 0,0 0,0 0,0 0,0 0,1-1,-1 1,1-1,0 1,0-1,0 1,1-1,-1 0,1 0,0 0,1 0,5 4,0-1,1 0,-1-1,2 0,-1-1,0 0,1 0,0-1,0-1,0 1,0-2,0 0,0 0,0-1,0 0,0-1,1 0,-1-1,10-3,3-1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1,'-14'28,"-5"10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0,'10'19,"2"7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0 289,'30'-81,"-19"47,2 1,1 0,1 1,2 1,2-2,-19 33,0-1,0 1,0-1,0 1,0-1,0 1,1-1,-1 1,0-1,0 1,1-1,-1 1,0-1,0 1,1-1,-1 1,1 0,-1-1,0 1,1 0,-1-1,1 1,-1 0,1-1,-1 1,0 0,1 0,-1 0,1-1,0 1,-1 0,1 0,-1 0,1 0,-1 0,1 0,-1 0,1 0,-1 0,1 0,-1 0,1 1,-1-1,1 0,-1 0,1 0,-1 1,1-1,-1 0,1 1,-1-1,0 0,1 1,-1-1,1 0,-1 1,0-1,0 1,1-1,-1 1,0-1,0 1,1-1,-1 1,0-1,0 1,0-1,0 1,0-1,0 1,7 49,-6-36,0-6,-1 1,1-1,-1 1,1-1,0 1,1-1,0 0,1 1,-1-1,1 0,1-1,0 1,0 0,0-1,1 0,0 0,1-1,-1 1,1-1,0 0,1-1,6 5,-11-9,0 0,1-1,-1 1,1-1,-1 0,0 0,1 0,-1 0,1 0,-1 0,0-1,1 1,-1-1,0 0,1 0,-1 0,0 0,0 0,0 0,0 0,0-1,0 1,0-1,0 1,-1-1,1 0,0 0,-1 0,0 0,1 0,0-1,31-76,-25 57,16-39,-15 46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6,'-7'-1,"0"-1,-1 1,1 0,0 1,-1 0,1 0,0 0,-1 1,1 0,0 1,0-1,-1 1,-2 2,3-2,-10 3,1 1,-1 0,1 2,1 0,0 0,0 2,0 0,1 0,1 1,0 1,0 0,1 1,1 1,0-1,1 2,0-1,2 1,-4 8,6-11,1-1,0 1,1 0,0 0,1 1,0-1,1 0,1 1,0 0,0-1,1 1,1 0,0-1,1 1,0 0,1-1,1 0,0 0,0 0,1 0,1-1,0 0,0 0,1 0,5 6,-2-6,1-1,-1 0,2 0,-1-1,1-1,0 1,1-2,0 0,0-1,1 0,0-1,0 0,0-1,0-1,1 0,-1-1,13 0,3-1,-1-1,1-1,-1-2,0-1,0-1,0-1,0-2,14-6,57-41,-74 34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1,'-22'119,"5"2,5 0,5 1,9 105,9-167,-5-60,0-5</inkml:trace>
  <inkml:trace contextRef="#ctx0" brushRef="#br0" timeOffset="254.602">0 368,'39'9,"31"4,14-1,-3-2,-10-8,-12-4,-12-2,-14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0 186,'0'-3,"1"-1,-1 1,1 0,-1-1,1 1,0 0,1 0,-1 0,0 0,1 0,0 0,-1 0,1 0,0 1,1-1,-1 1,0-1,1 1,-1 0,1 0,0 0,0 0,-1 1,1-1,0 1,1 0,-1 0,0 0,0 0,0 0,1 0,-1 1,0 0,1 0,-1 0,0 0,1 0,-1 1,0-1,0 1,1 0,-1 0,0 0,0 0,0 1,0-1,0 1,0 0,-1 0,1 0,0 0,-1 0,1 2,8 12,-2 1,0 0,-1 1,-1 0,0 0,-2 0,0 1,-1 0,-1 0,0 0,-2 0,0 1,-1-1,-1 0,-3 18,3 4,2-23,-1-1,-1 1,0 0,-2 0,0 0,0-1,-2 1,0-1,-1 0,-1-1,-1 0,0 0,-1 0,0-1,-1 0,-1-1,-1 0,-4 4,15-17,0 1,-1-1,1 1,0-1,-1 1,0-1,1 0,-1 0,0 0,0 0,0 0,1 0,-1 0,0 0,0-1,0 1,0-1,0 0,-1 1,1-1,0 0,0 0,0 0,0-1,0 1,0 0,0-1,0 1,0-1,0 0,0 0,0 0,0 0,1 0,-1 0,0 0,1 0,-1-1,1 1,-1-1,1 1,-2-2,2-8,0 1,0-1,1 0,0 0,1 1,0-1,0 1,1-1,1 1,0-1,0 1,1 0,0 0,1 1,0-1,5-5,-3-1,13-29,2 0,2 1,1 2,3 0,1 2,2 1,2 2,1 1,2 1,1 2,2 2,18-10,-40 30,-6 3,1 1,0-1,0 2,1 0,0 0,0 1,0 1,1 0,12-1,-23 6,0 0,1 0,-1 0,0 1,0-1,0 1,0 0,0 0,0 0,-1 0,1 0,0 1,-1-1,0 1,0-1,0 1,0 0,0 0,0 0,-1 0,1 0,-1 1,0-1,0 0,0 1,-1-1,1 1,-1-1,0 0,1 1,-2-1,1 1,0-1,-1 1,1-1,-1 1,0-1,0 0,-1 0,1 1,-1-1,1 0,-1 0,0 0,-1 0,-9 17,0-2,-1 0,-1 0,0-1,-2-1,0 0,0-1,-2-1,0-1,0 0,-2-1,11-5,-1 0,0 0,0-1,0-1,-1 1,0-2,0 1,0-2,-1 1,1-2,-1 0,0 0,0-1,-2 0,-4-5</inkml:trace>
  <inkml:trace contextRef="#ctx0" brushRef="#br0" timeOffset="365.835">1072 16,'-1'1,"-18"4,0 2,0 1,0 0,1 1,0 1,1 1,0 1,1 0,0 1,1 0,1 2,0-1,-5 9,17-20,1 1,-1 0,1 0,0 0,0 0,0 0,0 0,1 1,0-1,0 0,0 0,0 0,1 0,-1 0,1 0,0 0,1 0,-1 0,1 0,-1 0,1 0,0-1,0 1,1-1,-1 1,1-1,0 0,0 0,0 0,0-1,0 1,0-1,1 1,0-1,-1 0,1-1,0 1,0 0,0-1,0 0,0 0,0 0,0-1,0 1,0-1,0 0,1 0,1-1,3 1,1-1,0 0,-1 0,1-1,-1 0,0-1,0 0,0 0,0-1,0 0,-1-1,0 1,0-2,0 1,0-1,-1-1,0 1,-1-1,1 0,4-8,-7 9,0 0,-1 0,0 0,-1 0,1-1,-1 1,-1-1,1 1,-1-1,0 0,0 0,-1 0,0 0,0 1,-1-1,0 0,0 0,0 1,-1-1,0 0,-1 1,1 0,-1-1,0 1,-1 0,1 1,-1-1,0 1,-1-1,0 1,-62-21,49 27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4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5527 619,'-7'11,"1"-1,0 1,1 0,0 0,1 0,0 1,1-1,0 1,1 0,0 0,1 0,0 0,1 0,0 0,1 0,1 0,0 0,0 0,1 0,1 0,4 9,-7-17,1-1,0 0,0 0,1 0,-1 0,1-1,-1 1,1 0,0-1,0 0,0 0,0 0,0 0,0 0,1-1,-1 1,1-1,-1 0,1 0,0 0,-1 0,1-1,0 0,-1 1,1-1,0-1,-1 1,1 0,0-1,-1 0,1 0,0 0,-1 0,0-1,1 1,-1-1,0 0,1 0,9-5,0-2,-1 1,0-1,0-1,-1 0,-1-1,1 0,7-12,-12 16,-1 0,0 0,0-1,-1 1,0-1,0 0,-1-1,0 1,-1-1,1 1,-2-1,1 0,-1 0,-1 0,1 1,-1-1,-1 0,0 0,0 0,-1 0,0 1,0-1,-1 1,0-1,-1 1,0 0,0 0,-5-6,4 8,0-1,-1 0,0 1,0 0,0 1,-1 0,0 0,0 0,0 0,-1 1,1 1,-1-1,0 1,0 0,0 1,-1 0,-5 0,15 2,0 0,-1 0,1 1,0-1,-1 0,1 1,-1-1,1 0,-1 1,1-1,-1 1,1-1,-1 1,1-1,-1 1,1 0,-1-1,0 1,1 0,-1-1,0 1,0-1,1 1,-1 0,0 0,0-1,0 1,0 0,0-1,0 1,0 0,0-1,0 1,0 0,-1 0,1-1,0 1,0 0,-1-1,1 1,0-1,-1 1,1 0,0-1,-1 1,1-1,-1 1,1-1,-1 1,1-1,-1 1,0-1,1 0,-1 1,1-1,-1 0,0 0,1 1,-1-1,0 0,0 0,1 0,-1 0,0 0,12 2,-1-1,1-1,0 1,-1-2,1 0,-1 0,1-1,-1 0,1-1,-1 0,0 0,0-1,-1-1,1 1,6-6,11-5,-1-2,-1-1,0-1,-2-1,0-1,-1-1,-2-1,0-1,-1 0,-1-2,-2 0,12-24,31-125,-52 167,-2 28,-3 30,4 51,5-1,4-1,10 21,-7-25,60 424,-74-496,-2 0,0 1,-1 0,-1-1,-2 1,0-1,-2 0,0 1,-1-1,-2-1,0 1,-5 8,10-27,1-1,-1 1,0 0,0-1,0 1,0-1,-1 1,1-1,-1 0,0 0,0-1,0 1,0 0,-1-1,1 0,-1 0,1 0,-1 0,0 0,0-1,1 0,-1 0,0 0,0 0,0 0,-1-1,1 0,0 0,0 0,0 0,0-1,0 1,0-1,0 0,0-1,0 1,0 0,1-1,-1 0,1 0,-1 0,1-1,-1 1,-1-3,-1-6,2 0,0-1,0 1,1-1,0 0,1 0,0 0,1 0,1-1,-1 1,2 0,0 0,1 0,0 0,0 0,4-10,5-20,2 0,2 1,1 0,2 2,2 0,1 1,3 0,0 2,28-29,-27 32,-5 6</inkml:trace>
  <inkml:trace contextRef="#ctx0" brushRef="#br0" timeOffset="868.571">7304 704,'25'-1,"0"-1,0-1,0-2,-1 0,1-1,-2-1,1-2,-1 0,6-5,-19 9,0 0,0-1,-1-1,0 1,0-2,-1 1,0-1,0 0,-1-1,0 0,0 0,4-10,-7 12,-4 7,0-1,0 0,-1 0,1 0,0 0,1 0,-1 0,0 0,0 0,0 0,0 0,1 0,-1 1,0-1,1 0,-1 0,1 0,-1 1,1-1,0 0,-1 0,1 1,-1-1,1 0,0 1,0-1,-1 1,1-1,0 1,0-1,0 1,0 0,0-1,-1 1,1 0,0 0,0 0,0 0,0-1,0 1,0 0,0 1,0-1,0 0,0 0,-1 0,1 0,0 1,0-1,0 0,0 1,0-1,-1 1,1-1,0 1,0 0,-1-1,1 1,32 118,-23-58,-3 1,-3-1,-3 1,-3 17,2-23,-2-7,-2-1,-1 1,-3-1,-6 15,12-54,0 0,-1 1,0-1,-1-1,0 1,0 0,-1-1,0 0,0 0,-1-1,0 1,-1-1,-1 1,7-7,1-1,-1 1,0 0,1-1,-1 1,0-1,0 1,1-1,-1 1,0-1,0 1,0-1,0 0,0 1,0-1,0 0,0 0,1 0,-1 0,0 0,0 0,0 0,0 0,0 0,0 0,0-1,0 1,0 0,0-1,0 1,1 0,-1-1,0 1,0-1,0 1,1-1,-1 0,0 1,1-1,-1 0,1 0,-1 1,0-1,1 0,0 0,-1 0,1 0,-1 1,1-2,-10-48,12 19,1 0,2 1,1-1,1 1,1 0,2 1,1 0,1 1,12-19,-1-5,-5 8,2 1,2 1,2 1,1 0,3 2,1 2,1 0,2 2,2 1,1 2,2 1,25-15,27 11,-87 35,0-1,0 1,0 0,0 0,0 0,0 0,0 0,0 0,0 1,0-1,0 1,0-1,0 1,0 0,0 0,0 0,0 0,-1 0,1 0,0 1,-1-1,1 0,-1 1,1-1,-1 1,0 0,0-1,0 1,0 0,0 0,0 0,0 0,0 0,-1 0,1 0,-1 0,0 0,1 0,-1 0,0 0,0 0,0 2,-2 11,-1 1,0-1,-1 0,0 0,-1 0,-1-1,0 1,-1-1,-1-1,0 1,-1-1,0-1,-1 0,0 0,-9 7,2-1,-1-1,-1 0,-1-1,0-1,-1-1,-1 0,-4 0,25-13,0 0,0 0,0 0,0 0,0-1,0 1,-1 0,1 0,0-1,-1 1,1-1,-1 1,1-1,0 0,-1 1,1-1,-1 0,1 0,-1 0,1 0,-1 0,1-1,0 1,-1 0,1-1,-1 1,1-1,0 1,-1-1,1 1,0-1,-1 0,1 0,0 0,0 0,0 0,0 0,-1-1,3-9</inkml:trace>
  <inkml:trace contextRef="#ctx0" brushRef="#br0" timeOffset="-3655.036">983 422,'88'240,"-57"-167,5 29,-36-101,0-1,0 1,0-1,0 1,1-1,-1 1,0-1,0 1,0-1,1 1,-1-1,0 1,1-1,-1 1,0-1,1 0,-1 1,0-1,1 1,-1-1,1 0,-1 0,1 1,-1-1,1 0,-1 0,1 1,-1-1,1 0,-1 0,1 0,-1 0,1 0,0 0,-1 0,1 0,-1 0,1 0,-1 0,1 0,-1 0,1-1,-1 1,1 0,-1 0,1 0,-1-1,1 1,-1 0,1-1,-1 1,1 0,-1-1,0 1,1-1,-1 1,0-1,1 1,-1-1,0 1,0-1,1 1,-1-1,0 1,0-1,0 1,0-1,0 0,17-42,-16 40,49-153,58-122,-78 226,-24 46</inkml:trace>
  <inkml:trace contextRef="#ctx0" brushRef="#br0" timeOffset="-3017.478">1547 760,'40'-22,"-22"15,-1-1,-1-1,1-1,-2-1,1 0,-1 0,-1-2,0 0,-1 0,0-1,-1-1,-1 0,2-4,-12 16,0 1,0-1,0 0,0 1,-1-1,1 0,-1 1,0-1,0 0,0 0,0 1,0-1,0 0,-1 0,0 1,1-1,-1 0,0 1,0-1,0 1,-1-1,1 1,0 0,-1-1,0 1,0 0,1 0,-1 0,0 0,0 1,-1-1,1 0,0 1,-1-1,1 1,-1 0,1 0,-1 0,1 0,-1 1,0-1,1 1,-1-1,0 1,0 0,1 0,-1 0,0 0,0 1,1-1,-1 1,0-1,1 1,-1 0,1 0,-1 0,1 1,-1-1,0 1,-7 4,1 1,0 0,0 0,1 1,0 0,0 1,1-1,0 1,1 1,0-1,0 1,1 0,0 1,1-1,0 1,1 0,0 0,0 0,2 0,-1 0,1 9,1-15,0 1,1 0,-1-1,1 1,0 0,1-1,0 1,0-1,0 0,0 1,1-1,0 0,0 0,0-1,0 1,1-1,0 1,0-1,0-1,1 1,-1 0,1-1,0 0,0 0,0 0,0-1,0 0,1 0,-1 0,5 1,6 0,-1 0,1 0,0-2,0 0,0-1,0 0,0-1,-1-1,1 0,11-4,-3-4,0-1,0-1,-1 0,-1-2,0-1,-1-1,0 0,-2-2,0 0,-1-1,0-1,7-13,-9 13,-1 0,-1-1,-1-1,-1 0,0 0,-2-1,-1-1,-1 0,-1 0,0-1,-2 0,-2 0,1-10,-25-66,20 98,0 0,-1 1,1-1,-1 0,0 0,0 1,0-1,0 1,0 0,0-1,-1 1,1 0,-1 0,1 1,-1-1,0 0,0 1,0 0,0 0,0-1,0 2,0-1,0 0,0 1,0-1,0 1,-1 0,1 0,0 0,-2 1,-2 2,1 1,0-1,1 1,-1 0,1 1,-1-1,2 1,-1 0,0 1,1-1,0 1,0 0,0 0,1 0,0 0,0 0,1 1,0 0,0-1,0 1,1 0,0 0,0 2,-3 30,1 0,2 0,2 0,4 26,-1-37,1-1,1 0,2-1,1 1,1-2,1 1,1-1,1-1,1 0,14 16,26 5,-35-39</inkml:trace>
  <inkml:trace contextRef="#ctx0" brushRef="#br0" timeOffset="-2701.32">2535 535,'-9'14,"0"0,1 1,1-1,0 2,1-1,1 1,0 0,1 0,1 0,0 0,2 1,-1-1,2 1,1 15,0-28,0-1,-1 0,1 1,0-1,1 0,-1 1,1-1,-1 0,1 0,0 0,0 0,0 0,0-1,1 1,-1-1,1 1,0-1,0 0,-1 0,1 0,1 0,-1-1,0 1,0-1,0 0,1 0,-1 0,1 0,-1-1,1 1,-1-1,1 0,-1 0,1 0,-1-1,1 1,2-1,3-1,0 0,0-1,0 0,0 0,-1-1,1 0,-1-1,0 1,0-2,-1 1,1-1,-1 0,5-7,-5 7,0-1,-1-1,0 1,-1-1,0 0,0 0,0-1,-1 0,0 1,-1-1,0 0,-1-1,0 1,0 0,-1-1,0 1,0-1,-1 0,-1 1,1-1,-2 1,1-1,-1 1,-1 0,1 0,-2 0,-1-4,2 9,-1 0,1 0,-1 1,0-1,0 1,0 0,-1 0,1 0,-1 0,1 1,-1 0,0 0,0 0,0 1,0-1,0 1,-1 0,1 1,0-1,0 1,-1 0,1 1,0-1,0 1,-1 0,1 0,0 0,0 1,0 0,1 0,-1 0,0 1,1 0,-1-1,1 2,0-1,0 0,0 1,0 0,1 0,-1 0,1 0,0 0,1 1,-1-1,-1 4,-9 14</inkml:trace>
  <inkml:trace contextRef="#ctx0" brushRef="#br0" timeOffset="-2335.714">3185 563,'-24'7,"0"2,1 0,0 2,1 1,0 0,1 2,1 0,0 1,-6 7,23-18,0-1,0 0,1 1,-1-1,1 1,0-1,1 1,-1 0,0 0,1 0,0 0,0 0,0 1,1-1,-1 0,1 0,0 0,0 1,0-1,1 0,0 0,-1 0,2 0,-1 0,0 0,1 0,-1 0,1 0,0 0,1-1,-1 1,1-1,-1 0,1 1,0-1,0 0,0-1,1 1,-1-1,1 1,-1-1,1 0,5 3,-1 0,1-1,0 0,0 0,0-1,1-1,-1 1,1-1,-1-1,1 0,0 0,0-1,-1 0,1-1,0 0,-1 0,1-1,-1 0,1-1,-1 0,0-1,8-3,1-6</inkml:trace>
  <inkml:trace contextRef="#ctx0" brushRef="#br0" timeOffset="-2086.154">3438 676,'-4'33,"2"12,7-2,2-14,1-11</inkml:trace>
  <inkml:trace contextRef="#ctx0" brushRef="#br0" timeOffset="-1813.488">3410 168,'0'0</inkml:trace>
  <inkml:trace contextRef="#ctx0" brushRef="#br0" timeOffset="-1555.947">3833 252,'-17'180,"7"-1,9 8,1-178,0-1,1 1,0 0,0-1,1 0,1 1,-1-1,1 0,0 0,1 0,3 5,11-6,-11-14</inkml:trace>
  <inkml:trace contextRef="#ctx0" brushRef="#br0" timeOffset="-1003.302">3636 619,'395'0,"-392"-1,0 1,0-1,0 1,0-1,0 1,0 0,0 0,0 0,1 0,-1 1,0-1,0 1,0 0,-1 0,1 0,0 0,0 1,0-1,-1 1,1-1,-1 1,1 0,-1 0,0 0,1 0,-1 1,0-1,-1 1,1-1,0 1,-1-1,1 1,-1 0,0 0,0 0,0 0,0 0,0 1,-1 20,-1-20,0-1,1 0,-1 0,1 0,0 0,0 1,0-1,0 0,1 0,-1 0,1 1,0-1,0 0,0 0,0 0,1 0,-1-1,1 1,-1 0,1 0,0-1,0 1,0-1,1 0,1 2,1-5,1 0,-1-1,0 1,0-1,0 0,0-1,-1 1,1-1,0 0,-1 0,0 0,0-1,0 1,0-1,0 0,-1 0,0-1,0 1,2-4,-4 7,72-125,-72 125,0 0,0 0,0 1,0-1,0 1,0-1,1 1,-1-1,0 1,0 0,0-1,1 1,-1 0,0 0,0 0,1 0,-1 0,0 0,0 0,1 0,-1 1,0-1,0 1,0-1,1 0,-1 1,0 0,0-1,0 1,0 0,0-1,0 1,0 0,0 0,-1 0,1 0,0 0,0 0,-1 0,1 0,0 1,31 49,-31-49,208 324,-198-302,-1 1,-1 0,-1 0,-1 0,-1 1,-2 0,-1 0,0 0,-2 1,-1-1,-2 1,0-1,-4 14,5-33,0-1,0 1,-1 0,0-1,0 0,-1 1,1-1,-1 0,-1 0,1 0,-1-1,0 1,0-1,-1 0,1 0,-1-1,0 1,-1-1,1 0,-1 0,0-1,0 0,0 0,0 0,0-1,-1 1,1-2,-1 1,1-1,-1 0,0 0,1-1,-1 0,0 0,0 0,1-1,-1 0,-3-1,4 0,-1-1,1 0,0 0,0 0,1 0,-1-1,1 0,-1 0,1-1,1 1,-1-1,1 0,-1-1,1 1,1-1,-1 1,1-1,0 0,0 0,1-1,0 1,0 0,1-1,-1 0,1 1,1-1,-1 0,1 1,0-3,1-13,0 0,1 1,1-1,1 1,1-1,1 1,1 1,5-11,90-141,-83 148</inkml:trace>
  <inkml:trace contextRef="#ctx0" brushRef="#br0" timeOffset="6152.71">954 1523,'-133'725,"90"-598,23-110,13-48,12 2,2 1,1 0,1 0,2 0,1 1,0 1,2 0,2 1,13-18,-15 21,32-56,3 3,4 1,3 3,3 3,3 2,10-4,-67 65,0-1,1 1,0 0,0 1,0 0,1-1,-1 2,1-1,0 1,0 0,1 1,-1 0,0 0,1 0,-1 1,1 0,-1 0,1 1,0 0,4 1,-8 2,-1 1,0-1,0 1,0 0,-1 0,0 0,1 0,-1 0,0 1,-1-1,1 0,-1 1,0-1,0 1,0 0,-1-1,0 1,0 0,0-1,0 1,-1 0,0-1,1 1,-2-1,1 1,-1-1,1 1,-1-1,0 0,-1 0,-8 29,-1 0,-2-1,-1-1,-1 0,-2-1,-1-1,-1-1,-2 0,-10 9,-4 7,29-34,0 1,0-1,-1 0,0-1,-1 1,0-2,-1 1,0-2,0 1,0-1,-1-1,0 1,-1-2,1 0,-1 0,-6 1,16-6,0 0,0 0,0 0,-1 0,1 0,0 0,0 0,0-1,0 1,0-1,0 0,1 1,-1-1,0 0,0 0,0 0,1 0,-1-1,0 1,1 0,-1-1,1 1,0-1,-1 1,1-1,0 0,0 0,0 1,0-2,-6-15</inkml:trace>
  <inkml:trace contextRef="#ctx0" brushRef="#br0" timeOffset="6801.491">1547 1946,'20'0,"0"-2,-1 0,0-1,1-1,-1-1,0-1,-1 0,0-1,0-1,0-1,-1-1,0 0,-1-1,15-13,-25 18,-1 0,0 0,0-1,0 1,-1-1,1 0,-2-1,1 1,-1-1,0 1,-1-1,0 0,0 0,0-4,-1 8,-1 1,0 0,0-1,0 1,0 0,0-1,0 1,-1 0,0-1,0 1,0 0,0 0,0 0,-1 0,1 0,-1 0,0 0,0 0,0 0,0 1,0-1,-1 1,1 0,-1 0,1 0,-1 0,0 0,0 0,0 1,0-1,0 1,0 0,0 0,-1 0,-1 0,-1 0,-1 0,1 1,0 0,0 0,0 1,0 0,-1 0,1 0,0 1,0-1,1 2,-1-1,0 1,1-1,-1 1,1 1,0-1,0 1,0 0,1 0,-1 1,1-1,0 1,0 0,-1 2,-5 7,-1 1,2 1,0 0,1 0,0 0,2 1,0 0,-1 5,4-9,0 1,0-1,1 1,1-1,0 1,1-1,1 1,0 0,1 0,-1-9,0 0,0 0,1 0,0-1,0 1,0 0,0-1,1 0,0 1,0-1,0 0,0 0,0-1,1 1,0-1,0 0,0 0,0 0,0 0,1-1,-1 1,1-1,-1 0,1-1,3 2,5 0,1 0,0-1,0-1,0 0,0-1,0 0,-1-1,1-1,0 0,0 0,-1-2,1 0,-1 0,0-1,0-1,-1 0,0-1,0 0,1-2,16-12,-1-1,-1-1,-1-1,-1-1,-1-2,20-29,-33 40,-1-1,0 0,-1-1,-1 0,-1 0,0-1,-2 0,0 0,1-15,-5 33,0 0,0 0,-1 0,1 0,-1 0,1 0,-1 0,0 0,1 0,-1-1,0 1,0 0,0 0,0 0,0-1,0 1,0 0,0 0,0-1,0 1,-1 0,1 0,0 0,-1 0,1 0,-1 0,0-1,1 1,-1 0,0 0,0 1,1-1,-1 0,0 0,0 0,0 0,0 1,0-1,0 1,0-1,0 0,0 1,-1 0,1-1,0 1,0 0,0-1,-1 1,1 0,0 0,0 0,0 0,-1 0,1 1,-1-1,-5 7,0 1,1-1,-1 2,2-1,-1 1,1-1,0 1,1 1,0-1,1 1,0-1,0 1,1 0,0 0,1 0,0 1,1-1,0 7,1-9,1 0,1 0,-1 0,1-1,0 1,1-1,0 0,0 0,0 0,1 0,0-1,1 1,-1-2,1 1,1 0,29 37,-30-34,0 1,-1-1,0 1,-1 0,0 0,0 0,-1 0,-1 1,0-1,0 1,-1 0,0 0,-1-1,0 6,4 34,1-31</inkml:trace>
  <inkml:trace contextRef="#ctx0" brushRef="#br0" timeOffset="7616.371">2535 1861,'28'114,"-6"1,-4 1,1 106,-18-217,0-1,0 1,-1 0,0 0,0-1,0 1,-1 0,1 0,-1-1,0 1,-1 0,1-1,-1 1,0-1,0 0,0 0,0 1,-1-1,0-1,0 1,0 0,0-1,0 1,-1-1,0 0,1 0,-5 1,6-5,0 0,-1 0,1 0,0-1,0 1,0-1,0 0,0 0,0 0,0 0,0 0,1 0,-1 0,1 0,0-1,0 1,0 0,0-1,0 1,0-1,0 1,1-1,-1 0,1 1,0-1,0 0,0 1,0-1,0 1,1-3,-1 3,1-31,1 0,2 1,2-1,1 1,1 0,1 1,2 0,2 0,0 1,14-20,-21 36,19-38,2 2,3 1,1 1,2 2,3 1,1 2,6-2,12 4,-54 41,1-1,-1 0,0 1,1-1,-1 1,0-1,1 1,-1-1,1 1,-1 0,0 0,1 0,-1 0,1 0,-1 0,1 0,-1 0,1 1,-1-1,0 1,1-1,-1 1,0-1,1 1,-1 0,0-1,0 1,0 0,1 0,-1 0,0 0,0 0,0 0,-1 0,1 0,0 1,0-1,0 0,-1 1,1-1,-1 0,1 1,-1 0,2 14,-1 0,0 0,-2-1,0 1,0 0,-2-1,0 1,-1-1,0 0,-1 0,-1 0,0 0,-1-1,-4 6,2 2,0-1,-2 0,0 0,-1-1,-1-1,-1 0,-1-1,0-1,-2 0,-3 3,19-19,0 0,0 0,0 0,0 0,0-1,-1 1,1 0,0 0,0-1,0 1,-1 0,1-1,0 0,-1 1,1-1,0 0,-1 1,1-1,-1 0,1 0,0 0,-1 0,1 0,-1-1,1 1,0 0,-1-1,1 1,0-1,0 1,-1-1,1 0,0 1,0-1,0 0,0 0,0 0,0 0,0 0,0 0,0 0,0 0,0 0,1 0,-1-1,0 1,1 0,-1-1,1 1,-1 0,1-1,0 1,0 0,0-1,-1 1,1-1,0 1,1 0,-1-1,0 0,-2-19</inkml:trace>
  <inkml:trace contextRef="#ctx0" brushRef="#br0" timeOffset="7868.352">3297 1777,'0'38,"0"23,0 0</inkml:trace>
  <inkml:trace contextRef="#ctx0" brushRef="#br0" timeOffset="8036.188">3325 1410,'5'38,"6"28,2 2</inkml:trace>
  <inkml:trace contextRef="#ctx0" brushRef="#br0" timeOffset="8297.561">3523 2144,'164'-321,"-116"253,-47 68,0 0,0 0,0 0,0 1,0-1,0 0,0 0,0 0,0 1,0-1,0 1,-1-1,1 0,0 1,0 0,0-1,-1 1,1-1,0 1,0 0,-1 0,1-1,-1 1,1 0,0 0,-1 0,0 0,1-1,-1 1,0 0,1 0,-1 0,0 0,0 0,0 0,0 0,0 0,0 0,0 0,0 0,0 0,0 0,0 0,-1 0,1 0,0 0,-1 0,1 0,-1 0,1 1,0 9,16 116,-15-123,0 0,0 0,1 0,0 0,-1 0,2-1,-1 1,0-1,1 1,-1-1,1 0,0 0,0 0,0 0,1 0,-1-1,0 1,1-1,0 0,0 0,0 0,0-1,0 1,0-1,0 0,0 0,0-1,1 1,2-2,0-1,0 0,0 0,0 0,0-1,0 0,0 0,-1-1,0 0,0 0,0 0,0-1,-1 0,1 0,-1 0,0-1,-1 1,1-1,-1 0,-1-1,1 1,-1-1,0 0,0 1,-1-1,0-1,0 1,-1 0,0 0,0-1,-1 1,0-4,2-17,-2 3</inkml:trace>
  <inkml:trace contextRef="#ctx0" brushRef="#br0" timeOffset="9334.903">813 2398,'5'-5,"-3"-1,-2 4,-2 8,1 8,-5 1,-1 3,0 4,2 2,-4 2,0 1,2 2,2 0,-4-5,1-2,1 1,7-4,3-6</inkml:trace>
  <inkml:trace contextRef="#ctx0" brushRef="#br0" timeOffset="20725.084">4426 1777,'-12'-2,"1"2,-1-1,0 1,0 1,0 0,1 1,-1 0,1 1,-1 0,1 1,0 0,0 1,1 0,-1 1,1 0,0 1,1 0,-1 0,1 1,1 0,0 0,0 1,0 0,1 2,-39 97,45-105,0 0,0 0,1 0,-1-1,1 1,0 0,0 0,0 0,0 0,1 0,-1-1,1 1,0 0,0 0,0-1,0 1,0 0,0-1,1 1,-1-1,1 0,0 1,-1-1,1 0,0 0,0 0,1 0,-1 0,0-1,1 1,-1-1,1 1,-1-1,1 0,0 0,-1 0,1-1,2 2,8-2,0 0,-1-1,1 0,-1-1,0 0,1-1,-1 0,0-1,-1 0,1-1,-1-1,0 0,0 0,0-1,-1 0,0-1,-1 0,1 0,-2-1,1-1,0-1,19-14,-11 10,0 0,-1-2,0 0,-1 0,-1-2,-1 0,-1 0,0-1,-2-1,0 0,-1 0,-2-1,1-4,-3 13,0 1,-1-1,-1 0,0 0,-1 0,0-1,-1 1,-1 0,0-1,-1 1,0 0,-1-1,0 1,-1 0,-1 0,0 0,-1 1,0 0,-1 0,0 0,-1 0,-2-1,4 9,0 0,0 0,0 1,-1-1,1 1,-1 1,0-1,0 1,0 0,0 1,-1-1,1 1,0 0,-1 1,1-1,0 1,-1 1,1-1,0 1,-1 0,1 1,0-1,0 1,-6 3,2-1,0 0,0 1,0 1,1-1,0 1,0 1,0 0,1 0,0 1,1 0,-1 0,2 1,-1 0,0 1,1 3,1 1,0-1,1 1,0 1,1-1,1 0,0 1,1-1,0 1,1-1,1 1,1 0,0-1,0 0,2 1,-1-1,2 0,0-1,1 1,0-1,5 7,4 0,1-1,1-1,1-1,1 0,0-1,1-1,0-1,1 0,23 9,-13-4,44 35,-58-41</inkml:trace>
  <inkml:trace contextRef="#ctx0" brushRef="#br0" timeOffset="21085.116">4906 1833,'-9'34,"-4"15,5 0,10-9,3-11</inkml:trace>
  <inkml:trace contextRef="#ctx0" brushRef="#br0" timeOffset="21338.951">4877 1579,'10'10,"3"3</inkml:trace>
  <inkml:trace contextRef="#ctx0" brushRef="#br0" timeOffset="21574.003">5442 1748,'-26'3,"1"1,-1 1,1 1,1 1,-1 1,1 2,1 0,0 1,0 2,1 0,-7 6,26-16,-1 1,0-1,1 1,-1-1,1 1,0 0,1 0,-1 0,0 1,1-1,0 1,0-1,1 1,-1 0,1-1,0 1,0 0,1 0,-1 0,1 0,0 0,0 0,1 0,0-1,0 1,0 0,0 0,0 0,1-1,0 1,0-1,1 1,-1-1,1 0,0 0,0 0,0 0,0-1,1 1,0-1,0 0,4 2,1-1,0 0,0-1,0 0,1-1,-1 0,1 0,-1-1,1 0,-1-1,1 0,0 0,-1-1,1-1,-1 1,1-1,-1-1,0 0,0 0,0-1,0 0,-1-1,1 0,-1 0,38-28,-25 16</inkml:trace>
  <inkml:trace contextRef="#ctx0" brushRef="#br0" timeOffset="22252.735">5696 1804,'-2'7,"1"0,0 0,1-1,0 1,0 0,0 0,1-1,0 1,0 0,1-1,0 1,0-1,0 1,1-1,0 0,0 0,1 0,-1-1,1 1,1-1,-1 0,1 0,0 0,0-1,0 1,3-4,0 0,-1 0,1-1,-1 0,1 0,0-1,-1 0,1 0,-1-1,0 0,1 0,-1-1,0 1,0-2,0 1,-1-1,1 0,-1 0,0-1,0 0,1-2,-5 6,131-102,-133 102,1 0,-1 0,0 0,1 0,-1 0,1 0,0 1,-1-1,1 0,0 0,-1 1,1-1,0 0,0 1,0-1,0 1,0-1,-1 1,1-1,0 1,0 0,0 0,0-1,0 1,0 0,0 0,0 0,0 0,0 0,0 0,0 0,0 0,0 1,0-1,0 0,0 0,0 1,0-1,0 1,0-1,0 1,0-1,-1 1,1 0,0-1,0 1,-1 0,1 0,0-1,-1 1,1 0,-1 0,1 0,-1 0,1 0,0 7,0-1,1 0,0 0,1-1,-1 1,1 0,1-1,-1 1,1-1,0 0,0-1,1 1,0-1,0 1,0-1,1-1,-1 1,1-1,0 0,4 2,-1-3,1 0,-1-1,1 0,-1 0,1-1,0 0,-1 0,1-1,0-1,0 0,-1 0,1-1,-1 0,1 0,-1-1,0-1,0 0,2 0,149-98,-140 86,-1-1,0-1,-2 0,0-2,-1 0,-1 0,-1-2,-1 1,-1-2,-1 0,-1 0,-1-1,-1 0,-1-1,-1 0,-1 0,-1-1,-3 19,0 1,0 0,0 0,-1-1,0 1,0 0,-1 0,0-1,0 1,0 0,-1 0,0 0,0 0,0 0,-1 0,0 1,0-1,0 1,-1 0,0 0,0 0,0 0,0 1,-1-1,0 1,0 1,-1-2,-1 5,0 0,1 1,-1 0,0 0,1 0,-1 1,1 0,0 0,0 1,-1 0,2 0,-1 0,0 1,1 0,-1 0,1 0,0 0,0 1,1 0,0 0,-1 0,0 3,-9 10,1 1,0 0,2 1,0 0,1 1,1 0,1 1,1 0,1 0,0 1,2-1,1 1,1 0,1 0,1 0,1 7,1-17,2 0,-1 0,2 0,0 0,0-1,1 0,1 0,0 0,0-1,1 0,1 0,-1-1,2 0,0-1,0 0,0 0,1-1,1-1,-1 0,1 0,0-1,1 0,-1-1,1-1,0 0,0-1,1 0,-1-1,7 0,4 0</inkml:trace>
  <inkml:trace contextRef="#ctx0" brushRef="#br0" timeOffset="22920.726">7107 1692,'-23'13,"1"1,0 1,1 0,1 2,1 0,0 1,1 1,1 1,1 0,-4 9,19-28,-1 0,1 0,-1 0,1 0,0 0,-1 1,1-1,0 1,0-1,0 1,0-1,1 1,-1 0,0-1,0 1,1 0,-1-1,1 1,0 0,0 0,-1 0,1-1,0 1,0 0,1 0,-1 0,0-1,1 1,-1 0,1 0,-1-1,1 1,0 0,0-1,-1 1,1-1,1 1,-1-1,0 1,0-1,0 0,1 0,-1 1,1-1,-1 0,1 0,-1 0,1-1,-1 1,1 0,0-1,1 1,13-4,-1-2,1 0,-1-1,0 0,-1-2,0 1,0-2,0 0,-1 0,0-1,-1-1,8-9,7-2,63-43,-89 64,0 0,0 0,1 1,-1-1,0 0,1 1,-1-1,1 1,-1-1,1 1,-1 0,1-1,-1 1,1 0,-1 0,1 0,-1 0,1 0,-1 1,1-1,-1 0,1 1,-1-1,1 1,-1 0,1-1,-1 1,0 0,1 0,-1 0,0 0,0 0,0 0,0 0,0 0,0 1,20 56,-6-13,-8-39,-1-2,1 1,0-1,0 0,0 0,1-1,-1 0,1 0,0-1,0 0,0 0,0-1,0 0,0 0,0-1,0 0,0-1,0 1,1-2,-1 1,-1-1,1 0,0-1,0 0,-1 0,0 0,4-3,20-9,-1 0,-1-2,-1-1,0-1,-2-1,0-2,17-18,-38 35,1 0,-1-1,0 1,0-1,-1 0,0 0,0 0,0-1,-1 0,0 1,0-1,-1 0,0-1,0 1,0 0,-1-1,0 1,-1 0,0-1,0 1,0-1,-1 1,0-1,0 1,-1 0,0 0,-1 0,1 0,-2-1,2 5,0 1,0 0,-1 0,1 0,-1 0,0 0,1 0,-1 1,0-1,0 1,0 0,0 0,0 0,0 0,0 1,0-1,-1 1,1-1,0 1,0 0,0 1,-1-1,1 1,0-1,0 1,0 0,0 0,0 0,0 0,0 1,-85 51,83-49,0-1,0 1,1 0,0 1,0-1,0 1,0 0,1 0,0 0,0 0,0 0,0 1,1-1,0 1,0 0,1 0,-1-1,1 1,1 0,-1 0,1 0,0 0,0 0,1 0,0 0,0 0,0 0,1 0,0 0,0-1,0 1,1-1,-1 1,1-1,1 0,-1 0,1 0,0-1,0 1,0-1,1 0,-1 0,5 3,151 102,-155-105,1 1,-1-1,0 1,-1 1,1-1,-1 1,0 0,0 0,0 0,-1 0,0 1,-1-1,1 1,-1 0,0 0,0 2,4 12,0-4</inkml:trace>
  <inkml:trace contextRef="#ctx0" brushRef="#br0" timeOffset="35573.817">277 3018,'-26'12,"0"1,2 1,-1 2,2 0,0 1,1 1,1 1,1 1,-9 12,26-30,0 0,0 1,0 0,1 0,-1 0,1 0,-1 0,1 0,0 1,0-1,1 1,-1-1,1 1,-1 0,1 0,1-1,-1 1,0 0,1 0,0 0,0 0,0 0,0 0,0 0,1 0,0-1,0 1,0 0,0 0,1-1,-1 1,1 0,0-1,0 0,1 1,-1-1,1 1,8 2,0-1,-1-1,2 0,-1 0,0-1,1 0,-1-1,1 0,0-1,0-1,0 0,-1 0,1-1,0 0,0-1,-1-1,1 0,-1 0,0-1,9-5,-7 4,0-1,-1 0,1-1,-1-1,-1 0,0 0,0-1,0-1,-1 1,-1-2,0 1,0-2,-1 1,0-1,-1 0,-1 0,1-1,-2 0,0 0,-1-1,2-10,-6 18,0 1,-1-1,1 1,-1-1,-1 1,1-1,-1 1,0 0,0 0,-1 0,1 0,-1 0,0 0,-1 1,1-1,-1 1,0 0,0 0,0 0,0 1,-1 0,1-1,-1 2,0-1,0 0,0 1,0 0,0 0,-1 1,-4-2,-15 1</inkml:trace>
  <inkml:trace contextRef="#ctx0" brushRef="#br0" timeOffset="36026.232">616 3272,'114'-249,"-114"248,0 0,0-1,0 1,0 0,0-1,1 1,-1 0,0-1,1 1,-1 0,1 0,-1-1,1 1,0 0,0 0,-1 0,1 0,0 0,0 0,0 0,0 0,0 0,0 0,0 1,0-1,1 0,-1 1,0-1,0 1,1-1,-1 1,0 0,1-1,-1 1,0 0,1 0,-1 0,0 0,1 0,-1 0,0 0,1 1,-1-1,0 0,1 1,-1-1,0 1,0 0,0-1,1 1,8 89,-11-84,0 1,1 0,-1-1,2 1,-1 0,1-1,0 1,0 0,1-1,0 1,0-1,0 0,1 0,0 0,3 6,-4-10,-1-1,1 1,0 0,0 0,0-1,0 1,0-1,0 0,0 1,0-1,0 0,1 0,-1 0,0-1,1 1,-1-1,1 1,-1-1,1 0,-1 0,1 0,-1 0,0 0,1 0,-1-1,1 1,-1-1,1 0,-1 0,0 0,0 0,1 0,-1 0,0-1,0 1,1-2,65-65,40-99,-96 148</inkml:trace>
  <inkml:trace contextRef="#ctx0" brushRef="#br0" timeOffset="36872.702">1124 3272,'31'-31,"-1"-2,-2-1,-1-1,11-21,-15 27,-23 29,-1 1,1-1,0 0,-1 1,1-1,0 0,-1 1,1-1,0 0,0 1,-1-1,1 1,0-1,0 0,0 1,0-1,-1 1,1-1,0 1,0-1,0 1,0-1,0 1,0-1,0 1,0-1,0 1,0-1,1 0,-1 1,0-1,0 1,0-1,1 1,-1-1,0 0,0 1,1-1,-1 1,0-1,1 0,-1 0,0 1,1-1,-1 0,0 1,1-1,-1 0,1 0,-1 0,1 1,-1-1,0 0,1 0,-1 0,1 0,-1 0,1 0,-1 0,1 0,-1 0,1 0,-1 0,1 0,-1 0,-3 17,-7 112,10-126,0 0,0 0,0 1,1-1,0 0,0 0,0 0,0 0,0 0,0 0,1 0,0 0,-1-1,1 1,0-1,0 1,0-1,1 1,-1-1,1 0,-1 0,1 0,0-1,-1 1,1-1,0 1,0-1,0 0,0 0,0 0,1-1,-1 1,0-1,0 1,0-1,2 0,2-1,0 0,0 0,0 0,0-1,-1 0,1 0,-1-1,1 0,-1 0,0 0,0-1,0 0,-1 0,1-1,-1 1,0-1,0 0,-1 0,3-4,68-115,-20 32,-42 79</inkml:trace>
  <inkml:trace contextRef="#ctx0" brushRef="#br0" timeOffset="37208.573">1830 3159,'22'-17,"-1"-1,-1-2,-1 0,-1 0,0-2,11-20,-27 41,-1 0,0 0,0 0,0-1,1 1,-1 0,0 0,-1-1,1 1,0 0,0-1,-1 1,1-1,0 1,-1-1,0 0,1 1,-1-1,0 1,0-1,0 0,0 1,0-1,0 0,0 1,0-1,-1 1,1-1,-1 1,1-1,-1 1,0-1,0 1,1-1,-1 1,0 0,0-1,0 1,0 0,-1 0,1 0,0 0,0 0,-1 0,1 0,-1 0,1 1,0-1,-1 0,0 1,1-1,-1 1,1 0,-1-1,1 1,-1 0,0 0,-1 0,-9 3,0 0,0 1,1 0,-1 0,1 2,0-1,0 2,1-1,-1 1,2 1,-1 0,1 0,0 1,1 0,0 0,0 1,-4 8,9-14,0 1,0-1,1 0,-1 1,1-1,0 1,1 0,-1-1,1 1,0 0,0 0,1 0,-1 0,1 0,0 0,0 0,1 0,-1 0,1 0,1 0,-1 0,0-1,1 1,0 0,0-1,1 1,-1-1,1 0,0 0,0 0,0 0,1 0,-1-1,1 1,0-1,1 1,2 1,1 0,-1 0,1 0,0-1,0 0,0-1,1 0,-1 0,1-1,0 0,0 0,0-1,0 0,0-1,-1 0,1 0,0-1,0 0,0-1,2 0,46-21,-33 12</inkml:trace>
  <inkml:trace contextRef="#ctx0" brushRef="#br0" timeOffset="37477.547">2563 2934,'-39'9,"0"2,1 1,0 3,1 0,1 3,1 1,-19 13,50-29,0-1,1 0,-1 1,1 0,-1 0,1 0,0 0,0 0,1 1,-1 0,1-1,-1 1,1 0,0 0,0 0,1 0,-1 0,1 1,0-1,0 0,1 1,-1-1,1 1,0-1,0 0,0 1,1-1,0 1,0-1,0 0,0 1,0-1,1 0,0 0,0 0,0 0,0 0,1-1,-1 1,1-1,0 1,0-1,3 2,6 2,1 0,0-1,-1-1,2 0,-1 0,1-2,-1 0,1 0,0-1,0-1,0 0,0-1,0-1,0 0,0 0,0-2,0 0,0 0,4-3,9-1</inkml:trace>
  <inkml:trace contextRef="#ctx0" brushRef="#br0" timeOffset="37740.904">2986 2680,'-14'38,"-5"23,1 5,-2-3,4-8,3-9,5-7,3-5,3-4,1-2,6-1,3-1,3-4,6-6,-1-6</inkml:trace>
  <inkml:trace contextRef="#ctx0" brushRef="#br0" timeOffset="37991.846">2732 3018,'39'5,"22"2,5-1,-4-1,-7-2,-8 0,-8-2,-5-1,-9 0</inkml:trace>
  <inkml:trace contextRef="#ctx0" brushRef="#br0" timeOffset="38141.212">3297 3159</inkml:trace>
  <inkml:trace contextRef="#ctx0" brushRef="#br0" timeOffset="38313.933">3353 2680,'0'0</inkml:trace>
  <inkml:trace contextRef="#ctx0" brushRef="#br0" timeOffset="38593.894">3579 3272,'66'-175,"-66"173,1 1,-1-1,0 1,1 0,-1-1,0 1,1 0,0 0,-1-1,1 1,0 0,0 0,0 0,-1 0,1 0,0 0,1 0,-1 0,0 0,0 0,0 1,0-1,1 0,-1 1,0-1,1 1,-1-1,0 1,1 0,-1-1,0 1,1 0,-1 0,1 0,-1 0,0 0,1 1,-1-1,1 0,-1 1,0-1,1 1,-1-1,0 1,0-1,1 1,-1 0,0 0,0 0,0 0,0 0,0 0,0 0,0 1,7 10,-7-8,1 0,-1-1,1 0,0 1,0-1,0 0,0 0,0 0,1 0,-1 0,1 0,0-1,0 1,0-1,0 0,0 0,1 0,-1 0,1-1,-1 1,1-1,-1 0,1 0,0 0,0-1,-1 1,1-1,0 0,0 0,2 0,1-3,1 0,-1-1,0 0,0 0,0 0,-1-1,1 0,-1 0,0-1,-1 0,1 0,-1 0,0-1,-1 1,0-1,0 0,0-1,1-2,8-14</inkml:trace>
  <inkml:trace contextRef="#ctx0" brushRef="#br0" timeOffset="39106.614">4257 3047,'-11'-2,"1"0,-1 1,1 0,-1 1,1 0,-1 0,1 1,-1 1,1-1,0 2,-1 0,1 0,1 1,-1 0,0 0,1 1,0 0,0 1,0 0,1 1,0 0,-3 3,7-6,1 0,0 0,1 0,-1 0,1 0,-1 0,1 1,1-1,-1 1,1 0,-1-1,1 1,1 0,-1 0,1-1,0 1,0 0,0 0,0 0,1 0,0-1,0 1,0 0,1-1,0 1,-1-1,2 1,-1-1,0 0,1 0,0 0,0 0,0 0,0-1,1 1,-1-1,1 0,0 0,0 0,0-1,0 1,1-1,-1 0,1 0,-1-1,3 1,4 0,1-1,0-1,0 0,0 0,0-1,-1 0,1-1,0-1,-1 0,1 0,-1-1,0-1,-1 0,1 0,-1-1,0 0,0-1,0 0,-1-1,-1 0,1 0,0-2,40-27,-47 35,0-1,0 1,1 1,-1-1,1 0,-1 1,1-1,0 1,-1 0,1 0,0 0,0 0,0 0,0 1,0-1,0 1,0 0,0 0,0 0,0 0,0 0,0 1,0-1,0 1,0 0,0 0,0 0,-1 0,1 1,0-1,-1 1,1 0,-1-1,1 1,-1 0,0 0,0 1,0-1,0 0,0 1,-1-1,1 1,0 1,9 22,0-1,-2 2,-1-1,-2 1,2 16,-2-14,1 0,-2-1,-1 1,-1 1,-1-1,-2 0,-1 1,-1-1,-2 0,-4 16,5-36,0 0,-1 0,-1 0,1-1,-1 0,-1 0,1 0,-2 0,1-1,-1 0,0-1,0 1,-1-1,1-1,-1 1,-3 0,7-4,0 1,0-1,-1 0,1-1,-1 1,1-1,-1 0,0 0,0 0,1 0,-1-1,0 0,0 0,1-1,-1 1,0-1,1 0,-1 0,0 0,1-1,-1 0,1 1,0-2,-1 1,1 0,0-1,1 0,-1 0,0 0,1 0,0-1,-1 1,0-3,2 2,-1 0,0 0,1-1,0 0,0 1,1-1,-1 0,1 1,0-1,0 0,1 0,-1 0,1 0,0 0,1 0,-1 0,1 0,0 0,0 0,0 0,1 1,0-1,0 0,1-1,65-104,-51 89,1 0,2 1,0 1,1 0,0 2,2 1,0 0,4 0,98-46,-101 55</inkml:trace>
  <inkml:trace contextRef="#ctx0" brushRef="#br0" timeOffset="46114.52">5527 2991,'-10'24,"-2"17,-1 7,4 0,2-4,2-13,3-13</inkml:trace>
  <inkml:trace contextRef="#ctx0" brushRef="#br0" timeOffset="46366.574">5442 2624,'0'14,"0"5</inkml:trace>
  <inkml:trace contextRef="#ctx0" brushRef="#br0" timeOffset="46602.138">6119 2398,'-27'369,"42"-198,-21-31,-4-57,10-56,-1-2</inkml:trace>
  <inkml:trace contextRef="#ctx0" brushRef="#br0" timeOffset="46792.866">5837 2849,'44'9,"37"4,10-1,0-7,-12-4,-14-2,-8-2,-9-4,-14-2</inkml:trace>
  <inkml:trace contextRef="#ctx0" brushRef="#br0" timeOffset="47478.645">7389 2425,'0'755,"0"-743</inkml:trace>
  <inkml:trace contextRef="#ctx0" brushRef="#br0" timeOffset="47726.4">7107 2962,'38'-5,"33"-1,13 0,-3-4,-10 0,-13 2,-11-3,-4 1,-4 1,-5-1,-3 0,-6 2</inkml:trace>
  <inkml:trace contextRef="#ctx0" brushRef="#br0" timeOffset="47978.411">7926 2878,'-9'13,"0"2,1-1,1 1,0 0,1 1,1 0,0 0,1 0,1 0,0 0,1 1,1 0,1-1,1 15,0-27,-1 0,1-1,0 0,0 1,1-1,-1 1,1-1,-1 0,1 0,0 0,0 0,1 0,-1-1,1 1,-1-1,1 1,0-1,0 0,0 0,0 0,0 0,0-1,0 1,1-1,-1 0,1 0,-1 0,1 0,-1-1,1 1,-1-1,1 0,0 0,-1 0,1-1,-1 1,1-1,3-1,5-1,0 0,-1-1,1 0,0-1,-1 0,0-1,0 0,-1-1,0 0,8-7,-14 11,1-1,-1 0,0 1,0-1,0-1,-1 1,1 0,-1-1,0 0,0 0,-1 0,1 0,-1 0,0 0,-1-1,1 1,-1-1,0 1,-1-1,1 1,-1-1,0 0,0 1,-1-1,0 1,0-1,0 1,0-1,-1 1,0 0,0 0,-1-1,1 2,-1-1,0 0,0 0,-1 1,0 0,1 0,-1 0,-1 0,-2-2,1 3,-1 0,1 0,-1 1,1 0,-1 0,0 0,0 1,0 0,0 1,0 0,0 0,0 0,0 1,0-1,1 2,-1-1,0 1,-4 2,-8 3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7:55.77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2149 571,'3'-7,"0"0,-1 0,0-1,0 1,0-1,-1 1,0-1,-1 1,0-1,0 1,-1-1,1 1,-2-1,1 1,-1-1,0 1,0 0,-1 0,0 0,-1 0,1 1,-2-2,-107-131,102 128,-25-21,-1 1,-2 2,-1 2,-1 1,-1 2,-1 2,-5 0,23 14,1 0,-1 2,0 0,-1 2,1 0,-1 2,0 1,0 1,1 1,-5 1,-12 0,14 0,1 1,0 2,0 1,0 1,1 1,-15 7,-102 73,118-75,2 2,-1 0,2 2,0 0,1 1,1 2,1-1,1 2,0 1,2 0,-7 12,9-10,2 1,0 1,1 0,2 0,1 1,-3 17,-19 160,30 265,27-201,1 114,-54-105,15-180,-3-1,-5-1,-4 0,-10 18,9-54,-2-2,-2-1,-3-1,-2-2,-3-1,-12 12,-118 135,34-66,92-96,32-32,0 0,0 1,1-1,0 1,0 0,0 1,1-1,0 1,0 0,0 1,1-1,0 1,1 0,0 0,0 0,1 0,0 1,0-1,1 1,0-1,0 3,5 12,1 0,1 0,1 0,1-1,1 0,1 0,1-1,1 0,0-1,12 13,85 84,-78-87,1-1,1-1,2-2,0-2,2-1,28 12,-9-2,216 105,-171-92,2-5,2-4,2-4,0-6,2-4,32 0,491 67,-178-45,-443-43,1-1,-1 0,0 0,1-1,-1-1,1 0,-1 0,0-1,1-1,-1 0,0 0,-1-1,1-1,-1 0,0 0,0-1,0 0,-1 0,0-1,0-1,0 0,-1 0,-1 0,1-1,-1 0,-1-1,0 1,4-9,0-15,-1 1,-2-1,-2-1,0 1,-3-1,0-26,23-138,2-3,-15 136,4 1,2 0,2 1,4 1,2 1,8-8,112-156,31-1,-106 82,-64 120,-1 0,-1-1,-1 0,-1 0,-1 0,-1 0,-2 0,0 0,-2 0,-2-6,-8-17,-3 1,-2 1,-2 1,-9-15,22 47,-50-93,-5 3,-24-27,-100-169,6 11,162 267,-1 1,-1 1,-1 0,-1 2,0 0,-1 2,-1 0,-15-6,-121-34,87 36,65 17,-3-1,-1 0,1 0,0-1,0-1,1 0,-1 0,1-1,0-1,1 1,-9-9,-45-34,52 41,-1 0,1 0,1-1,0-1,0 1,1-2,0 1,0-1,-5-10,6 6,1-1,0 0,1-1,0 1,2-1,0 0,1 0,0-1,2 1,0-9,-3-54,-2 62</inkml:trace>
  <inkml:trace contextRef="#ctx0" brushRef="#br0" timeOffset="2116.183">9910 2038,'-5'0,"-1"5,-5 1,-1 5,8 1,8-3,4-6,5-5,0-7,-1-6,-8 0,-10 6,-8 6,-2 7,-3 3,1 1</inkml:trace>
  <inkml:trace contextRef="#ctx0" brushRef="#br0" timeOffset="40726.804">10051 2010,'-47'-10,"41"12,0 1,1 0,-1 1,1-1,0 1,0 0,1 0,-1 1,1-1,0 1,0 0,0 0,1 0,0 1,0-1,0 1,0-1,1 1,0 0,1 0,-1 0,1 2,0-5,0 1,0-1,1 0,0 0,-1 1,1-1,0 0,1 1,-1-1,1 0,-1 0,1 1,0-1,0 0,0 0,1 0,-1 0,1 0,0 0,-1-1,1 1,0 0,1-1,-1 1,0-1,1 0,-1 0,1 0,0 0,0 0,0-1,0 1,0-1,0 0,0 0,0 0,0 0,1-1,-1 1,0-1,1 0,1 1,-1-1,0 0,1 0,-1 0,0 0,0-1,1 0,-1 0,0 0,0 0,0-1,0 1,0-1,0 0,-1-1,1 1,0 0,-1-1,0 0,0 0,0 0,0 0,0 0,-1-1,1 1,-1-1,0 0,0 0,0 0,0 0,-1 0,0 0,0 0,0 0,0 0,-1-1,1 1,-1 0,0-1,0 1,-1 0,1 0,-1-1,0 1,0 0,-1 0,1 0,-1 0,-2-3,2 4,-1 1,1-1,-1 1,0 0,0 0,0 0,0 1,0-1,0 1,0 0,-1-1,1 2,0-1,-1 0,1 0,-1 1,1 0,-1 0,1 0,-1 0,1 1,-1-1,1 1,-1 0,1 0,0 0,0 0,-1 0,1 1,0 0,0 0,0-1,0 2,0 0,-1 0,-1 0,1 0,1 1,-1-1,0 1,1 0,0 0,0 0,0 1,1-1,-1 1,1-1,0 1,0 0,1 0,-1 0,1 0,0 0,1 0,-1 0,1 0,0 1,0 0,1-2,0-1,0 1,1-1,-1 1,1-1,0 0,0 1,0-1,0 0,1 0,-1 0,1-1,0 1,0-1,0 1,0-1,0 0,0 0,1 0,-1-1,1 1,-1-1,1 0,-1 0,1 0,0 0,0-1,102-2,-102 1,-1 0,-1 0,1-1,0 1,0 0,0-1,-1 0,1 0,0 0,-1 0,0 0,1 0,-1-1,0 1,0-1,-1 1,1-1,0 0,-1 1,0-1,1 0,-1 0,-1 0,1 0,0-1,-1 1,1 0,-1 0,0 0,0 0,0-1,0 1,-1 0,1 0,-1 0,0 0,0 0,0 0,0 0,-1 0,1 0,-1 1,0-1,1 0,-1 1,0-1,-1 1,-1-2,-25-27,17 18</inkml:trace>
  <inkml:trace contextRef="#ctx0" brushRef="#br0" timeOffset="47943.185">10559 2433,'1'-1,"0"0,0-1,0 1,0 0,1 0,-1 0,0 0,1 1,-1-1,1 0,-1 0,1 1,-1-1,1 1,0 0,-1-1,1 1,0 0,-1 0,1 0,-1 0,1 0,0 0,-1 1,1-1,0 0,-1 1,1-1,-1 1,1 0,0 0,6 0,305 8,-207 17,-105-24,0-1,0 1,0 0,-1-1,1 1,-1 0,1-1,-1 1,1 0,-1 0,0-1,0 1,0 0,0 0,0 0,0-1,0 1,-1 0,1 0,-1-1,1 1,-1 0,0-1,0 1,1-1,-1 1,0-1,0 1,-1-1,1 1,0-1,0 0,-1 0,1 0,-1 0,1 0,-1 0,1 0,-1 0,1 0,-1-1,0 1,1-1,-2 1,-3 4,-212 155,211-155,-4 3,0 0,0 0,1 1,0 0,1 0,0 1,1 1,-1 0,2 0,0 0,0 1,1 0,1 0,-4 10,9-21,-1 1,1 0,0 0,0 0,0 0,0 0,0 0,0 0,1 0,-1 0,1 0,-1-1,1 1,-1 0,1 0,0-1,0 1,0 0,0-1,0 1,1-1,-1 1,0-1,1 1,-1-1,1 0,-1 0,1 0,0 0,-1 0,1 0,0 0,0-1,-1 1,1-1,1 1,75 6,-70-7,302-22,-184 5,-107 11</inkml:trace>
  <inkml:trace contextRef="#ctx0" brushRef="#br0" timeOffset="48910.42">10587 2462,'8'-6,"-1"-1,0 0,-1 0,0 0,0-1,0 0,-1 0,0-1,-1 1,0-1,0 0,-1 0,0-1,-1 1,0 0,0-1,-1 0,0-3,3-4,10 35,-8-8,106 239,-110-245,-1-3,0 0,0 0,0 0,0 0,0 0,0 0,0 0,-1 0,1 0,0 1,-1-1,1 0,0 0,-1 1,0-1,1 0,-1 1,0-1,0 1,1-1,-1 0,0 1,0-1,-1 1,1-1,0 0,0 1,-1-1,1 0,-1 1,1-1,-1 0,1 1,-1-1,0 0,0 0,1 0,-1 0,0 0,0 0,0 0,0 0,-1 0,1 0,0-1,0 1,0 0,-1-1,1 1,0-1,-1 1,1-1,-8-2,1-1,-1-1,1 1,0-1,0-1,0 1,0-1,1-1,0 0,0 0,0 0,-2-4,-46-35,35 34</inkml:trace>
  <inkml:trace contextRef="#ctx0" brushRef="#br0" timeOffset="49494.232">11688 2829,'0'9,"5"14,1 7,0 3,-1 1,-2-1,0-1,3-1,1-1,-1-1,-1 0,-2-1,-6-5,-3-11,0-7</inkml:trace>
  <inkml:trace contextRef="#ctx0" brushRef="#br0" timeOffset="49750.879">11434 2800,'44'0,"37"0,10-5,0-1,-12 0,-14 1,-13 2,-11 1,-7 1,-10 5,-9 7,-6 2</inkml:trace>
  <inkml:trace contextRef="#ctx0" brushRef="#br0" timeOffset="49913.69">11546 3224,'39'-5,"31"-6,9-2,-4 2,-10 3,-16 2</inkml:trace>
  <inkml:trace contextRef="#ctx0" brushRef="#br0" timeOffset="50312.689">12168 3167,'166'-269,"-166"267,0 1,0 0,0 0,0 0,1 0,-1 0,0 0,0 0,1 0,-1 0,1-1,-1 1,1 1,0-1,-1 0,1 0,0 0,-1 0,1 0,0 0,0 1,0-1,0 0,0 1,0-1,0 1,0-1,0 1,0-1,0 1,0 0,0 0,0-1,0 1,0 0,1 0,-1 0,0 0,0 0,0 0,0 1,0-1,0 0,0 1,0-1,1 0,-1 1,0-1,0 1,-1 0,1-1,0 1,0 0,0-1,0 1,0 0,-1 0,1 0,0 0,-1 0,1 0,-1 0,1 0,-1 0,33 189,-31-185,1-1,-1 1,1-1,0 0,0 0,0 0,1 0,0-1,-1 0,1 1,0-1,1-1,-1 1,0 0,1-1,0 0,-1 0,1-1,0 1,0-1,0 0,0 0,0-1,0 1,0-1,0 0,0-1,0 1,0-1,0 0,0 0,0 0,0-1,-1 0,1 0,2-1,3-5,1 0,-1 0,0-1,-1 0,0 0,-1-1,0-1,0 0,-1 0,0 0,0-3,29-85,-29 75</inkml:trace>
  <inkml:trace contextRef="#ctx0" brushRef="#br0" timeOffset="50684.684">13268 2772,'-13'8,"-3"0,0 0,1 2,0 0,1 1,0 0,0 1,1 0,-10 14,21-24,1 0,0 0,0 0,0 0,1 0,-1 0,0 0,1 0,-1 0,1 0,0 0,0 0,0 0,0 1,0-1,0 0,0 0,1 0,-1 0,1 0,-1 0,1 0,0 0,0 0,0 0,0 0,0 0,0-1,1 1,-1 0,1-1,-1 1,1-1,-1 1,1-1,0 0,0 0,0 0,-1 0,1 0,0 0,0 0,0-1,1 1,-1-1,0 1,0-1,1 0,1 1,-1 0,0 1,0-1,0 1,0 0,0 0,0 0,-1 0,1 0,-1 0,1 1,-1-1,0 1,0 0,0 0,0 0,0 0,-1 0,0 0,1 0,-1 0,0 0,0 1,-1-1,1 1,-1-1,0 0,1 1,-2-1,1 1,0-1,-1 0,1 1,-1-1,0 0,0 1,0-1,-1 0,1 0,-1 0,0 0,0 0,0 0,0-1,0 1,0-1,-1 1,1-1,-3 1,-85 66,71-57</inkml:trace>
  <inkml:trace contextRef="#ctx0" brushRef="#br0" timeOffset="50933.526">13664 2632,'-5'43,"-6"28,-2 8,2-5,3-11,2-11,3-10,6-6,3-6,0-2,-6-6,-2-7</inkml:trace>
  <inkml:trace contextRef="#ctx0" brushRef="#br0" timeOffset="51189.457">13297 2970,'43'-5,"24"-1,5 0,0 1,-7 1,-10 2,-10 1,-12 1</inkml:trace>
  <inkml:trace contextRef="#ctx0" brushRef="#br0" timeOffset="51419.052">14144 2885,'-13'8,"-13"7,0 1,1 1,1 1,0 1,2 1,0 1,1 1,-2 4,22-25,-1 0,1 1,0-1,-1 0,1 0,0 1,0-1,0 1,0-1,0 1,0-1,0 1,1 0,-1-1,0 1,1 0,-1-1,1 1,0 0,0 0,0 0,0-1,0 1,0 0,0 0,0 0,1-1,-1 1,1 0,-1 0,1-1,0 1,-1-1,1 1,0 0,0-1,0 0,1 1,-1-1,0 1,0-1,1 0,-1 0,1 0,-1 0,1 0,-1 0,1 0,-1-1,1 1,0 0,0-1,-1 0,1 1,11-1,-1-1,1-1,-1 1,0-2,0 0,0 0,0-1,0-1,-1 0,1 0,-1-1,-1-1,1 0,5-5,94-84,-72 94,-25 12</inkml:trace>
  <inkml:trace contextRef="#ctx0" brushRef="#br0" timeOffset="51749.666">14369 3167,'48'-60,"81"-81,-127 139,-1 1,0-1,1 1,-1-1,1 1,0 0,-1 0,1 0,0 0,0 0,0 0,-1 0,1 1,0-1,0 1,0-1,0 1,0 0,0 0,0 0,0 0,1 0,-1 0,0 0,0 1,0-1,-1 1,1 0,0-1,0 1,0 0,0 0,-1 0,1 0,0 1,-1-1,1 0,-1 1,1-1,-1 1,0-1,1 1,-1 0,0-1,0 1,0 0,-1 0,1 0,0 0,-1 0,1 0,-1 0,0 0,1 0,0 3,0 0,0-1,0 1,1-1,0 1,0-1,0 0,0 0,1 1,0-2,-1 1,2 0,-1-1,0 1,1-1,-1 0,1 0,0 0,0-1,0 1,0-1,1 0,-1 0,1-1,-1 1,1-1,-1 0,1 0,0 0,0-1,-1 0,1 0,0 0,0 0,2-1,-2-1,0 1,0-1,0 0,0 0,0-1,-1 1,1-1,-1 0,0 0,0 0,0-1,0 0,0 0,-1 0,0 0,0 0,0 0,0-1,-1 0,1 1,-1-1,0 0,-1 0,1 0,-1 0,0-1,0 1,-1-3,2-15</inkml:trace>
  <inkml:trace contextRef="#ctx0" brushRef="#br0" timeOffset="52262.619">15243 2405,'-4'44,"-7"42,-2 16,3 2,1-9,4-15,-3-12,0-12,1-11,2-9,2-5,1-4,2 0,4-6,3-2,0-3</inkml:trace>
  <inkml:trace contextRef="#ctx0" brushRef="#br0" timeOffset="52512.76">14849 2885,'43'15,"43"4,17-1,0-3,-13-5,-16-4,-21-2</inkml:trace>
  <inkml:trace contextRef="#ctx0" brushRef="#br0" timeOffset="52766.758">15809 2829,'-77'42,"3"3,1 4,3 3,-3 7,15 14,57-72,0 1,0 0,0 0,0 0,1 0,-1 0,1 0,-1 0,1 0,0 0,0 0,0 0,0 0,0 0,0 0,0 0,1 0,-1 0,1 0,-1 0,1 0,0 0,0-1,0 1,0 0,0 0,0-1,1 1,-1-1,0 1,1-1,-1 0,1 1,0-1,-1 0,1 0,0 0,0 0,0 0,-1 0,1-1,2 1,11 1,1-2,-1 0,0 0,0-2,0 1,0-2,0 0,0-1,0-1,-1 0,0-1,0 0,0-1,-1-1,0 0,0 0,-1-2,-1 1,1-2,111-82,-122 92,0 1,0-1,0 0,0 0,0 1,1-1,-1 1,0-1,0 1,1-1,-1 1,0 0,1-1,-1 1,0 0,1 0,-1 0,1 0,-1 0,0 1,1-1,-1 0,0 1,1-1,-1 1,0-1,0 1,1-1,-1 1,0 0,0 0,0 0,0-1,0 1,0 0,0 0,0 1,0-1,-1 0,1 0,0 0,-1 0,1 1,-1-1,1 0,-1 1,0-1,1 0,-1 1,0-1,0 0,0 1,0-1,0 0,0 1,0-1,-1 1,1-1,0 1,3 10,4 10</inkml:trace>
  <inkml:trace contextRef="#ctx0" brushRef="#br0" timeOffset="53112.433">15977 3196,'195'-291,"-195"291,0 1,0-1,0 0,1 1,-1-1,0 0,0 1,0-1,1 0,-1 0,0 1,1-1,-1 0,0 0,0 0,1 1,-1-1,0 0,1 0,-1 0,0 0,1 0,-1 1,0-1,1 0,-1 0,1 0,-1 0,0 0,1 0,-1 0,0 0,1-1,-1 1,0 0,1 0,-1 0,0 0,1 0,-1-1,0 1,1 0,-1 0,0 0,1-1,-1 1,0 0,0 0,0-1,1 1,-1 0,0-1,0 1,0 0,1-1,-5 43,3-31,15 97,-13-105,0 0,0 0,1 0,-1-1,1 1,0-1,0 1,0-1,0 0,0 1,1-1,-1 0,0-1,1 1,0 0,-1-1,1 1,0-1,0 0,0 0,0 0,0 0,0-1,0 1,0-1,0 0,0 1,0-2,0 1,0 0,0 0,0-1,0 0,1 0,9-4,-1 0,0-2,-1 1,1-1,-1-1,0 0,-1 0,0-1,-1-1,1 0,-2 0,1 0,3-9,7-3,16-33,-25 42</inkml:trace>
  <inkml:trace contextRef="#ctx0" brushRef="#br0" timeOffset="53465.566">16598 3196,'12'-12,"-1"0,0-1,-1 0,-1 0,0-1,0-1,-2 1,0-1,0-1,-2 1,0-1,0 0,-2 0,1-6,-4 20,1 0,-1-1,0 1,-1 0,1 0,0 0,-1 0,1 0,-1 0,1 0,-1 1,0-1,0 0,0 0,0 0,0 1,0-1,-1 0,1 1,-1-1,1 1,-1 0,1-1,-1 1,0 0,1 0,-1 0,0 0,0 0,0 1,0-1,0 1,0-1,0 1,0-1,0 1,0 0,0 0,0 0,0 0,0 1,0-1,0 0,0 1,0 0,-86 39,83-36,0 1,1 0,0 0,-1 1,2-1,-1 1,1-1,-1 1,2 1,-1-1,1 0,0 0,0 1,1-1,-1 1,1 0,1-1,0 1,0 0,0 0,0-1,1 1,0-1,1 1,0-1,0 1,0-1,0 0,1 0,0 0,1 0,-1 0,1-1,0 1,1-1,-1 0,1 0,0-1,4 4,-2-3,1 1,-1-1,1-1,0 1,0-1,1-1,-1 1,1-1,0-1,-1 0,1 0,0-1,1 0,-1 0,0-1,0 0,0-1,0 0,0 0,6-3,7-2,-3 0</inkml:trace>
  <inkml:trace contextRef="#ctx0" brushRef="#br0" timeOffset="53846.282">16994 3026,'-1'-1,"-1"-1,1 1,0 0,0-1,-1 1,1 0,-1 0,1 0,-1 0,0 0,1 1,-1-1,0 0,0 1,1-1,-1 1,0 0,0 0,0-1,0 1,1 0,-1 0,0 1,0-1,0 0,0 1,1-1,-1 1,0-1,0 1,1 0,-1 0,1 0,-1 0,1 0,-1 0,1 0,-1 1,-4 3,-1 1,1 0,0 0,1 1,0 0,0 0,0 0,1 1,0-1,0 1,1 0,0 0,0 1,1-1,0 0,1 1,0-1,0 1,1 0,0-1,0 1,1-4,1 0,0-1,0 1,0 0,0-1,1 1,-1-1,1 0,0 0,0 0,1-1,-1 1,1-1,0 1,0-1,0 0,0-1,1 1,-1-1,1 0,-1 0,1 0,0-1,0 1,-1-1,1 0,0-1,0 1,0-1,0 0,0 0,0 0,0-1,0 0,0 0,0 0,0-1,0 0,-1 1,1-2,-1 1,1 0,-1-1,0 0,3-2,-1-1,0 1,-1-1,1 0,-1 0,0-1,-1 1,0-1,0 0,0 0,-1-1,0 1,-1-1,1 1,-1-1,-1 0,1 0,-2 0,1 0,-1 0,0 0,0 0,-1 0,0 0,-1 0,0 0,0 1,-1-1,0 1,0-1,-3-4,-6-1</inkml:trace>
  <inkml:trace contextRef="#ctx0" brushRef="#br0" timeOffset="54128.99">17275 3083,'10'33,"8"17,5-1,4-9,3-15,0-13,0-13,-5-10,-2-5,-5-3,0 1,-4-1,1-3,-3-1,3 2,-3 1,-2 3</inkml:trace>
  <inkml:trace contextRef="#ctx0" brushRef="#br0" timeOffset="57382.875">17982 3054,'-1'0,"1"0,-1-1,1 1,-1 0,1 0,-1-1,1 1,-1 0,1-1,0 1,-1 0,1-1,0 1,-1-1,1 1,0-1,-1 1,1 0,0-1,0 1,0-1,-1 1,1-1,0 0,0 1,0-1,0 1,0-1,0 1,0-1,0 1,0-1,0 1,0-1,0 1,1-1,-1 1,0-1,0 1,0-1,1 1,-1-1,0 1,1 0,-1-1,-70 22,68-20,1-1,-1 1,1 0,-1-1,1 1,0 0,-1 0,1 0,0 0,0 0,0 0,0 1,0-1,0 0,0 1,0-1,0 0,0 1,1-1,-1 1,1-1,-1 1,1-1,-1 1,1 0,0-1,0 1,0-1,0 1,0 0,0-1,0 1,1 0,-1-1,1 1,-1-1,1 1,-1-1,1 1,0-1,0 0,0 1,1 0,72 53,-68-53,0 0,-1 1,1-1,-1 2,1-1,-1 0,0 1,0 0,-1 0,1 1,-1-1,0 1,0 0,0 0,-1 0,0 1,0-1,1 4,-4-4,-1 0,0 0,0-1,0 1,-1 0,1-1,-1 1,0-1,-1 1,1-1,-1 0,0 0,0 0,0 0,0-1,-1 1,1-1,-1 0,0 0,0 0,0 0,-1-1,1 1,0-1,-1-1,0 1,1 0,-1-1,0 0,0 0,-2 0,-12 6,8-1,1-2,-1 1,1-1,-1-1,0 0,0-1,0 0,-1 0,1-2,-1 1,1-1,0-1,-1 0,-1-1,-4-8,5-3</inkml:trace>
  <inkml:trace contextRef="#ctx0" brushRef="#br0" timeOffset="58247.621">11378 3704,'-37'-1,"-1"2,1 2,0 1,0 2,1 2,0 1,0 2,-26 12,56-22,1 1,0 0,0 0,0 1,0-1,0 1,0 0,0 1,1-1,0 1,0 0,0 0,0 0,1 0,-1 1,1-1,0 1,0 0,1 0,0 0,-1 1,2-1,-1 0,1 1,-1-1,2 1,-1-1,0 1,1 0,0-1,1 1,-1-1,1 1,0-1,0 1,1-1,0 1,0-1,0 0,1 2,10 9,0-1,0-1,2 0,-1-1,2 0,0-1,0-1,10 5,-16-12,0 1,1-1,-1-1,1 0,-1-1,1 0,0 0,0-1,0 0,0-1,0 0,0-1,-1-1,1 1,0-2,0 1,7-4,0-1</inkml:trace>
  <inkml:trace contextRef="#ctx0" brushRef="#br0" timeOffset="58568.642">11491 3957,'45'1,"-7"0,0-1,0-2,1-2,-1-1,30-8,-64 12,0 1,1-1,-1 0,0 0,0 0,0-1,0 1,0-1,0 0,0 0,-1 0,1-1,-1 0,1 1,-1-1,0 0,0 0,0-1,-1 1,1-1,-1 1,0-1,0 0,0 0,0 1,-1-2,1 1,-1 0,0 0,-1 0,1 0,-1-1,1 1,-1 0,-1-1,1 1,0 0,-1 0,0-1,0 1,0 0,-1 0,1 0,-3-4,0 3,1 1,-1-1,0 1,-1-1,1 1,-1 0,0 1,1-1,-2 1,1 0,0 0,-1 1,1 0,-1 0,0 0,1 0,-1 1,0 0,0 0,0 1,0-1,0 1,0 1,0-1,0 1,0 0,0 0,0 1,0 0,1 0,-1 0,1 1,-1 0,1 0,0 0,0 0,-3 4,1 1,0 0,0 1,1 0,0 0,1 1,0-1,1 1,0 0,0 0,1 1,0-1,1 1,0 0,1 0,0-1,1 1,0 0,0 0,1 0,1-1,0 1,0 0,1-1,1 0,-1 1,2-1,-1-1,2 1,4 7,-3-10,0 1,0-1,1-1,0 0,0 0,1 0,0-1,0 0,0-1,0 0,1 0,-1-1,1-1,0 1,7-1,12 4</inkml:trace>
  <inkml:trace contextRef="#ctx0" brushRef="#br0" timeOffset="58967.619">12083 4042,'221'-206,"-220"206,-1-1,0 1,1 0,-1 0,0-1,1 1,-1 0,0 0,1 0,-1-1,0 1,1 0,-1 0,0 0,1 0,-1 0,1 0,-1 0,0 0,1 0,-1 0,1 0,-1 0,0 0,1 0,-1 0,0 1,1-1,-1 0,1 0,-1 0,0 1,0-1,1 0,-1 0,0 1,1-1,-1 0,0 0,0 1,1-1,-1 0,0 1,0-1,0 1,0-1,1 0,-1 1,0-1,0 0,0 1,0-1,0 1,0-1,0 0,0 1,0-1,0 1,0-1,0 0,0 1,-1-1,1 0,0 1,0-1,0 1,-3 37,2-29,0-3,0 0,1 0,0-1,0 1,0 0,0 0,1 0,0 0,1 0,-1-1,1 1,0 0,0-1,1 0,0 1,0-1,0 0,0 0,1-1,0 1,0-1,0 0,0 0,1 0,0 0,1 0,1 0,0 0,0-1,1 0,-1-1,1 1,0-1,0-1,-1 1,1-1,0-1,0 0,0 0,0 0,0-1,0 0,0-1,0 1,-1-2,1 1,-1-1,1 0,-1-1,0 1,0-1,0-1,-1 1,0-1,3-3,17-16,-2-2,0 0,-2-2,-1-1,8-15,-17 28,5-9</inkml:trace>
  <inkml:trace contextRef="#ctx0" brushRef="#br0" timeOffset="59215.357">13099 3421,'-4'38,"-8"33,0 13,1-3,2-10,4-13,1-11,3-8,0-7,2-4,-1-2,1 0,-1 0,0-5</inkml:trace>
  <inkml:trace contextRef="#ctx0" brushRef="#br0" timeOffset="59903.643">12873 3817,'29'0,"310"16,-294-9,1-3,0-1,0-3,25-3,-66 3,-1 0,0 0,0 0,1-1,-1 0,0 0,0 0,0 0,0 0,0-1,0 0,0 0,-1 0,1 0,0-1,-1 1,0-1,0 0,0 0,0 0,0 0,0-1,-1 1,0-1,1 1,-1-1,-1 0,1 0,-1 0,1 0,-1 0,0 0,0-1,-1 1,1 0,-1 0,0-1,0 1,-1 0,1 0,-1-1,0 1,0 0,0 0,-1 0,0 1,-1 0,1 1,-1-1,0 1,1-1,-1 1,-1 0,1 0,0 0,0 1,-1-1,1 1,0 0,-1 0,0 0,1 0,-1 0,0 1,1 0,-1 0,0 0,1 0,-1 0,0 1,1 0,-1-1,1 2,-1-1,1 0,-1 0,1 1,0 0,-8 3,0 1,0-1,1 2,-1 0,2 0,-1 1,1 0,0 0,-1 4,4-7,1 0,0 1,0-1,1 1,0 1,0-1,0 0,1 1,0 0,0-1,1 1,0 0,0 1,0-1,1 0,0 0,1 1,0-1,0 1,0-1,1 0,0 1,0-1,1 0,0 0,0 0,1 0,0 0,0 0,1-1,2 5,5-2,0 0,0-1,1-1,0 0,0 0,0-1,1-1,0 0,0-1,0 0,1-1,-1 0,1-1,8 0,0-3,-1-1,1-1,-1-1,0 0,0-2,0 0,-1-2,0 0,0-1,-1-1,0-1,15-11,-5 4,-1 0,0-2,-1-1,-2-1,0-2,-1 0,7-11,-27 28,1 0,-1 0,0 0,-1-1,0 1,0-1,0 0,-1 0,0 0,-1 0,0-4,0 10,-1-1,0 0,0 0,0 0,-1 0,1 1,-1-1,0 0,1 0,-1 1,0-1,-1 1,1-1,0 1,-1-1,1 1,-1 0,0-1,0 1,0 0,0 0,0 0,0 1,-1-1,1 0,-1 1,1 0,-1 0,1-1,-1 1,0 1,1-1,-1 0,0 1,-4-2,0 1,-1-1,1 2,0-1,0 1,-1 0,1 1,0 0,-1 0,1 0,0 1,0 0,0 0,0 1,1 0,-1 0,1 1,0 0,0 0,0 0,0 1,1-1,-1 2,1-1,0 0,1 1,0 0,0 0,-4 7,8-11,-1 0,1 1,-1-1,1 1,0-1,0 1,0-1,0 1,0-1,1 1,-1-1,1 0,0 1,0-1,-1 0,1 1,1-1,-1 0,0 0,1 0,-1 0,1 0,-1 0,1 0,0 0,0-1,0 1,0-1,0 0,0 1,0-1,2 1,81 24,-72-23,32 5,62 19,-104-26,0 1,0 0,0 0,0 1,0-1,0 0,0 1,-1 0,1 0,-1 0,0 0,0 0,0 0,0 0,0 1,-1-1,1 1,-1-1,0 1,0-1,-1 1,1 0,-1-1,0 1,0 0,0 0,0 1,-46 168,54-132,3-29</inkml:trace>
  <inkml:trace contextRef="#ctx0" brushRef="#br0" timeOffset="60751.367">14849 3901,'-7'17,"1"-8,2-1,-1 1,1 0,1 0,0 0,0 0,0 1,1-1,1 1,0 0,0-1,1 1,0 0,0 0,1-1,1 1,0-1,0 1,0-1,2 1,1 4,1-10,0 0,0 0,1 0,-1-1,1 0,0 0,0-1,0 0,0 0,0-1,0 0,1 0,-1 0,0-1,0 0,1-1,-1 1,0-1,0-1,1 0,-1 0,0 0,-1-1,1 1,0-2,-1 1,0-1,0 0,0 0,2-3,-2 4,0 0,0-1,-1 0,1 0,-1 0,0-1,0 0,0 0,-1 0,0 0,0-1,0 0,-1 0,0 0,0 0,0 0,-1-1,0 1,0-1,-1 1,1-1,-1 0,-1 0,0 0,0 1,0-1,0 0,-1 0,-1 0,1 1,-1-1,0 1,0-1,-1 1,0 0,0 0,0 0,-5-3,-1 1,1 0,-1 0,-1 1,1 0,-1 1,0 0,-1 0,1 1,-1 1,0 0,0 0,-1 1,1 1,-1 0,0 0,1 1,-1 1,0 0,0 0,1 1,-3 1,-27 13,41-14,-1-1,1 1,-1-1,1 1,-1-1,1 1,-1 0,1-1,0 1,-1 0,1-1,0 1,0 0,-1-1,1 1,0 0,0 0,0-1,0 1,0 0,0 0,0-1,0 1,0 0,0 0,1-1,-1 1,0 0,0-1,1 1,-1 0,0-1,1 1,-1 0,1-1,-1 1,1-1,-1 1,1-1,-1 1,1-1,0 1,-1-1,1 0,-1 1,1-1,0 0,0 1,-1-1,1 0,0 0,-1 0,1 0,0 1,0-1,13 4,0-1,0 0,0-1,1-1,-1 0,0-1,1 0,-1-1,1-1,-1 0,0-1,0-1,0 0,-1-1,0 0,1-1,-2 0,5-4,18-6,-1-2,-1-1,-1-1,0-2,-2-1,0-2,-2-1,-1-1,-1-1,7-11,25-75,-48 141,-3 25,7 76,6-1,5 0,6-2,11 14,79 228,-111-254,-11-110,1 0,-1 1,0-1,0 1,0-1,0 0,-1 0,1 0,-1 0,0 0,0 0,0 0,0 0,0-1,-1 1,1-1,-1 1,0-1,1 0,-1 0,0-1,0 1,-1 0,1-1,0 0,0 0,-1 0,1 0,-1 0,-1-1,-1 1,1-1,-1 0,1 0,-1-1,1 1,-1-1,1-1,-1 1,1-1,0 0,0 0,0 0,0-1,0 1,0-1,1 0,-1-1,1 1,0-1,0 0,0 0,1 0,-1-1,1 1,0-1,0 0,0-1,-4-8,0 0,1 0,0-1,1 0,1 0,1 0,0-1,0 1,1-6,3 2,1 0,0 0,1 0,1 1,1-1,1 1,0 0,2 0,0 1,0 0,2 0,0 1,1 0,0 1,2 0,0 1,0 0,1 1,1 1,0 0,0 1,1 1,1 0,0 1,16-6,8-5,-5 2</inkml:trace>
  <inkml:trace contextRef="#ctx0" brushRef="#br0" timeOffset="61370.596">10785 5030,'6'81,"-4"-1,-3 0,-3 7,-8-14,23-115,3 1,1 0,2 1,2 0,3-1,13-16,2 1,3 2,3 2,1 1,35-28,-76 76,0-1,1 1,0 0,0 0,0 0,0 0,0 0,1 1,-1 0,1 0,-1 0,1 1,0-1,0 1,-1 0,1 1,5-1,8 5</inkml:trace>
  <inkml:trace contextRef="#ctx0" brushRef="#br0" timeOffset="61648.543">11716 4889,'-34'32,"2"2,1 1,2 2,2 0,1 2,2 1,1 1,3 1,-5 16,23-54,0-1,1 1,-1 0,1 0,0 0,0-1,0 1,0 0,1 0,0 1,-1-1,1 0,1 0,-1 0,1 0,-1 0,1 0,0 0,1-1,-1 1,1 0,0 0,-1-1,2 1,-1-1,0 0,1 0,-1 1,1-2,0 1,0 0,0 0,0-1,1 0,-1 0,1 0,-1 0,8 2,-1-1,0-1,1 0,-1 0,1-1,0-1,-1 1,1-2,0 0,-1 0,1 0,-1-2,1 1,-1-1,0-1,0 0,0 0,-1-1,1 0,-1-1,0 0,-1 0,2-2,-4 3,0 0,0 0,0-1,-1 0,0 0,0 0,-1 0,0-1,0 0,0 0,-1 0,0-1,0 1,-1-1,0 1,0-1,-1 0,0 0,0 1,-1-1,0 0,0 0,-1 0,0 0,0 0,-1 1,0-1,0 0,-1 1,0 0,-1-2,-48-71,35 62</inkml:trace>
  <inkml:trace contextRef="#ctx0" brushRef="#br0" timeOffset="63014.468">14454 5228,'0'33,"0"7,5-4,1-8</inkml:trace>
  <inkml:trace contextRef="#ctx0" brushRef="#br0" timeOffset="63164.458">14454 4861,'0'0</inkml:trace>
  <inkml:trace contextRef="#ctx0" brushRef="#br0" timeOffset="63392.68">14792 5171,'0'28,"-2"-19,1 0,0 0,0 0,1 0,0 0,1 0,0 0,1 0,-1 0,2-1,-1 1,1 0,1-1,-1 0,1 1,1-2,0 1,0 0,0-1,1 0,6 6,-9-12,1 1,0 0,0-1,0 0,0 0,0 0,0-1,1 1,-1-1,0 0,0 0,0 0,0-1,1 0,-1 0,0 0,0 0,0 0,0-1,-1 0,1 1,0-1,-1-1,1 1,-1-1,1 1,4-5,0 1,0-1,0-1,-1 1,0-1,0 0,-1-1,0 0,4-9,-6 13,-1-1,0-1,0 1,0 0,-1-1,0 1,0-1,-1 1,0-1,0 0,0 0,-1 1,0-1,-1 0,1 0,-1 0,0 1,-1-1,0 0,0 1,0 0,-1-1,0 1,0 0,-1 0,1 0,-1 1,-1-1,1 1,-1 0,1 1,-2-1,1 1,0-1,-1 2,0-1,0 1,-4-3,2 4,0 0,0 1,0-1,0 2,0-1,0 1,0 0,0 1,0-1,0 2,0-1,0 1,0 1,1-1,-1 1,-2 1,-8 10</inkml:trace>
  <inkml:trace contextRef="#ctx0" brushRef="#br0" timeOffset="63671.884">15385 5396,'11'-29,"0"1,2 0,2 1,0 0,1 2,2-1,2 0,-19 25,0-1,0 1,0 0,1-1,-1 1,0 0,1 0,-1 0,0 0,1 0,-1 1,1-1,0 0,-1 1,1-1,0 1,-1-1,1 1,0 0,-1 0,1 0,0 0,-1 0,1 0,0 0,0 0,-1 1,1-1,-1 1,1-1,0 1,-1 0,1-1,-1 1,2 1,41 49,-23-23,-10-19,1-1,1 0,-1-2,1 1,0-1,0-1,1 0,0-1,0-1,0 0,0 0,0-2,0 0,1 0,-1-1,0-1,1-1,-1 0,0-1,0 0,0-1,-1 0,1-1,-1-1,0 0,0-1,5-5,73-68,-78 62</inkml:trace>
  <inkml:trace contextRef="#ctx0" brushRef="#br0" timeOffset="61900.585">12393 4635,'5'38,"2"56,-1 17,-6-1,-3-9,-1-18,0-17,1-11,1-10,1-8,0-5,1-8</inkml:trace>
  <inkml:trace contextRef="#ctx0" brushRef="#br0" timeOffset="62616.64">12083 5058,'208'-19,"2"9,72 10,-179 1,112-26,-189 32,-52 16,-45 17,2 4,3 3,-42 38,68-42,40-42,-1 0,0 0,0-1,1 1,-1 0,1 0,-1 0,1 0,-1 0,1 1,0-1,0 0,-1 0,1 0,0 0,0 0,0 0,0 0,0 1,0-1,0 0,1 0,-1 0,0 0,1 0,-1 0,0 0,1 0,0 0,-1 0,1 0,-1 0,1 0,0 0,0-1,0 1,-1 0,1 0,0-1,0 1,0 0,0-1,0 1,0-1,0 0,0 1,0-1,0 0,13 2,0-1,0-1,0 0,0-1,-1 0,1-1,0-1,-1 0,1-1,-1 0,0-1,-1 0,1-1,-1-1,0 0,0-1,-1 0,6-6,145-85,-159 97,-1 1,0 0,1 0,0 0,-1 1,1-1,-1 0,1 1,0 0,-1-1,1 1,0 0,-1 1,1-1,0 0,-1 1,1-1,0 1,-1 0,1 0,-1 0,1 0,-1 1,0-1,0 1,1-1,-1 1,0 0,0-1,0 1,-1 0,1 1,0-1,-1 0,0 0,1 1,-1-1,0 0,0 2,3 4,1-1,-1 1,2-1,-1 0,1 0,-1-1,2 0,-1 0,1 0,0-1,0 0,1 0,-1 0,1-1,0-1,0 1,0-1,1-1,-1 1,1-1,0-1,-1 0,1 0,0 0,0-1,-1-1,1 0,0 0,0 0,-1-1,1 0,-1-1,5-2,5-7,0-2,-1 0,-1-1,0-1,-1 0,-1-1,4-5,8-19,-2-1,-2-1,-1 0,-3-2,-1 0,-3-1,-1 0,-3-2,4-40,-8 59,-1 6,-1 7,0-1,-1 1,-1-1,0 0,-2 1,0-1,0 0,-3-7,3 23,0 0,1 0,-2 0,1 0,0 0,0 0,0 0,0 0,-1 0,1 0,0 0,-1 0,1 0,-1 0,1 0,-1 0,1 0,-1 1,0-1,1 0,-1 0,0 1,0-1,0 1,1-1,-1 0,0 1,0-1,0 1,0 0,0-1,0 1,0 0,0 0,0-1,0 1,0 0,0 0,0 0,0 0,0 0,0 1,0-1,0 0,0 0,0 1,0-1,-1 1,-34 37,19-4,2 0,2 1,1 0,2 1,1 0,2 1,1 0,2 0,1 17,2-26,0-1,2 1,1-1,1 0,1 1,2-1,0-1,2 1,1-1,1-1,2 1,0-2,1 0,2 0,8 10,-18-28,1 1,-1-1,1 0,0 0,1-1,-1 0,1 0,0-1,1 0,-1 0,1 0,-1-1,1 0,0-1,0 1,0-2,1 1,-1-1,0 0,8-1,0-5</inkml:trace>
  <inkml:trace contextRef="#ctx0" brushRef="#br0" timeOffset="62864.917">13466 4917,'48'0,"45"0,11 0,-3 0,-8 5,-11 1,-15 5,-13 1,-16-3</inkml:trace>
  <inkml:trace contextRef="#ctx0" brushRef="#br1" timeOffset="86143.995">794 3110,'102'87,"-75"-53,-2 2,-1 0,-2 1,-1 2,-3 0,-1 1,-1 1,4 21,-11-36,24 70,-33-95,0 0,-1 0,1 0,-1 0,1 0,-1-1,1 1,-1 0,0 0,1-1,-1 1,0 0,1-1,-1 1,0 0,0-1,0 1,0-1,1 0,-1 1,0-1,0 0,0 1,0-1,0 0,0 0,0 0,0 0,0 0,0 0,0 0,0 0,0 0,0 0,0-1,0 1,0 0,0-1,0 1,1 0,-1-1,0 1,0-1,0 0,0 1,1-1,-1 0,0 1,1-1,-1 0,1 0,-1 0,1 1,-1-1,1 0,-1 0,1 0,0 0,-1 0,1 0,0 0,0 0,0 0,0-1,-29-37,2-2,1-2,3 0,0-4,3 7,-5-14,2-1,2-1,3-1,3-1,2 0,2-1,3 0,2-15,4 58,1-1,0 0,1 0,1 1,0-1,2 0,0 1,0-1,2 1,0 0,1 0,0 1,1 0,5-7,-10 18,1 1,-1 0,1 0,0 0,0 1,0-1,0 1,1-1,-1 1,0 0,1 0,0 1,-1-1,1 1,0 0,0 0,0 0,0 0,0 1,0-1,0 1,0 0,0 0,0 1,0-1,0 1,0 0,-1 0,1 0,0 1,0-1,-1 1,4 1,3 3,0 0,-1 1,0 0,0 1,0 0,-1 0,0 1,0 0,-1 0,0 0,-1 2,5 11,-1 0,-1 1,-1 0,-1 0,-1 0,-1 1,-1 0,-1 0,-1 1,-1 2,-25 87,15-88,9-22,0 0,1 0,-1 0,1-1,0 1,0 0,0 0,0 0,1-1,0 1,-1 0,2-1,-1 0,0 1,0-1,1 0,0 0,0 0,0-1,0 1,0-1,0 1,0-1,1 0,-1-1,1 1,0 0,0-1,-1 0,1 0,0 0,0 0,0-1,0 1,0-1,1 0,26 10,-11 0,-15-8,-1 0,0 0,0 0,1 0,-1-1,1 1,-1-1,1 0,0-1,0 1,-1-1,1 0,0 0,-1 0,3-1,8-3</inkml:trace>
  <inkml:trace contextRef="#ctx0" brushRef="#br1" timeOffset="86394.509">1443 2744,'5'38,"6"13,6-2,1-10</inkml:trace>
  <inkml:trace contextRef="#ctx0" brushRef="#br1" timeOffset="86560.692">1331 2433,'0'0</inkml:trace>
  <inkml:trace contextRef="#ctx0" brushRef="#br1" timeOffset="87039.809">1669 2265,'-10'16,"1"1,0 1,2 0,0 0,1 0,0 1,2 0,-2 13,5-24,-3 2,1 0,0 0,1 0,0 0,1 1,0-1,0 0,2 1,-1-1,1 1,0-1,1 0,0 0,1 0,0 0,1 0,0 0,0-1,1 0,0 0,1 0,0-1,0 1,1-1,1 0,-6-6,1-1,-1 0,1 0,0 0,-1 0,1 0,0 0,0-1,0 1,-1-1,1 0,0 0,0 0,0 0,0-1,0 1,-1-1,1 1,0-1,0 0,-1 0,1 0,-1-1,1 1,-1-1,1 1,-1-1,0 0,0 0,0 0,0 0,0 0,0 0,0-1,-1 1,1 0,-1-1,0 0,1 1,-1-1,-1 0,1 1,0-1,-1 0,1 0,-1 0,0 0,0 0,0 1,0-1,0 0,10-322,-8 303,-2 16,0 1,0 0,1-1,-1 1,1 0,1 0,-1 0,1-1,-1 1,1 1,1-1,-1 0,1 0,0 1,0 0,0-1,1 1,-1 5,1-1,-1 1,1-1,-1 1,1 0,-1 1,1-1,-1 1,0-1,0 1,0 0,0 0,0 0,0 1,0-1,-1 1,1-1,-1 1,0 0,0 0,0 0,0 0,0 0,-1 1,1-1,-1 0,0 1,0-2,237 416,-227-396,0 1,-2 0,-1 0,0 1,-2 0,-1 1,0-1,-2 1,-1-1,-1 1,-2 0,0 8,1-30,0 0,0 0,0 0,0 0,0 0,-1 0,1 0,-1 0,0 0,0-1,0 1,0 0,0 0,0-1,-1 1,0-1,1 1,-1-1,0 0,0 1,0-1,-1 0,1 0,0-1,-1 1,1 0,-1-1,0 1,1-1,-1 0,0 0,0 0,0 0,0-1,0 1,0-1,0 0,0 0,0 0,0 0,0 0,0-1,1 1,-1-1,0 0,0 0,0 0,0 0,0 0,-4-8,0 1,0-1,1-1,0 1,1-1,0 0,0 0,1-1,1 1,-1-1,2 0,0 0,0 0,1 0,0 0,0-3,-27-295,26 274,1 5</inkml:trace>
  <inkml:trace contextRef="#ctx0" brushRef="#br1" timeOffset="87291.177">2036 2152,'19'23,"11"9,1-6,-5-8</inkml:trace>
  <inkml:trace contextRef="#ctx0" brushRef="#br1" timeOffset="87536.495">1923 1841,'14'5,"6"1</inkml:trace>
  <inkml:trace contextRef="#ctx0" brushRef="#br1" timeOffset="87792.565">2177 1756,'-4'20,"1"0,1 0,1 0,1 0,1 0,0 1,2-1,0 0,2-1,5 20,-8-36,-1 0,0 0,1 0,0 0,-1 0,1-1,0 1,1-1,-1 1,0-1,1 0,-1 0,1 0,0 0,-1 0,1-1,0 1,0-1,0 0,0 0,0 0,1 0,-1 0,0-1,0 1,1-1,-1 0,0 0,0 0,1-1,-1 1,0-1,0 0,1 0,-1 0,0 0,0 0,0-1,0 1,-1-1,1 0,0 0,-1 0,1 0,-1 0,0 0,1-1,-1 1,0-1,6-12,0 0,-1-1,0 1,-1-1,-1-1,-1 1,0-1,-1 1,-1-1,-1 0,0 0,-1 0,-1 0,0 0,-1 0,-1 0,-1 0,-3-8,-1-26,5 30,3-2,-1 1,-1-1,-1 1,-1 0,-1 0,-1 0,-1 0,-1 1,0 0,-2 1,-1 0,0 0,-1 1,-1 1,-1 0,-1 1,0 0,-11-8,23 22,0 1,-1-1,1 1,-1 0,0 0,0 0,1 1,-1-1,0 1,0 0,0 0,0 0,-1 1,1-1,0 1,0 0,0 0,0 1,-1-1,1 1,0 0,0 0,0 0,0 1,1-1,-1 1,0 0,0 0,1 0,-1 1,1-1,0 1,0 0,0 0,0 0,0 0,1 0,0 1,-1-1,1 1,-1 2,-3 11,1 1,0-1,1 1,1 0,1 0,1 1,0-1,1 0,1 1,1-1,1 0,0 0,1 0,1-1,3 7,0-4,0-1,1 0,1 0,1-1,0-1,2 0,0 0,0-1,2-1,0 0,1-1,0-1,1-1,0 0,1-1,0-1,1 0,0-2,1 0,0-1,0-1,0-1,1 0,0-2,-1-1,1 0,11-2,43 1,-45-2</inkml:trace>
  <inkml:trace contextRef="#ctx0" brushRef="#br1" timeOffset="88505.289">1528 3477,'101'140,"36"24,-66-48,-67-139,-3-15,1 0,2 1,1-1,3 1,0 0,3 1,0 0,3 0,1 2,1 0,4-3,-17 31,1-1,0 1,0-1,0 1,0 1,1-1,0 0,0 1,1 0,0 1,-1-1,1 1,1 0,-1 0,1 1,-1 0,1 0,0 0,-4 5,0-1,0 1,0 0,0 0,-1 0,1 0,-1 0,0 1,0-1,1 1,-1-1,-1 1,1 0,0 0,-1 0,1 0,-1 0,0 0,0 0,0 0,-1 1,1-1,-1 0,0 0,0 1,0-1,0 0,0 1,-1-1,1 0,-1 0,0 1,1 1,1 25,-1 0,-2 0,0-1,-2 1,-2-1,0 1,-2-2,-1 1,-1-1,-2-1,-12 23,10-30</inkml:trace>
  <inkml:trace contextRef="#ctx0" brushRef="#br1" timeOffset="88806.378">2262 3167,'0'28,"-1"-6,1 0,1 0,1 0,1 0,1 0,3 10,-7-31,0 0,0 0,-1 1,1-1,0 0,0 0,1 0,-1 1,0-1,0 0,0 0,1 0,-1 1,1-1,-1 0,1 0,-1 0,1 0,0 0,-1 0,1 0,0 0,0 0,0 0,0-1,0 1,0 0,0 0,0-1,0 1,0-1,0 1,0-1,1 0,-1 1,0-1,0 0,0 0,1 1,-1-1,0 0,0 0,0-1,1 1,-1 0,0 0,0 0,0-1,1 1,-1-1,0 1,0-1,0 1,0-1,0 0,0 1,0-1,0 0,0 0,0 0,-1 0,1 0,0 0,-1 0,1 0,0 0,-1 0,1-1,4-14,-1 0,0 0,-1 0,-1-1,0 1,-1-1,-1 1,-1-1,0 1,-1-1,-4-11,5 21,0 1,0 0,-1 0,0 0,0 0,-1 0,0 0,0 0,0 1,0-1,-1 1,0 0,0 0,-1 1,1-1,-1 1,0 0,-15-8</inkml:trace>
  <inkml:trace contextRef="#ctx0" brushRef="#br1" timeOffset="94210.539">2572 2942,'-2'9,"0"0,0 0,1 0,0 0,1 0,0 1,0-1,1 0,0 0,1 0,0 0,0 0,1 0,0 0,0-1,1 1,0-1,1 0,0 0,0-1,1 0,0 1,4 3,-8-10,0 0,0 0,0 0,0 0,0 0,1 0,-1 0,0-1,0 1,1-1,-1 0,0 0,1 1,-1-2,0 1,1 0,-1 0,0-1,1 1,-1-1,0 0,0 1,0-1,0 0,0 0,0-1,0 1,0 0,0-1,0 1,0-1,-1 0,1 1,-1-1,1 0,-1 0,0 0,1-1,37-84,-30 52,-1 0,-2 0,-1-1,-2 0,-2 0,-1 0,-2 0,-1 0,-2-4,2 26,0 0,-1 1,0-1,-1 1,0 0,-1 0,-1 1,0 0,-8-11,12 18,-1 1,1 0,-1 0,0 0,0 0,0 0,0 1,-1 0,0 0,1 0,-1 1,0-1,0 1,0 0,-1 1,1-1,0 1,-1 0,1 0,-1 1,1-1,-1 1,1 1,-1-1,1 1,-5 1,4-1,0 2,1-1,-1 1,1-1,-1 2,1-1,0 0,0 1,0 0,1 0,0 1,-1-1,1 1,1 0,-1 0,1 0,0 1,0-1,0 1,1-1,0 1,0 0,0 3,-18 143,19-143,1 0,-1 0,2 0,-1 0,1 0,1 0,-1-1,2 1,-1 0,1-1,0 0,1 0,0 0,0 0,1 0,0-1,0 0,1 0,0 0,0-1,0 1,1-2,0 1,0-1,1 0,-1 0,1-1,0 0,0-1,6 2,-1-3,1-1,-1 0,1-1,-1-1,1 0,-1-1,0-1,0 0,0 0,0-1,0-1,-1 0,1-1,-2 0,1-1,-1 0,0-1,0-1,-1 1,2-3,12-9</inkml:trace>
  <inkml:trace contextRef="#ctx0" brushRef="#br1" timeOffset="94777.965">2883 2575,'2'3,"3"9,1-1,1 1,0-2,1 1,0-1,0 0,1 0,0-1,1 0,0-1,0 0,1-1,10 6,-19-13,1 1,-1-1,1 1,-1-1,0 0,1 0,-1 0,1 0,-1 0,1 0,-1-1,0 1,1-1,-1 0,0 0,1 0,-1 0,0 0,0 0,0 0,0-1,0 1,0-1,0 0,-1 1,1-1,0 0,-1 0,0 0,1 0,-1 0,0 0,0-1,0 1,0 0,-1-1,1 0,20-93,-19-69,4 189,2 0,0 0,2-1,1 0,0-1,2 0,3 3,52 76,-54-85,0 1,-1 1,-1 0,0 0,-2 1,0 1,-1 0,-1 0,-1 1,-1 0,0 0,-2 0,0 1,-2 0,0 8,-3-24,0-1,-1 1,1-1,-1 0,0 0,-1 1,1-2,-1 1,0 0,-1 0,1-1,-1 1,1-1,-1 0,-1-1,1 1,0 0,-1-1,0 0,0 0,0-1,0 1,0-1,0 0,-1-1,1 1,-1-1,1 0,-1 0,1-1,-1 0,0 0,1 0,-1 0,1-1,-1 0,1 0,-1-1,1 1,0-1,-1 0,1-1,-4-2,6 2,-1 0,1 0,0-1,-1 0,2 1,-1-1,0 0,1 0,0-1,0 1,0-1,0 1,1-1,-1 1,1-1,0 0,1 1,-1-1,1 0,0 0,0 0,1 1,-1-1,1 0,1-2,36-117,-4 56,3 1,2 2,5-1,-20 30,-5 8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0 282,'30'507,"-14"-648,0 102,1 2,2 0,2 1,1 1,2 1,1 1,1 1,2 1,2 2,0 1,2 1,1 1,1 3,23-13,-47 28,1 2,0-1,0 1,1 1,0 0,-1 1,1 0,1 1,-1 0,1 1,-1 0,1 1,0 0,-11 1,1 1,0-1,-1 1,1 0,0-1,-1 1,1 0,-1 1,1-1,-1 0,0 1,0-1,1 1,-1 0,0-1,0 1,-1 0,1 1,0-1,-1 0,1 0,-1 1,0-1,1 0,-1 1,0 0,-1-1,1 1,0-1,-1 1,0 0,1 0,-1-1,0 1,0 0,-1-1,1 1,0 0,-25 105,13-86,-2-1,0 0,-1-1,-1-1,-1 0,-1-1,0-1,-2-1,0-1,0 0,-1-1,-1-2,0 0,-11 3,33-14,-1 0,0 0,1-1,-1 1,1 0,-1 0,0 0,0-1,1 1,-1 0,0-1,0 1,0-1,0 1,0-1,0 1,0-1,0 0,0 0,0 1,0-1,0 0,0 0,0 0,0 0,0 0,0 0,0 0,0 0,0-1,0 1,0 0,0 0,0-1,0 1,0-1,0 1,0-1,0 1,1-1,-1 0,0 1,0-1,1 0,-1 0,0 0,1 1,-1-1,1 0,-1 0,1 0,-1 0,1 0,0 0,-1 0,1 0,0 0,0 0,0 0,0 0,0 0,0 0,0 0,11-20,4-1</inkml:trace>
  <inkml:trace contextRef="#ctx0" brushRef="#br0" timeOffset="313.965">1186 0,'-46'41,"1"2,2 2,3 2,-23 33,26-2,37-76,-1 0,1 0,0 0,-1 0,1 0,0 0,0 1,0-1,1 0,-1 0,0 0,1 0,0 0,-1 0,1 0,0 0,0 0,0 0,0 0,0 0,1 0,-1-1,0 1,1-1,-1 1,1-1,0 1,0-1,-1 0,1 0,0 0,0 0,0 0,0 0,0-1,0 1,1 0,6 0,1 1,0-1,0-1,-1 0,1 0,0-1,0 0,0-1,-1 0,1 0,-1-1,1 0,-1-1,0 0,-1 0,1-1,-1 0,0-1,0 0,0 0,-1-1,0 0,0 0,-1 0,0-1,0 0,0 0,-1-1,-1 0,0 1,2-5,-1 1,-1 0,0-1,0 0,-1 0,-1 0,0 0,-1 0,0 0,-1-3,0 12,0 0,-1-1,1 1,-1 0,0 0,0 0,-1 0,1 0,-1 0,0 0,0 1,0-1,0 0,-1 1,1 0,-1 0,0-1,0 2,0-1,0 0,-1 1,1-1,-1 1,1 0,-1 0,0 0,0 1,0-1,0 1,-3-1,-44-3,27 5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0" timeOffset="203034.949">3420 310,'-11'197,"1"-128,3 1,4-1,2 1,4 15,-1 34,-14 22,3-81,2 1,3 0,2 1,5 36,-1 11,-2 456,-27-395,14 15,-3-11,14-83,-22 50,-7 1,13-19,-4 24,16-118,1 1,2 0,1 0,1 0,3 20,-4 73,-52 102,13-38,34-169</inkml:trace>
  <inkml:trace contextRef="#ctx0" brushRef="#br0" timeOffset="-212356.843">3195 4035,'2'-2,"-1"0,0 0,1 1,-1-1,1 0,0 1,0-1,0 1,-1-1,1 1,1 0,-1 0,0 0,0 0,0 0,0 1,1-1,-1 1,0-1,0 1,1 0,-1 0,0 0,1 0,0 0,0 0,33-3,0 2,0 1,0 2,0 1,0 2,4 3,19 0,-1-3,1-3,57-4,-13 0,405 2,-310 28,270-27,-489-19,-1 5,0 0,0-1,2-2,-1 0,2-1,0-1,2 0,-12-16,15 19,14 13,-1 1,0-1,0 1,0 0,1-1,-2 1,1 0,0-1,0 1,0 0,0 0,-1 0,1 0,-1 0,1 0,-1 0,1 1,-1-1,1 0,-1 1,1 0,-1-1,0 1,1 0,-1-1,0 1,1 0,-1 0,0 1,1-1,-1 0,0 0,1 1,-1-1,0 1,1 0,-1-1,1 1,-1 0,1 0,0 0,-1 0,1 0,0 0,0 0,-1 1,1-1,0 0,0 1,0-1,0 1,-42 167,34-113,-56 164,65-220,1 0,-1 0,1 0,-1 0,1 0,-1 0,1 0,-1 0,0 0,1 0,-1 0,1 0,-1 0,1 0,-1 1,1-1,-1 0,0 0,1 0,-1 1,1-1,-1 0,0 1,1-1,-1 0,0 1,1-1,-1 0,0 1,0-1,1 1,-1-1,0 0,0 1,0-1,0 1,0-1,1 1,-1-1,0 1,0-1,0 1,0-1,0 0,0 1,0-1,-1 1,1-1,0 1,0-1,0 1,0-1,-1 0,1 1,0-1,0 1,-1-1,1 0,0 1,-1-1,1 0,0 1,34-24,-32 21,94-72,101-68,-168 123,-23 13</inkml:trace>
  <inkml:trace contextRef="#ctx0" brushRef="#br0" timeOffset="-210904.918">5255 3527,'12'-2,"0"-1,0 0,-1-1,1 0,-1-1,0 0,0-1,-1 0,1-1,-1 0,-1-1,0 0,0 0,0-1,-1 0,0-1,-1 1,0-2,4-7,51-81,-61 98,-1 0,1 0,0 0,-1 0,1 0,0 1,0-1,-1 0,1 0,0 1,0-1,0 0,0 1,0-1,0 1,0-1,0 1,0-1,1 1,-1 0,0-1,0 1,0 0,0 0,0 0,1 0,-1 0,0 0,0 0,0 1,0-1,0 0,0 1,1-1,-1 1,0-1,0 1,0-1,0 1,0 0,-1-1,1 1,0 0,0 0,0 0,-1 0,1-1,0 1,-1 0,1 0,-1 0,1 1,-1-1,25 60,40 175,43 45,-104-270,-4-7,1 0,0 0,0-1,0 1,0 0,1-1,-1 1,1-1,0 0,0 1,0-1,0 0,1 0,-1 0,1-1,0 1,0 0,0-1,0 0,0 0,1 0,-2-3,1-1,0 0,-1 0,1-1,-1 1,0 0,0-1,0 1,0-1,0 0,-1 0,1 1,-1-1,0 0,0 0,0-1,0 1,0 0,-1 0,1 0,-1 0,0-1,0 1,0 0,0-1,14-90,6 0,3 1,11-20,18-124,-44 209,-8 29,0-1,0 0,0 1,0-1,0 0,0 1,0-1,0 0,0 0,0 1,0-1,1 0,-1 1,0-1,0 0,0 0,0 1,1-1,-1 0,0 0,0 0,1 1,-1-1,0 0,0 0,1 0,-1 0,0 1,1-1,-1 0,0 0,1 0,-1 0,0 0,0 0,1 0,-1 0,0 0,1 0,-1 0,0 0,1 0,-1 0,0 0,1 0,-1-1,0 1,0 0,1 0,-1 0,0 0,0-1,1 1,-1 0,0 0,1-1,9 40,-3-22</inkml:trace>
  <inkml:trace contextRef="#ctx0" brushRef="#br0" timeOffset="-210623.853">6158 3640,'0'19,"0"21,0 8,0 1,0-3,0-9</inkml:trace>
  <inkml:trace contextRef="#ctx0" brushRef="#br0" timeOffset="-210142.091">6186 3527,'126'-39,"-114"35,0 0,0 1,0 0,1 1,-1 1,1 0,0 1,-1 0,1 0,-1 2,5 0,-15-1,-1-1,1 1,-1 0,1 0,-1 0,1 0,-1 0,0 0,1 0,-1 1,0-1,0 0,0 1,0-1,0 1,0-1,0 1,-1-1,1 1,-1-1,1 1,-1 0,1-1,-1 1,0 0,0 0,0-1,0 1,0 0,0-1,0 1,-1 0,1 0,-1-1,1 1,-1-1,0 2,-33 59,6-26,20-28,1 0,0 0,0 1,1 0,0 0,1 1,0 0,0 0,1 0,0 3,4-10,1 1,-1-1,1 0,0 0,0 1,1-1,-1 0,1 0,-1 0,1 0,0 0,0 0,0-1,1 1,-1-1,1 0,-1 1,1-1,0 0,0 0,0-1,0 1,0-1,0 1,0-1,0 0,1 0,-1 0,1-1,-1 1,0-1,1 0,-1 0,4 0,36 14,-42-13,0-1,0 1,0 0,0-1,-1 1,1 0,0-1,0 1,-1 0,1 0,-1 0,1 0,-1 0,1-1,-1 1,1 0,-1 0,0 0,0 0,1 0,-1 0,0 1,0-1,0 0,0 0,0 0,0 0,0 0,-1 0,1 0,0 0,-1 0,1 0,0 0,-1 0,1-1,-1 1,0 0,1 0,-1 0,0 0,1-1,-1 1,0 0,0-1,0 1,-41 34,40-34,-2 2,-14 11,-1 0,0-2,-1 0,0-1,-1-2,0 0,0-1,-1 0,0-2,-5 0,-14-17,29-1</inkml:trace>
  <inkml:trace contextRef="#ctx0" brushRef="#br0" timeOffset="-209237.903">5452 2934,'81'-19,"1"4,0 3,43 1,-96 9,-28 2,0 1,0-1,0 1,0-1,0 0,0 0,1 1,-1-1,0 0,0 0,0 0,0 0,1 0,-1 0,0 0,0-1,0 1,0 0,0-1,0 1,0-1,1 1,-1-1,0 1,0-1,-1 0,1 1,0-1,0 0,0 0,0 0,-1 0,1 0,0 0,-1 0,1 0,-1 0,1 0,-1 0,1 0,-1 0,0 0,0 0,1-1,-1 1,0 0,0 0,0 0,0 0,-1-1,1 1,0 0,0 0,-1 0,1 0,0 0,-1 0,1 0,-1 0,0 0,1 0,-1 0,0 0,0 0,1 0,-1 0,0 1,0-1,0 0,-171-176,159 162</inkml:trace>
  <inkml:trace contextRef="#ctx0" brushRef="#br1" timeOffset="-193503.971">3307 3498,'-41'1,"137"24,134 7,-215-32,-12-1,0 0,1 1,-1-1,0 1,1 0,-1 0,1 0,-1 0,0 0,1 1,-1 0,0-1,1 1,-1 0,0 1,0-1,0 1,0-1,0 1,0 0,-1 0,1 0,0 0,-1 1,0-1,1 1,-1-1,0 1,0 0,-1 0,1 0,-1 0,1 0,-1 0,0 0,0 2,-3 222,-9-80,6-134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0919.811">3731 2087,'9'3,"1"0,-1 0,0 1,0 1,0-1,0 1,-1 1,0-1,0 1,0 1,-1 0,0 0,0 0,-1 1,0 0,0 0,-1 0,0 1,0 0,-1 0,-1 0,2 3,20 35,-60-77,24 14,0 0,1 0,0-1,2-1,0 1,1-1,0-1,2 1,0-1,1-3,-29-150,32 170,0 0,0 0,0-1,0 1,0 0,1-1,-1 1,1-1,-1 1,1 0,0-1,0 1,0-1,0 1,1-1,-1 1,1-1,-1 1,1-1,0 1,0 0,0 0,0-1,0 1,1 0,-1 0,1 0,-1 0,1 0,0 1,0-1,0 0,0 1,0 0,0-1,0 1,0 0,0 0,1 0,-1 0,0 0,1 1,-1-1,1 1,-1-1,1 1,0 0,59 21,-41-16</inkml:trace>
  <inkml:trace contextRef="#ctx0" brushRef="#br0" timeOffset="191649.811">4126 1975,'5'0,"1"5,5 6,1 6,2 1,-1 1,-2 2,1-1,0-1,-4 2,3-2,-1-5</inkml:trace>
  <inkml:trace contextRef="#ctx0" brushRef="#br0" timeOffset="192199.81">4126 1975,'8'-18,"0"-1,0 1,2 1,0 0,1 0,1 1,0 0,2 0,-14 15,1-1,0 0,0 1,0-1,0 0,0 1,0-1,0 1,0-1,1 1,-1 0,0 0,1-1,-1 1,1 0,0 0,-1 1,1-1,0 0,0 0,-1 1,1-1,0 1,0 0,0-1,0 1,0 0,-1 0,1 0,0 0,0 1,0-1,0 0,0 1,-1-1,1 1,0 0,0-1,-1 1,1 0,0 0,-1 0,1 0,-1 1,1 0,10 40,-13-39,2 0,-1 0,0 0,1 0,-1 0,1 0,0 0,0 0,0 0,1 0,-1-1,0 1,1 0,0-1,0 1,0-1,0 1,0-1,0 0,1 0,-1 0,1 0,-1-1,1 1,0-1,-1 1,1-1,0 0,2 0,18 5,-19-6,0 0,0 1,0 0,0-1,0 1,0 1,0-1,-1 1,1-1,0 1,-1 0,1 0,-1 1,1-1,-1 1,0 0,0-1,0 1,-1 1,1-1,-1 0,0 1,0-1,0 1,1 1,-2 7,-1 1,1-1,-2 0,0 0,0 1,-2-1,1 0,-1 0,-1 0,0-1,-1 1,0-1,0 0,-1 0,-1-1,0 0,-1 0,1 0,-2-1,-3 3,11-10,0-1,1 0,-1 0,0 1,0-1,0 0,0 0,0 0,0 0,0 0,0 0,0 0,-1-1,1 1,0 0,-1 0,1-1,0 1,-1-1,1 0,-1 1,1-1,0 0,-1 0,1 0,-1 0,1 0,-1 0,1 0,-1 0,1-1,-7-6</inkml:trace>
  <inkml:trace contextRef="#ctx0" brushRef="#br0" timeOffset="192519.811">4662 1608,'-5'24,"-1"27,0 10,-4 4,0-5,2-7,2-7,2-8,-3-5,0-4,0-1,3-1,1-1,-4 1,0 0,1-4</inkml:trace>
  <inkml:trace contextRef="#ctx0" brushRef="#br0" timeOffset="192769.81">4804 1608,'0'0</inkml:trace>
  <inkml:trace contextRef="#ctx0" brushRef="#br0" timeOffset="194369.81">3533 1806,'243'-222,"-242"222,0-1,1 0,-1 0,0 1,0-1,0 0,0 0,0 0,0 0,-1-1,1 1,0 0,0 0,-1 0,1-1,-1 1,1 0,-1-1,0 1,1 0,-1-1,0 1,0 0,0-1,0 1,0-1,0 1,0 0,-1-1,1 1,0 0,-1-1,1 1,-1 0,0 0,1-1,-1 1,0 0,0 0,1 0,-1 0,0 0,0 0,0 0,-1 0,1 0,0 0,0 1,0-1,0 0,-1 1,1-1,0 1,-1 0,1-1,0 1,-1 0,1 0,0 0,-2 0,-47-5,25 5</inkml:trace>
  <inkml:trace contextRef="#ctx0" brushRef="#br0" timeOffset="195169.81">4324 1946,'0'5,"0"7,-5 0,-2-1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9:06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0,'-54'39,"45"-32,1 1,1 0,-1 1,1 0,1 0,0 0,0 1,1 0,0 0,1 0,0 0,0 1,1 0,1 0,0 0,0 0,1 0,0 0,1 0,1 7,-1-14,1 0,0 1,0-1,0-1,0 1,1 0,0 0,0 0,0-1,0 1,0-1,0 1,1-1,0 0,0 0,0 0,0-1,0 1,0-1,1 1,-1-1,1 0,0 0,0-1,0 1,-1-1,1 0,0 0,1 0,-1 0,2-1,4 1,0 0,0 0,0-1,1-1,-1 0,0 0,0-1,0 0,-1-1,1 0,-1 0,6-4,114-74,-110 73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16,'-13'14,"-1"-1,2 2,0-1,1 2,0-1,1 2,1-1,0 1,2 1,0 0,1 0,0 0,2 0,0 2,3-17,1-1,0 1,-1-1,1 1,1 0,-1-1,0 1,0 0,1-1,0 1,-1-1,1 1,0-1,0 0,1 1,-1-1,0 0,1 0,-1 0,1 0,0 0,0 0,0 0,0 0,0-1,0 1,0-1,0 1,1-1,-1 0,0 0,1 0,-1 0,1-1,-1 1,1-1,0 1,-1-1,1 0,2 0,1 0,0 0,0-1,0 0,0 0,0 0,0-1,-1 0,1 0,0 0,-1-1,0 0,0 0,1 0,-2-1,1 1,0-1,1-3,4-6,-1-1,-1 0,0 0,-1-1,-1 0,0 0,-1-1,-1 0,3-15,-6 27,0-1,0 1,0 0,-1-1,1 1,-1-1,0 0,-1 1,1-1,-1 1,0-1,0 1,0 0,0-1,-1 1,0 0,0 0,0 0,0 0,-1 0,1 1,-1-1,0 1,0-1,-1 1,1 0,-1 0,1 1,-1-1,0 1,0 0,0 0,-1-1,-11 1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13 327,'-4'-16,"1"-1,0 1,2 0,0-1,0 1,2 0,0-1,1 1,0 0,2 0,0 0,1 0,4-11,-6 21,-1 1,1 0,0 0,0 0,0 0,0 0,1 0,0 1,0 0,1 0,-1 0,1 0,-1 1,1 0,0-1,1 2,-1-1,0 1,1 0,-1 0,1 0,0 1,0 0,-1 0,1 0,0 1,0 0,0 0,0 1,0-1,2 2,36 29,-26-16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1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1,'0'403,"-28"-210,10-111,18-75,3-5</inkml:trace>
  <inkml:trace contextRef="#ctx0" brushRef="#br0" timeOffset="262.546">0 424,'38'-5,"23"-1,5-1,-3 2,-8 2,-8 1,-8 1,-6 0,-8-4,-3-1,-6 1</inkml:trace>
  <inkml:trace contextRef="#ctx0" brushRef="#br0" timeOffset="786.313">564 29,'0'538,"0"-534,0-2,-1-1,0 1,1 0,-1-1,1 1,0 0,-1 0,1 0,0-1,0 1,0 0,1 0,-1-1,0 1,1 0,-1 0,1-1,-1 1,1 0,0-1,0 1,0-1,0 1,0-1,0 1,0-1,0 0,0 1,1-1,-1 0,1 0,-1 0,1 0,-1 0,1 0,-1-1,1 1,0 0,0-1,-1 1,1-1,0 0,1 1,11-8,0 0,0 0,0-1,-1-1,0 0,-1-1,0 0,1-2,30-24,-34 30,1-3,1 0,0 1,1 1,0-1,0 2,1 0,-1 0,1 1,11-2,-21 7,0 0,0 1,0-1,0 1,0 0,0-1,0 1,-1 1,1-1,0 0,0 1,-1-1,1 1,-1 0,0 0,1 0,-1 0,0 0,0 0,0 1,0-1,-1 0,1 1,-1 0,1-1,-1 1,0 0,0 0,0 0,-1 0,1 0,-1 0,1 0,-1 0,0 0,0 0,0 0,-1 0,1 0,-1 0,1 0,-1 0,-1 0,17 68,-4-58</inkml:trace>
  <inkml:trace contextRef="#ctx0" brushRef="#br0" timeOffset="1045.329">1242 424,'-10'29,"2"9,7-1,4-8</inkml:trace>
  <inkml:trace contextRef="#ctx0" brushRef="#br0" timeOffset="1308.608">1185 114,'0'0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09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1,'64'16,"1"-2,1-2,0-4,0-3,42-2,57-20,-163 17,-1-1,1 1,0 0,0 0,0 0,0 0,0 0,0 0,0 1,0-1,0 1,0-1,-1 1,1 0,0-1,0 1,-1 0,1 0,0 0,-1 1,1-1,-1 0,0 0,1 1,-1-1,0 1,0-1,0 1,0 0,0-1,0 1,0 0,-1 0,1 0,-1 0,1-1,-1 2,2 79,-4-60,3 32,2 0,2-1,13 53,1 21,-12 89,-7-216,0 1,0-1,1 1,-1-1,0 1,0-1,1 1,-1-1,0 1,0-1,0 1,0-1,0 1,0 0,0-1,0 1,0-1,0 1,0-1,0 1,-1-1,1 1,0-1,0 1,-1-1,1 1,0-1,0 1,-1-1,1 1,-1-1,1 1,0-1,-1 0,1 1,-1-1,1 0,-1 1,1-1,-1 0,1 0,-1 0,1 1,-1-1,1 0,-1 0,1 0,-1 0,0 0,1 0,-1 0,1 0,-1 0,1 0,-1 0,1 0,-1-1,1 1,-1 0,0 0,-29-29,19 18,-5-1,-2 2,1 0,-1 1,-1 0,0 2,0 0,0 1,-1 1,0 1,0 1,0 1,0 0,0 2,-1 0,1 1,0 1,0 1,0 1,-11 4,-25 7,1 3,1 2,1 3,1 2,41-21,1 0,-1 1,1 0,1 1,-1 0,1 1,0-1,0 2,1-1,0 2,1-1,-1 1,2 0,-1 0,1 0,-2 7,12 24,7-28</inkml:trace>
  <inkml:trace contextRef="#ctx0" brushRef="#br0" timeOffset="427.092">418 339,'424'-23,"-158"-9,-243 40,-44 16,17-20,-2 1,0 1,0-1,0 1,1 1,0-1,0 1,1 0,0 0,0 0,1 1,0-1,0 1,0 0,1 0,1 0,-1 0,1 0,1 0,-1 1,2 7,-1-8,1-1,0 0,0 1,1-1,0 0,0 1,1-1,0 0,0-1,1 1,0-1,0 1,0-1,1 0,0-1,0 1,0-1,4 3,10 3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7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26,'-4'-4,"-1"1,0 0,-1 1,1-1,0 1,-1 0,1 0,-1 1,0 0,1 0,-1 0,0 1,0 0,0 0,1 0,-1 1,0-1,0 1,1 1,-1-1,0 1,1 0,0 0,-1 1,0 1,-56 54,61-57,-1 1,1 0,0 0,0 0,1 1,-1-1,0 0,1 0,-1 0,1 1,-1-1,1 0,0 0,0 1,0-1,1 0,-1 0,0 1,1-1,-1 0,1 0,0 0,0 0,0 0,0 0,0 0,0 0,1 0,-1 0,0 0,1-1,0 1,-1-1,1 1,1 0,125 49,-127-51,0 0,0 0,-1 0,1 1,0-1,0 0,0 0,0 1,-1-1,1 0,0 1,0-1,0 1,-1-1,1 1,0-1,-1 1,1 0,-1-1,1 1,-1 0,1-1,-1 1,1 0,-1 0,1 0,-1-1,0 1,0 0,1 0,-1 0,0 0,0-1,0 1,0 0,0 0,0 0,0 0,0 0,0 0,-1-1,1 1,0 0,0 0,-1 0,1-1,-1 1,1 0,-1 0,1-1,-1 1,1 0,-1-1,1 1,-1 0,0-1,1 1,-1-1,0 1,0-1,0 0,-47 29,-111 30,139-54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9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0,'-14'39,"-6"21,2 7,4-4,8-13,6-15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1,'-14'33,"-6"17,7-1,9-9,6-11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0 337,'3'-23,"1"1,0-1,2 1,1 0,0 0,2 1,1 0,0 1,1 0,1 0,8-8,-20 27,0 0,1-1,-1 1,1-1,-1 1,1-1,0 1,0 0,-1 0,1-1,0 1,0 0,0 0,0 0,0 0,1 0,-1 0,0 0,0 0,1 1,-1-1,0 0,1 1,-1-1,1 1,-1-1,1 1,-1 0,1 0,-1-1,1 1,-1 0,1 1,-1-1,1 0,-1 0,1 1,-1-1,1 0,-1 1,0 0,1-1,-1 1,0 0,1 0,-1-1,0 1,0 0,0 0,0 1,1-1,-2 0,1 0,0 0,0 1,0-1,-1 0,1 1,0-1,0 2,3 81,-5-75,0 0,1 0,0 0,0 0,1 0,0 0,1 0,0 0,0-1,1 1,0 0,1-1,3 6,-4-12,0 1,0-1,0 1,1-1,-1 0,1 0,0-1,0 1,-1-1,1 0,0 0,0 0,0 0,0-1,0 1,0-1,1 0,-1 0,0-1,0 1,0-1,0 0,0 0,-1-1,1 1,0-1,0 1,-1-1,1 0,-1-1,0 1,1 0,-1-1,0 0,0 0,-1 0,1 0,-1 0,1-1,-1 1,0-1,1-3,105-197,-95 180,1 2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0 199,'132'-164,"-94"133,-37 30,0 1,-1 0,1-1,0 1,0 0,0-1,-1 1,1 0,0 0,0 0,0 0,0-1,0 1,0 1,-1-1,1 0,0 0,0 0,0 0,0 1,-1-1,1 0,0 1,0-1,0 0,-1 1,1-1,0 1,-1-1,1 1,0 0,-1-1,1 1,-1 0,1-1,-1 1,1 0,-1 0,1-1,-1 1,0 0,0 0,1 0,-1-1,0 1,0 0,0 0,0 0,0 0,4 19,17 52,-20-70,0-1,0 1,0-1,0 0,0 0,0 1,0-1,0 0,1 0,-1 0,0 0,1 0,-1 0,1-1,-1 1,1 0,-1-1,1 1,-1-1,1 0,0 1,-1-1,1 0,0 0,-1 0,1 0,0 0,-1-1,1 1,-1 0,1-1,0 1,-1-1,1 1,-1-1,1 0,-1 0,0 0,1 0,-1 0,1 0,84-81,-74 65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1,'-10'38,"-2"18,0 4,2-9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1,'14'24,"5"8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3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1 150,'3'-9,"2"0,-1 1,1 0,0 0,0 0,1 0,0 1,1 0,0 1,0-1,0 1,1 0,-1 1,1 0,1 0,-1 1,1 0,0 0,0 1,0 0,0 1,6-1,-10 4,-1 1,1-1,0 1,-1 0,1 1,-1-1,0 1,0 0,0 0,0 0,0 0,-1 1,1 0,-1 0,0-1,0 2,0-1,-1 0,0 1,1-1,-1 1,-1-1,1 1,-1 0,0 1,44 66,-43-70,1-1,0 1,0 0,0-1,0 0,0 0,0 0,1 0,-1 0,0-1,0 0,1 1,-1-1,0 0,1-1,-1 1,0 0,0-1,1 0,-1 0,0 0,0 0,0 0,0-1,0 1,0-1,-1 0,1 0,1-1,74-71,-71 66,67-68,-57 62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1 371,'15'-45,"3"1,1 1,3 0,1 2,2 0,7-5,32-12,-62 57,0 0,0 0,-1 0,2 0,-1 0,0 0,0 1,0-1,0 1,0-1,0 1,1 0,-1 0,0 0,0 0,0 0,1 0,-1 1,0-1,0 1,0 0,0-1,0 1,0 0,0 0,0 0,0 1,0-1,0 0,-1 1,1-1,-1 1,1-1,-1 1,1 0,-1 0,41 126,-38-125,0-1,1-1,0 1,-1-1,1 1,0-1,-1-1,1 1,0-1,0 1,0-1,0-1,-1 1,1-1,0 0,0 0,-1 0,1-1,0 1,-1-1,0 0,1 0,-1-1,0 0,0 1,0-1,0-1,-1 1,3-3,3 1,9-7,-12 7,0 1,0-1,1 1,0 1,0-1,-1 1,2 1,-1-1,0 1,1 0,-1 1,3-1,-7 3,0 1,-1-1,1 0,-1 0,1 1,-1 0,1-1,-1 1,0 0,0 0,0 0,0 1,-1-1,1 0,0 1,-1-1,0 1,1-1,-1 1,0 0,0-1,-1 1,1 0,-1 0,1 0,-1 0,0 0,16 37,41-11,-36-26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23 275,'23'-5,"30"-5,0-2,0-3,-2-2,0-2,-1-2,12-9,-59 29,0 0,0 0,0 0,0-1,0 1,-1-1,1 1,0-1,-1 0,1 0,-1 0,0-1,0 1,0 0,0-1,0 1,0-1,-1 0,1 0,-1 1,0-1,0 0,0 0,0 0,0 0,-1-1,1 1,-1 0,0 0,0 0,0 0,0 0,0-1,-1 1,0 0,0 0,1 0,-2 0,1 0,0 0,-1 1,1-1,-1 0,0 1,0-1,0 1,0-1,0 1,0 0,-1 0,0-1,-10 0,0-1,0 1,0 1,-1 0,1 1,-1 1,1 0,-1 1,1 0,-1 1,1 0,0 1,0 1,0 0,0 1,1 0,0 1,0 0,0 1,1 0,0 1,0 0,0 2,-2 1,0 0,0 1,1 0,1 1,0 1,1 0,0 0,1 1,1 0,1 0,0 1,0 0,1 2,5-12,1 1,-1 0,1-1,0 1,0 0,1-1,0 1,0-1,1 1,0-1,0 1,0-1,1 0,0 0,0 0,0 0,1-1,0 1,0-1,0 0,1 0,0-1,0 1,4 2,7 5,0 0,1-2,-1 0,2-1,0 0,0-2,18 6,3-5,-1-1,1-1,0-3,0-1,0-2,14-3,-32 3,9-1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1,'0'780,"0"-790</inkml:trace>
  <inkml:trace contextRef="#ctx0" brushRef="#br0" timeOffset="246.187">0 368,'44'10,"37"2,15 0,-4-2,-13-3,-10-2,-12-3,-11-1,-9-1,-5 0,-4-1,-1 0,-6 1</inkml:trace>
  <inkml:trace contextRef="#ctx0" brushRef="#br0" timeOffset="411.994">875 509,'-5'33,"-1"17,0-1</inkml:trace>
  <inkml:trace contextRef="#ctx0" brushRef="#br0" timeOffset="579.999">818 142,'10'14,"3"5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2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30,'-29'19,"-14"16,0 7,12-4,12-3,13-8,13-8,10-3,7-4,4-5,2-7,1-4,0-1,-1-1,0-3,-1 0,-5 1</inkml:trace>
  <inkml:trace contextRef="#ctx0" brushRef="#br0" timeOffset="362.784">368 227,'30'-2,"0"-3,-1 0,0-2,0-1,0-1,-1-1,0-2,-1-1,21-13,-46 25,1 0,0 0,0-1,0 1,-1-1,1 1,-1-1,1 0,-1 0,0 0,0-1,0 1,0 0,0-1,0 1,-1-1,1 0,-1 1,0-1,1 0,-1 0,-1 0,1 0,0 0,-1 0,1 0,-1 0,0 0,0 0,0 0,-1 0,1 0,-1 0,0 0,1 0,-1 0,-1 0,1 0,0 0,-1 1,1-1,-1 0,-1 0,-1 0,0 1,0 0,-1 0,0 0,1 0,-1 1,0 0,0 0,1 0,-1 0,0 1,0 0,0 0,0 0,0 1,0-1,0 1,0 0,1 1,-1-1,0 1,1 0,-1 0,1 0,0 1,0 0,0 0,-2 2,-6 3,2 1,-1 0,1 0,0 1,1 1,1 0,-1 0,2 1,-5 8,8-15,1 0,1 0,-1 0,1 0,-1 0,2 0,-1 1,0-1,1 1,0 0,1-1,-1 1,1-1,0 1,0 0,1-1,0 1,0 0,0-1,0 1,1-1,0 0,0 0,1 1,-1-1,1-1,0 1,1 0,-1-1,1 1,0-1,0 0,0 0,0-1,1 1,-1-1,1 0,0 0,0-1,5 3,7-2,-1 0,1-1,0 0,0-2,0 0,0-1,0 0,0-1,0-1,-1-1,2-1,7-2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2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154 396,'-7'2,"0"1,0 0,0 1,0 0,1 0,0 1,0-1,0 1,0 0,1 1,0 0,0-1,0 2,1-1,0 0,-1 2,6-5,-1 0,1 0,-1-1,1 1,0 0,0-1,0 1,0-1,0 1,1-1,-1 0,1 1,0-1,-1 0,1 0,0 0,0 0,0-1,1 1,-1 0,0-1,1 0,-1 1,1-1,-1 0,1 0,-1 0,1-1,0 1,0-1,-1 1,1-1,0 0,2 0,15 6,-17-6,-1 0,1 1,0-1,-1 0,1 1,-1 0,1 0,-1-1,1 1,-1 1,0-1,1 0,-1 1,0-1,0 1,0-1,0 1,0 0,0 0,-1 0,1 0,0 0,-1 1,0-1,0 0,1 1,-1-1,-1 0,1 1,0 0,-1-1,1 1,-1-1,0 1,1 0,-1-1,-1 1,1-1,0 1,-1 0,1 0,-8 6,0 0,0 0,0-1,-1 0,0-1,0 0,-1-1,0 0,-1 0,1-1,-1 0,0-1,-3 1,-35 17,30-12</inkml:trace>
  <inkml:trace contextRef="#ctx0" brushRef="#br0" timeOffset="301.123">577 1,'-9'38,"-4"28,-4 6,1-3,3-5,4-7,3-10,3-7,2-6,1-4,0-2,6-1,1-1,-1 1,0-5</inkml:trace>
  <inkml:trace contextRef="#ctx0" brushRef="#br0" timeOffset="550.375">323 452,'39'-5,"31"-1,9 0,-4 1,-10 2,-12 1,-9 1,-8 0,-10 1</inkml:trace>
  <inkml:trace contextRef="#ctx0" brushRef="#br0" timeOffset="851.063">1142 368,'-24'4,"1"1,0 2,0 0,1 1,0 2,0 0,1 1,0 1,1 1,-14 12,-18 44,51-68,0 1,0 0,1 0,-1 0,0 0,1-1,-1 1,1 0,-1 0,1 0,0 0,0 0,0 0,0 0,0 0,1 0,-1 0,1 0,-1 0,1 0,0 0,-1 0,1 0,0 0,0-1,0 1,0 0,1-1,-1 1,0-1,1 1,-1-1,1 0,0 0,-1 0,1 0,0 0,0 0,1 1,6 1,-1-1,0 0,1 0,0-1,-1 0,1 0,0-1,-1 0,1 0,0-1,-1-1,1 1,0-1,-1-1,0 0,0 0,0 0,5-4,7-3,1-2,-2-1,0 0,-1-2,0 0,6-7,-16 14,-8 6,1 0,0 1,0-1,0 1,0-1,1 1,-1 0,0-1,1 1,-1 0,1 0,-1 0,1 0,-1 0,1 0,0 0,-1 1,1-1,0 1,0-1,-1 1,1 0,0-1,0 1,0 0,0 0,0 0,-1 0,2 1,4 7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1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34,'-31'26,"1"1,1 1,1 2,2 1,1 1,1 1,-7 16,28-46,1 0,0 0,0 0,0 1,0-1,1 1,-1-1,1 1,0-1,0 1,1 0,-1 0,1-1,-1 1,1 0,0 0,0 0,1-1,-1 1,1 0,0 0,0-1,0 1,1-1,-1 1,1-1,0 1,0-1,0 0,0 0,0 0,1 0,0 0,-1-1,1 1,0-1,0 0,0 0,1 0,-1 0,0 0,1 0,-1-1,1 0,0 0,2 1,8-4,0-1,-1 0,0-1,0 0,0-1,0-1,0 0,-1-1,0 0,-1 0,0-2,0 1,0-1,-1-1,-1 0,0 0,0-1,-1 0,0-1,-1 1,0-1,-1-1,3-7,19-77,-27 94,-1 0,0 1,0-1,-1 0,1 0,-1 0,1 0,-1 1,0-1,0 0,0 0,0 1,-1-1,1 1,-1-1,1 1,-1 0,0 0,0-1,0 1,0 1,0-1,-1 0,1 0,0 1,-1-1,1 1,-1 0,0 0,1 0,-1 0,0 0,-1 0,-71 1,56 7</inkml:trace>
  <inkml:trace contextRef="#ctx0" brushRef="#br0" timeOffset="511.118">471 486,'55'-66,"-3"-1,-3-3,-3-2,1-9,-47 80,-1 1,1-1,0 0,0 0,0 1,0-1,0 0,0 0,0 1,0-1,1 0,-1 1,0-1,0 0,0 1,1-1,-1 0,1 1,-1-1,0 0,1 1,-1-1,1 1,-1-1,1 1,-1-1,1 1,0-1,-1 1,1 0,-1-1,1 1,0 0,-1-1,1 1,0 0,0 0,-1 0,1 0,0 0,0 0,-1 0,1 0,0 0,-1 0,1 0,0 0,0 0,-1 0,1 1,0-1,-1 0,1 1,0-1,-1 0,1 1,-1-1,1 1,-1-1,1 1,-1-1,1 1,-1-1,1 1,-1 0,1-1,-1 1,0 0,0-1,1 1,28 109,-29-106,0 0,0 0,1 0,-1 0,1-1,0 1,0 0,0 0,0-1,0 1,1-1,0 1,0-1,0 0,0 0,0 0,1 0,0 0,-1 0,1 0,0-1,0 0,0 1,1-1,-1 0,0-1,1 1,-1-1,1 1,0-1,-1 0,1 0,0-1,0 1,0-1,-1 0,1 0,0 0,0 0,0-1,0 1,-1-1,1 0,0 0,-1-1,4-1,5-6,-1-1,0 0,0-1,-1 0,-1 0,0-1,0-1,-2 1,1-1,-1-1,4-13,-4 13,16-33,-15 34</inkml:trace>
  <inkml:trace contextRef="#ctx0" brushRef="#br0" timeOffset="882.008">1233 288,'23'-9,"7"0,0-2,-1-1,0-1,-1-2,0 0,-2-2,0-1,0-1,4-8,-27 26,0-1,-1 1,0-1,1 0,-1 0,0 0,0 0,0-1,0 1,0 0,-1-1,1 0,-1 1,0-1,1 0,-1 0,-1 1,1-1,0 0,-1 0,1 0,-1 0,0 0,0 0,0 0,0 0,0 0,-1 0,0 0,1 0,-1 0,0 1,0-1,-1 0,1 0,-1 1,1-1,-1 1,0-1,0 1,0 0,0 0,0 0,-1-1,-5 1,1 0,-1 0,0 1,0 0,1 0,-1 1,0 0,0 1,0-1,0 2,1-1,-1 1,1 0,-1 0,1 1,0 0,-1 1,2-1,-1 1,-1 1,-9 7,0 0,1 0,0 2,1 0,0 1,1 0,-1 3,10-13,0 1,0-1,0 1,0 0,1 0,0 1,0-1,1 1,0 0,0 0,0 0,1 0,0 1,1-1,-1 1,1-1,1 1,0-1,0 1,0-1,1 1,0-1,0 1,1-1,0 0,0 1,1-1,0 0,0-1,1 1,0 0,0-1,0 0,1 0,0 0,2 2,9 2,0-1,1-1,0 0,0-1,1-1,0-1,0 0,0-1,0-1,1-1,-1-1,1 0,0-1,-1-1,1-1,11-3,-7 0,-5-1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36.9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1,'0'0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3:43.7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1 681,'306'-28,"-16"-1,-39 19,-130-3,0 6,113 8,-89 1,-64-1,214-13,14-24,-97 14,-87 9,1 6,114 9,-74 0,32 9,-97 1,1-5,0-3,39-8,4 2,570 3,-375-30,-119 28,140-9,35-9,-12-8,471 27,-513-27,-188 26,133-10,23-8,-13-7,132 25,-128-26,16-2,431 29,-447-28,-64 0,162-1,-113 1,667 28,-492 0,-167-28,76 28,-99-28,115 17,-213-4,0 9,54 8,-38 0,65-13,5-5,-113 13,116-24,25 27,-85-28,362 29,-394-29,-164 26,0 1,-1 0,1 1,0-1,0 1,0 1,-1-1,1 1,0 0,0 0,-1 0,1 1,-1 0,1 0,-1 1,0-1,0 1,0 0,0 1,0-1,-1 1,0 0,2 1,2 11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15236 565,'-23'22,"9"-11,1 1,0 0,1 0,1 1,0 1,0 0,2 0,-1 1,2 0,0 1,1 0,1 0,0 0,1 1,0 2,5-16,-1-1,1 1,0-1,0 1,0-1,1 1,-1-1,0 1,1-1,0 0,-1 1,1-1,0 0,0 1,0-1,1 0,-1 0,0 0,1 0,0 0,-1 0,1 0,0-1,0 1,0-1,0 1,0-1,0 0,0 1,1-1,-1-1,0 1,1 0,-1 0,3 0,86-14,-76 5,0 0,0-1,-1-1,-1 0,0 0,0-2,-1 0,0 0,-1-1,-1 0,0-1,0 0,-2-1,0 0,0 0,-2 0,0-1,0 0,-2-1,3-12,-7 20,1 0,-1 0,0 0,-1 0,0 0,0 0,-1 0,0 1,-1-1,0 0,0 1,-1 0,0 0,-4-7,6 11,-1 0,1 0,-1 0,0 0,0 1,0-1,-1 1,1 0,-1-1,0 2,1-1,-1 0,-1 1,1 0,0 0,0 0,-1 0,0 1,1 0,-1 0,1 0,-1 0,0 1,0 0,1 0,-1 0,0 1,-1-1,-4 13,35-3,-9-10,-1 0,1-1,-1-1,1 0,-1-1,0-1,0 0,0-1,0 0,-1-2,0 0,0 0,-1-1,0-1,0 0,10-10,29-32,-3-3,-2-1,35-55,-64 85,-16 23,-2 0,0 1,1-1,-1 1,0 0,1-1,0 1,-1 0,1 0,0-1,0 1,-1 0,1 0,0 0,0 0,0 0,1 0,-1 0,0 0,0 0,0 1,1-1,-1 0,0 1,1-1,-1 1,0-1,1 1,-1 0,1 0,-1-1,0 1,1 0,-1 0,1 0,-1 1,1-1,-1 0,0 1,1-1,-1 0,1 1,-1 0,0-1,0 1,1 0,-1 0,28 121,-28-110,20 409,-6-167,-14 138,0-371,-1-1,0 1,-2-1,0 1,-1-1,-2 0,0 0,-1 0,0-1,-2 0,0 0,-2-1,0 0,-1-1,0 0,-1 0,-4 1,13-15,0-1,-1 0,1-1,-1 1,1 0,-1-1,0 0,0 0,0 0,1-1,-1 1,0-1,0 0,0 0,0 0,0 0,0-1,0 0,0 1,0-1,1-1,-1 1,0-1,1 1,-1-1,1 0,0 0,-1-1,1 1,0-1,0 1,1-1,-1 0,0 0,1 0,0-1,0 1,0 0,0-1,0 1,1-1,0 0,-1 0,1 1,1-1,-1 0,1 0,-1 0,1 0,0-3,1-12,1-1,0 1,1-1,1 1,1 0,1 0,1 1,0-1,1 2,1-1,1 1,1 0,0 1,1 1,2-2,6-12,1 2,1 0,2 2,0 0,2 1,1 2,0 1,2 1,0 1,2 2,0 1,11-3,-6 5</inkml:trace>
  <inkml:trace contextRef="#ctx0" brushRef="#br0" timeOffset="-2849.876">11058 677,'15'-48,"-16"47,1 0,0 0,-1 0,1 0,-1 0,0 0,1 0,-1 0,0 0,1 1,-1-1,0 0,0 0,0 1,0-1,0 1,1-1,-1 1,0-1,0 1,-1-1,1 1,0 0,0 0,0-1,0 1,0 0,0 0,0 0,0 0,0 0,0 0,0 1,-1-1,1 0,0 1,0-1,0 0,0 1,0-1,0 1,1 0,-1-1,-1 2,-20 7,0 1,1 1,1 1,0 1,0 1,1 1,1 0,1 1,-15 18,26-28,1 0,0 1,1-1,-1 1,1 0,1 0,-1 0,1 1,1-1,-1 1,1-1,0 1,1 0,0 0,0 0,1 0,0 0,0 0,1 0,0 0,0 0,1-1,0 1,1 0,-1-1,1 1,1-1,0 0,0 0,0 0,0-1,1 0,0 1,1-2,0 1,-1-1,2 1,-1-2,0 1,1-1,0 0,0 0,6 2,6-2,1-1,0-1,1-1,-1 0,0-2,0 0,0-1,0-2,0 1,-1-2,0-1,0 0,0-2,0 0,-1-1,2-2,87-52,-87 53</inkml:trace>
  <inkml:trace contextRef="#ctx0" brushRef="#br0" timeOffset="-2485.228">11340 903,'19'9,"0"-2,0 0,1-1,0-1,0-1,0-1,0 0,1-2,-1 0,1-2,-1 0,1-1,19-5,-29 6,-1-1,0 0,1-1,-1 0,0-1,-1 0,1-1,-1 0,0 0,0-1,0 0,-1-1,0 1,0-2,0 1,-1-1,-1 0,1-1,-1 1,-1-1,1 0,-2-1,1 0,-1 1,-1-1,1 0,-2-1,0 1,1-3,-4 10,1-1,0 1,-1 0,1-1,-1 1,0 0,0-1,0 1,-1 0,1 0,-1 0,1 0,-1 0,0 0,0 1,-1-1,1 1,0-1,-1 1,0 0,1 0,-1 0,0 0,0 0,0 1,0-1,0 1,-1 0,1 0,0 0,0 0,-1 1,1 0,-3-1,-3 1,1-1,-1 1,0 1,1 0,-1 0,1 1,-1 0,1 0,0 1,0 0,0 0,0 1,-4 3,-4 3,0 1,0 1,2 1,-1 0,1 1,1 1,1 0,0 0,1 1,0 1,1 0,1 0,1 1,1 0,-5 15,11-28,0 0,0-1,0 1,1 0,0 0,0 0,0 0,0-1,1 1,0 0,0 0,0-1,0 1,1 0,0-1,0 1,0-1,0 0,1 0,-1 0,1 0,0 0,1-1,-1 1,1-1,-1 0,1 0,0 0,0 0,0-1,1 1,-1-1,0 0,2 0,12 4,1 1,0-2,0-1,1 0,-1-1,1-1,17-1,113-3,-126 2</inkml:trace>
  <inkml:trace contextRef="#ctx0" brushRef="#br0" timeOffset="-2068.386">11990 1044,'200'-243,"-127"168,-72 74,0 0,-1 1,1-1,0 1,0 0,-1-1,1 1,0-1,0 1,0 0,-1 0,1 0,0-1,0 1,0 0,0 0,-1 0,1 0,0 0,0 1,0-1,0 0,0 0,-1 0,1 1,0-1,0 0,-1 1,1-1,0 1,0-1,-1 1,1-1,0 1,-1 0,1-1,-1 1,1 0,-1-1,1 1,-1 0,1 0,-1-1,0 1,0 0,1 0,-1 0,10 50,-8-31,-1-12,1 0,-1 0,1 1,0-1,1 0,0 0,0-1,1 1,0-1,0 0,1 0,0 0,0 0,0-1,1 0,0 0,0 0,1-1,0 0,0 0,0-1,0 0,1 0,-1-1,1 1,0-2,0 1,0-1,0-1,1 1,-1-1,6 0,-1-5,-1 0,0-1,0 0,0-1,-1-1,0 1,0-2,-1 1,1-2,-2 1,1-1,-1-1,-1 1,0-2,0 1,-1-1,0 0,-1-1,0 1,-1-1,1-4,29-44,0 9,-19 32</inkml:trace>
  <inkml:trace contextRef="#ctx0" brushRef="#br0" timeOffset="-1817.377">13175 85,'-5'43,"-1"34,0 13,1-4,2-12,-4-8,-1-12,1-9,2-4,2-3,1-3,1-4,6-1,1-1,1-2,-7-4,-7-7,-3-5</inkml:trace>
  <inkml:trace contextRef="#ctx0" brushRef="#br0" timeOffset="-1548.058">12864 622,'44'-5,"37"-2,10 1,0 1,-12 1,-8 2,-13 1,-11 0,-8 1,-7 1,-4-1,-1 0,-6 0</inkml:trace>
  <inkml:trace contextRef="#ctx0" brushRef="#br0" timeOffset="-981.743">13514 649,'21'2,"-1"-1,1 0,0-2,0-1,-1 0,1-2,-1 0,0-1,0-1,0-1,13-7,-30 13,-1 1,1-1,-1 0,1 0,-1 0,0 0,1 0,-1 0,0-1,0 1,0-1,0 1,0-1,0 0,0 0,-1 0,1 0,-1 0,1 0,-1-1,0 1,0 0,0-1,0 1,0-1,-1 1,1-1,-1 1,1-1,-1 0,0 1,0-1,0 1,-1-1,1 0,0 1,-1-1,0 1,0-1,1 1,-1 0,-1-1,1 1,0 0,-1 0,1-1,-1 1,1 0,-1 1,-2-3,-1 1,-1 0,0 0,0 0,0 1,-1 0,1 0,0 1,-1 0,1 0,-1 0,1 1,-1 0,0 0,1 1,-1-1,1 2,0-1,-1 1,1-1,0 2,0-1,0 1,0 0,-8 3,1 1,0 1,0 0,1 0,0 2,0-1,1 1,0 1,-6 8,9-8,0 0,1 1,0 0,1 0,0 0,0 1,2 0,0 0,0 0,1 0,1 1,0-1,1 1,0-1,1 1,1 6,0-14,1 0,-1 0,1 0,1 0,-1 0,1-1,0 1,0-1,0 0,1 0,0 0,0 0,0-1,1 1,0-1,-1 0,1-1,1 1,-1-1,4 2,117 45,-106-46,1 0,0-2,0 0,0-1,0-1,0-1,0-1,-1-1,1-1,-1 0,1-2,-1 0,-1-2,1 0,-1-1,5-4,-9 3,0-2,-1 1,-1-2,0 0,0 0,-1-1,-1-1,-1 0,0-1,-1 0,0 0,-1-1,-1 0,-1 0,-1 0,0-1,0-6,2-3,-4 22,-1 0,0 0,0 0,0-1,-1 1,0-1,0 1,-1-1,1 1,-1-1,0 0,-1 1,1-1,-1 1,0-1,-1 1,1-1,-1 1,0 0,0 0,-1-1,1 5,1 0,-1-1,0 1,1 0,-1 0,0 1,0-1,0 0,0 1,0-1,0 1,0 0,0-1,0 1,0 0,0 0,0 0,0 1,0-1,0 0,0 1,0-1,0 1,0 0,0 0,1-1,-1 1,0 0,0 1,1-1,-1 0,1 0,-1 1,1-1,-1 1,-41 61,42-57,1-1,0 1,0 0,1 0,-1 0,1-1,1 1,-1 0,1-1,0 1,0-1,0 1,1-1,0 0,0 0,0 0,1-1,0 1,0-1,0 0,0 0,1 0,-1 0,1-1,0 0,0 0,0 0,0 0,1-1,-1 0,4 1,70 56,-73-51,-1 0,-1 0,0 0,0 0,0 1,-1 0,-1-1,1 1,-2 0,1 1,-1-1,0 0,-1 0,0 2,2 13,12 27,-2-32</inkml:trace>
  <inkml:trace contextRef="#ctx0" brushRef="#br0" timeOffset="-12269.432">2168 480,'-1'-1,"0"-1,0 1,1 0,-1 0,0 0,0 1,0-1,0 0,-1 0,1 0,0 1,0-1,0 1,-1-1,1 1,0-1,0 1,-1 0,1-1,0 1,-1 0,1 0,0 0,-1 0,1 0,0 1,-1-1,1 0,0 1,-1-1,1 0,0 1,0 0,-1-1,1 1,0 0,0-1,0 1,0 0,0 0,0 0,0 0,0 0,0 0,1 0,-1 0,0 1,1-1,-1 0,1 0,-1 1,1-1,0 0,-1 0,1 1,0-1,0 0,0 1,0-1,0 1,0-1,0 0,0 1,1-1,-1 1,-2 27,2 1,0-1,2 0,1 0,7 25,4 66,15 186,-29-295,0 0,1 0,0 1,1-2,0 1,0 0,1 0,1-1,0 1,5 9,-7-20,0 0,0 1,1-1,-1 0,0 0,0 0,1 0,-1-1,0 1,0-1,0 1,1-1,-1 0,0 0,0 0,0 0,0 0,0 0,-1-1,1 1,0 0,-1-1,1 0,0 1,-1-1,0 0,1 0,-1 0,0 0,0 0,0 0,0 0,-1 0,1 0,0 0,-1-2,1 3,19-34,-6 8,1 0,1 1,1 1,1 1,2 0,0 1,1 1,1 2,15-11,-36 29,1 1,-1-1,1 1,-1-1,1 1,0 0,-1-1,1 1,0 0,0 0,0 1,0-1,0 0,0 1,0-1,0 1,0-1,0 1,0 0,0 0,1 0,-1 0,0 0,0 1,0-1,0 1,0-1,0 1,0 0,0 0,0 0,0 0,-1 0,1 0,0 0,-1 0,1 1,-1-1,1 1,-1-1,1 1,-1 0,0 0,0-1,0 1,0 0,0 0,0 0,-1 0,1 0,-1 0,1 1,9 189,-7-179,-3-11,-1 0,1 0,0 1,0-1,0 0,0 1,0-1,1 0,-1 0,1 1,0-1,-1 0,1 0,0 0,0 0,0 0,0 0,1 0,-1 0,0 0,1-1,0 1,-1 0,1-1,0 0,0 1,0-1,0 0,0 0,0 0,0 0,0 0,0 0,0-1,0 1,1-1,-1 1,0-1,1 0,-1 0,0 0,0 0,1 0,-1-1,0 1,1-1,32-21,-22 8</inkml:trace>
  <inkml:trace contextRef="#ctx0" brushRef="#br0" timeOffset="-11799.841">3184 790,'-71'49,"38"-28,2 0,0 2,2 2,1 0,0 2,2 2,-16 64,41-91,0 1,1 0,-1 0,1-1,0 1,0 0,0 0,0 0,0 0,1-1,-1 1,1 0,-1 0,1-1,0 1,1-1,-1 1,0-1,1 1,-1-1,1 0,-1 1,1-1,0 0,0 0,0 0,1-1,-1 1,0 0,1-1,-1 1,1-1,1 1,1-1,1 1,-1-1,1 0,-1 0,1 0,0-1,-1 0,1 0,-1-1,1 1,-1-1,1-1,-1 1,1-1,-1 1,0-2,0 1,0 0,0-1,0 0,0 0,-1-1,1 1,-1-1,0 0,0 0,-1 0,1-2,87-140,-85 133,-3 7,21-33,-24 39,1-1,-1 1,1-1,-1 1,1-1,-1 1,1-1,0 1,-1 0,1-1,0 1,-1 0,1-1,0 1,0 0,-1 0,1 0,0 0,0 0,-1 0,1 0,0 0,0 0,-1 0,1 0,0 0,0 0,-1 1,1-1,0 0,-1 1,1-1,0 0,-1 1,1-1,-1 1,1-1,0 1,-1-1,1 1,-1-1,0 1,1-1,-1 1,1 0,-1-1,0 1,1 0,-1 0,0-1,0 1,0 0,27 53,-23-44,0 1,1-1,0 0,1-1,0 1,0-1,1-1,0 1,1-1,0 0,0-1,2 2,6 1</inkml:trace>
  <inkml:trace contextRef="#ctx0" brushRef="#br0" timeOffset="-11434.75">3409 790,'34'74,"3"-2,3-1,29 34,-70-104,2 0,-1 0,0 1,0-1,0 0,0 0,1 0,-1 0,0 0,1 0,-1 0,1-1,-1 1,1 0,0 0,-1 0,1 0,0 0,-1-1,1 1,0 0,0-1,0 1,0-1,0 1,0-1,0 1,0-1,0 0,0 1,0-1,0 0,0 0,0 0,0 1,0-1,0 0,0-1,0 1,0 0,0 0,0 0,0-1,0 1,0 0,0-1,0 1,0-1,0 1,0-1,0 0,0 1,-1-1,1 0,0 1,0-1,-1 0,1 0,15-164,-15 158,1-1,-1 1,1 0,1 0,-1 0,1 1,0-1,1 1,0 0,0-1,0 2,1-1,0 0,0 1,0 0,0 0,1 1,0-1,0 1,0 0,6-2,4 4</inkml:trace>
  <inkml:trace contextRef="#ctx0" brushRef="#br0" timeOffset="-11106.165">3833 988,'28'4,"1"-2,-1-1,1-1,0-2,-1-1,0-1,0-1,22-7,-43 9,0 1,0-1,0-1,0 1,-1-1,0 0,1-1,-1 1,-1-1,1 0,-1-1,0 0,0 1,0-2,-1 1,0 0,0-1,-1 0,0 0,0 0,0 0,-1 0,0-1,0 1,-1 0,0-1,-1 0,1 1,-2-5,1 9,0 1,0 0,0-1,0 1,-1 0,1-1,-1 1,1 0,-1 0,0 0,0-1,0 1,0 0,-1 0,1 0,0 0,-1 1,1-1,-1 0,0 1,0-1,1 1,-1-1,0 1,0 0,0 0,-1 0,1 0,0 0,0 0,-1 1,1-1,0 1,0-1,-1 1,1 0,-2 0,-3 0,1 1,-1 0,0 0,0 1,1-1,-1 1,1 1,0-1,-1 1,1 0,0 1,-3 2,-1 1,1 1,-1 1,1 0,1 0,0 0,0 1,0 0,2 1,-1 0,1 0,1 0,0 1,0-1,2 1,-1 0,1 1,1-1,0 0,1 1,0 0,1 5,-1-9,1 1,0-1,0 0,1 1,0-1,0 0,1 0,0 0,1 0,0 0,0-1,1 1,0-1,1 0,0 0,0 0,0-1,1 1,0-1,1-1,0 1,0-1,3 2,6 0,2-1,-1 0,1-1,0-1,0-1,0 0,0-1,1-1,-1-1,1-1,0 0,-1-1,1-1,13-4,27-6,-35 6</inkml:trace>
  <inkml:trace contextRef="#ctx0" brushRef="#br0" timeOffset="-13655.695">79 819,'0'-1,"-1"0,1 0,-1 0,1 0,-1 0,0 0,0 0,1 0,-1 0,0 1,0-1,0 0,0 0,0 1,0-1,0 1,0-1,0 1,0-1,0 1,0 0,-1 0,1-1,0 1,0 0,0 0,0 0,-1 0,1 0,0 1,0-1,0 0,0 0,0 1,-1-1,1 1,0-1,0 1,0-1,0 1,0 0,1-1,-1 1,0 0,0 0,0 0,0 0,1-1,-1 1,1 0,-1 0,0 0,1 1,0-1,-1 0,1 0,-1 1,-5 16,0 1,1 0,1 1,1-1,1 1,1 0,0-1,1 1,2 0,1 7,-2-21,40 129,-39-132,0 1,0-1,0 1,0-1,1 0,0 0,-1 0,1 0,0 0,0-1,0 1,1-1,-1 0,1 0,-1 0,1 0,0-1,-1 0,1 1,0-1,0 0,0-1,0 1,0-1,0 0,0 0,0 0,0 0,0-1,0 0,0 0,3-1,6-4,-1 0,-1-1,0-1,0 0,0 0,-1-1,0 0,-1-1,0 0,0 0,6-11,0 2,104-143,-118 161,-1-1,1 1,-1 0,1 0,0-1,0 1,0 0,-1 0,1 0,0 0,0 0,0 0,1 0,-1 0,0 1,0-1,0 0,1 1,-1-1,0 1,1-1,-1 1,0 0,1-1,-1 1,1 0,-1 0,0 0,1 0,-1 0,1 0,-1 1,0-1,1 0,-1 1,0-1,1 1,-1-1,0 1,0 0,1-1,-1 1,0 0,0 0,0 0,0 0,0 0,0 0,0 0,0 1,34 52,-31-46,0-1,0 1,0-1,1 0,0 0,0-1,1 1,0-1,0-1,1 1,-1-1,1 0,0 0,1-1,-1 0,1 0,1 0,-3-3,0 1,0-1,1-1,-1 1,0-1,1 0,-1 0,0-1,1 0,-1 0,0 0,0-1,0 0,0 0,0 0,0-1,-1 0,1 0,-1-1,0 1,0-1,0 0,0-1,2-2,7-8,-1-1,0 0,-2 0,0-1,-1-1,0 0,-1-2,-5 14,-2 6</inkml:trace>
  <inkml:trace contextRef="#ctx0" brushRef="#br0" timeOffset="-13234.822">1237 1016,'13'1,"1"0,-1-1,1 0,-1-1,1-1,-1 0,1-1,-1-1,0 0,-1 0,1-1,-1-1,0 0,0-1,0 0,-1-1,8-7,-17 12,-1-1,0 1,1-1,-2 1,1-1,0 0,-1 1,1-1,-1 0,0 1,0-1,-1 0,1 1,-1-1,0 0,0 1,0-1,0 1,0-1,-1 1,0 0,1 0,-1-1,-1 1,1 0,0 1,-1-1,1 0,-1 1,0-1,0 1,0 0,0 0,0 0,0 1,-1-1,1 1,-1-1,1 1,-1 0,1 0,-1 1,0-1,1 1,-1 0,0 0,1 0,-1 0,-3 1,-8 2,0 1,0 0,0 1,0 1,1 0,0 1,0 0,1 1,0 1,0 0,1 1,0 0,1 0,0 2,0-1,1 1,1 1,0 0,1 0,1 1,-5 10,9-18,0 1,1 0,0 0,0 0,0 0,1 0,0 0,0 0,1 0,0 1,0-1,1 0,0 0,0 0,1 0,0 0,0 0,0 0,1 0,0-1,1 1,-1-1,1 0,0 0,1 0,-1-1,1 0,0 1,1-2,-1 1,1-1,0 1,0-2,0 1,1-1,-1 0,7 2,14 8,0-2,2-1,-1-2,1 0,0-2,0-1,27 1,-31-6</inkml:trace>
  <inkml:trace contextRef="#ctx0" brushRef="#br0" timeOffset="-6520.089">5724 847,'-201'-102,"190"100,0 0,-1 0,1 1,-1 0,1 1,-1 1,1-1,0 2,-1 0,1 0,0 1,0 0,0 1,0 0,1 1,0 0,-1 1,-13 8,1 0,0 2,1 1,1 0,0 1,-10 14,21-21,0 1,1 0,0 1,1 0,0 1,1-1,1 1,0 0,1 1,3-9,0 0,1-1,-1 1,1 0,0 0,1 0,0 0,0 0,0 0,0 0,1 0,0 0,0 0,1-1,0 1,0 0,0-1,1 1,-1-1,1 0,1 0,-1 0,1 0,1 1,5 0,0 0,0-1,1 0,0 0,0-1,1-1,-1 0,0 0,1-1,0-1,0 0,-1 0,1-1,0-1,0 0,0-1,-1 0,1 0,-1-1,10-5,11-1,-1-2,0-1,-1-1,-1-2,0 0,-1-3,-1 0,0-1,-2-2,0-1,-1-1,-2-1,19-24,-41 47,0 0,0 0,0 0,0 0,1 0,-1 0,0 0,0 0,1 0,-1 0,0 0,1 1,-1-1,1 0,-1 0,1 0,0 1,-1-1,1 0,0 1,-1-1,1 0,0 1,0-1,0 1,0-1,-1 1,1 0,0-1,0 1,0 0,0 0,0-1,0 1,0 0,0 0,0 0,0 0,0 0,0 1,0-1,0 0,0 0,-1 0,1 1,0-1,0 1,0-1,0 1,0-1,-1 1,1-1,0 1,0-1,-1 1,1 0,0 0,-1-1,1 1,-1 0,1 0,-1 0,0 0,1-1,-1 1,0 0,1 0,-1 1,15 88,-15-78,1 0,0-1,1 1,0-1,0 1,2-1,-1 0,2 0,-1-1,6 9,-7-14,1 0,0 0,0 0,0-1,1 1,-1-1,1 0,0-1,0 1,1-1,-1 0,1 0,0-1,-1 1,1-1,0-1,0 1,1-1,-1 0,0 0,0-1,0 0,3 0,15 1</inkml:trace>
  <inkml:trace contextRef="#ctx0" brushRef="#br0" timeOffset="-5353.999">7022 649,'-13'-2,"0"0,-1 1,1 0,0 1,-1 0,1 1,-1 1,1 0,0 1,0 0,0 1,1 1,-1 0,1 0,0 1,0 1,-8 6,18-13,-1 1,1-1,-1 1,1 0,0 0,-1 0,1 0,-1 0,1 0,0 0,0 1,0-1,0 1,0 0,0 0,0-1,1 1,-1 0,1 1,-1-1,1 0,0 0,0 1,0-1,0 0,0 1,0-1,1 1,-1-1,1 1,0-1,0 1,0 0,0-1,0 1,0-1,1 1,-1-1,1 1,-1-1,1 1,0-1,0 0,1 1,-1-1,0 0,1 0,0 1,133 62,-130-63,0 0,1 0,-1 1,0 0,-1-1,1 2,0-1,-1 0,0 1,0 0,0 0,0 0,0 1,-1-1,0 1,0 0,0 0,-1 0,0 0,1 0,-2 1,1-1,-1 1,0-1,0 1,0-1,-1 1,0 0,0-1,0 1,-1-1,0 1,0 0,0-1,-1 0,-1 5,-5 0,-1-1,0 0,0 0,-1-1,0 0,0-1,-1 0,0-1,0 0,-1 0,1-1,-1-1,0 0,-1-1,-11 2,16-2,3-2,-2 2,1-1,-1 1,0-2,0 1,1-1,-1 0,0 0,0-1,-1 0,1 0,0-1,0 0,-1 0,7-1,1 0,0-1,0 1,0 0,1 0,-1 0,0 0,1 0,0 0,-1 0,1 0,0 0,0 0,0 0,0 1,0-1,0 0,1 1,-1-1,1 1,-1-1,1 1,-1-1,1 1,0 0,0 0,-1 0,1 0,0 0,0 0,0 1,2-1,19-12</inkml:trace>
  <inkml:trace contextRef="#ctx0" brushRef="#br0" timeOffset="3797.623">5273 2117,'-10'18,"0"0,1 0,1 1,1 0,1 0,1 1,0 0,2 0,0 0,1 0,1 0,1 14,0-31,0 0,0 0,1 0,-1 1,1-1,-1 0,1 0,0-1,0 1,1 0,-1 0,1 0,-1-1,1 1,0-1,0 1,0-1,0 0,0 0,0 0,1 0,-1 0,1 0,0 0,-1-1,1 0,0 1,0-1,0 0,0 0,0-1,0 1,0-1,0 1,0-1,0 0,0 0,0 0,0-1,0 1,0-1,0 1,2-2,4-2,1-1,-1 0,0 0,0-1,-1 0,0-1,0 0,0 0,-1-1,0 0,0 0,-1 0,0-1,-1 0,1 0,-2-1,0 1,0-1,0 0,-1 0,-1 0,0-1,0 1,-1-1,0 1,-1-1,0 1,-1-1,0 1,-1-1,0 1,0 0,-1 0,0 0,-1 0,0 0,-1 1,0-1,-1 1,4 6,0 0,0 1,0-1,0 1,-1-1,1 1,-1 0,0 0,1 0,-1 0,0 1,0-1,0 1,0-1,0 1,-1 0,1 0,0 1,-1-1,1 1,0 0,-1-1,1 1,0 1,-1-1,1 0,0 1,-1 0,1 0,0 0,0 0,0 0,0 1,0-1,0 1,0 0,0 0,-10 10</inkml:trace>
  <inkml:trace contextRef="#ctx0" brushRef="#br0" timeOffset="3987.645">5724 2314,'22'-54,"-16"34,2 1,0 0,1 0,1 1,0 0,2 1,7-10,-17 26,0 0,0 0,0 0,-1 1,1-1,0 0,0 1,0 0,0-1,0 1,0 0,0 0,0 0,0 0,0 0,0 1,0-1,0 1,0-1,0 1,0 0,0-1,-1 1,1 0,0 0,0 0,-1 1,1-1,-1 0,1 1,-1-1,0 1,1-1,-1 1,0-1,0 1,0 0,0 0,0 0,-1-1,1 1,0 0,-1 0,0 0,1 0,-1 0,0 2,10 13,-6-10,0 0,0 0,1 0,0-1,0 0,0 0,1 0,0 0,0-1,0 0,1-1,0 1,0-1,0 0,0-1,1 0,-1 0,1-1,0 0,0 0,0 0,0-1,0-1,3 2,0-2,0 0,0 0,0-1,-1 0,1-1,0 0,-1-1,1 0,-1 0,0-1,0-1,0 0,-1 0,0-1,0 0,0 0,0-1,-1 0,0-1,6-8,-3 1,0-1,-1-1,-1 1,0-2,-2 1,0-1,0 0,2-17,-3 10</inkml:trace>
  <inkml:trace contextRef="#ctx0" brushRef="#br0" timeOffset="1230.019">1660 2230,'-81'353,"64"-298,16-56,0 1,0 0,0-1,0 1,0-1,1 1,-1-1,0 1,0-1,1 0,-1 1,0-1,1 0,-1 0,1 1,-1-1,1 0,-1 0,1 0,0 0,-1 0,1 0,0 1,0-1,0 0,0 0,0 0,0 0,0 0,0 0,0 0,0 0,0 0,0 0,1 0,-1 0,38-192,-34 171,1 1,1-1,1 1,0 1,2-1,0 1,2 1,0 0,1 0,0 2,2-1,0 1,1 1,1 1,7-6,-21 20,0-1,0 1,0 0,0 0,0 0,1 0,-1 0,0 1,0-1,1 1,-1-1,1 1,-1 0,0 0,1 0,-1 0,1 0,-1 1,0-1,1 1,-1 0,0-1,1 1,-1 0,0 0,0 0,0 1,0-1,0 0,0 1,0 0,-1-1,1 1,0 0,-1 0,1 0,-1 0,0 0,0 0,0 0,0 0,0 0,0 1,0 1,15 34,-14-30,1 0,0 0,1 0,-1-1,1 1,1-1,0 0,0 0,0 0,1-1,0 0,5 5,5-2</inkml:trace>
  <inkml:trace contextRef="#ctx0" brushRef="#br0" timeOffset="1554.188">2366 2174,'-16'20,"0"2,1 0,1 1,1 0,1 1,2 0,0 1,1 0,2 1,0-1,0 13,7-36,-1 1,1 0,-1-1,1 1,0 0,0-1,0 1,1 0,-1-1,1 1,-1 0,1-1,0 1,0-1,0 1,0-1,0 1,1-1,-1 0,1 0,-1 0,1 0,0 0,0 0,0 0,0 0,0-1,1 1,-1-1,0 0,1 1,-1-1,1 0,-1-1,1 1,-1 0,1-1,0 1,-1-1,1 0,0 0,-1 0,1 0,0 0,-1-1,1 1,-1-1,1 1,0-1,-1 0,2-1,3-2,0 1,-1-2,1 1,-1-1,0 1,-1-2,1 1,-1-1,0 1,0-2,-1 1,0 0,0-1,0 0,-1 0,0 0,0 0,-1 0,0-1,0 1,-1-1,0 1,0-1,-1 1,0-1,0 0,0 1,-1-1,-1 0,1 1,-1-1,-1 1,-2-7,-10-13,-2 2</inkml:trace>
  <inkml:trace contextRef="#ctx0" brushRef="#br0" timeOffset="1916.377">2817 1721,'-8'32,"1"0,2 1,1 0,1-1,2 1,2 0,0 0,7 31,0-28,-2 0,-2 0,-1 1,-2-1,-1 1,-2-1,-1 0,-2 0,-6 21,10-56,1 3,-1 0,0 0,0 0,-1 0,1-1,-1 1,0 0,0-1,0 1,0-1,-1 0,1 1,-1-1,0 0,0-1,0 1,-2 1,-5-2</inkml:trace>
  <inkml:trace contextRef="#ctx0" brushRef="#br0" timeOffset="2768.002">2591 2145,'370'-37,"-59"14,-113-2,-165 13,-64 9,16 5,1 1,-1 1,1 0,0 1,1 1,-1 0,1 0,0 1,0 1,1 0,0 1,1 1,0-1,0 2,1-1,0 2,1-1,0 1,1 1,0-1,1 1,1 1,0-1,1 1,0 0,1 0,1 1,0-1,0 5,3-17,0 1,1 0,-1-1,1 1,-1-1,1 1,0-1,0 1,0-1,0 1,0-1,1 0,-1 0,1 0,-1 0,1 0,0 0,0 0,0 0,0-1,0 1,0-1,0 1,1-1,-1 0,0 0,1 0,-1 0,1 0,-1-1,1 1,0-1,-1 1,1-1,-1 0,1 0,2-1,98-20,-85 12,0 0,0-1,-1-1,-1 0,0-2,0 1,-1-2,-1 0,0-1,3-5,-17 19,0 0,0 0,1 0,-1 0,0 0,1 0,-1 0,1 0,-1 0,1 0,0 0,-1 0,1 1,0-1,0 0,-1 0,1 1,0-1,0 0,0 1,0-1,0 1,0-1,0 1,0-1,0 1,0 0,0 0,0 0,0-1,0 1,0 0,0 0,0 0,1 0,-1 1,0-1,0 0,0 0,0 1,0-1,0 1,0-1,0 1,0-1,0 1,0-1,-1 1,1 0,0-1,0 1,0 0,-1 0,1 0,-1 0,1 0,5 64,-7-60,0 0,1-1,-1 1,1 0,0-1,1 1,-1 0,1-1,0 1,0 0,0-1,1 1,-1-1,1 0,0 0,1 1,-1-1,1 0,-1-1,1 1,0 0,1-1,-1 0,0 0,1 0,0 0,0 0,2 0,6 0,0-1,0 0,0-2,1 1,-1-1,0-1,0 0,1-1,-1 0,0-1,-1 0,1-1,0 0,-1-1,0 0,0-1,0 0,-1-1,0 0,0 0,-1-1,0-1,1-1,3 1,10-8,0-1,-1-1,-1-1,-1-1,-1-1,-1 0,-1-1,-1-2,0 1,-2-2,-2 0,0 0,-1-1,-2 0,-1-1,-1 0,-1-1,-2 1,1-13,-5 26,1 8,0 0,-1 1,1-1,-2 0,1 1,-1-1,0 1,0-1,-1 0,0 1,0 0,0-1,-1 1,-3-5,6 10,-1 0,0 1,0-1,0 0,1 0,-1 1,0-1,0 1,0-1,0 1,0-1,0 1,0 0,0 0,0-1,0 1,0 0,0 0,0 0,0 0,0 0,0 0,0 0,0 0,-1 1,1-1,0 0,0 0,0 1,1-1,-1 1,0-1,0 1,0 0,0-1,0 1,0 0,1-1,-1 1,0 0,1 0,-1 0,1 0,-1-1,0 1,1 0,0 0,-1 0,1 0,0 1,-21 51,15-12,2 0,2 0,2 0,1 0,3 4,1-10,1-1,1 1,2-1,2-1,1 0,1 0,2-1,1-1,2 0,12 15,9-8,-38-37,-1 0,1-1,0 1,0-1,-1 1,1 0,0-1,0 0,0 1,0-1,0 1,0-1,0 0,0 0,0 0,0 1,0-1,0 0,-1 0,1 0,0-1,0 1,0 0,0 0,0 0,0-1,0 1,0 0,0-1,0 1,0-1,-1 1,1-1,0 0,0 1,0-1,-1 0,1 1,-1-1,1 0,0 0,-1 0,1 1,-1-1,0 0,1 0,-1 0,0 0,1 0,-1 0,0 0,0 0,-2-45,-3 21</inkml:trace>
  <inkml:trace contextRef="#ctx0" brushRef="#br0" timeOffset="3015.202">3889 1891,'44'9,"37"4,11-1,-2-2,-5-3,-14-2,-13-3,-7-1,-8-1,-5-1,-6 1,-2-1,-3-4,0-1,-5-1</inkml:trace>
  <inkml:trace contextRef="#ctx0" brushRef="#br0" timeOffset="3248.022">4821 2060,'-10'39,"-3"26,1 8,7-9,9-16,4-15</inkml:trace>
  <inkml:trace contextRef="#ctx0" brushRef="#br0" timeOffset="3523.094">4849 1863,'-4'0,"2"0,2 0</inkml:trace>
  <inkml:trace contextRef="#ctx0" brushRef="#br0" timeOffset="-5104.739">7446 847,'-15'33,"-4"21,1 2</inkml:trace>
  <inkml:trace contextRef="#ctx0" brushRef="#br0" timeOffset="-4934.679">7418 423,'9'15,"4"4</inkml:trace>
  <inkml:trace contextRef="#ctx0" brushRef="#br0" timeOffset="-4584.954">7672 1044,'36'-86,"-28"74,10-20,-7 13,0-1,1 2,1 0,0 0,1 1,1 1,14-12,-28 27,0 0,0-1,1 1,-1 0,0 0,1 0,-1 0,1 0,-1 0,1 0,0 1,-1-1,1 0,0 1,0-1,-1 1,1 0,0 0,0 0,0 0,-1 0,1 0,0 0,0 0,0 1,-1-1,1 1,0-1,-1 1,1 0,0-1,-1 1,1 0,-1 0,1 0,-1 0,0 1,1-1,-1 0,0 1,0-1,0 0,0 1,0-1,0 1,0 0,0-1,-1 1,1 0,-1-1,1 1,-1 0,0 0,1 0,-1 1,4 67,-5-64,0-1,0 1,0 0,1-1,0 1,0 0,0-1,1 1,-1 0,2-1,-1 1,0 0,1-1,0 0,1 1,-1-1,1 0,0 0,0 0,0-1,1 1,0-1,0 0,0 0,0 0,0 0,1-1,0 0,0 0,0 0,0-1,3 2,-2-3,1-1,-1 0,1 0,-1-1,1 0,-1 0,0 0,1-1,-1 0,0 0,0 0,0-1,0 0,-1 0,1-1,-1 1,0-1,0-1,0 1,-1 0,1-1,-1 0,0 0,0-1,-1 1,0-1,0 1,0-1,0 0,-1 0,0 0,-1-1,1 1,-1 0,0-5,9-13,-1 5</inkml:trace>
  <inkml:trace contextRef="#ctx0" brushRef="#br0" timeOffset="-3631.219">8773 734,'-222'41,"208"-37,-1 1,1 1,0 0,1 1,0 0,0 1,0 0,1 1,0 1,1 0,0 0,1 1,-7 9,15-17,0-1,0 0,0 0,0 1,1 0,-1-1,1 1,0 0,-1-1,1 1,1 0,-1 0,0 0,1 0,-1 0,1 0,0 0,0 0,0 0,0 0,1 0,-1 0,1 0,0 0,0 0,0-1,0 1,0 0,1 0,-1-1,1 1,0-1,-1 0,1 1,0-1,1 0,-1 0,0 0,0 0,1 0,0-1,-1 1,1-1,0 0,-1 0,1 0,0 0,0 0,1 0,8 0,0 0,0-1,0-1,0 0,-1-1,1 0,0 0,-1-1,0-1,0 0,0 0,0-1,0-1,-1 0,0 0,0-1,-1 0,0-1,0 0,1-2,81-52,-88 60,0-1,0 2,0-1,0 0,0 1,0-1,1 1,-1 0,1 0,-1 0,0 0,1 1,0-1,-1 1,1 0,-1 0,1 1,-1-1,1 1,-1-1,1 1,-1 0,1 1,-1-1,0 0,0 1,0 0,0 0,0 0,0 0,0 0,0 0,-1 1,1-1,-1 1,0 0,0 0,0 0,0 0,0 0,-1 0,1 1,2 16,0 0,-2 1,0 0,-1-1,-1 1,-3 17,2 3,-6 83,-4 1,-16 51,22-147,-1-1,-2 0,0 0,-2-1,-1 0,-2-1,10-18,-1-1,0 0,0 0,-1 0,0 0,0-1,0 1,-1-1,0-1,0 1,-1-1,0 0,0-1,0 0,0 0,0 0,-1-1,0 0,0 0,0-1,0 0,-7 1,10-4,0 0,1-1,-1 1,1-1,-1 0,1 0,0 0,0 0,0-1,0 0,0 0,1 0,-1 0,1 0,0-1,0 0,0 0,0 1,1-2,-1 1,1 0,0 0,0-1,1 1,0-1,-1 1,1-1,1 0,-1 1,1-1,0 0,0 0,0 0,0 1,1-1,0 0,0 1,0-1,1-1,11-30,1 0,2 1,2 1,0 1,3 0,0 1,2 1,2 2,0 0,22-17,24-34,48-59,-7-4,70-121,-164 234,-1-1,-1 0,-2-2,-2 0,0 0,-3-1,5-28,-13 57,0 1,-1 0,1 0,-1-1,0 1,0 0,-1 0,1-1,-1 1,0 0,0 0,-1 0,1 0,-1 0,0 0,0 0,0 0,0 1,-1-1,1 1,-1 0,0 0,0 0,0 0,-1 0,1 0,-1 1,1 0,-1 0,0 0,0 0,0 0,0 1,0 0,0 0,0 0,0 0,-1 1,1-1,0 1,0 0,-1 0,1 1,0-1,0 1,-1 0,1 0,-1 1,-8 4,0 1,0 0,0 0,1 2,1-1,-1 2,1-1,1 1,0 1,0 0,1 1,1 0,0 0,0 0,1 1,1 0,0 1,1-1,0 1,1 0,1 1,0-1,1 0,1 1,0 0,1-1,0 1,1-1,1 1,0-1,3 8,3-2,0 1,2-1,0-1,1 0,1 0,1-1,1-1,0 0,1-1,1-1,1 0,0-1,0-1,2 0,-1-1,2-1,-1-1,1-1,1-1,0-1,0 0,17 2,-28-6,0 0,0 0,0-1,1 0,-1-1,1 0,0-1,-1 0,1 0,-1-1,1-1,-1 0,0 0,1-1,-1-1,0 1,-1-2,1 1,-1-1,0-1,0 1,0-2,-1 1,0-1,0 0,-1-1,0 0,0 0,-1 0,0-1,0 0,-1 0,0-1,0-1,-3 6,0 1,0-1,-1 0,0 0,0 1,0-1,0 0,-1 0,0 0,0 0,0 0,0 0,-1 0,0 0,0 0,0 0,-1 0,0 1,1-1,-2 1,1-1,0 1,-1 0,0 0,0 0,0 0,-1 0,1 1,-1-1,0 1,0 0,0 0,0 1,-1-1,1 1,0 0,-1 0,0 0,0 1,1 0,-1 0,0 0,0 0,-3 1,-1 3,0 0,0 2,1-1,-1 1,1 0,0 0,0 1,1 1,-1-1,2 1,-1 0,1 0,0 1,0 0,1 0,0 1,0-1,1 1,0 0,1 0,0 0,0 1,1-1,0 1,1-1,0 1,0 0,1 0,1-1,0 1,1 7,0-4,1-1,1 1,0-1,1 0,0 0,1 0,0-1,0 0,2 0,-1 0,1-1,1-1,0 1,0-1,1-1,0 1,0-2,1 1,0-2,0 1,1-2,0 1,0-1,0-1,0-1,1 1,0-2,6 1,-10-3,1 0,0 0,0-1,-1 0,1-1,-1 0,1-1,-1 0,0 0,9-5,6-2</inkml:trace>
  <inkml:trace contextRef="#ctx0" brushRef="#br0" timeOffset="9733.087">7248 1834,'30'-5,"-1"-1,0-2,-1-1,0-2,-1 0,0-2,0-1,-1-1,-1-1,-1-1,8-8,-32 25,0-1,0 0,1 0,-1 0,1 1,-1-1,1 0,-1 0,1 1,-1-1,1 1,-1-1,1 0,0 1,-1-1,1 1,0-1,0 1,-1 0,1-1,0 1,0 0,0-1,-1 1,1 0,0 0,0 0,0 0,0 0,0 0,-1 0,1 0,0 0,0 0,0 1,0-1,0 0,-1 0,1 1,0-1,0 1,-1-1,1 1,0-1,-1 1,1-1,0 1,-1-1,1 1,-1 0,1-1,-1 1,1 0,-1 0,1-1,-1 1,0 0,1 0,-1 0,0-1,0 1,0 0,0 0,0 0,0 0,0 0,0 0,0 0,-2 257,0-169,-4 1,-4-1,-4-1,-22 77,29-140,-1 0,-2-1,0 0,-2 0,0-1,-2-1,-7 9,14-21,0-1,-1 0,0 0,0 0,-1-1,0-1,-1 0,0 0,0 0,0-1,-1-1,0 0,0 0,0-1,0-1,-1 0,-4 0,12-2,-1-1,1 0,0 0,0 0,0-1,-1 1,1-1,0 0,0 0,0-1,0 1,0-1,1 0,-1 0,0 0,1 0,-1-1,1 1,0-1,0 0,0 0,0 0,0 0,1-1,0 1,-1-1,1 0,0 1,1-1,-1 0,1 0,0 0,0 0,0-1,0 1,1 0,-1 0,1 0,0-1,1 1,4-17,2 1,0 0,1 0,1 0,1 1,1 1,1 0,0 0,1 1,1 1,0 0,1 1,1 0,1 1,7-4,-7 3,-1 0,2 1,0 1,1 1,0 1,1 1,0 0,0 1,1 1,0 2,1 0,-1 1,11-1,-8 4</inkml:trace>
  <inkml:trace contextRef="#ctx0" brushRef="#br0" timeOffset="10037.224">8010 2117,'-36'19,"1"1,1 2,1 1,1 2,1 1,-4 8,32-33,0 1,0 0,1 0,-1 0,0 1,1-1,0 1,0-1,0 1,0 0,0 0,0 0,1 0,-1 0,1 0,0 0,0 0,0 1,0-1,1 0,-1 1,1-1,0 1,0-1,0 0,0 1,1-1,-1 0,1 1,0-1,0 0,0 0,1 1,-1-1,1 0,-1 0,1-1,0 1,0 0,1 0,-1-1,0 0,1 1,-1-1,1 0,0 0,0 0,0-1,1 2,9-2,-1 1,1-2,0 0,-1 0,1-1,-1 0,1-1,-1-1,0 0,0-1,0 0,0-1,-1 0,1-1,-1 0,-1 0,1-1,-1-1,0 0,-1 0,0-1,0 0,6-10,-10 11,1-1,-2 1,1-1,-1-1,-1 1,1 0,-2-1,1 0,-1 1,0-7,-2 13,1 1,-1-1,1 0,-1 0,0 0,0 1,0-1,-1 0,1 0,-1 0,1 1,-1-1,0 0,0 1,0-1,0 0,-1 1,1 0,-1-1,0 1,1 0,-1 0,0 0,0 0,0 0,-1 0,1 0,0 1,-1-1,1 1,-1 0,1 0,-1 0,0 0,1 0,-1 0,0 1,0-1,-23 1,2 3</inkml:trace>
  <inkml:trace contextRef="#ctx0" brushRef="#br0" timeOffset="10353.287">8349 2399,'-2'0,"1"0,-1-1,0 1,0 0,1 0,-1-1,0 1,1-1,-1 0,0 1,1-1,-1 0,1 0,-1 0,1 0,-1 0,1 0,0 0,0-1,-1 1,1 0,0-1,0 1,0-1,1 1,-1-1,0 0,0 1,1-1,-1 0,1 1,0-1,-1 0,1 0,0 1,0-1,0 0,0 0,0 1,1-1,-1 0,0 0,1 1,0-3,28-77,-23 66,2 1,0 0,0 0,1 1,1 0,0 1,1-1,0 2,1 0,0 0,1 1,0 1,1 0,0 1,0 0,3 0,25 5,-26 8</inkml:trace>
  <inkml:trace contextRef="#ctx0" brushRef="#br0" timeOffset="11704.715">9505 2060,'-19'3,"0"1,0 1,0 0,0 2,1 0,0 1,0 0,1 2,0 0,1 1,0 0,1 2,0 0,-8 9,21-18,-1 0,1 0,0 0,0 1,0-1,0 0,1 1,0 0,0-1,0 1,0 0,1-1,0 1,0 0,0-1,1 1,-1 0,1-1,0 1,1 0,-1-1,1 0,-1 1,2-1,-1 0,0 0,1 0,-1 0,1 0,0-1,1 1,-1-1,1 0,-1 0,1 0,0 0,0-1,0 1,0-1,0 0,1 0,-1-1,1 0,-1 1,1-1,0-1,-1 1,1-1,0 1,2-2,7-2,1-1,-1 0,0-2,-1 1,1-2,-1 0,0 0,-1-1,0-1,0 0,-1-1,0 0,-1 0,0-1,0-1,4-7,35-33,42-42,-90 93,-1 0,0 0,0 0,0 0,1 0,-1 0,0 0,1 0,-1-1,1 1,-1 0,1 1,0-1,-1 0,1 0,0 0,0 0,-1 0,1 1,0-1,0 0,0 1,0-1,0 1,0-1,0 1,0-1,0 1,0 0,0-1,1 1,-1 0,0 0,0 0,0 0,0 0,0 0,0 0,1 0,-1 0,0 1,0-1,0 0,0 1,0-1,0 1,0-1,0 1,0 0,0-1,0 1,0 0,-1 0,2 0,3 97,-7-92,1 1,-1-1,2 0,-1 1,1-1,0 1,0-1,1 0,-1 1,2-1,-1 0,1 0,0 1,0-1,0 0,1-1,0 1,0 0,0-1,1 0,0 0,0 0,0 0,1 0,0-1,0 0,2 2,2-2,0-1,-1 0,2 0,-1-1,0 0,0 0,1-1,-1 0,0-1,1 0,-1-1,1 0,-1 0,0-1,0 0,0-1,0 1,0-2,8-3,10-6,-1-2,0 0,-1-2,-1 0,14-14,14-15,-2-2,-2-2,-2-2,-3-2,28-46,-52 70,-2-2,-1 0,-1-1,-2-1,-1 0,-2 0,1-13,-9-16,-2 62,-1 0,1-1,0 1,-1 0,1 0,-1 0,1 0,-1-1,0 1,1 0,-1 0,0 0,0 0,0 0,0 1,0-1,0 0,0 0,0 1,0-1,0 0,0 1,-1-1,1 1,0-1,0 1,-1 0,1 0,0-1,0 1,-1 0,1 0,0 0,0 0,-1 1,1-1,0 0,-1 0,1 1,0-1,0 1,0-1,0 1,-1 0,1-1,-1 2,-8 5,0 1,0 1,1 0,0 0,0 1,1 0,0 0,1 1,0 0,1 0,0 1,1-1,0 1,-2 10,-3 0,1-1,1 2,1-1,1 1,1 0,0 0,2 1,1-1,1 1,1 0,1-1,1 1,2-1,0 0,4 14,-4-29,1 1,0-1,0 0,1 0,0 0,0-1,0 0,1 0,0-1,1 0,0 0,-1-1,2 0,-1 0,1-1,-1 0,1 0,8 1,3 2,0-1,0-2,1 0,0-1,0-1,0-1,0-1,3-1,1-2,0 0,0-2,-1-2,1 0,-2-1,1-1,-1-1,-1-2,1 0,-2-1,0-1,9-9,12-12,-1-2,-2-2,-2-2,-1-1,4-11,-25 35,-1-1,-1 0,-1-1,-1 0,0-1,-2-1,0 1,-2-1,0-1,-1 0,-2 1,0-2,-1-4,-3 26,1 0,-1 0,0 1,0-1,0 0,0 0,-1 0,1 1,0-1,-1 0,0 0,1 1,-1-1,0 0,0 1,1-1,-1 1,0-1,-1 1,1-1,0 1,0 0,-1 0,1 0,-1-1,1 1,-1 0,1 1,-1-1,1 0,-1 0,0 1,0-1,1 1,-1-1,0 1,0 0,1 0,-1 0,0 0,0 0,0 0,1 0,-1 1,0-1,0 1,1-1,-1 1,0-1,1 1,-2 1,-14 7,0 0,1 2,1 0,-1 1,2 0,0 1,0 1,1 0,1 1,0 1,1 0,1 0,0 1,2 0,0 0,0 1,2 0,-5 19,6-20,0 0,1 0,1 1,0-1,1 1,1-1,1 1,1 0,0-1,1 1,1-1,1 1,0-1,1 0,1 0,0-1,2 0,0 0,4 6,-6-12,0 0,0 0,1-1,0 0,0 0,1-1,1 0,-1 0,1-1,0 0,1-1,0 0,0 0,0-1,0 0,1-1,0 0,0-1,0 0,10 1,64-4,-60-1</inkml:trace>
  <inkml:trace contextRef="#ctx0" brushRef="#br0" timeOffset="14468.583">12526 2032,'13'-5,"-1"0,0 0,-1-1,1 0,-1-1,-1 0,1-1,-1-1,0 1,-1-1,1-2,66-51,-75 62,0-1,0 0,0 0,1 1,-1-1,0 1,1-1,-1 1,0-1,1 1,-1 0,1 0,-1-1,1 1,-1 0,0 0,1 1,-1-1,1 0,-1 0,0 1,1-1,-1 1,1-1,-1 1,0 0,0-1,1 1,-1 0,0 0,0 0,0 0,0 0,0 0,0 0,0 0,0 0,-1 0,1 1,0-1,-1 0,1 1,-1-1,1 1,16 67,-17-67,5 63,-3 0,-2 0,-4 1,-8 45,5-50,3-13,-30 150,34-197,0 1,0 0,0 0,0-1,-1 1,1 0,-1-1,1 1,-1 0,0-1,0 1,1-1,-1 1,0-1,0 0,-1 1,1-1,0 0,0 0,-1 1,1-1,0 0,-1-1,1 1,-1 0,1 0,-1 0,0-1,1 1,-1-1,0 0,1 1,-1-1,0 0,0 0,1 0,-1-5,1-1,-1 1,1 0,1-1,-1 0,1 1,0-1,0 1,1-1,0 1,0-1,0 1,0-1,1 1,0 0,0 0,2-3,-4 8,25-68,2 2,4 0,2 2,10-9,-19 30,3 1,1 1,2 2,1 1,2 1,2 2,1 1,23-15,-57 46,1 1,-1-1,1 1,0 0,-1 0,1 0,0 0,0 0,0 1,0-1,1 1,-1 0,0 0,1 0,-1 0,0 1,1 0,-1-1,1 1,-1 0,1 0,-1 1,1-1,-1 1,0 0,1 0,-1 0,0 0,0 0,1 1,-1-1,0 1,-1 0,1 0,0 0,0 1,-1-1,1 0,-1 1,0 0,0 0,0-1,0 1,0 0,0 2,-1 7,1 0,-2 1,0-1,0 1,-1-1,0 0,-1 1,-1-1,0 0,-1 0,0 0,-5 10,6-12,-1 0,1-1,-2 1,1-1,-1 1,-1-1,0-1,0 1,-1-1,1 0,-2-1,1 1,-1-1,0-1,-1 0,0 0,0 0,0-1,0-1,-1 0,0 0,0 0,0-1,0-1,-6 1,3-2,-1 0,0 0,0-2,0 0,1 0,-1-1,1-1,-9-3,3 0</inkml:trace>
  <inkml:trace contextRef="#ctx0" brushRef="#br0" timeOffset="14856.654">13824 1863,'-16'6,"1"1,0 0,0 1,0 0,1 1,0 1,1 0,0 1,0 1,1 0,1 0,0 2,1-1,0 1,1 0,-3 9,11-19,0 0,0 0,1 1,0-1,-1 1,2-1,-1 0,0 1,1-1,0 0,0 1,0-1,1 0,-1 0,1 0,0 0,0 0,1-1,-1 1,1 0,-1-1,1 0,0 0,1 0,-1 0,0 0,1 0,0-1,-1 0,1 0,0 0,0 0,0 0,0-1,1 0,-1 0,0 0,1 0,-1-1,0 0,1 0,-1 0,0 0,1-1,-1 1,0-1,5-1,0-1,0 1,0-1,-1-1,1 0,-1 0,1-1,-1 0,-1 0,1 0,-1-1,0-1,0 1,-1-1,0 0,0 0,0-1,-1 0,0 0,-1 0,0-1,0 1,-1-1,0 0,2-8,-5 14,0 0,0 0,0 0,-1-1,1 1,-1 0,1 0,-1 0,0 0,-1 0,1 0,0 0,-1 0,1 0,-1 1,0-1,0 1,0-1,0 1,-1 0,1 0,-1 0,1 0,-1 0,0 0,1 1,-1-1,0 1,0 0,-2 0,-96-12,72 19,4 1</inkml:trace>
  <inkml:trace contextRef="#ctx0" brushRef="#br0" timeOffset="15140.282">14135 1891,'-5'29,"-2"14,1-5,1-9</inkml:trace>
  <inkml:trace contextRef="#ctx0" brushRef="#br0" timeOffset="15388.094">14191 1467,'0'0</inkml:trace>
  <inkml:trace contextRef="#ctx0" brushRef="#br0" timeOffset="15672.537">14389 2060,'38'-59,"82"-105,-120 163,0 0,1 0,-1 0,0 1,1-1,-1 0,1 0,-1 1,1-1,-1 0,1 1,0-1,-1 1,1-1,0 1,-1-1,1 1,0-1,0 1,0 0,-1-1,1 1,0 0,0 0,0-1,0 1,-1 0,1 0,0 0,0 0,0 0,0 0,0 1,-1-1,1 0,0 0,0 0,0 1,-1-1,1 0,0 1,0-1,-1 1,1-1,0 1,-1 0,1-1,0 1,-1-1,1 1,-1 0,1 0,-1-1,1 1,-1 0,10 55,-8-36,-1-9,2-1,-1 1,2-1,-1 1,2-1,-1 0,1 0,1-1,3 6,-7-12,0-1,0 1,0-1,0 1,1-1,-1 0,1 0,-1 0,1 0,0 0,0-1,0 1,0-1,0 0,0 0,0 0,0 0,0 0,1-1,-1 1,0-1,0 0,1 0,-1 0,0-1,0 1,1-1,-1 0,0 1,0-2,0 1,0 0,1-1,14-9,-1-1,-1 0,0-1,-1-1,-1 0,0-2,-1 1,0-1,-1-1,-1 0,-1-1,0 0,-2-1,3-7,40-68,-32 64</inkml:trace>
  <inkml:trace contextRef="#ctx0" brushRef="#br0" timeOffset="15937.964">15207 1270,'-21'314,"13"26,-18-199,26-140,0 0,0 0,0 0,0 0,0 0,0 0,0 1,0-1,-1 0,1 0,0 0,-1 0,1 0,-1 0,1 0,-1 0,0 0,1 0,-1 0,0 0,0 0,0-1,1 1,-1 0,0 0,0-1,0 1,0-1,0 1,0-1,0 1,-1-1,1 0,0 1,0-1,0 0,-1 0,-9-5</inkml:trace>
  <inkml:trace contextRef="#ctx0" brushRef="#br0" timeOffset="16188.884">14981 1778,'38'0,"28"0,6 0,2 0,-8 0,-10 0,-9 0,-4 0,-4 0,-4 0,-8 0</inkml:trace>
  <inkml:trace contextRef="#ctx0" brushRef="#br0" timeOffset="16426.569">15856 1750,'-13'2,"1"1,-1 0,0 1,1 0,0 1,0 0,0 1,1 1,-1 0,2 0,-1 1,1 0,-3 4,12-11,0 0,0 0,0 0,0 0,0 0,0 0,0 1,0-1,0 0,1 1,-1-1,0 1,1-1,0 1,-1-1,1 1,0-1,-1 1,1-1,0 1,0-1,0 1,1-1,-1 1,0-1,0 1,1-1,-1 1,1-1,0 1,-1-1,1 1,0-1,0 0,0 0,0 1,49 33,-20-18,-27-16,1 1,-1 0,0-1,0 1,0 0,-1 1,1-1,0 0,-1 1,1-1,-1 1,0 0,0 0,0 0,-1 0,1 0,-1 1,1-1,-1 0,0 1,0-1,0 0,-1 1,1-1,-1 1,0 0,0-1,0 1,-1-1,1 1,-1-1,0 1,0-1,-3 5,-1 0,0 0,0 0,-1-1,0 0,0 0,-1-1,0 1,0-2,0 1,-1-1,0 0,0 0,0-1,-1 0,1-1,-1 0,0 0,0-1,0 0,0 0,0-1,-1 0,1-1,0 0,-5-1,-10 0</inkml:trace>
  <inkml:trace contextRef="#ctx0" brushRef="#br0" timeOffset="19136.928">2224 3331,'-17'15,"-1"1,2 0,0 2,2 0,-1 0,2 1,1 1,0 0,2 1,0 0,1 1,-1 6,9-23,0 0,0 0,0-1,0 1,1 0,0 0,0 0,0 0,1 0,-1 0,1 0,1 0,-1 0,1 0,-1-1,1 1,0-1,1 1,-1-1,1 0,0 0,0 0,1 0,-1 0,1-1,-1 1,1-1,0 0,0-1,1 1,-1 0,0-1,1 0,0 0,-1-1,1 1,0-1,0 0,0 0,0-1,4 1,6 0,0-1,0 0,0-1,1 0,-1-1,0-1,-1-1,1 0,-1-1,1 0,-1-1,-1 0,10-7,-15 8,0 0,-1-1,0 1,0-1,0-1,-1 0,0 1,0-2,0 1,-1-1,-1 0,1 0,-1 0,0 0,-1-1,0 0,-1 1,1-1,-2 0,1 0,-1-1,-1 1,1-1,-1 3,0 0,-1 0,0 0,0 0,0 0,-1 0,0 0,0 0,0 0,-1 1,0-1,-1 1,1 0,-1 0,0 0,-1 1,1-1,-1 1,0 0,-1 0,1 1,-1 0,0 0,0 0,0 1,-1-1,1 1,-1 1,1-1,-1 1,0 1,0-1,0 1,0 0,0 1,0 0,-1 0,1 0,0 1,0 0,0 0,0 1,-3 1,-9 4</inkml:trace>
  <inkml:trace contextRef="#ctx0" brushRef="#br0" timeOffset="19611.61">2620 3782,'270'-378,"-231"330,-39 67,-1-15,-3 4,0 1,1 1,1-1,-1 0,1 1,1-1,0 1,0 0,1-1,0 1,1 0,0 0,0-1,1 1,1-1,-1 0,1 1,1-1,0-1,0 1,3 3,-1-6,0 0,1-1,0 0,0 0,0 0,0-1,1 0,0-1,0 1,0-2,0 1,0-1,0 0,1-1,-1 0,1 0,-1-1,1 0,-1 0,1-1,-1 0,1-1,-1 0,0 0,0-1,0 0,0 0,0-1,-1 0,1 0,-1-1,0 0,0 0,-1 0,0-1,3-3,143-229,-139 221</inkml:trace>
  <inkml:trace contextRef="#ctx0" brushRef="#br0" timeOffset="20426.041">4482 2964,'-1'1,"-1"1,0 0,0 0,1 0,-1 0,1 0,-1 0,1 0,0 0,0 0,0 1,0-1,0 0,0 1,1-1,-1 1,1-1,0 1,0-1,0 3,-1-2,-34 267,9-66,-4-21,12-127,14-50</inkml:trace>
  <inkml:trace contextRef="#ctx0" brushRef="#br0" timeOffset="20657.44">4087 3359,'43'-5,"39"-6,9-7,-5 1,-13 3,-14 3,-12 4,-9 4,-7-4,-3 0,-2 2,0 0,-6 3</inkml:trace>
  <inkml:trace contextRef="#ctx0" brushRef="#br0" timeOffset="21121.968">4906 2851,'-131'476,"128"-461,1 0,0 0,1 0,0 0,2 1,0-1,0 0,4 12,-4-22,0-1,0 0,0 0,1 0,0 0,-1 0,2 0,-1 0,0-1,1 1,-1-1,1 1,0-1,0 0,1 0,-1 0,0-1,1 1,0-1,0 0,-1 0,1 0,0-1,1 1,-1-1,0 0,0 0,1 0,-1-1,0 1,3-1,0-1,1 0,-1 0,0-1,1 1,-1-2,0 1,0-1,-1 0,1-1,-1 1,1-1,-1 0,0-1,0 0,71-34,-75 39,1-1,-1 1,1 0,-1 0,0 0,1 0,-1 0,0 1,1-1,-1 1,0 0,1-1,-1 1,0 0,0 0,0 0,0 1,0-1,0 0,0 1,0-1,-1 1,1 0,-1 0,1-1,-1 1,1 0,-1 0,0 0,0 1,0-1,0 0,0 1,16 80,-16-74,-1-6,0 0,0 0,0 0,0 0,0 0,0 0,1-1,-1 1,1 0,0 0,0-1,0 1,0 0,1-1,-1 1,1-1,-1 1,1-1,0 0,0 0,0 0,0 0,0 0,1 0,-1-1,1 1,-1-1,1 1,-1-1,1 0,0 0,-1 0,1 0,0-1,0 1,0-1,0 0,-1 1,1-1,0-1,0 1,2-1,18-7</inkml:trace>
  <inkml:trace contextRef="#ctx0" brushRef="#br0" timeOffset="21487.43">5470 3528,'27'-7,"-1"-1,0-2,-1 0,0-2,-1-1,0-1,-1 0,0-2,8-9,14-38,-45 61,1 0,-1 0,1 0,-1 0,0 1,0-1,0 0,0 0,0 0,0 0,0 0,-1 0,1 0,-1 1,1-1,-1 0,0 0,1 1,-1-1,0 0,0 1,-1-1,1 1,0-1,0 1,-1-1,1 1,-1 0,1 0,-1 0,1 0,-1 0,0 0,1 0,-1 1,0-1,0 0,-1 1,-4-2,0 0,-1 0,1 1,0 0,-1 1,1-1,-1 1,1 1,-1 0,1 0,0 0,0 1,-1 0,1 0,0 1,1 0,-1 0,0 1,1-1,0 1,0 1,0-1,0 1,0 2,-4 1,2 1,-1 0,1 1,1 0,0 0,0 1,1 0,0 0,1 0,0 1,1-1,0 1,1 0,0 3,1-8,1 0,-1 0,1 0,1 0,0 0,0 0,0 0,0 0,1 0,1 0,-1 0,1 0,0-1,1 1,-1-1,1 1,1-1,-1 0,1 0,0 0,0 0,1-1,0 0,-1 0,2 0,-1-1,1 1,0-1,-1 0,2-1,0 1,13 3,1-1,0 0,1-2,-1 0,1-2,0 0,-1-1,1-2,0 0,3-1,19 0,-20 1</inkml:trace>
  <inkml:trace contextRef="#ctx0" brushRef="#br0" timeOffset="22523.945">6741 3415,'-57'326,"73"-377,3 1,2 0,2 2,2 1,2 1,5-5,-23 36,0 0,1 1,1 0,0 0,0 1,2 1,0 0,0 0,1 1,0 1,1 1,9-5,-23 13,0 1,0 0,0-1,0 1,0 0,0 0,0 0,1 0,-1 0,0 0,0 0,0 0,0 0,0 0,0 1,1-1,-1 0,0 1,0-1,0 1,0-1,0 1,0-1,-1 1,1 0,0 0,0-1,0 1,0 0,-1 0,1 0,-1 0,1 0,0 0,-1 0,1 0,-1 0,0 0,1 0,-1 0,0 0,0 0,0 1,0-1,0 0,5 59,-5-53,-1 25,-1-23,1-1,1 1,0-1,0 0,1 1,0-1,0 1,1-1,0 0,0 0,1 0,0 0,4 6,4-1</inkml:trace>
  <inkml:trace contextRef="#ctx0" brushRef="#br0" timeOffset="22720.918">7361 3612,'5'24,"1"8</inkml:trace>
  <inkml:trace contextRef="#ctx0" brushRef="#br0" timeOffset="22872.896">7361 3246,'0'0</inkml:trace>
  <inkml:trace contextRef="#ctx0" brushRef="#br0" timeOffset="23438.909">8095 3246,'-26'3,"1"2,-1 0,1 2,0 1,0 1,1 1,0 1,1 2,0 0,1 1,1 1,-6 6,22-18,1 0,0 1,0 0,0-1,0 1,0 0,1 1,0-1,0 1,0-1,0 1,1 0,0 0,0 0,0 0,1 0,0 1,0-1,0 0,0 1,1-1,0 1,0-1,0 1,1-1,0 0,0 1,0-1,1 0,0 0,0 0,0 0,0 0,1 0,0 0,0-1,0 0,1 1,-1-1,4 3,-2-4,1 0,-1 0,0-1,1 1,0-1,-1-1,1 1,0-1,0 0,0 0,0 0,0-1,0 0,0 0,0-1,0 0,0 0,0 0,-1-1,1 1,0-1,-1-1,1 1,-1-1,4-2,207-166,-213 169,-1 0,1 0,0 1,0-1,0 1,0 0,0-1,0 1,0 1,0-1,1 0,-1 1,0 0,0-1,1 1,-1 0,0 1,0-1,1 1,-1-1,0 1,0 0,0 0,0 1,0-1,0 1,0-1,0 1,-1 0,1 0,0 0,-1 0,0 0,1 1,-1-1,0 1,0 0,-1-1,1 1,0 0,-1 0,1 2,4 14,-1 1,-1 0,-1 0,0 0,-2 0,0 1,-1-1,-1 0,-1 3,0 26,1-27,2 27,-3 0,-2 0,-1-1,-4 1,-7 24,2-28,-2-2,-2 0,-2-1,-1-1,-25 35,-21-23,65-52,0 0,0-1,0 1,0 0,0-1,0 1,0-1,-1 0,1 0,0 0,0 0,0 0,0 0,0-1,0 1,0 0,0-1,0 0,0 0,0 1,0-1,0 0,0 0,1-1,-1 1,0 0,1-1,-1 1,1-1,-1 1,1-1,0 1,0-1,0 0,0 0,0 0,0 0,0-1,-3-11,1 1,0-1,1 1,1-1,0 0,1 0,1 0,1-7,-1-9,0 0,2 0,1 0,1 0,1 0,2 1,1 0,2 0,0 1,2 1,1 0,1 0,1 2,6-6,-7 13</inkml:trace>
  <inkml:trace contextRef="#ctx0" brushRef="#br0" timeOffset="23687.097">8603 3472,'-5'33,"-1"17,4-1,4-9</inkml:trace>
  <inkml:trace contextRef="#ctx0" brushRef="#br0" timeOffset="23862.128">8660 3076,'0'0</inkml:trace>
  <inkml:trace contextRef="#ctx0" brushRef="#br0" timeOffset="24220.638">9054 3274,'-19'12,"1"1,0 1,1 1,1 0,0 1,1 0,1 2,0-1,2 2,-6 9,16-24,1-1,-1 1,1 0,0-1,0 1,0 0,1 0,-1 0,1 0,0 0,0 0,0 0,1 0,0 0,-1 0,1-1,0 1,1 0,-1 0,1-1,-1 1,1-1,0 1,1-1,-1 0,1 0,-1 0,1 0,0 0,0-1,0 1,0-1,0 0,1 0,-1 0,1 0,-1-1,1 1,0-1,0 0,-1 0,1 0,0-1,0 1,0-1,3 0,6 1,0-1,0 0,0-1,0 0,0-1,0-1,0 0,-1-1,1 0,-1 0,0-2,0 0,0 0,-1-1,0 0,-1-1,1 0,-2-1,1 0,-1 0,15-17,-1 0,-1-2,-2 0,0-2,-3 0,0-1,-1-2,-8 21,-1-1,-1 0,0-1,0 1,-2-1,1 0,-2 0,0-1,0 1,-2-1,0 0,0 1,-2-1,1 0,-2 1,0-1,-1 1,0 0,-1-1,-1 2,-2-7,4 17,1 0,-1-1,0 1,0 1,0-1,0 0,-1 1,1-1,-1 1,1 0,-1 0,0 0,0 1,0-1,0 1,0 0,0 0,0 1,0-1,0 1,-1 0,1 0,0 0,0 0,0 1,0 0,0 0,0 0,0 0,0 1,0-1,0 1,0 0,0 1,-7 2,-1 2,1 0,1 0,0 1,0 0,0 1,1 0,0 0,1 1,-6 8,7-4,0 0,1 0,1 1,0-1,1 1,0 0,1 0,1 1,1-1,0 1,1-1,0 0,1 1,1-1,1 0,0 1,1-1,0-1,1 1,1-1,1 0,1 3,2-1,1 1,1-2,1 0,0 0,0-1,1-1,1 0,1-1,0-1,0 0,1-1,0-1,0-1,1 0,1-1,-1-1,18 3,-6-1</inkml:trace>
  <inkml:trace contextRef="#ctx0" brushRef="#br0" timeOffset="25110.628">10239 2851,'26'221,"-23"-170,-3-1,-1 1,-4 0,-6 31,-12 35,24-117,-1 0,1 0,-1-1,1 1,-1 0,1 0,-1 0,1 0,-1 0,0 0,1 1,-1-1,1 0,-1 0,1 0,-1 0,0 1,1-1,-1 0,1 0,-1 0,0 1,1-1,-1 0,0 1,1-1,-1 0,0 1,0-1,1 1,-1-1,0 0,0 1,0-1,1 1,-1-1,0 1,0-1,0 0,0 1,0-1,0 1,0-1,0 1,0-1,0 1,0-1,0 1,0-1,0 0,-1 1,1-1,0 1,0-1,0 0,-1 1,1-1,0 1,-1-1,1 0,0 1,29-33,-22 23,25-23,1 1,1 2,1 1,1 2,2 1,1 2,0 1,2 3,0 1,17-4,-55 21,-1-1,1 1,0 0,-1 0,1 0,0 0,0 1,0-1,-1 1,1 0,0-1,0 1,0 1,0-1,0 0,-1 1,1-1,0 1,0 0,0 0,-1 0,1 0,-1 0,1 1,-1-1,1 1,-1 0,0 0,0-1,1 1,-1 1,-1-1,1 0,0 0,-1 1,1-1,-1 1,0 0,1-1,-1 1,-1 0,1-1,0 1,-1 0,1 0,-1 0,0 0,0 0,0-1,0 2,-3 11,-1 0,0-1,-1 0,-1 0,0 0,-1-1,0 0,-1 0,-1-1,0 0,0 0,-4 2,-4 4,0-1,-1-1,-1 0,-1-1,0-2,-1 0,-1-1,1-1,-2-1,0 0,-4-1,19-6,0-1,-1 0,0 0,1-1,-1 0,0-1,1 0,-1 0,0 0,1-1,-4-1,11 1,0 1,0 0,0-1,0 1,0 0,0-1,0 1,1-1,-1 0,0 1,0-1,1 1,-1-1,0 0,1 0,-1 1,1-1,-1 0,1 0,-1 0,1 0,-1 0,1 0,0 1,0-1,-1 0,1 0,0 0,0 0,0 0,0 0,0 0,0 0,0 0,1 0,-1 0,0 0,0 0,1 0,-1 0,1 0,-1 1,1-1,-1 0,9-16</inkml:trace>
  <inkml:trace contextRef="#ctx0" brushRef="#br0" timeOffset="25422.709">11058 3274,'-10'14,"0"0,0 1,2 0,0 0,0 1,1 0,1 0,1 1,1 0,0 0,1 0,0 0,2 0,0 4,1-18,1 1,-1-1,1 0,0 0,0 0,0 0,0 1,1-2,-1 1,1 0,0 0,-1 0,2-1,-1 1,0-1,0 1,1-1,-1 0,1 0,0 0,-1 0,1-1,0 1,0-1,0 0,0 0,0 0,1 0,-1 0,0 0,0-1,1 0,-1 0,0 0,0 0,1 0,-1-1,0 1,0-1,1 0,-1 0,0 0,0 0,0-1,0 1,0-1,-1 0,1 1,0-2,7-2,-1-1,1-1,-1 1,0-2,-1 1,0-1,0 0,0-1,-1 0,-1 0,1-1,-2 0,3-4,-5 8,0 1,-1-1,0 0,0 0,0 0,-1 0,0 0,0 0,0-1,-1 1,0 0,0 0,-1-1,1 1,-1 0,-1 0,1 0,-1 0,0 0,-1 0,1 0,-1 1,0-1,-3-3,3 4,0 1,0-1,0 1,0 0,-1 0,1 0,-1 0,0 1,0-1,-1 1,1 0,-1 0,1 1,-1-1,0 1,0 0,0 0,0 1,0-1,-1 1,1 1,0-1,0 1,-1-1,1 2,-1-1,1 0,0 1,0 0,-1 0,1 1,0 0,0 0,-1 0,-24 26,17-16</inkml:trace>
  <inkml:trace contextRef="#ctx0" brushRef="#br0" timeOffset="26741.998">11566 3246,'-8'1,"0"1,0 1,0-1,1 1,-1 1,0-1,1 1,0 1,0-1,1 1,-1 1,1-1,0 1,0 0,1 0,-4 5,-5 4,10-11,0 1,0-1,1 1,0 0,0 0,0 0,0 0,1 1,0-1,0 1,0 0,1 0,-1-1,2 1,-1 0,1 0,-1 0,2 0,-1 0,1 0,-1 0,2-1,-1 1,1 0,0 0,0-1,0 0,1 1,0-1,0 0,0 0,1 0,-1-1,1 1,0-1,1 0,-1 0,1 0,2 1,5-2,0-1,0 0,0 0,0-2,0 1,1-2,-1 1,0-2,0 1,0-2,0 0,0 0,-1-1,1 0,-1-1,0-1,-1 0,1 0,-1-1,0 0,-1 0,1-2,-2 1,1-1,-1 0,0 0,-1-1,0 0,-1-1,22-33,-1-1,-3-2,-2 0,-1-1,1-12,-18 48,1 0,-1-1,-1 1,0-1,-1 1,-1-1,1 0,-2 0,0 0,-1 0,0 1,-1-1,0 0,-1 0,0 1,-1 0,0 0,-1 0,-1 0,0 1,0 0,-1 0,-1 0,0 1,0 0,-1 1,-9-8,15 15,0 0,-1 0,1 1,-1-1,1 1,-1 0,0 0,1 0,-1 1,0-1,0 1,1 0,-1 0,0 0,0 0,0 1,1 0,-1 0,0 0,1 0,-1 0,0 1,1-1,0 1,-1 0,1 0,0 0,0 1,-2 1,-72 89,67-73,0 1,2 1,0-1,2 1,0 1,1-1,2 1,0-1,1 1,2 0,0 0,1 0,2 0,0 0,6 21,-3-32,0 0,0 0,1 0,0-1,1 0,0-1,1 1,0-2,1 1,0-1,0-1,1 0,0 0,1-1,-1-1,1 1,1-2,-1 0,1-1,0 0,0 0,0-2,3 1,-3-1,0 0,0-1,1-1,-1 0,0-1,0 0,1-1,-1 0,0-1,-1-1,1 0,-1-1,1 0,-1-1,-1 0,1-1,-1 0,0 0,-1-2,0 1,0-1,-1-1,0 0,-1 0,0-1,0 0,4-8,-11 17,0 0,1 0,-1 1,0-1,0-1,0 1,0 0,-1 0,1 0,0 0,-1-1,0 1,1 0,-1 0,0-1,0 1,0 0,0-1,-1 1,1 0,-1 0,1 0,-1-1,0 1,0 0,0 0,0 0,0 0,0 0,-1 0,1 1,-1-1,1 0,-1 1,0-1,0 0,-1 4,0 0,-1 0,1 0,0 0,0 0,1 1,-1-1,0 1,1 0,-1 0,1 0,0 0,0 0,0 0,1 1,-1-1,1 0,-1 1,1 0,0-1,0 4,-1-3,1 1,0-1,0 1,0-1,0 1,1-1,0 1,0-1,0 1,0-1,1 1,0-1,0 1,0-1,0 1,1-1,-1 0,1 0,0 0,1 0,-1 0,1 0,-1 0,1-1,0 0,1 1,-1-1,0 0,1 0,0-1,0 1,-1-1,2 0,-1 0,0 0,0-1,0 1,1-1,3 1,0-3,1 0,0 0,0-1,-1 0,1-1,-1 0,1 0,-1 0,0-1,-1-1,1 1,-1-1,1 0,-2-1,1 0,-1 0,1 0,-2-1,6-7,90-136,-101 149,1 0,-1 0,0 1,1-1,-1 0,1 0,-1 1,1-1,-1 0,1 1,-1-1,1 0,0 1,-1-1,1 1,0-1,-1 1,1 0,0-1,0 1,0 0,-1-1,1 1,0 0,0 0,0 0,0 0,-1 0,1 0,0 0,0 0,0 0,0 0,0 0,-1 0,1 1,0-1,0 0,0 1,-1-1,1 0,0 1,-1-1,1 1,0-1,-1 1,1 0,0-1,-1 1,1 0,-1-1,1 1,-1 0,0-1,1 2,24 48,-23-46,223 416,-225-418,6 9,-1 1,0 0,-1 0,0 0,-1 1,-1-1,0 1,0 0,-1 0,-1 0,0-1,-1 1,0 0,-3 8,-3 2,-1 0,-1 0,-1-1,-1 0,-1-1,-1-1,-1 0,0 0,-2-1,0-1,-1-1,0 0,-2-2,0 0,-12 7,29-21,1 1,0-1,-1 0,1 0,-1 0,1-1,-1 1,1 0,-1-1,0 1,1-1,-1 1,0-1,0 0,1 0,-1 1,0-1,0 0,1-1,-1 1,0 0,0-1,1 1,-1 0,0-1,1 0,-1 1,1-1,-1 0,1 0,-1 0,1 0,-1 0,1 0,0-1,0 1,-1 0,1-1,0 1,0-1,0 1,1-1,-1 1,0-1,1 0,-1 1,1-1,-1 0,1 1,0-1,0 0,-1 0,1 1,1-2,-4-23,2 0,1 1,1-1,1 0,2 1,0-1,2 1,0 0,2 1,1 0,1 0,0 1,2 0,1 0,1 2,1 0,0 0,2 1,0 1,1 1,1 1,1 0,0 1,1 2,1 0,0 1,1 1,2 1,8-1,2 2,-1 2,1 1,0 1,1 2,32 1,-3 8,-35 2</inkml:trace>
  <inkml:trace contextRef="#ctx0" brushRef="#br0" timeOffset="29995.036">13768 3499,'-10'5,"2"2,7-6,4-7,6-3,-4 0,-2 2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1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402 110,'16'-18,"-34"45,-206 296,48-97,256-308,336-367,-287 318,-128 130,0 1,-1-1,1 1,0-1,-1 1,1 0,0-1,0 1,-1 0,1-1,0 1,0 0,0 0,-1 0,1 0,0 0,0 0,0 0,0 0,-1 0,1 0,0 0,0 0,0 1,-1-1,1 0,0 1,0-1,-1 0,1 1,0-1,-1 1,1-1,0 1,-1 0,1-1,-1 1,1-1,-1 1,1 0,-1 0,0-1,1 1,-1 0,0 0,1-1,-1 1,0 0,0 0,0 0,0-1,0 1,4 48,-4-44,7 145,27 50,-32-197,-1-1,1 1,-1 1,0-1,0 0,0 0,0 0,-1 1,1-1,-1 0,0 1,0-1,0 0,0 0,-1 1,1-1,-1 0,0 1,0-1,0 0,0 0,-1 0,1 0,-1 0,0 0,1-1,-1 1,-1-1,1 1,0-1,-1 1,1-1,-1 0,0 0,1-1,-1 1,0 0,0-1,0 0,0 0,-2 1,-12-2,-1-1,0-1,0 0,1-1,-1-1,1-1,0-1,0 0,1-1,-1 0,2-2,-3-1,12 7,-16-7,14 7,0 0,-1-1,1 0,0-1,1 0,-1 0,1 0,0-1,0 0,1-1,0 1,-2-3,2-5</inkml:trace>
  <inkml:trace contextRef="#ctx0" brushRef="#br0" timeOffset="487.272">1333 251,'-18'1,"0"0,0 1,0 1,0 1,0 1,1 0,0 1,0 1,-14 8,29-15,0 1,1-1,-1 1,1 0,-1-1,1 1,-1 0,1 0,-1 0,1 0,0 0,0 1,-1-1,1 0,0 0,0 1,0-1,1 1,-1-1,0 1,0-1,1 1,-1 0,1-1,-1 1,1 0,0-1,0 1,0 0,0 0,0-1,0 1,0 0,0-1,1 1,-1 0,1-1,-1 1,1 0,0-1,-1 1,1-1,0 1,0-1,0 0,0 1,1-1,67 47,-64-47,0 0,0 0,0 1,0-1,0 1,-1 0,1 1,-1-1,1 1,-1 0,0 0,0 0,0 1,0-1,-1 1,0 0,1 0,-1 0,-1 0,1 1,-1-1,1 1,-1-1,-1 1,1 0,-1 0,1 0,-1 0,-1 0,1 0,-1 0,0 4,-4-1,0-1,0 1,0-1,-1 0,-1 0,1 0,-1-1,0 0,-1 0,1 0,-1-1,0 0,0-1,-1 1,0-1,1-1,-1 1,0-1,-1-1,1 1,-1-2,1 1,-1-1,1 0,-1-1,1 0,-1 0,0-1,1 0,-1 0,1-1,-1-1,1 1,-7-4,-2-5,3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1,'-17'29,"10"14,2 1,2 0,2-1,4 39,-1-4,-3-54,5 56,-3-78,-1 0,1 0,-1 0,1 0,0 0,0 0,0 0,0-1,0 1,0 0,0-1,1 1,-1-1,0 1,1-1,-1 0,1 1,0-1,-1 0,1 0,0 0,0 0,0-1,0 1,-1 0,1-1,0 0,0 1,0-1,0 0,0 0,0 0,0 0,2 0,13-5,-1-1,0 0,0-1,-1-1,1 0,-2-1,1-1,-1 0,-1-1,0 0,-1-1,0-1,0 0,7-11,120-135,-137 159,0-1,0 1,0 0,0 0,1 0,-1 0,0 0,0 0,0 0,0 1,0-1,0 1,0 0,0-1,0 1,0 0,0 0,0 0,0 0,0 1,-1-1,1 0,-1 1,1-1,-1 1,1 0,-1-1,0 1,0 0,0 0,0 0,0 0,0 0,0 0,-1 0,1 0,-1 0,1 0,-1 0,0 0,0 1,0-1,0 0,0 0,-1 2,7 13,-4-11,0-1,1 1,-1-1,1 0,1 0,-1 0,1 0,0 0,0-1,0 0,0 0,1 0,0 0,-1-1,1 0,1 0,-1 0,0 0,1-1,0 0,-1 0,1 0,0-1,0 0,0 0,0-1,0 1,0-1,0-1,0 1,0-1,-1 0,1 0,0-1,0 0,-1 0,1 0,4-3,0-1,0 0,0-2,0 1,-1-1,0 0,-1-1,0 0,0-1,-1 1,0-1,0-1,-1 1,-1-1,0 0,0 0,-1-1,-1 0,0 1,0-1,-1 0,-1 0,0-9,1-1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0,'-14'39,"0"12,2-2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1 213,'1'2,"0"0,1 0,-1 0,1 0,0 0,0 0,0-1,0 1,0-1,0 0,0 1,0-1,0 0,0 0,1 0,-1-1,1 1,-1 0,0-1,1 0,-1 0,1 1,-1-1,1-1,-1 1,1 0,-1 0,1-1,-1 0,0 1,1-1,-1 0,0 0,0 0,0-1,1 1,-1 0,0-1,-1 1,1-1,0 0,0 0,-1 0,1 0,-1 0,1 0,-1 0,1-2,-2 3,0 0,1 0,-1-1,1 1,-1 0,1 0,0 0,0 0,-1 0,1 0,0 0,0 0,0 0,0 0,0 0,0 0,0 1,0-1,0 1,1-1,-1 0,0 1,0 0,0-1,1 1,-1 0,0 0,1-1,-1 1,0 0,0 0,1 0,-1 1,0-1,1 0,-1 0,0 1,0-1,1 1,-1-1,0 1,0 0,0-1,0 1,0 0,0 0,0-1,0 1,0 0,0 0,0 0,-1 0,1 0,0 1,-1-1,1 0,-1 0,1 0,-1 1,1-1,-1 0,0 0,0 1,13 44,-3-1,-2 2,-2-1,-1 1,-3 0,-2 0,-3 15,2-4,-26 153,27-208,0 0,0 0,-1 0,1 1,-1-1,0 0,0 0,0 0,0 0,-1 0,1 0,-1 0,1-1,-1 1,0 0,0-1,0 0,-1 1,1-1,-1 0,1 0,-1 0,0 0,1-1,-1 1,0-1,0 0,0 0,0 0,-1 0,2-3,-1-1,0 1,1-1,-1 0,1 0,0 0,0 0,0 0,0 0,1 0,-1-1,1 1,0-1,0 1,0-1,1 1,-1-1,1 0,-1 1,1-1,1 0,-1 1,0-1,1-1,2-20,1 0,1 0,1 1,1 0,1 0,2 1,0 0,3-4,1-5,9-19,3 0,1 2,2 1,3 1,2 1,1 2,2 2,3 1,1 2,1 2,2 2,32-19,-74 53,0-1,-1 0,1 0,0 1,0-1,-1 1,1 0,0 0,1-1,-1 1,0 0,0 1,0-1,1 0,-1 1,0-1,0 1,1 0,-1-1,1 1,-1 1,0-1,1 0,-1 0,0 1,1-1,-1 1,0 0,0 0,0 0,1 0,-1 0,0 0,0 0,-1 1,1-1,0 1,0-1,-1 1,1 0,0 0,0 10,0 0,-1 0,0 0,0-1,-1 1,-1 0,0 0,-1 0,0 0,-1 0,0-1,-1 0,0 1,-1-1,0-1,-1 1,-3 4,-109 164,28-112,89-67,0 1,0-1,0 1,0-1,0 0,0 1,0-1,0 0,0 0,0 0,-1 0,1 0,0 0,0 0,0 0,0 0,0-1,0 1,0 0,0-1,0 1,0-1,0 1,0-1,0 1,0-1,0 0,0 1,0-1,0 0,1 0,-1 0,0 0,1 0,-1 1,1-1,-1 0,1 0,-1-1,1 1,-1 0,-4-15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1,'-11'273,"-8"27,-7-90,26-209,0-1,1 1,-1-1,1 1,-1 0,1-1,0 1,-1-1,1 0,0 1,-1-1,1 1,0-1,-1 0,1 0,0 1,-1-1,1 0,0 0,0 0,0 0,-1 0,1 0,0 0,0 0,-1 0,1 0,0 0,0 0,-1-1,1 1,0 0,-1-1,1 1,0 0,-1-1,1 1,0-1,-1 1,1-1,-1 1,1-1,-1 1,1-1,-1 0,1 1,-1-1,0 0,1 1,-1-1,0 0,0 1,1-1,-1 0,0 0,10-12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182 452,'-62'40,"60"-39,1 1,0-1,0 0,0 1,0-1,0 1,1-1,-1 1,0 0,1-1,-1 1,1 0,-1 0,1-1,0 1,0 0,0 0,0-1,0 1,0 0,0 0,1-1,-1 1,0 0,1-1,0 1,-1 0,1-1,0 1,0-1,0 1,0-1,0 1,0-1,0 0,1 1,-1-1,0 0,2 1,37 28,-35-28,-1 0,0 1,1-1,-1 1,0 0,0 0,0 0,-1 0,1 1,-1 0,0-1,0 1,0 0,0 1,-1-1,0 0,0 1,0-1,0 1,-1 0,1 0,-1-1,0 1,-1 0,1 0,-1 0,0 0,-1 2,-2 2,-1-1,0 1,0-1,-1 0,0 0,0 0,-1 0,0-1,-1 0,1-1,-1 1,-1-1,1-1,-1 1,0-1,0 0,0-1,-1 0,0-1,0 1,0-2,0 1,0-1,0-1,-1 1,-2-1,-12-4,6-2</inkml:trace>
  <inkml:trace contextRef="#ctx0" brushRef="#br0" timeOffset="252.116">690 1,'-10'33,"-2"36,0 15,2-2,3-5,2-11,3-12,6-10,3-8,-1-5,0-4,-2 0,-2-1,5 0,0 0,-1-3</inkml:trace>
  <inkml:trace contextRef="#ctx0" brushRef="#br0" timeOffset="500.323">436 480,'43'-15,"29"-4,12 1,-4 3,-11 5,-12 3,-11 4,-13 2</inkml:trace>
  <inkml:trace contextRef="#ctx0" brushRef="#br0" timeOffset="736.564">1254 368,'-12'5,"0"-1,0 1,0 0,1 0,0 2,0-1,0 1,1 1,0 0,1 0,-6 7,15-13,-1 0,1 0,0 1,-1-1,1 0,0 1,1-1,-1 0,0 1,1-1,-1 0,1 0,0 1,-1-1,1 0,0 0,1 0,-1 0,0 0,0 0,1 0,-1-1,1 1,0 0,0-1,-1 1,1-1,0 0,0 1,0-1,0 0,0 0,1-1,-1 1,0 0,0-1,1 1,-1-1,0 0,1 1,-1-1,2-1,8 6,-7-4,0 0,-1 0,1 0,-1 0,1 1,-1 0,0 0,1 0,-1 1,0-1,-1 1,1 0,0 0,-1 1,1-1,-1 1,0-1,0 1,-1 0,1 0,-1 0,0 1,0-1,0 0,-1 1,1-1,-1 1,0 0,0-1,-1 1,0 0,1 0,-1-1,-1 1,1 0,-1 0,0-1,0 1,-1 2,0-1,-1 0,0-1,0 1,0-1,-1 0,0 1,0-2,0 1,-1 0,1-1,-1 0,0 0,0 0,-1-1,1 0,-1 0,1 0,-1 0,0-1,0 0,0-1,0 1,-1-1,1 0,-4 0,-7-5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31,'-23'18,"0"1,1 1,1 2,1 0,1 0,1 2,1 0,2 1,0 1,-9 24,22-48,1 1,0-1,1 1,-1 0,0 0,1-1,-1 1,1 0,0 0,0 0,0-1,0 1,1 0,-1 0,1-1,0 1,0 0,0-1,0 1,0 0,0-1,1 0,-1 1,1-1,-1 0,1 0,0 0,0 0,0 0,0 0,1 0,-1-1,0 1,1-1,-1 1,1-1,-1 0,1 0,2 0,3 1,0 0,0 0,1-1,-1 0,0-1,1 0,-1 0,0-1,1 0,-1 0,0-1,8-3,-6 1,-1 0,1-1,-1-1,0 0,-1 0,1 0,-1-1,-1 0,1-1,-1 0,0 0,-1 0,0-1,0 0,-1 0,0-1,-1 1,0-1,0 0,-1 0,0-1,-1 1,0 0,-1-1,0 0,-1 1,0-1,-1 1,0-1,0 1,-1-2,0 6,1 0,-1 0,0 1,-1-1,1 1,-1-1,0 1,-1 0,1 0,-1 0,0 0,0 1,0-1,-1 1,0 0,0 1,0-1,0 1,0 0,-1 0,1 1,-1-1,0 1,0 1,-5-2,-14-3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1,'-15'34,"-4"15,1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1 375,'13'-49,"2"0,3 1,1 1,3 0,8-10,19-1,-47 58,-1 0,1 0,0 0,-1 0,1 1,-1-1,1 1,0-1,-1 1,0-1,1 1,-1 0,1 0,-1 0,0 0,1 0,-1 0,0 0,0 0,0 0,0 0,0 1,0-1,0 1,0-1,-1 0,1 1,0-1,-1 1,1 0,-1-1,0 1,0-1,1 1,-1 0,0-1,0 1,0-1,-1 1,1 0,0-1,-1 1,1-1,-1 2,2 4,24 97,-24-101,1 0,-1 0,1 0,0 0,-1 0,1-1,0 1,1-1,-1 1,0-1,1 1,0-1,-1 0,1 0,0-1,0 1,0-1,0 1,0-1,0 0,0 0,1 0,-1 0,0-1,1 1,-1-1,0 0,1 0,2-1,3-1,1-1,-1-1,-1 0,1 0,0 0,-1-1,0-1,0 1,-1-1,1-1,-1 1,0-1,-1-1,0 1,0-1,-1 0,0 0,0-1,-1 1,0-1,0 0,-1 0,0-1,0-4,17-31,-12 28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0 749,'188'-233,"-145"174,41-61,-35 47,4 2,2 3,34-31,-87 97,-1 0,1 0,0 0,0 1,0-1,-1 0,1 1,1-1,-1 1,0 0,0 0,0 0,1 0,-1 0,1 0,-1 0,1 1,-1-1,1 1,-1 0,1 0,-1 0,1 0,-1 0,1 1,-1-1,1 1,-1-1,0 1,1 0,-1 0,0 0,1 0,-1 0,0 1,0-1,0 1,0 0,0-1,0 2,125 162,20 120,-89-150,-57-133,0-2,0 1,0-1,-1 1,1-1,0 1,0 0,0-1,-1 1,1 0,0-1,-1 1,1 0,0 0,-1 0,1 0,-1-1,0 1,1 0,-1 0,0 0,1 0,-1 0,0 0,0 0,0 0,0 0,0 0,0 0,0 0,0 0,0 0,-1 0,1 0,0 0,-1 0,1 0,0 0,-1 0,1 0,-1 0,0-1,1 1,-1 0,0 0,1-1,-1 1,0 0,0-1,1 1,-1-1,0 1,0-1,0 1,0-1,0 0,-1 1,-8-4,1-1,-1-1,1 1,0-1,0-1,1 0,-1 0,1 0,1-1,-5-4,-24-20,-19-8,-2 2,-2 2,-1 3,-1 3,-37-11,35 23,38 13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1,'-9'38,"-9"18,0 9,2-2,4-2,4-7,4-2,2-6,1-6,2 0,0-2,-1-2,1-4,0-1,-1-2,-5-5,-6-8,-1-5</inkml:trace>
  <inkml:trace contextRef="#ctx0" brushRef="#br0" timeOffset="255.033">0 396,'34'-4,"39"-3,13 1,-5 1,-5 1,-11 2,-12 1,-10-4,-13-2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4:55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1,'8'50,"-2"0,-2 0,-2 1,-3 0,-2-1,-2 1,-2-1,-2 0,-13 35,-26 142,32-94,4-120,7-18</inkml:trace>
  <inkml:trace contextRef="#ctx0" brushRef="#br0" timeOffset="248.122">0 565,'44'-5,"32"-6,10-1,-7 1,-10 3,-14 2,-10-2,-8 0,-6 1,-4-2,-5 0</inkml:trace>
  <inkml:trace contextRef="#ctx0" brushRef="#br0" timeOffset="629.686">734 30,'-24'83,"4"2,4 0,3 1,5 1,3 0,5 79,1-164,11 94,-12-94,1-1,0 1,-1 0,1 0,0 0,0 0,0-1,0 1,1 0,-1-1,0 1,1-1,-1 1,1-1,-1 0,1 0,0 1,-1-1,1 0,0-1,0 1,0 0,0 0,0-1,0 1,0-1,0 0,0 0,0 1,0-1,0 0,0-1,0 1,0 0,0-1,0 1,0-1,-1 1,1-1,0 0,0 0,0 0,-1 0,2 0,168-121,-170 121,1-1,-1 0,1 1,-1-1,1 1,0 0,0-1,0 1,0 0,0 0,0 0,0 0,0 0,0 1,0-1,1 1,-1-1,0 1,0 0,1 0,-1 0,0 0,0 0,1 1,-1-1,0 1,0-1,0 1,0 0,0 0,1-1,-1 2,-1-1,1 0,0 0,0 1,0-1,-1 1,1 0,7 91,-10-87,0 1,0-1,1 1,0-1,0 1,0-1,1 1,0-1,1 1,-1-1,1 0,0 0,1 0,0 0,0 0,0 1,22 3,-12-12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0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1,'-24'33,"-17"22,-7 5,5-2,4-12,10-8,5-11,6-10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11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13,'-3'-12,"-2"34,1-6,-4 29,1 1,2-1,3 1,1 0,5 29,-3 13,0 368,-1-456</inkml:trace>
  <inkml:trace contextRef="#ctx0" brushRef="#br0" timeOffset="270.818">1 550,'43'-5,"34"-11,8-3,0 2,-11-1,-12 2,-12 5,-10 3,-12-1,-5 0,-3 3,1 1,1-2,-3-1</inkml:trace>
  <inkml:trace contextRef="#ctx0" brushRef="#br0" timeOffset="951.353">764 41,'-18'74,"15"-55,1 1,1-1,0 1,1 0,2 0,0-1,1 1,2 5,2 15,-2-1,-2 1,-2 0,-1 0,-3 16,-25 111,28-166,-1-1,1 1,0 0,0-1,0 1,-1-1,1 1,0 0,0-1,0 1,0 0,0-1,0 1,0 0,0-1,0 1,1 0,-1-1,0 1,0 0,1-1,-1 1,0-1,1 1,-1-1,0 1,1 0,-1-1,1 1,-1-1,1 0,-1 1,1-1,-1 1,1-1,-1 0,1 1,0-1,-1 0,1 0,-1 0,1 1,0-1,-1 0,1 0,0 0,-1 0,1 0,0 0,-1 0,1 0,0 0,-1-1,1 1,0 0,-1 0,1-1,-1 1,1 0,0-1,-1 1,1 0,-1-1,1 1,0-1,34-34,-32 32,29-36,-5 6,0 2,2 0,2 2,13-9,14 9,-57 29,0-1,1 1,-1-1,0 1,0-1,1 1,-1 0,0 0,1 0,-1 0,1 0,-1 0,0 0,1 0,-1 0,0 0,1 1,-1-1,0 1,0-1,1 1,-1-1,0 1,0 0,0 0,0-1,0 1,0 0,0 0,0 0,0 0,0 0,0 0,-1 1,1-1,0 0,-1 0,1 1,-1-1,1 0,-1 0,0 1,1 0,-17 137,10-114,4-21,0-1,1 1,-1 0,1-1,0 1,0 0,0 0,1 0,-1 0,1-1,0 1,0 0,0 0,0 0,1 0,0 0,-1 0,2 0,-1-1,0 1,1 0,-1-1,1 1,0-1,0 1,1-1,-1 0,3 2,48-13,-34-4</inkml:trace>
  <inkml:trace contextRef="#ctx0" brushRef="#br0" timeOffset="1332.498">1356 634,'26'-5,"0"-1,0-1,0-2,-1 0,-1-2,1-1,-2 0,20-15,-40 26,0 0,0 0,0 0,0 0,0-1,0 0,0 1,-1-1,1 0,0 0,-1 0,0-1,0 1,1-1,-1 1,-1-1,1 0,0 1,-1-1,1 0,-1 0,0 0,0 0,0-1,0 1,-1 0,1 0,-1 0,0-1,0 1,0 0,0-1,-1 1,1 0,-1 0,0 0,0 0,0-1,0 1,0 0,-1 1,0-1,1 0,-2-1,-1 1,1 0,-1 1,-1-1,1 1,0 0,-1 0,1 0,-1 1,1-1,-1 1,0 0,0 0,1 1,-1 0,0-1,0 2,0-1,1 0,-1 1,0 0,0 0,1 1,-1-1,-3 3,-5 1,1 0,0 1,0 0,1 1,-1 1,2 0,-1 0,-5 7,9-9,0 1,1 0,-1 0,1 0,1 1,-1 0,1 0,1 1,0-1,0 1,0 0,1 0,0 0,1 0,0 1,1-1,0 1,0-1,1 1,0-1,1 1,0-1,0 1,1-1,1 0,-1 1,1-1,1 0,0-1,0 1,0-1,1 0,1 0,0 1,8 0,0 0,0-1,1 0,0-2,1 1,-1-2,1 0,0-1,0-1,1 0,-1-1,1-1,-1-1,1 0,-1-1,1 0,15-5,38 3,-45 3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128 0,'-24'47,"4"-9,1 0,2 1,2 1,-8 34,21-71,1-1,0 1,0 0,0-1,0 1,0 0,0 0,1-1,0 1,-1 0,1 0,0 0,1 0,-1 0,0-1,1 1,-1 0,1 0,0 0,0-1,0 1,1 0,-1-1,0 1,1-1,0 0,-1 1,1-1,0 0,0 0,0 0,1 0,-1-1,0 1,1-1,-1 1,1-1,-1 0,1 0,0 0,0 0,-1 0,1 0,0-1,0 0,2 1,5-3,-1 0,0-1,0 1,-1-2,1 1,-1-1,1-1,-1 1,-1-1,1-1,-1 0,1 0,-2 0,1-1,-1 0,0 0,0 0,-1-1,0 0,0 0,-1 0,0-1,-1 1,0-1,0 0,-1 0,0 0,0 0,-1 0,0-1,-1 1,0 0,0-1,-1 1,0 0,-1 0,0-1,1 4,-1 1,0 0,1-1,-2 1,1 0,0 0,-1 0,0 0,0 1,-1-1,1 1,-1 0,0 0,0 0,0 0,-1 1,1 0,-1-1,0 2,0-1,0 1,0-1,0 1,-1 1,1-1,0 1,-1 0,0 0,1 1,-1-1,1 1,-1 0,0 1,1 0,-1-1,1 2,-1-1,1 1,-5 2,-10 8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81 319,'21'-2,"1"-1,-1-2,0 0,0-1,-1-1,0-1,0-1,0-1,-2 0,2-2,89-64,-106 73,1 0,-1 0,0-1,-1 1,1-1,-1 1,1-1,-1 0,0 0,0 0,-1 0,1 0,-1 0,0-1,0 1,0 0,-1-1,1 1,-1 0,0-1,-1 1,1-1,-1 1,1 0,-1-1,-1 1,1 0,-2-2,-2 1,0 0,0 1,-1 0,1 0,-1 0,0 1,-1 0,1 0,0 0,-1 1,0 0,1 0,-1 1,0 0,0 0,0 0,0 1,0 0,0 1,0-1,0 1,1 1,-1-1,-5 3,-2-3,1 1,0 0,0 1,0 1,0 0,1 0,-1 1,1 1,0 0,1 1,-1 0,1 1,1 0,0 1,0 0,0 0,1 1,1 1,-1-1,2 1,0 0,0 1,1 0,0 0,1 1,1-1,-2 5,6-11,0-1,0 0,0 0,0 0,1 1,0-1,0 0,0 0,1 0,0 0,0-1,0 1,0 0,1-1,0 0,0 1,0-1,0 0,1 0,-1-1,1 1,0-1,4 3,108 52,-97-52,0-2,1 0,-1 0,1-2,0-1,-1 0,1-1,0-2,0 0,-1 0,1-2,-1-1,0 0,0-1,-1-1,0-1,17-10,135-82,-144 83</inkml:trace>
  <inkml:trace contextRef="#ctx0" brushRef="#br0" timeOffset="166.802">1181 8,'-38'38,"-32"28,-9 7,4 0,11-6,15-11,16-10,14-7,15-12,9-9</inkml:trace>
  <inkml:trace contextRef="#ctx0" brushRef="#br0" timeOffset="405.417">787 93,'26'16,"-1"1,0 1,-1 2,-1 0,-1 1,-1 1,-1 1,4 8,117 112,-134-138,0-1,0 0,1 0,0 0,0-1,0 0,0 0,0-1,1 0,-1 0,5-1,11 1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1,'10'29,"3"9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8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1,'-13'10,"-1"1,-1-1,2 2,0 0,0 0,1 1,0 1,1 0,1 1,-8 15,16-27,1 1,0 0,0-1,1 1,-1 0,1 0,0 0,0 0,0 0,0-1,1 1,-1 0,1 0,0 0,0-1,1 1,-1 0,1-1,0 0,0 1,0-1,0 0,0 0,1 0,-1 0,1 0,0 0,0-1,0 0,0 1,0-1,1 0,0 0,0 1,1 0,-1 0,0 1,0-1,-1 1,1 0,-1 0,0 1,0-1,0 1,0-1,-1 1,0 0,0 0,0 0,-1 0,1 0,-2-1,0-1,0 0,0 0,-1 0,1 1,-1-1,0 0,0 0,0 0,0 0,0 0,-1 0,1-1,-1 1,0 0,0-1,0 1,0-1,0 0,-1 1,1-1,-1 0,1 0,-1-1,0 1,0-1,0 1,1-1,-1 0,-1 0,1 0,0 0,-3 0,-107 5,71-23,29 4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85 131,'0'24,"0"27,0 9,0 5,0-4,0-8,0-8,0-7,0-5,0-3,0-2,0-1,0-6</inkml:trace>
  <inkml:trace contextRef="#ctx0" brushRef="#br0" timeOffset="469.717">1 158,'41'-25,"0"1,2 2,1 2,0 2,1 1,42-8,17 19,-101 6,0 1,0 0,1 0,-1 0,0 0,0 1,0-1,0 1,0 0,-1 0,1 0,0 0,-1 1,0-1,1 0,-1 1,0 0,0 0,-1-1,1 1,0 0,-1 0,0 1,0-1,0 0,0 0,0 0,0 3,-1 10,-1 0,-1-1,0 0,-1 1,-1-1,0 0,-1 0,0-1,-1 1,-1-1,0 0,-1-1,-10 12,-6 19,19-35,2-5,-1 0,1 1,0 0,0 0,0 0,1 0,-1 0,1 1,1-1,-1 1,1-1,0 1,0 0,1-1,-1 1,1 0,0-1,1 1,0 0,0-1,0 1,0 0,1-1,0 0,0 1,0-1,1 0,1 1,155 125,-157-129,0 1,-1-1,1 1,-1 0,0-1,0 1,0 0,0 0,0 0,0 0,-1 0,0 0,1 0,-1 0,0 0,-1 0,1 0,0 0,-1 0,0 0,1 0,-1 0,0-1,-1 1,1 0,0 0,-1-1,0 1,1-1,-1 1,0-1,0 0,0 0,-1 0,1 0,0 0,-1 0,0 0,-7 4,0 1,0-1,0-1,-1 0,1 0,-1-1,0 0,-1-1,-4 1,-17 0,0-2,0 0,1-2,-1-2,-5-2,32 4,1-1,-1 0,1 0,-1-1,1 1,0-1,0 0,0-1,0 1,0-1,0 0,1 0,-1 0,1-1,0 0,0 0,0 0,1 0,-1 0,1-1,-3-4,-1-9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5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52 593,'-14'33,"-5"22,1 0</inkml:trace>
  <inkml:trace contextRef="#ctx0" brushRef="#br0" timeOffset="273.13">52 198,'15'10,"4"7,-1 2</inkml:trace>
  <inkml:trace contextRef="#ctx0" brushRef="#br0" timeOffset="511.989">222 847,'160'-272,"-129"236,-30 35,-1 1,1-1,0 1,0 0,-1-1,1 1,0 0,0-1,0 1,-1 0,1 0,0 0,0 0,0 0,-1 0,1 0,0 0,0 0,0 0,-1 1,1-1,0 0,0 0,-1 1,1-1,0 0,0 1,-1-1,1 1,0-1,-1 1,1 0,-1-1,1 1,-1-1,1 1,-1 0,1-1,-1 1,0 0,1 0,-1-1,0 1,1 0,-1 0,0 0,0-1,0 1,0 0,0 0,0 0,12 55,-12-51,0 0,0 0,1 0,-1 1,1-1,0 0,1 0,-1 0,1 0,0 0,0-1,1 1,-1 0,1-1,0 0,1 0,-1 0,0 0,1 0,0 0,0-1,0 0,1 0,-1 0,1-1,-1 1,1-1,0 0,1-1,-1 1,1-2,-1 1,1-1,-1 0,1 0,-1 0,1-1,0 0,-1 0,0 0,1-1,-1 1,0-1,0-1,0 1,0-1,0 0,0 0,-1 0,1-1,-1 1,0-1,0 0,-1 0,1-1,0 0,7-9,-1-1,0-1,-2 1,1-2,-2 1,0-1,4-15,15-43,-18 57</inkml:trace>
  <inkml:trace contextRef="#ctx0" brushRef="#br0" timeOffset="765.077">1125 1,'-5'38,"-1"32,0 9,1-4,1-6,2-9,1-10,0-4,1-6,0-3,1-5,-1-2,0-1,0-2,0-9,1-9</inkml:trace>
  <inkml:trace contextRef="#ctx0" brushRef="#br0" timeOffset="911.692">871 423,'29'0,"33"5,11 2,-1-1,-10-1,-9-2,-10 0,-6-2,-6-1,-8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7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0 113,'5'29,"1"9</inkml:trace>
  <inkml:trace contextRef="#ctx0" brushRef="#br0" timeOffset="1283.149">84 0,'0'10,"0"12,-4 3,-3 2,1 1,2 0,0 1,2 0,1 0,0-6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6,'-11'22,"1"-1,0 1,2 0,1 1,1 0,0 0,2 1,1 0,2-21,1 0,0 1,0-1,0 0,0 0,0 1,0-1,1 0,0 0,-1 1,1-1,1 0,-1 0,0 0,1 0,-1 0,1-1,0 1,0 0,0-1,0 1,1-1,-1 0,1 0,-1 1,1-2,0 1,0 0,-1-1,1 1,0-1,1 0,-1 0,0 0,0 0,0-1,1 1,-1-1,0 0,0 0,1 0,-1 0,1-1,6 1,0-1,1-1,-1 0,0 0,0-1,0 0,0-1,-1 0,1 0,-1-1,0 0,-1-1,1 0,-1 0,0-1,-3 3,0 0,-1-1,1 1,-1-1,0 0,-1 0,1 0,-1 0,0-1,0 1,-1-1,1 0,-1 0,-1 0,1 0,-1 0,0 0,0 0,-1-1,0 1,0 0,0 0,-1-1,0 1,-1-2,-1 1,-1 1,1 0,-2 0,1 1,0-1,-1 1,0 0,-1 0,1 0,-1 1,0 0,0 0,0 0,0 1,-1 0,1 0,-1 1,0 0,0 0,0 0,0 1,0 0,0 0,0 1,-1 0,1 0,0 1,0 0,0 0,0 1,-1 0,-18 5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1 256,'34'-9,"1"-1,-2-3,0 0,0-2,-2-2,0 0,0-3,12-11,-40 30,-1 0,0 0,0-1,0 1,0-1,-1 1,1-1,0 0,-1 0,1 1,-1-1,0 0,1 0,-1-1,0 1,0 0,0 0,-1-1,1 1,-1 0,1-1,-1 1,0 0,1-1,-1 1,0-1,-1 1,1 0,0-1,-1 1,1 0,-1-1,0 1,0 0,0 0,0 0,0-1,0 1,-1 0,1 0,-1 1,1-1,-1 0,0 1,0-1,0 0,0 1,0 0,0 0,0-1,-8-1,1 1,-1 0,1 0,-1 1,0 0,0 1,0 0,0 0,0 1,1 0,-1 1,0 0,1 1,-1 0,1 0,0 1,0 0,0 1,1 0,0 0,0 1,0 0,0 0,1 1,0 0,0 1,1-1,0 1,1 0,-1 0,1 1,1 0,0 0,0 0,1 0,0 1,0-1,1 1,1 0,-1-1,2 1,-1 0,1 0,1 0,0 1,0-6,0 1,1 0,0-1,0 1,0-1,1 0,0 0,0 0,0 0,1 0,-1 0,1-1,0 0,0 0,1 0,-1 0,1-1,0 0,0 0,0 0,0 0,1-1,-1 0,1 0,0 0,5 0,157 8,-150-11,11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0,'-6'18,"0"0,1 1,1-1,0 1,2 0,0 0,2 0,0 14,0-19,0 414,0-405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0,'-10'39,"-3"17,6-1,4-10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0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339 141,'-22'189,"16"-117,3 1,3 0,4-1,5 25,-5-73,1-5,-1 1,-2 0,0 0,0 1,-2-1,-1 0,0 0,-2 0,0 0,-1 0,-1 0,-1-9</inkml:trace>
  <inkml:trace contextRef="#ctx0" brushRef="#br0" timeOffset="254.587">0 649,'38'-10,"33"-7,8-7,0 2,-7 4,-13 0,-10 4,-10 4,-6-2,-4 2,-7-2,-7 1</inkml:trace>
  <inkml:trace contextRef="#ctx0" brushRef="#br0" timeOffset="704.319">763 0,'-20'92,"4"2,4-1,4 6,34 148,-26-241,0 0,0 1,0 0,0-1,1 1,0 0,1-1,-1 1,1-1,0 0,1 1,0-1,0 0,0-1,0 1,1 0,4 4,-5-10,0 0,1 1,-1-1,0 0,0-1,1 1,-1 0,0-1,0 0,1 0,-1 0,0 0,0 0,0-1,-1 1,1-1,0 0,0 0,-1 0,1 0,-1 0,0-1,0 1,2-3,0 1,97-84,-99 86,0 0,-1 1,1 0,0-1,0 1,0 0,0 0,0 0,1 0,-1 0,0 0,0 1,1-1,-1 1,0-1,1 1,-1 0,0 0,1 0,-1 0,0 1,1-1,-1 1,0-1,0 1,1 0,-1 0,0 0,0 0,0 0,0 0,0 1,0-1,0 0,-1 1,1 0,0-1,-1 1,1 0,-1 0,0 0,0 0,0 0,0 0,0 0,0 1,0-1,0 1,11 165,-11-167,-1 1,0-1,1 0,-1 0,1 1,0-1,-1 0,1 0,0 0,0 0,-1 0,1 0,0 0,0 0,0 0,0 0,0 0,1-1,-1 1,0 0,0-1,0 1,1-1,-1 1,0-1,1 0,-1 1,0-1,1 0,-1 0,0 0,1 0,-1 0,0 0,1-1,-1 1,0 0,0-1,1 1,-1 0,0-1,0 0,1 1,-1-1,0 0,0 0,0 0,11-9</inkml:trace>
  <inkml:trace contextRef="#ctx0" brushRef="#br0" timeOffset="1066.879">1298 733,'17'-3,"0"-1,0-1,0 0,-1-1,0-1,0-1,-1 0,0-1,0 0,-1-1,0-1,-1 0,0-1,-1-1,1-1,-11 11,-1 1,0 0,0-1,0 1,0-1,0 1,-1-1,1 1,-1-1,0 1,1-1,-1 1,0-1,-1 0,1 1,0-1,-1 1,1-1,-1 1,0-1,0 1,0-1,0 1,0 0,-1 0,1-1,-1 1,1 0,-1 0,0 0,0 1,0-1,0 0,0 1,0-1,0 1,0 0,-1 0,1 0,0 0,-1 0,1 0,-1 0,1 1,-1 0,0-1,1 1,-1 0,1 0,-1 0,0 1,1-1,-1 0,1 1,-1 0,1 0,-1 0,1 0,0 0,-2 1,-6 2,0 0,1 1,-1 0,1 1,1 0,-1 0,1 1,0 0,0 0,1 1,0 0,0 0,1 1,0-1,1 2,0-1,0 0,1 1,0 0,0 0,2 0,-1 1,1-1,0 1,1 8,1-15,0-1,0 1,1-1,-1 1,1-1,0 1,0-1,0 0,1 1,-1-1,1 0,-1 0,1 0,0 0,0 0,1-1,-1 1,1-1,-1 1,1-1,0 0,0 0,0 0,0 0,0-1,0 1,0-1,1 1,-1-1,0 0,1-1,0 1,119 7,-112-8,23-1,-3 0</inkml:trace>
  <inkml:trace contextRef="#ctx0" brushRef="#br0" timeOffset="1335.117">1750 875,'5'-19,"1"-12,0-5,4 0,0 0,-2 1,3 3,4 1,0 1,1 7,-1 1,2 5,-3 0,1 4,-1 8,-4 5</inkml:trace>
  <inkml:trace contextRef="#ctx0" brushRef="#br0" timeOffset="1651.185">2117 677,'20'-16,"-2"-1,0-1,-1 0,-1-2,0 0,-2 0,0-2,1-4,-3-26,-12 51,0 0,0 0,0 0,0 0,-1 0,1 0,0 0,-1 0,1 0,0 1,-1-1,1 0,-1 0,0 1,1-1,-1 0,1 0,-1 1,0-1,0 1,1-1,-1 1,0-1,0 1,0-1,0 1,0 0,1-1,-1 1,0 0,0 0,0 0,0 0,0-1,0 2,0-1,0 0,0 0,0 0,0 0,0 0,0 1,1-1,-1 0,0 1,0-1,0 1,0-1,1 1,-1-1,0 1,-13 6,1 1,0 0,1 1,-1 1,2 0,-1 0,1 1,1 0,0 1,1 0,0 1,1 0,-5 10,10-18,-1 1,1 0,0 0,0 0,0 1,1-1,0 1,1-1,-1 1,1 0,0 0,1 0,0-1,0 1,0 0,1 0,0 0,0-1,1 1,0 0,0-1,0 1,1-1,0 0,0 0,1 0,0 0,0-1,0 0,1 1,-1-1,1-1,0 1,4 2,7-1,0 0,1-1,0-1,-1 0,1-1,1-1,-1-1,0 0,0-1,1-1,-1-1,12-2,4-1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7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0 426,'14'-41,"-3"5,1 0,2 0,2 1,15-25,-31 60,1-1,-1 1,0 0,0-1,0 1,0-1,1 1,-1 0,0-1,0 1,1 0,-1 0,0-1,1 1,-1 0,0 0,1-1,-1 1,0 0,1 0,-1 0,1 0,-1-1,0 1,1 0,-1 0,1 0,-1 0,0 0,1 0,-1 0,1 0,-1 0,0 0,1 1,-1-1,1 0,-1 0,0 0,1 0,-1 1,0-1,1 0,-1 0,0 0,1 1,-1-1,0 0,1 1,-1-1,0 0,0 1,0-1,1 0,-1 1,0-1,0 0,0 1,0-1,0 1,1-1,-1 0,0 1,0-1,0 1,0-1,0 1,9 37,-7-29,-2-3,1-1,-1 0,1 0,0 0,0 0,1 0,-1 0,1 0,0 0,1 0,-1-1,1 1,0-1,0 0,0 0,1 0,-1 0,1 0,0-1,0 0,0 0,1 0,-1 0,1-1,-1 1,1-1,0 0,0-1,0 1,0-1,0 0,0 0,0-1,1 1,-1-1,0 0,0-1,0 1,1-1,-1 0,1-1,13-8,0-1,-1 0,0-2,-1 0,-1-1,0 0,-1-2,0 0,-1 0,-1-1,-1-1,2-5,-1 4</inkml:trace>
  <inkml:trace contextRef="#ctx0" brushRef="#br0" timeOffset="316.289">706 342,'22'-14,"0"-1,-1 0,0-2,-1 0,-1-2,-1 0,-1-1,0 0,-2-2,0 0,-1 0,-2-1,0-2,-10 23,-1 0,0 1,0-1,-1 0,1 1,0-1,-1 0,1 0,-1 0,1 0,-1 1,0-1,0 0,0 0,0 0,0 0,0 0,0 0,-1 0,1 0,-1 0,1 1,-1-1,0 0,0 0,1 1,-1-1,-1 0,1 1,0-1,0 1,-1 0,1-1,0 1,-1 0,1 0,-1 0,0 0,1 0,-1 0,0 0,0 0,1 1,-1-1,0 1,0-1,0 1,0 0,0 0,0 0,-1 0,-10 2,0 1,0 1,0 0,0 0,1 1,0 1,0 0,0 1,1 0,0 1,0 0,1 1,0 0,1 0,0 1,0 1,1-1,0 1,1 1,0-1,1 1,0 0,1 1,1-1,-3 11,6-14,0 1,0-1,1 1,1 0,-1-1,2 1,-1-1,1 0,1 1,0-1,0 0,0 0,1-1,1 1,0-1,0 0,0 0,1 0,0-1,0 0,1 0,0 0,0-1,1 0,0-1,0 1,0-2,1 1,-1-1,1 0,0-1,0 0,0-1,1 1,-1-2,5 1,5 2,5 2,-1-1,1-1,1-1,-1-2,0 0,10-2,-7-3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57,'0'726,"0"-715</inkml:trace>
  <inkml:trace contextRef="#ctx0" brushRef="#br0" timeOffset="253.463">1 480,'38'-5,"42"-6,12-6,0-1,-11 4,-19-2,-16 3,-10 3,-7 4,-3-3,-2 1,-4-3,-7 0</inkml:trace>
  <inkml:trace contextRef="#ctx0" brushRef="#br0" timeOffset="634.607">707 0,'-28'379,"26"-368,1 1,1-1,0 0,0 0,1 1,1-1,0 0,0 0,1 0,1 0,-1-1,2 1,0-1,0 0,0 0,1-1,1 0,0 0,0 0,5 4,-7-11,0-1,-1 0,1 0,0 0,0 0,-1-1,1 0,0 0,0 0,0 0,0-1,-1 0,1 0,0 0,-1-1,1 0,-1 0,1 0,-1 0,0 0,0-1,0 0,0 0,0 0,-1 0,1-1,-1 1,0-1,0 0,1-2,16-12,-9 10,-10 5,1 1,-1-1,1 1,0-1,0 1,0 0,0 0,1 0,-1 0,0 0,1 1,0-1,-1 1,1-1,0 1,0 0,-1 0,1 0,0 0,0 1,0-1,0 1,0 0,0 0,0 0,0 0,0 1,0-1,0 1,0-1,0 1,0 0,0 0,0 1,-1-1,1 0,0 1,-1 0,0 0,2 0,23 67,9 10,-21-65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1,'-3'2,"1"0,-1 0,0 0,1 0,-1 1,1-1,0 1,0 0,0 0,0 0,1 0,-1 0,1 0,-1 0,1 0,0 0,0 1,1-1,-2 1,-4 17,1 1,1-1,1 1,0 1,2-1,1 0,0 5,-4 77,-19 266,35-321,-6-49</inkml:trace>
  <inkml:trace contextRef="#ctx0" brushRef="#br0" timeOffset="258.219">1 424,'38'-5,"23"-6,5-1,-3 1,-8 2,-8 4,-8 1,-10 3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59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17,'-13'-4,"0"0,0 1,0 1,-1 0,1 1,-1 1,0 0,1 0,-1 1,1 1,-1 1,1 0,0 0,0 1,0 1,1 0,-1 1,1 0,1 1,-1 0,1 1,0 1,1-1,0 1,0 1,0 2,7-9,0-1,0 1,1 0,-1 1,1-1,0 0,0 1,0-1,0 1,1-1,-1 1,1 0,0 0,0 0,0 0,1-1,-1 1,1 0,0 0,0 0,1 0,-1 0,1 0,0 0,0 0,0 0,0 0,1-1,-1 1,1-1,0 1,0-1,0 1,1-1,-1 0,1 0,0 0,1 0,5 4,0-1,1 0,-1-1,2 0,-1-1,0 0,1 0,0-1,0-1,0 1,0-2,0 0,0 0,0-1,0 0,0-1,1 0,-1-1,10-3,3-1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1,'-14'28,"-5"10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0,'10'19,"2"7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0 289,'30'-81,"-19"47,2 1,1 0,1 1,2 1,2-2,-19 33,0-1,0 1,0-1,0 1,0-1,0 1,1-1,-1 1,0-1,0 1,1-1,-1 1,0-1,0 1,1-1,-1 1,1 0,-1-1,0 1,1 0,-1-1,1 1,-1 0,1-1,-1 1,0 0,1 0,-1 0,1-1,0 1,-1 0,1 0,-1 0,1 0,-1 0,1 0,-1 0,1 0,-1 0,1 0,-1 0,1 1,-1-1,1 0,-1 0,1 0,-1 1,1-1,-1 0,1 1,-1-1,0 0,1 1,-1-1,1 0,-1 1,0-1,0 1,1-1,-1 1,0-1,0 1,1-1,-1 1,0-1,0 1,0-1,0 1,0-1,0 1,7 49,-6-36,0-6,-1 1,1-1,-1 1,1-1,0 1,1-1,0 0,1 1,-1-1,1 0,1-1,0 1,0 0,0-1,1 0,0 0,1-1,-1 1,1-1,0 0,1-1,6 5,-11-9,0 0,1-1,-1 1,1-1,-1 0,0 0,1 0,-1 0,1 0,-1 0,0-1,1 1,-1-1,0 0,1 0,-1 0,0 0,0 0,0 0,0 0,0-1,0 1,0-1,0 1,-1-1,1 0,0 0,-1 0,0 0,1 0,0-1,31-76,-25 57,16-39,-15 46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6,'-7'-1,"0"-1,-1 1,1 0,0 1,-1 0,1 0,0 0,-1 1,1 0,0 1,0-1,-1 1,-2 2,3-2,-10 3,1 1,-1 0,1 2,1 0,0 0,0 2,0 0,1 0,1 1,0 1,0 0,1 1,1 1,0-1,1 2,0-1,2 1,-4 8,6-11,1-1,0 1,1 0,0 0,1 1,0-1,1 0,1 1,0 0,0-1,1 1,1 0,0-1,1 1,0 0,1-1,1 0,0 0,0 0,1 0,1-1,0 0,0 0,1 0,5 6,-2-6,1-1,-1 0,2 0,-1-1,1-1,0 1,1-2,0 0,0-1,1 0,0-1,0 0,0-1,0-1,1 0,-1-1,13 0,3-1,-1-1,1-1,-1-2,0-1,0-1,0-1,0-2,14-6,57-41,-74 34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1,'-22'119,"5"2,5 0,5 1,9 105,9-167,-5-60,0-5</inkml:trace>
  <inkml:trace contextRef="#ctx0" brushRef="#br0" timeOffset="254.602">0 368,'39'9,"31"4,14-1,-3-2,-10-8,-12-4,-12-2,-14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6:1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0 186,'0'-3,"1"-1,-1 1,1 0,-1-1,1 1,0 0,1 0,-1 0,0 0,1 0,0 0,-1 0,1 0,0 1,1-1,-1 1,0-1,1 1,-1 0,1 0,0 0,0 0,-1 1,1-1,0 1,1 0,-1 0,0 0,0 0,0 0,1 0,-1 1,0 0,1 0,-1 0,0 0,1 0,-1 1,0-1,0 1,1 0,-1 0,0 0,0 0,0 1,0-1,0 1,0 0,-1 0,1 0,0 0,-1 0,1 2,8 12,-2 1,0 0,-1 1,-1 0,0 0,-2 0,0 1,-1 0,-1 0,0 0,-2 0,0 1,-1-1,-1 0,-3 18,3 4,2-23,-1-1,-1 1,0 0,-2 0,0 0,0-1,-2 1,0-1,-1 0,-1-1,-1 0,0 0,-1 0,0-1,-1 0,-1-1,-1 0,-4 4,15-17,0 1,-1-1,1 1,0-1,-1 1,0-1,1 0,-1 0,0 0,0 0,0 0,1 0,-1 0,0 0,0-1,0 1,0-1,0 0,-1 1,1-1,0 0,0 0,0 0,0-1,0 1,0 0,0-1,0 1,0-1,0 0,0 0,0 0,0 0,1 0,-1 0,0 0,1 0,-1-1,1 1,-1-1,1 1,-2-2,2-8,0 1,0-1,1 0,0 0,1 1,0-1,0 1,1-1,1 1,0-1,0 1,1 0,0 0,1 1,0-1,5-5,-3-1,13-29,2 0,2 1,1 2,3 0,1 2,2 1,2 2,1 1,2 1,1 2,2 2,18-10,-40 30,-6 3,1 1,0-1,0 2,1 0,0 0,0 1,0 1,1 0,12-1,-23 6,0 0,1 0,-1 0,0 1,0-1,0 1,0 0,0 0,0 0,-1 0,1 0,0 1,-1-1,0 1,0-1,0 1,0 0,0 0,0 0,-1 0,1 0,-1 1,0-1,0 0,0 1,-1-1,1 1,-1-1,0 0,1 1,-2-1,1 1,0-1,-1 1,1-1,-1 1,0-1,0 0,-1 0,1 1,-1-1,1 0,-1 0,0 0,-1 0,-9 17,0-2,-1 0,-1 0,0-1,-2-1,0 0,0-1,-2-1,0-1,0 0,-2-1,11-5,-1 0,0 0,0-1,0-1,-1 1,0-2,0 1,0-2,-1 1,1-2,-1 0,0 0,0-1,-2 0,-4-5</inkml:trace>
  <inkml:trace contextRef="#ctx0" brushRef="#br0" timeOffset="365.835">1072 16,'-1'1,"-18"4,0 2,0 1,0 0,1 1,0 1,1 1,0 1,1 0,0 1,1 0,1 2,0-1,-5 9,17-20,1 1,-1 0,1 0,0 0,0 0,0 0,0 0,1 1,0-1,0 0,0 0,0 0,1 0,-1 0,1 0,0 0,1 0,-1 0,1 0,-1 0,1 0,0-1,0 1,1-1,-1 1,1-1,0 0,0 0,0 0,0-1,0 1,0-1,1 1,0-1,-1 0,1-1,0 1,0 0,0-1,0 0,0 0,0 0,0-1,0 1,0-1,0 0,1 0,1-1,3 1,1-1,0 0,-1 0,1-1,-1 0,0-1,0 0,0 0,0-1,0 0,-1-1,0 1,0-2,0 1,0-1,-1-1,0 1,-1-1,1 0,4-8,-7 9,0 0,-1 0,0 0,-1 0,1-1,-1 1,-1-1,1 1,-1-1,0 0,0 0,-1 0,0 0,0 1,-1-1,0 0,0 0,0 1,-1-1,0 0,-1 1,1 0,-1-1,0 1,-1 0,1 1,-1-1,0 1,-1-1,0 1,-62-21,49 27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41,'-10'-6,"0"0,0 1,-1 1,0 0,0 0,0 1,0 0,0 1,0 1,-1-1,1 2,-1 0,1 0,-1 1,1 0,0 1,-1 0,1 1,0 0,1 1,-1 0,0 1,1 0,0 1,0 0,1 0,0 1,-2 2,1 4,0 0,1 1,0 1,1 0,1 0,0 0,1 1,0 0,-2 15,6-25,1 0,0 0,0 0,0 0,1 0,-1 0,2 0,-1 0,1 1,0-1,0 0,0 0,1 0,0-1,0 1,1 0,0-1,0 1,0-1,0 0,1 0,0 0,0-1,0 1,0-1,1 0,0 0,1 0,0-1,1 0,-1 0,1 0,0-1,0 0,1-1,-1 0,0 0,0 0,1-1,-1 0,0 0,0-1,1 0,-1 0,0-1,0 0,0 0,2-2,124-67,-111 52,-1-1,0-1,-2-1,0-1,-2 0,0-1,2-8,-18 30,-1 3,0-1,1 0,-1 1,0-1,0 1,0-1,1 0,-1 1,0-1,0 0,1 1,-1-1,0 0,1 0,-1 1,0-1,1 0,-1 0,1 1,-1-1,0 0,1 0,-1 0,1 0,-1 0,1 0,-1 0,0 1,1-1,-1-1,1 1,-1 0,1 0,-1 0,0 0,1 0,-1 0,1 0,-1 0,0-1,1 1,-1 0,1 0,-1-1,0 1,1 0,-1 0,0-1,0 1,1 0,-1-1,0 1,0-1,1 1,-1 0,0-1,0 1,0-1,0 1,1 0,-1-1,0 1,0-1,0 1,0-1,0 1,0 0,0-1,0 1,-1-1,3 14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5:24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5527 619,'-7'11,"1"-1,0 1,1 0,0 0,1 0,0 1,1-1,0 1,1 0,0 0,1 0,0 0,1 0,0 0,1 0,1 0,0 0,0 0,1 0,1 0,4 9,-7-17,1-1,0 0,0 0,1 0,-1 0,1-1,-1 1,1 0,0-1,0 0,0 0,0 0,0 0,0 0,1-1,-1 1,1-1,-1 0,1 0,0 0,-1 0,1-1,0 0,-1 1,1-1,0-1,-1 1,1 0,0-1,-1 0,1 0,0 0,-1 0,0-1,1 1,-1-1,0 0,1 0,9-5,0-2,-1 1,0-1,0-1,-1 0,-1-1,1 0,7-12,-12 16,-1 0,0 0,0-1,-1 1,0-1,0 0,-1-1,0 1,-1-1,1 1,-2-1,1 0,-1 0,-1 0,1 1,-1-1,-1 0,0 0,0 0,-1 0,0 1,0-1,-1 1,0-1,-1 1,0 0,0 0,-5-6,4 8,0-1,-1 0,0 1,0 0,0 1,-1 0,0 0,0 0,0 0,-1 1,1 1,-1-1,0 1,0 0,0 1,-1 0,-5 0,15 2,0 0,-1 0,1 1,0-1,-1 0,1 1,-1-1,1 0,-1 1,1-1,-1 1,1-1,-1 1,1-1,-1 1,1 0,-1-1,0 1,1 0,-1-1,0 1,0-1,1 1,-1 0,0 0,0-1,0 1,0 0,0-1,0 1,0 0,0-1,0 1,0 0,-1 0,1-1,0 1,0 0,-1-1,1 1,0-1,-1 1,1 0,0-1,-1 1,1-1,-1 1,1-1,-1 1,1-1,-1 1,0-1,1 0,-1 1,1-1,-1 0,0 0,1 1,-1-1,0 0,0 0,1 0,-1 0,0 0,12 2,-1-1,1-1,0 1,-1-2,1 0,-1 0,1-1,-1 0,1-1,-1 0,0 0,0-1,-1-1,1 1,6-6,11-5,-1-2,-1-1,0-1,-2-1,0-1,-1-1,-2-1,0-1,-1 0,-1-2,-2 0,12-24,31-125,-52 167,-2 28,-3 30,4 51,5-1,4-1,10 21,-7-25,60 424,-74-496,-2 0,0 1,-1 0,-1-1,-2 1,0-1,-2 0,0 1,-1-1,-2-1,0 1,-5 8,10-27,1-1,-1 1,0 0,0-1,0 1,0-1,-1 1,1-1,-1 0,0 0,0-1,0 1,0 0,-1-1,1 0,-1 0,1 0,-1 0,0 0,0-1,1 0,-1 0,0 0,0 0,0 0,-1-1,1 0,0 0,0 0,0 0,0-1,0 1,0-1,0 0,0-1,0 1,0 0,1-1,-1 0,1 0,-1 0,1-1,-1 1,-1-3,-1-6,2 0,0-1,0 1,1-1,0 0,1 0,0 0,1 0,1-1,-1 1,2 0,0 0,1 0,0 0,0 0,4-10,5-20,2 0,2 1,1 0,2 2,2 0,1 1,3 0,0 2,28-29,-27 32,-5 6</inkml:trace>
  <inkml:trace contextRef="#ctx0" brushRef="#br0" timeOffset="868.571">7304 704,'25'-1,"0"-1,0-1,0-2,-1 0,1-1,-2-1,1-2,-1 0,6-5,-19 9,0 0,0-1,-1-1,0 1,0-2,-1 1,0-1,0 0,-1-1,0 0,0 0,4-10,-7 12,-4 7,0-1,0 0,-1 0,1 0,0 0,1 0,-1 0,0 0,0 0,0 0,0 0,1 0,-1 1,0-1,1 0,-1 0,1 0,-1 1,1-1,0 0,-1 0,1 1,-1-1,1 0,0 1,0-1,-1 1,1-1,0 1,0-1,0 1,0 0,0-1,-1 1,1 0,0 0,0 0,0 0,0-1,0 1,0 0,0 1,0-1,0 0,0 0,-1 0,1 0,0 1,0-1,0 0,0 1,0-1,-1 1,1-1,0 1,0 0,-1-1,1 1,32 118,-23-58,-3 1,-3-1,-3 1,-3 17,2-23,-2-7,-2-1,-1 1,-3-1,-6 15,12-54,0 0,-1 1,0-1,-1-1,0 1,0 0,-1-1,0 0,0 0,-1-1,0 1,-1-1,-1 1,7-7,1-1,-1 1,0 0,1-1,-1 1,0-1,0 1,1-1,-1 1,0-1,0 1,0-1,0 0,0 1,0-1,0 0,0 0,1 0,-1 0,0 0,0 0,0 0,0 0,0 0,0 0,0-1,0 1,0 0,0-1,0 1,1 0,-1-1,0 1,0-1,0 1,1-1,-1 0,0 1,1-1,-1 0,1 0,-1 1,0-1,1 0,0 0,-1 0,1 0,-1 1,1-2,-10-48,12 19,1 0,2 1,1-1,1 1,1 0,2 1,1 0,1 1,12-19,-1-5,-5 8,2 1,2 1,2 1,1 0,3 2,1 2,1 0,2 2,2 1,1 2,2 1,25-15,27 11,-87 35,0-1,0 1,0 0,0 0,0 0,0 0,0 0,0 0,0 1,0-1,0 1,0-1,0 1,0 0,0 0,0 0,0 0,-1 0,1 0,0 1,-1-1,1 0,-1 1,1-1,-1 1,0 0,0-1,0 1,0 0,0 0,0 0,0 0,0 0,-1 0,1 0,-1 0,0 0,1 0,-1 0,0 0,0 0,0 2,-2 11,-1 1,0-1,-1 0,0 0,-1 0,-1-1,0 1,-1-1,-1-1,0 1,-1-1,0-1,-1 0,0 0,-9 7,2-1,-1-1,-1 0,-1-1,0-1,-1-1,-1 0,-4 0,25-13,0 0,0 0,0 0,0 0,0-1,0 1,-1 0,1 0,0-1,-1 1,1-1,-1 1,1-1,0 0,-1 1,1-1,-1 0,1 0,-1 0,1 0,-1 0,1-1,0 1,-1 0,1-1,-1 1,1-1,0 1,-1-1,1 1,0-1,-1 0,1 0,0 0,0 0,0 0,0 0,-1-1,3-9</inkml:trace>
  <inkml:trace contextRef="#ctx0" brushRef="#br0" timeOffset="-3655.036">983 422,'88'240,"-57"-167,5 29,-36-101,0-1,0 1,0-1,0 1,1-1,-1 1,0-1,0 1,0-1,1 1,-1-1,0 1,1-1,-1 1,0-1,1 0,-1 1,0-1,1 1,-1-1,1 0,-1 0,1 1,-1-1,1 0,-1 0,1 1,-1-1,1 0,-1 0,1 0,-1 0,1 0,0 0,-1 0,1 0,-1 0,1 0,-1 0,1 0,-1 0,1-1,-1 1,1 0,-1 0,1 0,-1-1,1 1,-1 0,1-1,-1 1,1 0,-1-1,0 1,1-1,-1 1,0-1,1 1,-1-1,0 1,0-1,1 1,-1-1,0 1,0-1,0 1,0-1,0 0,17-42,-16 40,49-153,58-122,-78 226,-24 46</inkml:trace>
  <inkml:trace contextRef="#ctx0" brushRef="#br0" timeOffset="-3017.478">1547 760,'40'-22,"-22"15,-1-1,-1-1,1-1,-2-1,1 0,-1 0,-1-2,0 0,-1 0,0-1,-1-1,-1 0,2-4,-12 16,0 1,0-1,0 0,0 1,-1-1,1 0,-1 1,0-1,0 0,0 0,0 1,0-1,0 0,-1 0,0 1,1-1,-1 0,0 1,0-1,0 1,-1-1,1 1,0 0,-1-1,0 1,0 0,1 0,-1 0,0 0,0 1,-1-1,1 0,0 1,-1-1,1 1,-1 0,1 0,-1 0,1 0,-1 1,0-1,1 1,-1-1,0 1,0 0,1 0,-1 0,0 0,0 1,1-1,-1 1,0-1,1 1,-1 0,1 0,-1 0,1 1,-1-1,0 1,-7 4,1 1,0 0,0 0,1 1,0 0,0 1,1-1,0 1,1 1,0-1,0 1,1 0,0 1,1-1,0 1,1 0,0 0,0 0,2 0,-1 0,1 9,1-15,0 1,1 0,-1-1,1 1,0 0,1-1,0 1,0-1,0 0,0 1,1-1,0 0,0 0,0-1,0 1,1-1,0 1,0-1,0-1,1 1,-1 0,1-1,0 0,0 0,0 0,0-1,0 0,1 0,-1 0,5 1,6 0,-1 0,1 0,0-2,0 0,0-1,0 0,0-1,-1-1,1 0,11-4,-3-4,0-1,0-1,-1 0,-1-2,0-1,-1-1,0 0,-2-2,0 0,-1-1,0-1,7-13,-9 13,-1 0,-1-1,-1-1,-1 0,0 0,-2-1,-1-1,-1 0,-1 0,0-1,-2 0,-2 0,1-10,-25-66,20 98,0 0,-1 1,1-1,-1 0,0 0,0 1,0-1,0 1,0 0,0-1,-1 1,1 0,-1 0,1 1,-1-1,0 0,0 1,0 0,0 0,0-1,0 2,0-1,0 0,0 1,0-1,0 1,-1 0,1 0,0 0,-2 1,-2 2,1 1,0-1,1 1,-1 0,1 1,-1-1,2 1,-1 0,0 1,1-1,0 1,0 0,0 0,1 0,0 0,0 0,1 1,0 0,0-1,0 1,1 0,0 0,0 2,-3 30,1 0,2 0,2 0,4 26,-1-37,1-1,1 0,2-1,1 1,1-2,1 1,1-1,1-1,1 0,14 16,26 5,-35-39</inkml:trace>
  <inkml:trace contextRef="#ctx0" brushRef="#br0" timeOffset="-2701.32">2535 535,'-9'14,"0"0,1 1,1-1,0 2,1-1,1 1,0 0,1 0,1 0,0 0,2 1,-1-1,2 1,1 15,0-28,0-1,-1 0,1 1,0-1,1 0,-1 1,1-1,-1 0,1 0,0 0,0 0,0 0,0-1,1 1,-1-1,1 1,0-1,0 0,-1 0,1 0,1 0,-1-1,0 1,0-1,0 0,1 0,-1 0,1 0,-1-1,1 1,-1-1,1 0,-1 0,1 0,-1-1,1 1,2-1,3-1,0 0,0-1,0 0,0 0,-1-1,1 0,-1-1,0 1,0-2,-1 1,1-1,-1 0,5-7,-5 7,0-1,-1-1,0 1,-1-1,0 0,0 0,0-1,-1 0,0 1,-1-1,0 0,-1-1,0 1,0 0,-1-1,0 1,0-1,-1 0,-1 1,1-1,-2 1,1-1,-1 1,-1 0,1 0,-2 0,-1-4,2 9,-1 0,1 0,-1 1,0-1,0 1,0 0,-1 0,1 0,-1 0,1 1,-1 0,0 0,0 0,0 1,0-1,0 1,-1 0,1 1,0-1,0 1,-1 0,1 1,0-1,0 1,-1 0,1 0,0 0,0 1,0 0,1 0,-1 0,0 1,1 0,-1-1,1 2,0-1,0 0,0 1,0 0,1 0,-1 0,1 0,0 0,1 1,-1-1,-1 4,-9 14</inkml:trace>
  <inkml:trace contextRef="#ctx0" brushRef="#br0" timeOffset="-2335.714">3185 563,'-24'7,"0"2,1 0,0 2,1 1,0 0,1 2,1 0,0 1,-6 7,23-18,0-1,0 0,1 1,-1-1,1 1,0-1,1 1,-1 0,0 0,1 0,0 0,0 0,0 1,1-1,-1 0,1 0,0 0,0 1,0-1,1 0,0 0,-1 0,2 0,-1 0,0 0,1 0,-1 0,1 0,0 0,1-1,-1 1,1-1,-1 0,1 1,0-1,0 0,0-1,1 1,-1-1,1 1,-1-1,1 0,5 3,-1 0,1-1,0 0,0 0,0-1,1-1,-1 1,1-1,-1-1,1 0,0 0,0-1,-1 0,1-1,0 0,-1 0,1-1,-1 0,1-1,-1 0,0-1,8-3,1-6</inkml:trace>
  <inkml:trace contextRef="#ctx0" brushRef="#br0" timeOffset="-2086.154">3438 676,'-4'33,"2"12,7-2,2-14,1-11</inkml:trace>
  <inkml:trace contextRef="#ctx0" brushRef="#br0" timeOffset="-1813.488">3410 168,'0'0</inkml:trace>
  <inkml:trace contextRef="#ctx0" brushRef="#br0" timeOffset="-1555.947">3833 252,'-17'180,"7"-1,9 8,1-178,0-1,1 1,0 0,0-1,1 0,1 1,-1-1,1 0,0 0,1 0,3 5,11-6,-11-14</inkml:trace>
  <inkml:trace contextRef="#ctx0" brushRef="#br0" timeOffset="-1003.302">3636 619,'395'0,"-392"-1,0 1,0-1,0 1,0-1,0 1,0 0,0 0,0 0,1 0,-1 1,0-1,0 1,0 0,-1 0,1 0,0 0,0 1,0-1,-1 1,1-1,-1 1,1 0,-1 0,0 0,1 0,-1 1,0-1,-1 1,1-1,0 1,-1-1,1 1,-1 0,0 0,0 0,0 0,0 0,0 1,-1 20,-1-20,0-1,1 0,-1 0,1 0,0 0,0 1,0-1,0 0,1 0,-1 0,1 1,0-1,0 0,0 0,0 0,1 0,-1-1,1 1,-1 0,1 0,0-1,0 1,0-1,1 0,1 2,1-5,1 0,-1-1,0 1,0-1,0 0,0-1,-1 1,1-1,0 0,-1 0,0 0,0-1,0 1,0-1,0 0,-1 0,0-1,0 1,2-4,-4 7,72-125,-72 125,0 0,0 0,0 1,0-1,0 1,0-1,1 1,-1-1,0 1,0 0,0-1,1 1,-1 0,0 0,0 0,1 0,-1 0,0 0,0 0,1 0,-1 1,0-1,0 1,0-1,1 0,-1 1,0 0,0-1,0 1,0 0,0-1,0 1,0 0,0 0,-1 0,1 0,0 0,0 0,-1 0,1 0,0 1,31 49,-31-49,208 324,-198-302,-1 1,-1 0,-1 0,-1 0,-1 1,-2 0,-1 0,0 0,-2 1,-1-1,-2 1,0-1,-4 14,5-33,0-1,0 1,-1 0,0-1,0 0,-1 1,1-1,-1 0,-1 0,1 0,-1-1,0 1,0-1,-1 0,1 0,-1-1,0 1,-1-1,1 0,-1 0,0-1,0 0,0 0,0 0,0-1,-1 1,1-2,-1 1,1-1,-1 0,0 0,1-1,-1 0,0 0,0 0,1-1,-1 0,-3-1,4 0,-1-1,1 0,0 0,0 0,1 0,-1-1,1 0,-1 0,1-1,1 1,-1-1,1 0,-1-1,1 1,1-1,-1 1,1-1,0 0,0 0,1-1,0 1,0 0,1-1,-1 0,1 1,1-1,-1 0,1 1,0-3,1-13,0 0,1 1,1-1,1 1,1-1,1 1,1 1,5-11,90-141,-83 148</inkml:trace>
  <inkml:trace contextRef="#ctx0" brushRef="#br0" timeOffset="6152.71">954 1523,'-133'725,"90"-598,23-110,13-48,12 2,2 1,1 0,1 0,2 0,1 1,0 1,2 0,2 1,13-18,-15 21,32-56,3 3,4 1,3 3,3 3,3 2,10-4,-67 65,0-1,1 1,0 0,0 1,0 0,1-1,-1 2,1-1,0 1,0 0,1 1,-1 0,0 0,1 0,-1 1,1 0,-1 0,1 1,0 0,4 1,-8 2,-1 1,0-1,0 1,0 0,-1 0,0 0,1 0,-1 0,0 1,-1-1,1 0,-1 1,0-1,0 1,0 0,-1-1,0 1,0 0,0-1,0 1,-1 0,0-1,1 1,-2-1,1 1,-1-1,1 1,-1-1,0 0,-1 0,-8 29,-1 0,-2-1,-1-1,-1 0,-2-1,-1-1,-1-1,-2 0,-10 9,-4 7,29-34,0 1,0-1,-1 0,0-1,-1 1,0-2,-1 1,0-2,0 1,0-1,-1-1,0 1,-1-2,1 0,-1 0,-6 1,16-6,0 0,0 0,0 0,-1 0,1 0,0 0,0 0,0-1,0 1,0-1,0 0,1 1,-1-1,0 0,0 0,0 0,1 0,-1-1,0 1,1 0,-1-1,1 1,0-1,-1 1,1-1,0 0,0 0,0 1,0-2,-6-15</inkml:trace>
  <inkml:trace contextRef="#ctx0" brushRef="#br0" timeOffset="6801.491">1547 1946,'20'0,"0"-2,-1 0,0-1,1-1,-1-1,0-1,-1 0,0-1,0-1,0-1,-1-1,0 0,-1-1,15-13,-25 18,-1 0,0 0,0-1,0 1,-1-1,1 0,-2-1,1 1,-1-1,0 1,-1-1,0 0,0 0,0-4,-1 8,-1 1,0 0,0-1,0 1,0 0,0-1,0 1,-1 0,0-1,0 1,0 0,0 0,0 0,-1 0,1 0,-1 0,0 0,0 0,0 0,0 1,0-1,-1 1,1 0,-1 0,1 0,-1 0,0 0,0 0,0 1,0-1,0 1,0 0,0 0,-1 0,-1 0,-1 0,-1 0,1 1,0 0,0 0,0 1,0 0,-1 0,1 0,0 1,0-1,1 2,-1-1,0 1,1-1,-1 1,1 1,0-1,0 1,0 0,1 0,-1 1,1-1,0 1,0 0,-1 2,-5 7,-1 1,2 1,0 0,1 0,0 0,2 1,0 0,-1 5,4-9,0 1,0-1,1 1,1-1,0 1,1-1,1 1,0 0,1 0,-1-9,0 0,0 0,1 0,0-1,0 1,0 0,0-1,1 0,0 1,0-1,0 0,0 0,0-1,1 1,0-1,0 0,0 0,0 0,0 0,1-1,-1 1,1-1,-1 0,1-1,3 2,5 0,1 0,0-1,0-1,0 0,0-1,0 0,-1-1,1-1,0 0,0 0,-1-2,1 0,-1 0,0-1,0-1,-1 0,0-1,0 0,1-2,16-12,-1-1,-1-1,-1-1,-1-1,-1-2,20-29,-33 40,-1-1,0 0,-1-1,-1 0,-1 0,0-1,-2 0,0 0,1-15,-5 33,0 0,0 0,-1 0,1 0,-1 0,1 0,-1 0,0 0,1 0,-1-1,0 1,0 0,0 0,0 0,0-1,0 1,0 0,0 0,0-1,0 1,-1 0,1 0,0 0,-1 0,1 0,-1 0,0-1,1 1,-1 0,0 0,0 1,1-1,-1 0,0 0,0 0,0 0,0 1,0-1,0 1,0-1,0 0,0 1,-1 0,1-1,0 1,0 0,0-1,-1 1,1 0,0 0,0 0,0 0,-1 0,1 1,-1-1,-5 7,0 1,1-1,-1 2,2-1,-1 1,1-1,0 1,1 1,0-1,1 1,0-1,0 1,1 0,0 0,1 0,0 1,1-1,0 7,1-9,1 0,1 0,-1 0,1-1,0 1,1-1,0 0,0 0,0 0,1 0,0-1,1 1,-1-2,1 1,1 0,29 37,-30-34,0 1,-1-1,0 1,-1 0,0 0,0 0,-1 0,-1 1,0-1,0 1,-1 0,0 0,-1-1,0 6,4 34,1-31</inkml:trace>
  <inkml:trace contextRef="#ctx0" brushRef="#br0" timeOffset="7616.371">2535 1861,'28'114,"-6"1,-4 1,1 106,-18-217,0-1,0 1,-1 0,0 0,0-1,0 1,-1 0,1 0,-1-1,0 1,-1 0,1-1,-1 1,0-1,0 0,0 0,0 1,-1-1,0-1,0 1,0 0,0-1,0 1,-1-1,0 0,1 0,-5 1,6-5,0 0,-1 0,1 0,0-1,0 1,0-1,0 0,0 0,0 0,0 0,0 0,1 0,-1 0,1 0,0-1,0 1,0 0,0-1,0 1,0-1,0 1,1-1,-1 0,1 1,0-1,0 0,0 1,0-1,0 1,1-3,-1 3,1-31,1 0,2 1,2-1,1 1,1 0,1 1,2 0,2 0,0 1,14-20,-21 36,19-38,2 2,3 1,1 1,2 2,3 1,1 2,6-2,12 4,-54 41,1-1,-1 0,0 1,1-1,-1 1,0-1,1 1,-1-1,1 1,-1 0,0 0,1 0,-1 0,1 0,-1 0,1 0,-1 0,1 1,-1-1,0 1,1-1,-1 1,0-1,1 1,-1 0,0-1,0 1,0 0,1 0,-1 0,0 0,0 0,0 0,-1 0,1 0,0 1,0-1,0 0,-1 1,1-1,-1 0,1 1,-1 0,2 14,-1 0,0 0,-2-1,0 1,0 0,-2-1,0 1,-1-1,0 0,-1 0,-1 0,0 0,-1-1,-4 6,2 2,0-1,-2 0,0 0,-1-1,-1-1,-1 0,-1-1,0-1,-2 0,-3 3,19-19,0 0,0 0,0 0,0 0,0-1,-1 1,1 0,0 0,0-1,0 1,-1 0,1-1,0 0,-1 1,1-1,0 0,-1 1,1-1,-1 0,1 0,0 0,-1 0,1 0,-1-1,1 1,0 0,-1-1,1 1,0-1,0 1,-1-1,1 0,0 1,0-1,0 0,0 0,0 0,0 0,0 0,0 0,0 0,0 0,0 0,1 0,-1-1,0 1,1 0,-1-1,1 1,-1 0,1-1,0 1,0 0,0-1,-1 1,1-1,0 1,1 0,-1-1,0 0,-2-19</inkml:trace>
  <inkml:trace contextRef="#ctx0" brushRef="#br0" timeOffset="7868.352">3297 1777,'0'38,"0"23,0 0</inkml:trace>
  <inkml:trace contextRef="#ctx0" brushRef="#br0" timeOffset="8036.188">3325 1410,'5'38,"6"28,2 2</inkml:trace>
  <inkml:trace contextRef="#ctx0" brushRef="#br0" timeOffset="8297.561">3523 2144,'164'-321,"-116"253,-47 68,0 0,0 0,0 0,0 1,0-1,0 0,0 0,0 0,0 1,0-1,0 1,-1-1,1 0,0 1,0 0,0-1,-1 1,1-1,0 1,0 0,-1 0,1-1,-1 1,1 0,0 0,-1 0,0 0,1-1,-1 1,0 0,1 0,-1 0,0 0,0 0,0 0,0 0,0 0,0 0,0 0,0 0,0 0,0 0,0 0,-1 0,1 0,0 0,-1 0,1 0,-1 0,1 1,0 9,16 116,-15-123,0 0,0 0,1 0,0 0,-1 0,2-1,-1 1,0-1,1 1,-1-1,1 0,0 0,0 0,0 0,1 0,-1-1,0 1,1-1,0 0,0 0,0 0,0-1,0 1,0-1,0 0,0 0,0-1,1 1,2-2,0-1,0 0,0 0,0 0,0-1,0 0,0 0,-1-1,0 0,0 0,0 0,0-1,-1 0,1 0,-1 0,0-1,-1 1,1-1,-1 0,-1-1,1 1,-1-1,0 0,0 1,-1-1,0-1,0 1,-1 0,0 0,0-1,-1 1,0-4,2-17,-2 3</inkml:trace>
  <inkml:trace contextRef="#ctx0" brushRef="#br0" timeOffset="9334.903">813 2398,'5'-5,"-3"-1,-2 4,-2 8,1 8,-5 1,-1 3,0 4,2 2,-4 2,0 1,2 2,2 0,-4-5,1-2,1 1,7-4,3-6</inkml:trace>
  <inkml:trace contextRef="#ctx0" brushRef="#br0" timeOffset="20725.084">4426 1777,'-12'-2,"1"2,-1-1,0 1,0 1,0 0,1 1,-1 0,1 1,-1 0,1 1,0 0,0 1,1 0,-1 1,1 0,0 1,1 0,-1 0,1 1,1 0,0 0,0 1,0 0,1 2,-39 97,45-105,0 0,0 0,1 0,-1-1,1 1,0 0,0 0,0 0,0 0,1 0,-1-1,1 1,0 0,0 0,0-1,0 1,0 0,0-1,1 1,-1-1,1 0,0 1,-1-1,1 0,0 0,0 0,1 0,-1 0,0-1,1 1,-1-1,1 1,-1-1,1 0,0 0,-1 0,1-1,2 2,8-2,0 0,-1-1,1 0,-1-1,0 0,1-1,-1 0,0-1,-1 0,1-1,-1-1,0 0,0 0,0-1,-1 0,0-1,-1 0,1 0,-2-1,1-1,0-1,19-14,-11 10,0 0,-1-2,0 0,-1 0,-1-2,-1 0,-1 0,0-1,-2-1,0 0,-1 0,-2-1,1-4,-3 13,0 1,-1-1,-1 0,0 0,-1 0,0-1,-1 1,-1 0,0-1,-1 1,0 0,-1-1,0 1,-1 0,-1 0,0 0,-1 1,0 0,-1 0,0 0,-1 0,-2-1,4 9,0 0,0 0,0 1,-1-1,1 1,-1 1,0-1,0 1,0 0,0 1,-1-1,1 1,0 0,-1 1,1-1,0 1,-1 1,1-1,0 1,-1 0,1 1,0-1,0 1,-6 3,2-1,0 0,0 1,0 1,1-1,0 1,0 1,0 0,1 0,0 1,1 0,-1 0,2 1,-1 0,0 1,1 3,1 1,0-1,1 1,0 1,1-1,1 0,0 1,1-1,0 1,1-1,1 1,1 0,0-1,0 0,2 1,-1-1,2 0,0-1,1 1,0-1,5 7,4 0,1-1,1-1,1-1,1 0,0-1,1-1,0-1,1 0,23 9,-13-4,44 35,-58-41</inkml:trace>
  <inkml:trace contextRef="#ctx0" brushRef="#br0" timeOffset="21085.116">4906 1833,'-9'34,"-4"15,5 0,10-9,3-11</inkml:trace>
  <inkml:trace contextRef="#ctx0" brushRef="#br0" timeOffset="21338.951">4877 1579,'10'10,"3"3</inkml:trace>
  <inkml:trace contextRef="#ctx0" brushRef="#br0" timeOffset="21574.003">5442 1748,'-26'3,"1"1,-1 1,1 1,1 1,-1 1,1 2,1 0,0 1,0 2,1 0,-7 6,26-16,-1 1,0-1,1 1,-1-1,1 1,0 0,1 0,-1 0,0 1,1-1,0 1,0-1,1 1,-1 0,1-1,0 1,0 0,1 0,-1 0,1 0,0 0,0 0,1 0,0-1,0 1,0 0,0 0,0 0,1-1,0 1,0-1,1 1,-1-1,1 0,0 0,0 0,0 0,0-1,1 1,0-1,0 0,4 2,1-1,0 0,0-1,0 0,1-1,-1 0,1 0,-1-1,1 0,-1-1,1 0,0 0,-1-1,1-1,-1 1,1-1,-1-1,0 0,0 0,0-1,0 0,-1-1,1 0,-1 0,38-28,-25 16</inkml:trace>
  <inkml:trace contextRef="#ctx0" brushRef="#br0" timeOffset="22252.735">5696 1804,'-2'7,"1"0,0 0,1-1,0 1,0 0,0 0,1-1,0 1,0 0,1-1,0 1,0-1,0 1,1-1,0 0,0 0,1 0,-1-1,1 1,1-1,-1 0,1 0,0 0,0-1,0 1,3-4,0 0,-1 0,1-1,-1 0,1 0,0-1,-1 0,1 0,-1-1,0 0,1 0,-1-1,0 1,0-2,0 1,-1-1,1 0,-1 0,0-1,0 0,1-2,-5 6,131-102,-133 102,1 0,-1 0,0 0,1 0,-1 0,1 0,0 1,-1-1,1 0,0 0,-1 1,1-1,0 0,0 1,0-1,0 1,0-1,-1 1,1-1,0 1,0 0,0 0,0-1,0 1,0 0,0 0,0 0,0 0,0 0,0 0,0 0,0 0,0 1,0-1,0 0,0 0,0 1,0-1,0 1,0-1,0 1,0-1,-1 1,1 0,0-1,0 1,-1 0,1 0,0-1,-1 1,1 0,-1 0,1 0,-1 0,1 0,0 7,0-1,1 0,0 0,1-1,-1 1,1 0,1-1,-1 1,1-1,0 0,0-1,1 1,0-1,0 1,0-1,1-1,-1 1,1-1,0 0,4 2,-1-3,1 0,-1-1,1 0,-1 0,1-1,0 0,-1 0,1-1,0-1,0 0,-1 0,1-1,-1 0,1 0,-1-1,0-1,0 0,2 0,149-98,-140 86,-1-1,0-1,-2 0,0-2,-1 0,-1 0,-1-2,-1 1,-1-2,-1 0,-1 0,-1-1,-1 0,-1-1,-1 0,-1 0,-1-1,-3 19,0 1,0 0,0 0,-1-1,0 1,0 0,-1 0,0-1,0 1,0 0,-1 0,0 0,0 0,0 0,-1 0,0 1,0-1,0 1,-1 0,0 0,0 0,0 0,0 1,-1-1,0 1,0 1,-1-2,-1 5,0 0,1 1,-1 0,0 0,1 0,-1 1,1 0,0 0,0 1,-1 0,2 0,-1 0,0 1,1 0,-1 0,1 0,0 0,0 1,1 0,0 0,-1 0,0 3,-9 10,1 1,0 0,2 1,0 0,1 1,1 0,1 1,1 0,1 0,0 1,2-1,1 1,1 0,1 0,1 0,1 7,1-17,2 0,-1 0,2 0,0 0,0-1,1 0,1 0,0 0,0-1,1 0,1 0,-1-1,2 0,0-1,0 0,0 0,1-1,1-1,-1 0,1 0,0-1,1 0,-1-1,1-1,0 0,0-1,1 0,-1-1,7 0,4 0</inkml:trace>
  <inkml:trace contextRef="#ctx0" brushRef="#br0" timeOffset="22920.726">7107 1692,'-23'13,"1"1,0 1,1 0,1 2,1 0,0 1,1 1,1 1,1 0,-4 9,19-28,-1 0,1 0,-1 0,1 0,0 0,-1 1,1-1,0 1,0-1,0 1,0-1,1 1,-1 0,0-1,0 1,1 0,-1-1,1 1,0 0,0 0,-1 0,1-1,0 1,0 0,1 0,-1 0,0-1,1 1,-1 0,1 0,-1-1,1 1,0 0,0-1,-1 1,1-1,1 1,-1-1,0 1,0-1,0 0,1 0,-1 1,1-1,-1 0,1 0,-1 0,1-1,-1 1,1 0,0-1,1 1,13-4,-1-2,1 0,-1-1,0 0,-1-2,0 1,0-2,0 0,-1 0,0-1,-1-1,8-9,7-2,63-43,-89 64,0 0,0 0,1 1,-1-1,0 0,1 1,-1-1,1 1,-1-1,1 1,-1 0,1-1,-1 1,1 0,-1 0,1 0,-1 0,1 0,-1 1,1-1,-1 0,1 1,-1-1,1 1,-1 0,1-1,-1 1,0 0,1 0,-1 0,0 0,0 0,0 0,0 0,0 0,0 1,20 56,-6-13,-8-39,-1-2,1 1,0-1,0 0,0 0,1-1,-1 0,1 0,0-1,0 0,0 0,0-1,0 0,0 0,0-1,0 0,0-1,0 1,1-2,-1 1,-1-1,1 0,0-1,0 0,-1 0,0 0,4-3,20-9,-1 0,-1-2,-1-1,0-1,-2-1,0-2,17-18,-38 35,1 0,-1-1,0 1,0-1,-1 0,0 0,0 0,0-1,-1 0,0 1,0-1,-1 0,0-1,0 1,0 0,-1-1,0 1,-1 0,0-1,0 1,0-1,-1 1,0-1,0 1,-1 0,0 0,-1 0,1 0,-2-1,2 5,0 1,0 0,-1 0,1 0,-1 0,0 0,1 0,-1 1,0-1,0 1,0 0,0 0,0 0,0 0,0 1,0-1,-1 1,1-1,0 1,0 0,0 1,-1-1,1 1,0-1,0 1,0 0,0 0,0 0,0 0,0 1,-85 51,83-49,0-1,0 1,1 0,0 1,0-1,0 1,0 0,1 0,0 0,0 0,0 0,0 1,1-1,0 1,0 0,1 0,-1-1,1 1,1 0,-1 0,1 0,0 0,0 0,1 0,0 0,0 0,0 0,1 0,0 0,0-1,0 1,1-1,-1 1,1-1,1 0,-1 0,1 0,0-1,0 1,0-1,1 0,-1 0,5 3,151 102,-155-105,1 1,-1-1,0 1,-1 1,1-1,-1 1,0 0,0 0,0 0,-1 0,0 1,-1-1,1 1,-1 0,0 0,0 2,4 12,0-4</inkml:trace>
  <inkml:trace contextRef="#ctx0" brushRef="#br0" timeOffset="35573.817">277 3018,'-26'12,"0"1,2 1,-1 2,2 0,0 1,1 1,1 1,1 1,-9 12,26-30,0 0,0 1,0 0,1 0,-1 0,1 0,-1 0,1 0,0 1,0-1,1 1,-1-1,1 1,-1 0,1 0,1-1,-1 1,0 0,1 0,0 0,0 0,0 0,0 0,0 0,1 0,0-1,0 1,0 0,0 0,1-1,-1 1,1 0,0-1,0 0,1 1,-1-1,1 1,8 2,0-1,-1-1,2 0,-1 0,0-1,1 0,-1-1,1 0,0-1,0-1,0 0,-1 0,1-1,0 0,0-1,-1-1,1 0,-1 0,0-1,9-5,-7 4,0-1,-1 0,1-1,-1-1,-1 0,0 0,0-1,0-1,-1 1,-1-2,0 1,0-2,-1 1,0-1,-1 0,-1 0,1-1,-2 0,0 0,-1-1,2-10,-6 18,0 1,-1-1,1 1,-1-1,-1 1,1-1,-1 1,0 0,0 0,-1 0,1 0,-1 0,0 0,-1 1,1-1,-1 1,0 0,0 0,0 0,0 1,-1 0,1-1,-1 2,0-1,0 0,0 1,0 0,0 0,-1 1,-4-2,-15 1</inkml:trace>
  <inkml:trace contextRef="#ctx0" brushRef="#br0" timeOffset="36026.232">616 3272,'114'-249,"-114"248,0 0,0-1,0 1,0 0,0-1,1 1,-1 0,0-1,1 1,-1 0,1 0,-1-1,1 1,0 0,0 0,-1 0,1 0,0 0,0 0,0 0,0 0,0 0,0 0,0 1,0-1,1 0,-1 1,0-1,0 1,1-1,-1 1,0 0,1-1,-1 1,0 0,1 0,-1 0,0 0,1 0,-1 0,0 0,1 1,-1-1,0 0,1 1,-1-1,0 1,0 0,0-1,1 1,8 89,-11-84,0 1,1 0,-1-1,2 1,-1 0,1-1,0 1,0 0,1-1,0 1,0-1,0 0,1 0,0 0,3 6,-4-10,-1-1,1 1,0 0,0 0,0-1,0 1,0-1,0 0,0 1,0-1,0 0,1 0,-1 0,0-1,1 1,-1-1,1 1,-1-1,1 0,-1 0,1 0,-1 0,0 0,1 0,-1-1,1 1,-1-1,1 0,-1 0,0 0,0 0,1 0,-1 0,0-1,0 1,1-2,65-65,40-99,-96 148</inkml:trace>
  <inkml:trace contextRef="#ctx0" brushRef="#br0" timeOffset="36872.702">1124 3272,'31'-31,"-1"-2,-2-1,-1-1,11-21,-15 27,-23 29,-1 1,1-1,0 0,-1 1,1-1,0 0,-1 1,1-1,0 0,0 1,-1-1,1 1,0-1,0 0,0 1,0-1,-1 1,1-1,0 1,0-1,0 1,0-1,0 1,0-1,0 1,0-1,0 1,0-1,1 0,-1 1,0-1,0 1,0-1,1 1,-1-1,0 0,0 1,1-1,-1 1,0-1,1 0,-1 0,0 1,1-1,-1 0,0 1,1-1,-1 0,1 0,-1 0,1 1,-1-1,0 0,1 0,-1 0,1 0,-1 0,1 0,-1 0,1 0,-1 0,1 0,-1 0,1 0,-1 0,-3 17,-7 112,10-126,0 0,0 0,0 1,1-1,0 0,0 0,0 0,0 0,0 0,0 0,1 0,0 0,-1-1,1 1,0-1,0 1,0-1,1 1,-1-1,1 0,-1 0,1 0,0-1,-1 1,1-1,0 1,0-1,0 0,0 0,0 0,1-1,-1 1,0-1,0 1,0-1,2 0,2-1,0 0,0 0,0 0,0-1,-1 0,1 0,-1-1,1 0,-1 0,0 0,0-1,0 0,-1 0,1-1,-1 1,0-1,0 0,-1 0,3-4,68-115,-20 32,-42 79</inkml:trace>
  <inkml:trace contextRef="#ctx0" brushRef="#br0" timeOffset="37208.573">1830 3159,'22'-17,"-1"-1,-1-2,-1 0,-1 0,0-2,11-20,-27 41,-1 0,0 0,0 0,0-1,1 1,-1 0,0 0,-1-1,1 1,0 0,0-1,-1 1,1-1,0 1,-1-1,0 0,1 1,-1-1,0 1,0-1,0 0,0 1,0-1,0 0,0 1,0-1,-1 1,1-1,-1 1,1-1,-1 1,0-1,0 1,1-1,-1 1,0 0,0-1,0 1,0 0,-1 0,1 0,0 0,0 0,-1 0,1 0,-1 0,1 1,0-1,-1 0,0 1,1-1,-1 1,1 0,-1-1,1 1,-1 0,0 0,-1 0,-9 3,0 0,0 1,1 0,-1 0,1 2,0-1,0 2,1-1,-1 1,2 1,-1 0,1 0,0 1,1 0,0 0,0 1,-4 8,9-14,0 1,0-1,1 0,-1 1,1-1,0 1,1 0,-1-1,1 1,0 0,0 0,1 0,-1 0,1 0,0 0,0 0,1 0,-1 0,1 0,1 0,-1 0,0-1,1 1,0 0,0-1,1 1,-1-1,1 0,0 0,0 0,0 0,1 0,-1-1,1 1,0-1,1 1,2 1,1 0,-1 0,1 0,0-1,0 0,0-1,1 0,-1 0,1-1,0 0,0 0,0-1,0 0,0-1,-1 0,1 0,0-1,0 0,0-1,2 0,46-21,-33 12</inkml:trace>
  <inkml:trace contextRef="#ctx0" brushRef="#br0" timeOffset="37477.547">2563 2934,'-39'9,"0"2,1 1,0 3,1 0,1 3,1 1,-19 13,50-29,0-1,1 0,-1 1,1 0,-1 0,1 0,0 0,0 0,1 1,-1 0,1-1,-1 1,1 0,0 0,0 0,1 0,-1 0,1 1,0-1,0 0,1 1,-1-1,1 1,0-1,0 0,0 1,1-1,0 1,0-1,0 0,0 1,0-1,1 0,0 0,0 0,0 0,0 0,1-1,-1 1,1-1,0 1,0-1,3 2,6 2,1 0,0-1,-1-1,2 0,-1 0,1-2,-1 0,1 0,0-1,0-1,0 0,0-1,0-1,0 0,0 0,0-2,0 0,0 0,4-3,9-1</inkml:trace>
  <inkml:trace contextRef="#ctx0" brushRef="#br0" timeOffset="37740.904">2986 2680,'-14'38,"-5"23,1 5,-2-3,4-8,3-9,5-7,3-5,3-4,1-2,6-1,3-1,3-4,6-6,-1-6</inkml:trace>
  <inkml:trace contextRef="#ctx0" brushRef="#br0" timeOffset="37991.846">2732 3018,'39'5,"22"2,5-1,-4-1,-7-2,-8 0,-8-2,-5-1,-9 0</inkml:trace>
  <inkml:trace contextRef="#ctx0" brushRef="#br0" timeOffset="38141.212">3297 3159</inkml:trace>
  <inkml:trace contextRef="#ctx0" brushRef="#br0" timeOffset="38313.933">3353 2680,'0'0</inkml:trace>
  <inkml:trace contextRef="#ctx0" brushRef="#br0" timeOffset="38593.894">3579 3272,'66'-175,"-66"173,1 1,-1-1,0 1,1 0,-1-1,0 1,1 0,0 0,-1-1,1 1,0 0,0 0,0 0,-1 0,1 0,0 0,1 0,-1 0,0 0,0 0,0 1,0-1,1 0,-1 1,0-1,1 1,-1-1,0 1,1 0,-1-1,0 1,1 0,-1 0,1 0,-1 0,0 0,1 1,-1-1,1 0,-1 1,0-1,1 1,-1-1,0 1,0-1,1 1,-1 0,0 0,0 0,0 0,0 0,0 0,0 0,0 1,7 10,-7-8,1 0,-1-1,1 0,0 1,0-1,0 0,0 0,0 0,1 0,-1 0,1 0,0-1,0 1,0-1,0 0,0 0,1 0,-1 0,1-1,-1 1,1-1,-1 0,1 0,0 0,0-1,-1 1,1-1,0 0,0 0,2 0,1-3,1 0,-1-1,0 0,0 0,0 0,-1-1,1 0,-1 0,0-1,-1 0,1 0,-1 0,0-1,-1 1,0-1,0 0,0-1,1-2,8-14</inkml:trace>
  <inkml:trace contextRef="#ctx0" brushRef="#br0" timeOffset="39106.614">4257 3047,'-11'-2,"1"0,-1 1,1 0,-1 1,1 0,-1 0,1 1,-1 1,1-1,0 2,-1 0,1 0,1 1,-1 0,0 0,1 1,0 0,0 1,0 0,1 1,0 0,-3 3,7-6,1 0,0 0,1 0,-1 0,1 0,-1 0,1 1,1-1,-1 1,1 0,-1-1,1 1,1 0,-1 0,1-1,0 1,0 0,0 0,0 0,1 0,0-1,0 1,0 0,1-1,0 1,-1-1,2 1,-1-1,0 0,1 0,0 0,0 0,0 0,0-1,1 1,-1-1,1 0,0 0,0 0,0-1,0 1,1-1,-1 0,1 0,-1-1,3 1,4 0,1-1,0-1,0 0,0 0,0-1,-1 0,1-1,0-1,-1 0,1 0,-1-1,0-1,-1 0,1 0,-1-1,0 0,0-1,0 0,-1-1,-1 0,1 0,0-2,40-27,-47 35,0-1,0 1,1 1,-1-1,1 0,-1 1,1-1,0 1,-1 0,1 0,0 0,0 0,0 0,0 1,0-1,0 1,0 0,0 0,0 0,0 0,0 0,0 1,0-1,0 1,0 0,0 0,0 0,-1 0,1 1,0-1,-1 1,1 0,-1-1,1 1,-1 0,0 0,0 1,0-1,0 0,0 1,-1-1,1 1,0 1,9 22,0-1,-2 2,-1-1,-2 1,2 16,-2-14,1 0,-2-1,-1 1,-1 1,-1-1,-2 0,-1 1,-1-1,-2 0,-4 16,5-36,0 0,-1 0,-1 0,1-1,-1 0,-1 0,1 0,-2 0,1-1,-1 0,0-1,0 1,-1-1,1-1,-1 1,-3 0,7-4,0 1,0-1,-1 0,1-1,-1 1,1-1,-1 0,0 0,0 0,1 0,-1-1,0 0,0 0,1-1,-1 1,0-1,1 0,-1 0,0 0,1-1,-1 0,1 1,0-2,-1 1,1 0,0-1,1 0,-1 0,0 0,1 0,0-1,-1 1,0-3,2 2,-1 0,0 0,1-1,0 0,0 1,1-1,-1 0,1 1,0-1,0 0,1 0,-1 0,1 0,0 0,1 0,-1 0,1 0,0 0,0 0,0 0,1 1,0-1,0 0,1-1,65-104,-51 89,1 0,2 1,0 1,1 0,0 2,2 1,0 0,4 0,98-46,-101 55</inkml:trace>
  <inkml:trace contextRef="#ctx0" brushRef="#br0" timeOffset="46114.52">5527 2991,'-10'24,"-2"17,-1 7,4 0,2-4,2-13,3-13</inkml:trace>
  <inkml:trace contextRef="#ctx0" brushRef="#br0" timeOffset="46366.574">5442 2624,'0'14,"0"5</inkml:trace>
  <inkml:trace contextRef="#ctx0" brushRef="#br0" timeOffset="46602.138">6119 2398,'-27'369,"42"-198,-21-31,-4-57,10-56,-1-2</inkml:trace>
  <inkml:trace contextRef="#ctx0" brushRef="#br0" timeOffset="46792.866">5837 2849,'44'9,"37"4,10-1,0-7,-12-4,-14-2,-8-2,-9-4,-14-2</inkml:trace>
  <inkml:trace contextRef="#ctx0" brushRef="#br0" timeOffset="47478.645">7389 2425,'0'755,"0"-743</inkml:trace>
  <inkml:trace contextRef="#ctx0" brushRef="#br0" timeOffset="47726.4">7107 2962,'38'-5,"33"-1,13 0,-3-4,-10 0,-13 2,-11-3,-4 1,-4 1,-5-1,-3 0,-6 2</inkml:trace>
  <inkml:trace contextRef="#ctx0" brushRef="#br0" timeOffset="47978.411">7926 2878,'-9'13,"0"2,1-1,1 1,0 0,1 1,1 0,0 0,1 0,1 0,0 0,1 1,1 0,1-1,1 15,0-27,-1 0,1-1,0 0,0 1,1-1,-1 1,1-1,-1 0,1 0,0 0,0 0,1 0,-1-1,1 1,-1-1,1 1,0-1,0 0,0 0,0 0,0 0,0-1,0 1,1-1,-1 0,1 0,-1 0,1 0,-1-1,1 1,-1-1,1 0,0 0,-1 0,1-1,-1 1,1-1,3-1,5-1,0 0,-1-1,1 0,0-1,-1 0,0-1,0 0,-1-1,0 0,8-7,-14 11,1-1,-1 0,0 1,0-1,0-1,-1 1,1 0,-1-1,0 0,0 0,-1 0,1 0,-1 0,0 0,-1-1,1 1,-1-1,0 1,-1-1,1 1,-1-1,0 0,0 1,-1-1,0 1,0-1,0 1,0-1,-1 1,0 0,0 0,-1-1,1 2,-1-1,0 0,0 0,-1 1,0 0,1 0,-1 0,-1 0,-2-2,1 3,-1 0,1 0,-1 1,1 0,-1 0,0 0,0 1,0 0,0 1,0 0,0 0,0 0,0 1,0-1,1 2,-1-1,0 1,-4 2,-8 3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17:55.77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2149 571,'3'-7,"0"0,-1 0,0-1,0 1,0-1,-1 1,0-1,-1 1,0-1,0 1,-1-1,1 1,-2-1,1 1,-1-1,0 1,0 0,-1 0,0 0,-1 0,1 1,-2-2,-107-131,102 128,-25-21,-1 1,-2 2,-1 2,-1 1,-1 2,-1 2,-5 0,23 14,1 0,-1 2,0 0,-1 2,1 0,-1 2,0 1,0 1,1 1,-5 1,-12 0,14 0,1 1,0 2,0 1,0 1,1 1,-15 7,-102 73,118-75,2 2,-1 0,2 2,0 0,1 1,1 2,1-1,1 2,0 1,2 0,-7 12,9-10,2 1,0 1,1 0,2 0,1 1,-3 17,-19 160,30 265,27-201,1 114,-54-105,15-180,-3-1,-5-1,-4 0,-10 18,9-54,-2-2,-2-1,-3-1,-2-2,-3-1,-12 12,-118 135,34-66,92-96,32-32,0 0,0 1,1-1,0 1,0 0,0 1,1-1,0 1,0 0,0 1,1-1,0 1,1 0,0 0,0 0,1 0,0 1,0-1,1 1,0-1,0 3,5 12,1 0,1 0,1 0,1-1,1 0,1 0,1-1,1 0,0-1,12 13,85 84,-78-87,1-1,1-1,2-2,0-2,2-1,28 12,-9-2,216 105,-171-92,2-5,2-4,2-4,0-6,2-4,32 0,491 67,-178-45,-443-43,1-1,-1 0,0 0,1-1,-1-1,1 0,-1 0,0-1,1-1,-1 0,0 0,-1-1,1-1,-1 0,0 0,0-1,0 0,-1 0,0-1,0-1,0 0,-1 0,-1 0,1-1,-1 0,-1-1,0 1,4-9,0-15,-1 1,-2-1,-2-1,0 1,-3-1,0-26,23-138,2-3,-15 136,4 1,2 0,2 1,4 1,2 1,8-8,112-156,31-1,-106 82,-64 120,-1 0,-1-1,-1 0,-1 0,-1 0,-1 0,-2 0,0 0,-2 0,-2-6,-8-17,-3 1,-2 1,-2 1,-9-15,22 47,-50-93,-5 3,-24-27,-100-169,6 11,162 267,-1 1,-1 1,-1 0,-1 2,0 0,-1 2,-1 0,-15-6,-121-34,87 36,65 17,-3-1,-1 0,1 0,0-1,0-1,1 0,-1 0,1-1,0-1,1 1,-9-9,-45-34,52 41,-1 0,1 0,1-1,0-1,0 1,1-2,0 1,0-1,-5-10,6 6,1-1,0 0,1-1,0 1,2-1,0 0,1 0,0-1,2 1,0-9,-3-54,-2 62</inkml:trace>
  <inkml:trace contextRef="#ctx0" brushRef="#br0" timeOffset="2116.183">9910 2038,'-5'0,"-1"5,-5 1,-1 5,8 1,8-3,4-6,5-5,0-7,-1-6,-8 0,-10 6,-8 6,-2 7,-3 3,1 1</inkml:trace>
  <inkml:trace contextRef="#ctx0" brushRef="#br0" timeOffset="3047.73">11236 1078,'-12'-6,"-1"0,0 1,0 0,-1 1,1 1,-1 0,0 0,0 1,1 1,-1 1,0 0,0 1,0 0,0 1,0 0,0 1,1 1,0 0,-1 1,2 1,-11 5,-5 5,1 2,0 1,1 2,1 0,1 1,2 2,0 0,1 2,-5 9,21-28,-1 1,2 0,-1 0,1 0,0 1,1-1,0 1,1 0,-1 0,2 0,-1 0,1 0,1 0,-1 0,2 0,-1 1,1-1,1 0,-1 0,1 0,1 0,0-1,0 1,1-1,0 0,0 0,1 0,0 0,1-1,-1 1,2-2,-1 1,0-1,1 1,1-2,-1 1,1-1,-1 0,8 2,13 3,0-2,0-1,1-1,0-2,0-1,0-1,0-1,0-2,1-1,8-2,0 1,1-1,-1-3,0 0,0-3,-1-1,0-2,1-2,-17 5</inkml:trace>
  <inkml:trace contextRef="#ctx0" brushRef="#br0" timeOffset="6048.232">2233 3563,'673'-138,"-345"77,611-115,-51-7,-10-15,-368 78,-140 35,-69 19,9-18,-57 25,-28 25,-56 12,57-6,0-6,0 5,-57 7,57-24,-29 19,85 27,-167-26,-73 12,-24 8</inkml:trace>
  <inkml:trace contextRef="#ctx0" brushRef="#br0" timeOffset="8102.806">2262 3619,'2'1,"0"1,0-1,0 1,0-1,-1 1,1 0,-1-1,1 1,-1 0,1 0,-1 0,0 0,0 0,0 0,0 1,0-1,-1 0,1 0,-1 1,1-1,-1 0,0 1,3 8,42 217,-24-3,-15-197,1-1,1 0,1-1,2 0,0 0,10 13,3 9,-42-75,-2 0,-1 1,0 1,-2 2,-1 0,-1 1,0 1,-26-15,6-1,89 25,332 13,-367-2,19-1,-25 18,-117 90,-34 40,134-132,4-1</inkml:trace>
  <inkml:trace contextRef="#ctx0" brushRef="#br0" timeOffset="12899.681">9910 2038,'-1488'0,"1186"-29,-644 30,606-30,112 2,3-2,-453 29,480-27,-347 27,-851 0,1170-29,-228 29,253-28,4-2,-1 20,1-25,188 33,5 1,-1-1,1 1,-1 0,1 0,-1 1,1-1,-1 1,1 0,-1 0,0 1,1-1,-1 1,1 0,-1 1,1-1,0 0,-2 2,4 55,4-44,33 158,-5 27,-20-58,25-17,-25-62,-42-90,-125-165,156 193,1-1,-1 1,0 0,1-1,-1 1,1-1,0 1,-1 0,1-1,-1 1,1-1,0 0,-1 1,1-1,0 1,0-1,-1 1,1-1,0 0,0 1,0-1,0 1,0-1,0 0,0 1,0-1,0 0,0 1,0-1,0 0,0 1,1-1,-1 1,0-1,0 1,1-1,-1 0,0 1,1-1,-1 1,0-1,1 1,-1 0,1-1,-1 1,1-1,-1 1,1 0,-1-1,1 1,-1 0,1 0,0-1,-1 1,1 0,0 0,-1 0,1 0,-1 0,1 0,0 0,-1 0,1 0,51-1,-42 2,121-15,28-9,28-5,-128 15,-59 13,0 0,0 1,0-1,-1 0,1 0,0 0,0 0,0 1,0-1,0 0,-1 0,1 0,0 1,0-1,0 0,0 0,0 0,0 1,0-1,0 0,0 0,0 1,0-1,0 0,0 0,0 1,0-1,0 0,0 0,0 1,0-1,0 0,0 0,0 0,0 1,1-1,-1 0,0 0,0 0,0 1,0-1,1 0,-1 0,0 0,0 0,0 1,1-1,-1 0,0 0,0 0,0 0,-22 13,-212 109,61-20,160-91,5-1</inkml:trace>
  <inkml:trace contextRef="#ctx0" brushRef="#br0" timeOffset="16887.434">9740 2152,'-196'10,"173"-7,0-1,0-1,0-1,0-1,0-1,-10-3,-57-3,-292 8,95 28,1 1,-75-19,10 5,142-12,-107 25,-197-28,232 28,138-17,-83 24,60-13,-29 6,-109 0,202-17,0-5,-62-6,102-1,-178 29,-181 29,229-30,-71 4,-831-32,882 18,33 6,-37 12,155-25,-199 18,137-12,-80 7,40 12,67-28,95-8,0 1,0 0,0 0,0-1,0 1,0 0,0 0,0 0,0 0,0 0,0 0,0 0,0 0,0 0,0 0,0 1,0-1,0 0,0 1,0-1,0 1,1-1,-1 1,0-1,0 1,0 0,1-1,-1 1,0 0,1 0,-1-1,1 1,-1 0,1 0,-1 0,1 0,-1 0,1 0,0 0,-1 0,1-1,0 1,0 1,11 47,-4-27,32 203,-29 1,25-74,-26-89,-41-80,-184-172,151 126,66 60,1 0,-1 0,0 0,1 1,0-1,-1 0,1 0,0 1,1-1,-1 1,0 0,1 0,-1-1,1 2,0-1,0 0,-1 0,1 1,0 0,0 0,1-1,-1 2,0-1,0 0,2 0,24-4,-1 1,1 1,0 1,0 2,0 1,5 1,39 1,123-3,-196 0,0 1,0-1,-1 0,1 1,0-1,0 1,0-1,0 1,0-1,0 1,0-1,0 1,0-1,0 0,0 1,0-1,1 1,-1-1,0 1,0-1,0 0,1 1,-1-1,0 1,0-1,1 0,-1 1,0-1,1 0,-1 0,0 1,1-1,-1 0,0 0,1 1,-1-1,1 0,-1 0,1 0,-1 0,0 1,1-1,-1 0,1 0,-1 0,1 0,-1 0,1 0,-1 0,0 0,1-1,-1 1,1 0,-1 0,1 0,-1 0,0-1,1 1,-1 0,1 0,-1-1,0 1,-33 20,30-19,-238 114,217-104,19-13</inkml:trace>
  <inkml:trace contextRef="#ctx0" brushRef="#br0" timeOffset="20053.793">1246 401,'4'-6,"1"1,0-1,1 1,-1 0,1 1,0-1,0 1,0 0,1 1,0 0,-1 0,1 0,0 1,0 0,1 0,-1 0,0 1,5 0,260 62,-127-29,83-2,8-4,141 32,-222-30,105 25,-212-40,-1 3,0 1,0 2,-1 3,125 47,-116-50,2-2,0-3,1-3,27 1,342 64,-9 19,67 37,-123-57,-183-40,111 6,-119-16,17 4,-110-14,0 3,-1 4,-1 3,30 16,204 41,-68-39,80-4,-153-14,141 52,-56-12,-57-35,1-4,83 31,-138-28,54-1,-151-23,1 3,-1 2,-1 2,0 1,8 6,30 8,60 15,-119-38</inkml:trace>
  <inkml:trace contextRef="#ctx0" brushRef="#br0" timeOffset="22526.832">1302 401,'-11'139,"-7"91,-10-32,17-68,-6-19,18-115,0-5,0-1,0 1,-1 0,0 0,0 0,-1 0,-1 0,1 0,-1 0,-1 0,0 0,0 1,0-1,-1 1,-1 0,1 0,-2-1,-9-2,1 1,-1 1,0 0,-1 2,0-1,-1 2,1 0,-1 1,-12-2,28 7,0 1,1-1,-1 0,0 0,0 0,0 0,0 0,0 0,0 0,0 0,1 0,-1 0,0-1,0 1,0 0,0 0,0-1,1 1,-1-1,0 1,0-1,1 1,-1-1,0 1,1-1,-1 0,0 1,1-1,-1 0,1 0,-1 1,1-1,0 0,-1 0,1 0,0 0,-1 1,1-1,0 0,0 0,0 0,0 0,0 0,0 0,0 0,0 0,0 1,0-1,1 0,-1 0,0 0,1 0,-1 0,0 1,1-1,-1 0,1 0,-1 1,1-1,0 0,-1 1,1-1,0 0,-1 1,1-1,120-33,-83 26,0 2,0 2,0 1,1 3,-1 0,2 3,47-1,-47 3,-39-5,-1 0,1 0,0 1,-1-1,1 0,-1 1,1-1,0 1,-1-1,1 1,-1-1,0 1,1-1,-1 1,1-1,-1 1,0 0,1-1,-1 1,0 0,0-1,0 1,1 0,-1-1,0 1,0 0,0-1,0 1,0 0,0-1,0 1,0 0,-1-1,1 1,0 0,0-1,0 1,-1 0,1-1,0 1,-1 0,1-1,-1 1,1-1,-1 1,1-1,-1 1,1-1,-1 0,1 1,-1-1,1 1,-1-1,0 0,-149 125,31-55,102-43,17-15</inkml:trace>
  <inkml:trace contextRef="#ctx0" brushRef="#br1" timeOffset="26476.791">1753 458,'-29'284,"29"-284,1 3,0-1,-1 0,1 1,-1-1,1 0,-1 1,0-1,0 0,0 1,-1-1,1 1,0-1,-1 0,0 1,1-1,-1 0,0 0,0 0,0 1,0-1,-1 0,1 0,-1-1,1 1,-1 0,0 0,1-1,-1 1,0-1,0 1,0-1,0 0,0 0,-1 0,1 0,0 0,0-1,-1 1,1 0,-1-1,-21-3,0-2,0 0,1-2,-1 0,1-2,1 0,0-2,0 0,-3-4,18 11,0 0,-1 1,1 0,-1 1,1-1,-1 1,0 1,0-1,0 1,0 1,1 0,-1 0,0 0,0 1,0 0,0 1,0 0,1 0,-1 0,1 1,-5 2,4 1</inkml:trace>
  <inkml:trace contextRef="#ctx0" brushRef="#br1" timeOffset="27939.416">2516 1785,'-1'-1,"0"0,0 0,0 0,0 0,0 0,0 0,0 1,0-1,0 0,0 1,-1-1,1 1,0-1,0 1,-1 0,1-1,0 1,-1 0,1 0,0 0,-1 0,1 0,0 0,-1 0,1 1,0-1,0 0,-1 1,1-1,0 1,0 0,0-1,-1 1,1 0,0-1,0 1,0 0,0 0,0 0,0 0,1 0,-1 0,0 0,0 0,1 1,-1-1,-30 64,28-57,-26 138,29-144,0 0,0 0,-1 0,1 0,0 0,-1 0,1 0,-1-1,1 1,-1 0,0 0,0 0,0-1,0 1,0 0,0-1,0 1,-1-1,1 1,-1-1,1 0,-1 0,1 1,-1-1,0 0,1 0,-1-1,0 1,0 0,0-1,0 1,0-1,0 1,0-1,0 0,1 0,-1 0,0 0,0 0,0 0,0-1,0 1,0-1,0 1,-1-1,-26-5,1 1,-1 1,0 2,0 1,0 2,1 0,-1 2,-16 4,21-1</inkml:trace>
  <inkml:trace contextRef="#ctx0" brushRef="#br1" timeOffset="29322.299">1528 2716,'-11'17,"5"2,1 0,1 0,1 0,1 1,0 0,1-1,2 1,1 17,0 9,-2-35,1-8,0 1,0-1,-1 0,1 1,-1-1,0 1,0-1,0 1,0-1,-1 1,1-1,-1 1,0-1,0 0,0 0,-1 1,1-1,-1 0,1 0,-1 0,0 0,0 0,-1-1,1 1,0-1,-1 1,0-1,1 0,-1 0,0 0,0 0,0-1,0 1,0-1,-1 0,-1 1,-97 0,89-3,0 0,0 0,0 2,0-1,0 2,0 0,0 0,1 1,-1 0,-7 5,-2 2,4 0</inkml:trace>
  <inkml:trace contextRef="#ctx0" brushRef="#br1" timeOffset="30637.876">2516 3506,'1'255,"14"-181,-16-72,0 0,0-1,0 1,0-1,-1 0,1 1,0-1,-1 0,1 0,-1 0,1 0,-1 0,0 0,1 0,-1 0,0-1,1 1,-1-1,0 1,0-1,0 0,0 0,1 0,-1 0,0 0,0 0,0 0,0 0,1-1,-1 1,0-1,0 1,1-1,-1 0,-1-1,-6 1,-96-4,91 4</inkml:trace>
  <inkml:trace contextRef="#ctx0" brushRef="#br0" timeOffset="40726.804">10051 2010,'-47'-10,"41"12,0 1,1 0,-1 1,1-1,0 1,0 0,1 0,-1 1,1-1,0 1,0 0,0 0,1 0,0 1,0-1,0 1,0-1,1 1,0 0,1 0,-1 0,1 2,0-5,0 1,0-1,1 0,0 0,-1 1,1-1,0 0,1 1,-1-1,1 0,-1 0,1 1,0-1,0 0,0 0,1 0,-1 0,1 0,0 0,-1-1,1 1,0 0,1-1,-1 1,0-1,1 0,-1 0,1 0,0 0,0 0,0-1,0 1,0-1,0 0,0 0,0 0,0 0,1-1,-1 1,0-1,1 0,1 1,-1-1,0 0,1 0,-1 0,0 0,0-1,1 0,-1 0,0 0,0 0,0-1,0 1,0-1,0 0,-1-1,1 1,0 0,-1-1,0 0,0 0,0 0,0 0,0 0,-1-1,1 1,-1-1,0 0,0 0,0 0,0 0,-1 0,0 0,0 0,0 0,0 0,-1-1,1 1,-1 0,0-1,0 1,-1 0,1 0,-1-1,0 1,0 0,-1 0,1 0,-1 0,-2-3,2 4,-1 1,1-1,-1 1,0 0,0 0,0 0,0 1,0-1,0 1,0 0,-1-1,1 2,0-1,-1 0,1 0,-1 1,1 0,-1 0,1 0,-1 0,1 1,-1-1,1 1,-1 0,1 0,0 0,0 0,-1 0,1 1,0 0,0 0,0-1,0 2,0 0,-1 0,-1 0,1 0,1 1,-1-1,0 1,1 0,0 0,0 0,0 1,1-1,-1 1,1-1,0 1,0 0,1 0,-1 0,1 0,0 0,1 0,-1 0,1 0,0 1,0 0,1-2,0-1,0 1,1-1,-1 1,1-1,0 0,0 1,0-1,0 0,1 0,-1 0,1-1,0 1,0-1,0 1,0-1,0 0,0 0,1 0,-1-1,1 1,-1-1,1 0,-1 0,1 0,0 0,0-1,102-2,-102 1,-1 0,-1 0,1-1,0 1,0 0,0-1,-1 0,1 0,0 0,-1 0,0 0,1 0,-1-1,0 1,0-1,-1 1,1-1,0 0,-1 1,0-1,1 0,-1 0,-1 0,1 0,0-1,-1 1,1 0,-1 0,0 0,0 0,0-1,0 1,-1 0,1 0,-1 0,0 0,0 0,0 0,0 0,-1 0,1 0,-1 1,0-1,1 0,-1 1,0-1,-1 1,-1-2,-25-27,17 18</inkml:trace>
  <inkml:trace contextRef="#ctx0" brushRef="#br0" timeOffset="47943.185">10559 2433,'1'-1,"0"0,0-1,0 1,0 0,1 0,-1 0,0 0,1 1,-1-1,1 0,-1 0,1 1,-1-1,1 1,0 0,-1-1,1 1,0 0,-1 0,1 0,-1 0,1 0,0 0,-1 1,1-1,0 0,-1 1,1-1,-1 1,1 0,0 0,6 0,305 8,-207 17,-105-24,0-1,0 1,0 0,-1-1,1 1,-1 0,1-1,-1 1,1 0,-1 0,0-1,0 1,0 0,0 0,0 0,0-1,0 1,-1 0,1 0,-1-1,1 1,-1 0,0-1,0 1,1-1,-1 1,0-1,0 1,-1-1,1 1,0-1,0 0,-1 0,1 0,-1 0,1 0,-1 0,1 0,-1 0,1 0,-1-1,0 1,1-1,-2 1,-3 4,-212 155,211-155,-4 3,0 0,0 0,1 1,0 0,1 0,0 1,1 1,-1 0,2 0,0 0,0 1,1 0,1 0,-4 10,9-21,-1 1,1 0,0 0,0 0,0 0,0 0,0 0,0 0,1 0,-1 0,1 0,-1-1,1 1,-1 0,1 0,0-1,0 1,0 0,0-1,0 1,1-1,-1 1,0-1,1 1,-1-1,1 0,-1 0,1 0,0 0,-1 0,1 0,0 0,0-1,-1 1,1-1,1 1,75 6,-70-7,302-22,-184 5,-107 11</inkml:trace>
  <inkml:trace contextRef="#ctx0" brushRef="#br0" timeOffset="48910.42">10587 2462,'8'-6,"-1"-1,0 0,-1 0,0 0,0-1,0 0,-1 0,0-1,-1 1,0-1,0 0,-1 0,0-1,-1 1,0 0,0-1,-1 0,0-3,3-4,10 35,-8-8,106 239,-110-245,-1-3,0 0,0 0,0 0,0 0,0 0,0 0,0 0,-1 0,1 0,0 1,-1-1,1 0,0 0,-1 1,0-1,1 0,-1 1,0-1,0 1,1-1,-1 0,0 1,0-1,-1 1,1-1,0 0,0 1,-1-1,1 0,-1 1,1-1,-1 0,1 1,-1-1,0 0,0 0,1 0,-1 0,0 0,0 0,0 0,0 0,-1 0,1 0,0-1,0 1,0 0,-1-1,1 1,0-1,-1 1,1-1,-8-2,1-1,-1-1,1 1,0-1,0-1,0 1,0-1,1-1,0 0,0 0,0 0,-2-4,-46-35,35 34</inkml:trace>
  <inkml:trace contextRef="#ctx0" brushRef="#br0" timeOffset="49494.232">11688 2829,'0'9,"5"14,1 7,0 3,-1 1,-2-1,0-1,3-1,1-1,-1-1,-1 0,-2-1,-6-5,-3-11,0-7</inkml:trace>
  <inkml:trace contextRef="#ctx0" brushRef="#br0" timeOffset="49750.879">11434 2800,'44'0,"37"0,10-5,0-1,-12 0,-14 1,-13 2,-11 1,-7 1,-10 5,-9 7,-6 2</inkml:trace>
  <inkml:trace contextRef="#ctx0" brushRef="#br0" timeOffset="49913.69">11546 3224,'39'-5,"31"-6,9-2,-4 2,-10 3,-16 2</inkml:trace>
  <inkml:trace contextRef="#ctx0" brushRef="#br0" timeOffset="50312.689">12168 3167,'166'-269,"-166"267,0 1,0 0,0 0,0 0,1 0,-1 0,0 0,0 0,1 0,-1 0,1-1,-1 1,1 1,0-1,-1 0,1 0,0 0,-1 0,1 0,0 0,0 1,0-1,0 0,0 1,0-1,0 1,0-1,0 1,0-1,0 1,0 0,0 0,0-1,0 1,0 0,1 0,-1 0,0 0,0 0,0 0,0 1,0-1,0 0,0 1,0-1,1 0,-1 1,0-1,0 1,-1 0,1-1,0 1,0 0,0-1,0 1,0 0,-1 0,1 0,0 0,-1 0,1 0,-1 0,1 0,-1 0,33 189,-31-185,1-1,-1 1,1-1,0 0,0 0,0 0,1 0,0-1,-1 0,1 1,0-1,1-1,-1 1,0 0,1-1,0 0,-1 0,1-1,0 1,0-1,0 0,0 0,0-1,0 1,0-1,0 0,0-1,0 1,0-1,0 0,0 0,0 0,0-1,-1 0,1 0,2-1,3-5,1 0,-1 0,0-1,-1 0,0 0,-1-1,0-1,0 0,-1 0,0 0,0-3,29-85,-29 75</inkml:trace>
  <inkml:trace contextRef="#ctx0" brushRef="#br0" timeOffset="50684.684">13268 2772,'-13'8,"-3"0,0 0,1 2,0 0,1 1,0 0,0 1,1 0,-10 14,21-24,1 0,0 0,0 0,0 0,1 0,-1 0,0 0,1 0,-1 0,1 0,0 0,0 0,0 0,0 1,0-1,0 0,0 0,1 0,-1 0,1 0,-1 0,1 0,0 0,0 0,0 0,0 0,0 0,0-1,1 1,-1 0,1-1,-1 1,1-1,-1 1,1-1,0 0,0 0,0 0,-1 0,1 0,0 0,0 0,0-1,1 1,-1-1,0 1,0-1,1 0,1 1,-1 0,0 1,0-1,0 1,0 0,0 0,0 0,-1 0,1 0,-1 0,1 1,-1-1,0 1,0 0,0 0,0 0,0 0,-1 0,0 0,1 0,-1 0,0 0,0 1,-1-1,1 1,-1-1,0 0,1 1,-2-1,1 1,0-1,-1 0,1 1,-1-1,0 0,0 1,0-1,-1 0,1 0,-1 0,0 0,0 0,0 0,0-1,0 1,0-1,-1 1,1-1,-3 1,-85 66,71-57</inkml:trace>
  <inkml:trace contextRef="#ctx0" brushRef="#br0" timeOffset="50933.526">13664 2632,'-5'43,"-6"28,-2 8,2-5,3-11,2-11,3-10,6-6,3-6,0-2,-6-6,-2-7</inkml:trace>
  <inkml:trace contextRef="#ctx0" brushRef="#br0" timeOffset="51189.457">13297 2970,'43'-5,"24"-1,5 0,0 1,-7 1,-10 2,-10 1,-12 1</inkml:trace>
  <inkml:trace contextRef="#ctx0" brushRef="#br0" timeOffset="51419.052">14144 2885,'-13'8,"-13"7,0 1,1 1,1 1,0 1,2 1,0 1,1 1,-2 4,22-25,-1 0,1 1,0-1,-1 0,1 0,0 1,0-1,0 1,0-1,0 1,0-1,0 1,1 0,-1-1,0 1,1 0,-1-1,1 1,0 0,0 0,0 0,0-1,0 1,0 0,0 0,0 0,1-1,-1 1,1 0,-1 0,1-1,0 1,-1-1,1 1,0 0,0-1,0 0,1 1,-1-1,0 1,0-1,1 0,-1 0,1 0,-1 0,1 0,-1 0,1 0,-1-1,1 1,0 0,0-1,-1 0,1 1,11-1,-1-1,1-1,-1 1,0-2,0 0,0 0,0-1,0-1,-1 0,1 0,-1-1,-1-1,1 0,5-5,94-84,-72 94,-25 12</inkml:trace>
  <inkml:trace contextRef="#ctx0" brushRef="#br0" timeOffset="51749.666">14369 3167,'48'-60,"81"-81,-127 139,-1 1,0-1,1 1,-1-1,1 1,0 0,-1 0,1 0,0 0,0 0,0 0,-1 0,1 1,0-1,0 1,0-1,0 1,0 0,0 0,0 0,0 0,1 0,-1 0,0 0,0 1,0-1,-1 1,1 0,0-1,0 1,0 0,0 0,-1 0,1 0,0 1,-1-1,1 0,-1 1,1-1,-1 1,0-1,1 1,-1 0,0-1,0 1,0 0,-1 0,1 0,0 0,-1 0,1 0,-1 0,0 0,1 0,0 3,0 0,0-1,0 1,1-1,0 1,0-1,0 0,0 0,1 1,0-2,-1 1,2 0,-1-1,0 1,1-1,-1 0,1 0,0 0,0-1,0 1,0-1,1 0,-1 0,1-1,-1 1,1-1,-1 0,1 0,0 0,0-1,-1 0,1 0,0 0,0 0,2-1,-2-1,0 1,0-1,0 0,0 0,0-1,-1 1,1-1,-1 0,0 0,0 0,0-1,0 0,0 0,-1 0,0 0,0 0,0 0,0-1,-1 0,1 1,-1-1,0 0,-1 0,1 0,-1 0,0-1,0 1,-1-3,2-15</inkml:trace>
  <inkml:trace contextRef="#ctx0" brushRef="#br0" timeOffset="52262.619">15243 2405,'-4'44,"-7"42,-2 16,3 2,1-9,4-15,-3-12,0-12,1-11,2-9,2-5,1-4,2 0,4-6,3-2,0-3</inkml:trace>
  <inkml:trace contextRef="#ctx0" brushRef="#br0" timeOffset="52512.76">14849 2885,'43'15,"43"4,17-1,0-3,-13-5,-16-4,-21-2</inkml:trace>
  <inkml:trace contextRef="#ctx0" brushRef="#br0" timeOffset="52766.758">15809 2829,'-77'42,"3"3,1 4,3 3,-3 7,15 14,57-72,0 1,0 0,0 0,0 0,1 0,-1 0,1 0,-1 0,1 0,0 0,0 0,0 0,0 0,0 0,0 0,0 0,1 0,-1 0,1 0,-1 0,1 0,0 0,0-1,0 1,0 0,0 0,0-1,1 1,-1-1,0 1,1-1,-1 0,1 1,0-1,-1 0,1 0,0 0,0 0,0 0,-1 0,1-1,2 1,11 1,1-2,-1 0,0 0,0-2,0 1,0-2,0 0,0-1,0-1,-1 0,0-1,0 0,0-1,-1-1,0 0,0 0,-1-2,-1 1,1-2,111-82,-122 92,0 1,0-1,0 0,0 0,0 1,1-1,-1 1,0-1,0 1,1-1,-1 1,0 0,1-1,-1 1,0 0,1 0,-1 0,1 0,-1 0,0 1,1-1,-1 0,0 1,1-1,-1 1,0-1,0 1,1-1,-1 1,0 0,0 0,0 0,0-1,0 1,0 0,0 0,0 1,0-1,-1 0,1 0,0 0,-1 0,1 1,-1-1,1 0,-1 1,0-1,1 0,-1 1,0-1,0 0,0 1,0-1,0 0,0 1,0-1,-1 1,1-1,0 1,3 10,4 10</inkml:trace>
  <inkml:trace contextRef="#ctx0" brushRef="#br0" timeOffset="53112.433">15977 3196,'195'-291,"-195"291,0 1,0-1,0 0,1 1,-1-1,0 0,0 1,0-1,1 0,-1 0,0 1,1-1,-1 0,0 0,0 0,1 1,-1-1,0 0,1 0,-1 0,0 0,1 0,-1 1,0-1,1 0,-1 0,1 0,-1 0,0 0,1 0,-1 0,0 0,1-1,-1 1,0 0,1 0,-1 0,0 0,1 0,-1-1,0 1,1 0,-1 0,0 0,1-1,-1 1,0 0,0 0,0-1,1 1,-1 0,0-1,0 1,0 0,1-1,-5 43,3-31,15 97,-13-105,0 0,0 0,1 0,-1-1,1 1,0-1,0 1,0-1,0 0,0 1,1-1,-1 0,0-1,1 1,0 0,-1-1,1 1,0-1,0 0,0 0,0 0,0 0,0-1,0 1,0-1,0 0,0 1,0-2,0 1,0 0,0 0,0-1,0 0,1 0,9-4,-1 0,0-2,-1 1,1-1,-1-1,0 0,-1 0,0-1,-1-1,1 0,-2 0,1 0,3-9,7-3,16-33,-25 42</inkml:trace>
  <inkml:trace contextRef="#ctx0" brushRef="#br0" timeOffset="53465.566">16598 3196,'12'-12,"-1"0,0-1,-1 0,-1 0,0-1,0-1,-2 1,0-1,0-1,-2 1,0-1,0 0,-2 0,1-6,-4 20,1 0,-1-1,0 1,-1 0,1 0,0 0,-1 0,1 0,-1 0,1 0,-1 1,0-1,0 0,0 0,0 0,0 1,0-1,-1 0,1 1,-1-1,1 1,-1 0,1-1,-1 1,0 0,1 0,-1 0,0 0,0 0,0 1,0-1,0 1,0-1,0 1,0-1,0 1,0 0,0 0,0 0,0 0,0 1,0-1,0 0,0 1,0 0,-86 39,83-36,0 1,1 0,0 0,-1 1,2-1,-1 1,1-1,-1 1,2 1,-1-1,1 0,0 0,0 1,1-1,-1 1,1 0,1-1,0 1,0 0,0 0,0-1,1 1,0-1,1 1,0-1,0 1,0-1,0 0,1 0,0 0,1 0,-1 0,1-1,0 1,1-1,-1 0,1 0,0-1,4 4,-2-3,1 1,-1-1,1-1,0 1,0-1,1-1,-1 1,1-1,0-1,-1 0,1 0,0-1,1 0,-1 0,0-1,0 0,0-1,0 0,0 0,6-3,7-2,-3 0</inkml:trace>
  <inkml:trace contextRef="#ctx0" brushRef="#br0" timeOffset="53846.282">16994 3026,'-1'-1,"-1"-1,1 1,0 0,0-1,-1 1,1 0,-1 0,1 0,-1 0,0 0,1 1,-1-1,0 0,0 1,1-1,-1 1,0 0,0 0,0-1,0 1,1 0,-1 0,0 1,0-1,0 0,0 1,1-1,-1 1,0-1,0 1,1 0,-1 0,1 0,-1 0,1 0,-1 0,1 0,-1 1,-4 3,-1 1,1 0,0 0,1 1,0 0,0 0,0 0,1 1,0-1,0 1,1 0,0 0,0 1,1-1,0 0,1 1,0-1,0 1,1 0,0-1,0 1,1-4,1 0,0-1,0 1,0 0,0-1,1 1,-1-1,1 0,0 0,0 0,1-1,-1 1,1-1,0 1,0-1,0 0,0-1,1 1,-1-1,1 0,-1 0,1 0,0-1,0 1,-1-1,1 0,0-1,0 1,0-1,0 0,0 0,0 0,0-1,0 0,0 0,0 0,0-1,0 0,-1 1,1-2,-1 1,1 0,-1-1,0 0,3-2,-1-1,0 1,-1-1,1 0,-1 0,0-1,-1 1,0-1,0 0,0 0,-1-1,0 1,-1-1,1 1,-1-1,-1 0,1 0,-2 0,1 0,-1 0,0 0,0 0,-1 0,0 0,-1 0,0 0,0 1,-1-1,0 1,0-1,-3-4,-6-1</inkml:trace>
  <inkml:trace contextRef="#ctx0" brushRef="#br0" timeOffset="54128.99">17275 3083,'10'33,"8"17,5-1,4-9,3-15,0-13,0-13,-5-10,-2-5,-5-3,0 1,-4-1,1-3,-3-1,3 2,-3 1,-2 3</inkml:trace>
  <inkml:trace contextRef="#ctx0" brushRef="#br0" timeOffset="57382.875">17982 3054,'-1'0,"1"0,-1-1,1 1,-1 0,1 0,-1-1,1 1,-1 0,1-1,0 1,-1 0,1-1,0 1,-1-1,1 1,0-1,-1 1,1 0,0-1,0 1,0-1,-1 1,1-1,0 0,0 1,0-1,0 1,0-1,0 1,0-1,0 1,0-1,0 1,0-1,0 1,1-1,-1 1,0-1,0 1,0-1,1 1,-1-1,0 1,1 0,-1-1,-70 22,68-20,1-1,-1 1,1 0,-1-1,1 1,0 0,-1 0,1 0,0 0,0 0,0 0,0 1,0-1,0 0,0 1,0-1,0 0,0 1,1-1,-1 1,1-1,-1 1,1-1,-1 1,1 0,0-1,0 1,0-1,0 1,0 0,0-1,0 1,1 0,-1-1,1 1,-1-1,1 1,-1-1,1 1,0-1,0 0,0 1,1 0,72 53,-68-53,0 0,-1 1,1-1,-1 2,1-1,-1 0,0 1,0 0,-1 0,1 1,-1-1,0 1,0 0,0 0,-1 0,0 1,0-1,1 4,-4-4,-1 0,0 0,0-1,0 1,-1 0,1-1,-1 1,0-1,-1 1,1-1,-1 0,0 0,0 0,0 0,0-1,-1 1,1-1,-1 0,0 0,0 0,0 0,-1-1,1 1,0-1,-1-1,0 1,1 0,-1-1,0 0,0 0,-2 0,-12 6,8-1,1-2,-1 1,1-1,-1-1,0 0,0-1,0 0,-1 0,1-2,-1 1,1-1,0-1,-1 0,-1-1,-4-8,5-3</inkml:trace>
  <inkml:trace contextRef="#ctx0" brushRef="#br0" timeOffset="58247.621">11378 3704,'-37'-1,"-1"2,1 2,0 1,0 2,1 2,0 1,0 2,-26 12,56-22,1 1,0 0,0 0,0 1,0-1,0 1,0 0,0 1,1-1,0 1,0 0,0 0,0 0,1 0,-1 1,1-1,0 1,0 0,1 0,0 0,-1 1,2-1,-1 0,1 1,-1-1,2 1,-1-1,0 1,1 0,0-1,1 1,-1-1,1 1,0-1,0 1,1-1,0 1,0-1,0 0,1 2,10 9,0-1,0-1,2 0,-1-1,2 0,0-1,0-1,10 5,-16-12,0 1,1-1,-1-1,1 0,-1-1,1 0,0 0,0-1,0 0,0-1,0 0,0-1,-1-1,1 1,0-2,0 1,7-4,0-1</inkml:trace>
  <inkml:trace contextRef="#ctx0" brushRef="#br0" timeOffset="58568.642">11491 3957,'45'1,"-7"0,0-1,0-2,1-2,-1-1,30-8,-64 12,0 1,1-1,-1 0,0 0,0 0,0-1,0 1,0-1,0 0,0 0,-1 0,1-1,-1 0,1 1,-1-1,0 0,0 0,0-1,-1 1,1-1,-1 1,0-1,0 0,0 0,0 1,-1-2,1 1,-1 0,0 0,-1 0,1 0,-1-1,1 1,-1 0,-1-1,1 1,0 0,-1 0,0-1,0 1,0 0,-1 0,1 0,-3-4,0 3,1 1,-1-1,0 1,-1-1,1 1,-1 0,0 1,1-1,-2 1,1 0,0 0,-1 1,1 0,-1 0,0 0,1 0,-1 1,0 0,0 0,0 1,0-1,0 1,0 1,0-1,0 1,0 0,0 0,0 1,0 0,1 0,-1 0,1 1,-1 0,1 0,0 0,0 0,-3 4,1 1,0 0,0 1,1 0,0 0,1 1,0-1,1 1,0 0,0 0,1 1,0-1,1 1,0 0,1 0,0-1,1 1,0 0,0 0,1 0,1-1,0 1,0 0,1-1,1 0,-1 1,2-1,-1-1,2 1,4 7,-3-10,0 1,0-1,1-1,0 0,0 0,1 0,0-1,0 0,0-1,0 0,1 0,-1-1,1-1,0 1,7-1,12 4</inkml:trace>
  <inkml:trace contextRef="#ctx0" brushRef="#br0" timeOffset="58967.619">12083 4042,'221'-206,"-220"206,-1-1,0 1,1 0,-1 0,0-1,1 1,-1 0,0 0,1 0,-1-1,0 1,1 0,-1 0,0 0,1 0,-1 0,1 0,-1 0,0 0,1 0,-1 0,1 0,-1 0,0 0,1 0,-1 0,0 1,1-1,-1 0,1 0,-1 0,0 1,0-1,1 0,-1 0,0 1,1-1,-1 0,0 0,0 1,1-1,-1 0,0 1,0-1,0 1,0-1,1 0,-1 1,0-1,0 0,0 1,0-1,0 1,0-1,0 0,0 1,0-1,0 1,0-1,0 0,0 1,-1-1,1 0,0 1,0-1,0 1,-3 37,2-29,0-3,0 0,1 0,0-1,0 1,0 0,0 0,1 0,0 0,1 0,-1-1,1 1,0 0,0-1,1 0,0 1,0-1,0 0,0 0,1-1,0 1,0-1,0 0,0 0,1 0,0 0,1 0,1 0,0 0,0-1,1 0,-1-1,1 1,0-1,0-1,-1 1,1-1,0-1,0 0,0 0,0 0,0-1,0 0,0-1,0 1,-1-2,1 1,-1-1,1 0,-1-1,0 1,0-1,0-1,-1 1,0-1,3-3,17-16,-2-2,0 0,-2-2,-1-1,8-15,-17 28,5-9</inkml:trace>
  <inkml:trace contextRef="#ctx0" brushRef="#br0" timeOffset="59215.357">13099 3421,'-4'38,"-8"33,0 13,1-3,2-10,4-13,1-11,3-8,0-7,2-4,-1-2,1 0,-1 0,0-5</inkml:trace>
  <inkml:trace contextRef="#ctx0" brushRef="#br0" timeOffset="59903.643">12873 3817,'29'0,"310"16,-294-9,1-3,0-1,0-3,25-3,-66 3,-1 0,0 0,0 0,1-1,-1 0,0 0,0 0,0 0,0 0,0-1,0 0,0 0,-1 0,1 0,0-1,-1 1,0-1,0 0,0 0,0 0,0 0,0-1,-1 1,0-1,1 1,-1-1,-1 0,1 0,-1 0,1 0,-1 0,0 0,0-1,-1 1,1 0,-1 0,0-1,0 1,-1 0,1 0,-1-1,0 1,0 0,0 0,-1 0,0 1,-1 0,1 1,-1-1,0 1,1-1,-1 1,-1 0,1 0,0 0,0 1,-1-1,1 1,0 0,-1 0,0 0,1 0,-1 0,0 1,1 0,-1 0,0 0,1 0,-1 0,0 1,1 0,-1-1,1 2,-1-1,1 0,-1 0,1 1,0 0,-8 3,0 1,0-1,1 2,-1 0,2 0,-1 1,1 0,0 0,-1 4,4-7,1 0,0 1,0-1,1 1,0 1,0-1,0 0,1 1,0 0,0-1,1 1,0 0,0 1,0-1,1 0,0 0,1 1,0-1,0 1,0-1,1 0,0 1,0-1,1 0,0 0,0 0,1 0,0 0,0 0,1-1,2 5,5-2,0 0,0-1,1-1,0 0,0 0,0-1,1-1,0 0,0-1,0 0,1-1,-1 0,1-1,8 0,0-3,-1-1,1-1,-1-1,0 0,0-2,0 0,-1-2,0 0,0-1,-1-1,0-1,15-11,-5 4,-1 0,0-2,-1-1,-2-1,0-2,-1 0,7-11,-27 28,1 0,-1 0,0 0,-1-1,0 1,0-1,0 0,-1 0,0 0,-1 0,0-4,0 10,-1-1,0 0,0 0,0 0,-1 0,1 1,-1-1,0 0,1 0,-1 1,0-1,-1 1,1-1,0 1,-1-1,1 1,-1 0,0-1,0 1,0 0,0 0,0 0,0 1,-1-1,1 0,-1 1,1 0,-1 0,1-1,-1 1,0 1,1-1,-1 0,0 1,-4-2,0 1,-1-1,1 2,0-1,0 1,-1 0,1 1,0 0,-1 0,1 0,0 1,0 0,0 0,0 1,1 0,-1 0,1 1,0 0,0 0,0 0,0 1,1-1,-1 2,1-1,0 0,1 1,0 0,0 0,-4 7,8-11,-1 0,1 1,-1-1,1 1,0-1,0 1,0-1,0 1,0-1,1 1,-1-1,1 0,0 1,0-1,-1 0,1 1,1-1,-1 0,0 0,1 0,-1 0,1 0,-1 0,1 0,0 0,0-1,0 1,0-1,0 0,0 1,0-1,2 1,81 24,-72-23,32 5,62 19,-104-26,0 1,0 0,0 0,0 1,0-1,0 0,0 1,-1 0,1 0,-1 0,0 0,0 0,0 0,0 0,0 1,-1-1,1 1,-1-1,0 1,0-1,-1 1,1 0,-1-1,0 1,0 0,0 0,0 1,-46 168,54-132,3-29</inkml:trace>
  <inkml:trace contextRef="#ctx0" brushRef="#br0" timeOffset="60751.367">14849 3901,'-7'17,"1"-8,2-1,-1 1,1 0,1 0,0 0,0 0,0 1,1-1,1 1,0 0,0-1,1 1,0 0,0 0,1-1,1 1,0-1,0 1,0-1,2 1,1 4,1-10,0 0,0 0,1 0,-1-1,1 0,0 0,0-1,0 0,0 0,0-1,0 0,1 0,-1 0,0-1,0 0,1-1,-1 1,0-1,0-1,1 0,-1 0,0 0,-1-1,1 1,0-2,-1 1,0-1,0 0,0 0,2-3,-2 4,0 0,0-1,-1 0,1 0,-1 0,0-1,0 0,0 0,-1 0,0 0,0-1,0 0,-1 0,0 0,0 0,0 0,-1-1,0 1,0-1,-1 1,1-1,-1 0,-1 0,0 0,0 1,0-1,0 0,-1 0,-1 0,1 1,-1-1,0 1,0-1,-1 1,0 0,0 0,0 0,-5-3,-1 1,1 0,-1 0,-1 1,1 0,-1 1,0 0,-1 0,1 1,-1 1,0 0,0 0,-1 1,1 1,-1 0,0 0,1 1,-1 1,0 0,0 0,1 1,-3 1,-27 13,41-14,-1-1,1 1,-1-1,1 1,-1-1,1 1,-1 0,1-1,0 1,-1 0,1-1,0 1,0 0,-1-1,1 1,0 0,0 0,0-1,0 1,0 0,0 0,0-1,0 1,0 0,0 0,1-1,-1 1,0 0,0-1,1 1,-1 0,0-1,1 1,-1 0,1-1,-1 1,1-1,-1 1,1-1,-1 1,1-1,0 1,-1-1,1 0,-1 1,1-1,0 0,0 1,-1-1,1 0,0 0,-1 0,1 0,0 1,0-1,13 4,0-1,0 0,0-1,1-1,-1 0,0-1,1 0,-1-1,1-1,-1 0,0-1,0-1,0 0,-1-1,0 0,1-1,-2 0,5-4,18-6,-1-2,-1-1,-1-1,0-2,-2-1,0-2,-2-1,-1-1,-1-1,7-11,25-75,-48 141,-3 25,7 76,6-1,5 0,6-2,11 14,79 228,-111-254,-11-110,1 0,-1 1,0-1,0 1,0-1,0 0,-1 0,1 0,-1 0,0 0,0 0,0 0,0 0,0-1,-1 1,1-1,-1 1,0-1,1 0,-1 0,0-1,0 1,-1 0,1-1,0 0,0 0,-1 0,1 0,-1 0,-1-1,-1 1,1-1,-1 0,1 0,-1-1,1 1,-1-1,1-1,-1 1,1-1,0 0,0 0,0 0,0-1,0 1,0-1,1 0,-1-1,1 1,0-1,0 0,0 0,1 0,-1-1,1 1,0-1,0 0,0-1,-4-8,0 0,1 0,0-1,1 0,1 0,1 0,0-1,0 1,1-6,3 2,1 0,0 0,1 0,1 1,1-1,1 1,0 0,2 0,0 1,0 0,2 0,0 1,1 0,0 1,2 0,0 1,0 0,1 1,1 1,0 0,0 1,1 1,1 0,0 1,16-6,8-5,-5 2</inkml:trace>
  <inkml:trace contextRef="#ctx0" brushRef="#br0" timeOffset="61370.596">10785 5030,'6'81,"-4"-1,-3 0,-3 7,-8-14,23-115,3 1,1 0,2 1,2 0,3-1,13-16,2 1,3 2,3 2,1 1,35-28,-76 76,0-1,1 1,0 0,0 0,0 0,0 0,0 0,1 1,-1 0,1 0,-1 0,1 1,0-1,0 1,-1 0,1 1,5-1,8 5</inkml:trace>
  <inkml:trace contextRef="#ctx0" brushRef="#br0" timeOffset="61648.543">11716 4889,'-34'32,"2"2,1 1,2 2,2 0,1 2,2 1,1 1,3 1,-5 16,23-54,0-1,1 1,-1 0,1 0,0 0,0-1,0 1,0 0,1 0,0 1,-1-1,1 0,1 0,-1 0,1 0,-1 0,1 0,0 0,1-1,-1 1,1 0,0 0,-1-1,2 1,-1-1,0 0,1 0,-1 1,1-2,0 1,0 0,0 0,0-1,1 0,-1 0,1 0,-1 0,8 2,-1-1,0-1,1 0,-1 0,1-1,0-1,-1 1,1-2,0 0,-1 0,1 0,-1-2,1 1,-1-1,0-1,0 0,0 0,-1-1,1 0,-1-1,0 0,-1 0,2-2,-4 3,0 0,0 0,0-1,-1 0,0 0,0 0,-1 0,0-1,0 0,0 0,-1 0,0-1,0 1,-1-1,0 1,0-1,-1 0,0 0,0 1,-1-1,0 0,0 0,-1 0,0 0,0 0,-1 1,0-1,0 0,-1 1,0 0,-1-2,-48-71,35 62</inkml:trace>
  <inkml:trace contextRef="#ctx0" brushRef="#br0" timeOffset="63014.468">14454 5228,'0'33,"0"7,5-4,1-8</inkml:trace>
  <inkml:trace contextRef="#ctx0" brushRef="#br0" timeOffset="63164.458">14454 4861,'0'0</inkml:trace>
  <inkml:trace contextRef="#ctx0" brushRef="#br0" timeOffset="63392.68">14792 5171,'0'28,"-2"-19,1 0,0 0,0 0,1 0,0 0,1 0,0 0,1 0,-1 0,2-1,-1 1,1 0,1-1,-1 0,1 1,1-2,0 1,0 0,0-1,1 0,6 6,-9-12,1 1,0 0,0-1,0 0,0 0,0 0,0-1,1 1,-1-1,0 0,0 0,0 0,0-1,1 0,-1 0,0 0,0 0,0 0,0-1,-1 0,1 1,0-1,-1-1,1 1,-1-1,1 1,4-5,0 1,0-1,0-1,-1 1,0-1,0 0,-1-1,0 0,4-9,-6 13,-1-1,0-1,0 1,0 0,-1-1,0 1,0-1,-1 1,0-1,0 0,0 0,-1 1,0-1,-1 0,1 0,-1 0,0 1,-1-1,0 0,0 1,0 0,-1-1,0 1,0 0,-1 0,1 0,-1 1,-1-1,1 1,-1 0,1 1,-2-1,1 1,0-1,-1 2,0-1,0 1,-4-3,2 4,0 0,0 1,0-1,0 2,0-1,0 1,0 0,0 1,0-1,0 2,0-1,0 1,0 1,1-1,-1 1,-2 1,-8 10</inkml:trace>
  <inkml:trace contextRef="#ctx0" brushRef="#br0" timeOffset="63671.884">15385 5396,'11'-29,"0"1,2 0,2 1,0 0,1 2,2-1,2 0,-19 25,0-1,0 1,0 0,1-1,-1 1,0 0,1 0,-1 0,0 0,1 0,-1 1,1-1,0 0,-1 1,1-1,0 1,-1-1,1 1,0 0,-1 0,1 0,0 0,-1 0,1 0,0 0,0 0,-1 1,1-1,-1 1,1-1,0 1,-1 0,1-1,-1 1,2 1,41 49,-23-23,-10-19,1-1,1 0,-1-2,1 1,0-1,0-1,1 0,0-1,0-1,0 0,0 0,0-2,0 0,1 0,-1-1,0-1,1-1,-1 0,0-1,0 0,0-1,-1 0,1-1,-1-1,0 0,0-1,5-5,73-68,-78 62</inkml:trace>
  <inkml:trace contextRef="#ctx0" brushRef="#br0" timeOffset="61900.585">12393 4635,'5'38,"2"56,-1 17,-6-1,-3-9,-1-18,0-17,1-11,1-10,1-8,0-5,1-8</inkml:trace>
  <inkml:trace contextRef="#ctx0" brushRef="#br0" timeOffset="62616.64">12083 5058,'208'-19,"2"9,72 10,-179 1,112-26,-189 32,-52 16,-45 17,2 4,3 3,-42 38,68-42,40-42,-1 0,0 0,0-1,1 1,-1 0,1 0,-1 0,1 0,-1 0,1 1,0-1,0 0,-1 0,1 0,0 0,0 0,0 0,0 0,0 1,0-1,0 0,1 0,-1 0,0 0,1 0,-1 0,0 0,1 0,0 0,-1 0,1 0,-1 0,1 0,0 0,0-1,0 1,-1 0,1 0,0-1,0 1,0 0,0-1,0 1,0-1,0 0,0 1,0-1,0 0,13 2,0-1,0-1,0 0,0-1,-1 0,1-1,0-1,-1 0,1-1,-1 0,0-1,-1 0,1-1,-1-1,0 0,0-1,-1 0,6-6,145-85,-159 97,-1 1,0 0,1 0,0 0,-1 1,1-1,-1 0,1 1,0 0,-1-1,1 1,0 0,-1 1,1-1,0 0,-1 1,1-1,0 1,-1 0,1 0,-1 0,1 0,-1 1,0-1,0 1,1-1,-1 1,0 0,0-1,0 1,-1 0,1 1,0-1,-1 0,0 0,1 1,-1-1,0 0,0 2,3 4,1-1,-1 1,2-1,-1 0,1 0,-1-1,2 0,-1 0,1 0,0-1,0 0,1 0,-1 0,1-1,0-1,0 1,0-1,1-1,-1 1,1-1,0-1,-1 0,1 0,0 0,0-1,-1-1,1 0,0 0,0 0,-1-1,1 0,-1-1,5-2,5-7,0-2,-1 0,-1-1,0-1,-1 0,-1-1,4-5,8-19,-2-1,-2-1,-1 0,-3-2,-1 0,-3-1,-1 0,-3-2,4-40,-8 59,-1 6,-1 7,0-1,-1 1,-1-1,0 0,-2 1,0-1,0 0,-3-7,3 23,0 0,1 0,-2 0,1 0,0 0,0 0,0 0,0 0,-1 0,1 0,0 0,-1 0,1 0,-1 0,1 0,-1 0,1 0,-1 1,0-1,1 0,-1 0,0 1,0-1,0 1,1-1,-1 0,0 1,0-1,0 1,0 0,0-1,0 1,0 0,0 0,0-1,0 1,0 0,0 0,0 0,0 0,0 0,0 1,0-1,0 0,0 0,0 1,0-1,-1 1,-34 37,19-4,2 0,2 1,1 0,2 1,1 0,2 1,1 0,2 0,1 17,2-26,0-1,2 1,1-1,1 0,1 1,2-1,0-1,2 1,1-1,1-1,2 1,0-2,1 0,2 0,8 10,-18-28,1 1,-1-1,1 0,0 0,1-1,-1 0,1 0,0-1,1 0,-1 0,1 0,-1-1,1 0,0-1,0 1,0-2,1 1,-1-1,0 0,8-1,0-5</inkml:trace>
  <inkml:trace contextRef="#ctx0" brushRef="#br0" timeOffset="62864.917">13466 4917,'48'0,"45"0,11 0,-3 0,-8 5,-11 1,-15 5,-13 1,-16-3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1 309,'117'-227,"-109"214,-6 7,1 1,0-1,0 1,0 0,0 0,1 0,0 1,0-1,0 1,1 0,0 0,-1 1,1-1,1 1,-5 3,0 1,1-1,-1 1,0 0,0 0,0 0,0 0,0 0,0 0,0 0,0 0,0 0,0 0,0 0,-1 1,1-1,0 0,-1 0,1 1,-1-1,0 1,1-1,-1 0,0 1,0-1,0 1,0-1,0 1,0-1,0 0,-1 1,1 0,0 1,20 115,-19-115,0 1,0-1,0 0,1 1,0-1,-1 0,1 0,0 0,0-1,1 1,-1 0,1-1,-1 1,1-1,0 0,0 0,0 0,0 0,0 0,0-1,1 0,-1 1,0-1,1 0,-1-1,1 1,-1-1,1 1,-1-1,1 0,3-1,7-3,1-1,-1-1,0 0,-1-1,1 0,-2-1,1-1,-1 0,0 0,-1-2,0 1,-1-1,0-1,0 0,-1 0,5-10,-4 6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25,'-24'27,"1"0,2 1,0 1,2 1,2 1,0 0,2 2,-1 7,14-37,1-1,-1 1,1-1,0 1,0 0,0-1,0 1,1 0,-1 0,1 0,-1 0,1-1,0 1,0 0,1 0,-1 0,0 0,1-1,0 1,0 0,0 0,0-1,0 1,0 0,1-1,-1 0,1 1,-1-1,1 0,0 0,0 0,0 0,1 0,-1 0,0 0,1-1,-1 1,2 0,10-1,-1 0,0-1,0-1,1 0,-1-1,0 0,0-1,0-1,-1 0,1 0,-1-1,0-1,0 0,0-1,-1 0,0-1,7-6,-7 5,-1-1,0 1,0-1,-1-1,-1 0,0 0,0-1,-1 0,0 0,-1-1,-1 0,0 0,1-7,-5 13,0 1,-1 0,0 0,-1-1,0 1,0 0,0 0,0 0,-1 0,0 0,0 0,-1 0,0 1,0-1,0 1,0 0,-1-1,0 2,0-1,-1 0,1 1,-1 0,0 0,0 0,0 1,0 0,-2-1,-17-8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7,5-3,6-2,6-6,5-7,4-7,2-6,1-3,-5-2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57,'-10'29,"-7"33,-2 11,3-2,4-8,5-10,2-10,3-2,2-3,0-4,1-2,0-2,-1-2,1 0,-1 0,0-1,0-9,1-8</inkml:trace>
  <inkml:trace contextRef="#ctx0" brushRef="#br0" timeOffset="252.093">1 452,'43'-5,"33"-6,14-1,1 1,-10 3,-14-3,-14 1,-11 3,-8-4,-4 2,-4-4,-5 1</inkml:trace>
  <inkml:trace contextRef="#ctx0" brushRef="#br0" timeOffset="633.99">875 0,'-38'143,"19"-81,2 1,3 1,3 0,3 1,3 0,2 14,2-76,1 0,-1 0,1 1,0-1,0 0,0 1,1-1,-1 0,1 0,0 1,-1-1,1 0,1 0,-1 0,0 0,1 0,0 0,0-1,0 1,0 0,0-1,0 1,0-1,1 0,-1 0,1 0,0 0,0 0,0-1,-1 1,2-1,-1 0,0 0,0 0,0 0,0 0,1-1,-1 1,0-1,0 0,1 0,-1 0,1-1,7-2,0-1,0-1,-1 0,1 0,-1-1,0 0,-1-1,0 0,6-5,24-18,73-39,-111 68,0 0,0 0,1 0,-1 0,0 1,1-1,-1 0,1 1,-1-1,1 1,-1 0,1-1,-1 1,1 0,-1 0,1 0,-1 0,1 0,-1 1,1-1,0 0,-1 1,0-1,1 1,-1-1,1 1,-1 0,0-1,1 1,-1 0,0 0,0 0,0 0,1 0,-1 0,0 0,-1 1,1-1,0 0,0 1,0-1,-1 0,1 1,-1-1,1 1,-1-1,1 1,-1-1,0 1,0 0,2 64,-3-59,0 1,0-1,1 0,0 0,1 1,0-1,0 0,0 0,1 0,0 0,0 0,1 0,-1-1,5 6,3-3,0-6</inkml:trace>
  <inkml:trace contextRef="#ctx0" brushRef="#br0" timeOffset="5616.601">1468 593,'4'2,"0"0,0-1,-1 0,1 0,0 0,0-1,0 1,0-1,0 0,0 0,0 0,0-1,0 1,0-1,0 0,0 0,-1 0,1-1,0 1,-1-1,1 0,-1 0,1 0,-1-1,0 1,0-1,0 1,0-1,-1 0,1 0,-1-1,0 1,1 0,-2-1,1 1,0-1,-1 0,1 0,-1 1,0-1,-1 0,1 0,0 0,-1 0,0 0,0 0,0 0,-1 0,1 0,-1 0,-1-2,2 3,0 1,0 0,0 0,-1 0,1 0,-1 0,1-1,-1 1,0 0,0 0,0 1,0-1,0 0,0 0,-1 0,1 1,-1-1,1 1,-1-1,1 1,-1-1,0 1,0 0,0 0,0 0,0 0,0 0,0 0,0 1,0-1,0 1,0-1,0 1,0 0,-1 0,1 0,0 0,0 0,0 0,0 1,-1-1,1 1,-1 0,-88 43,89-44,-11 9,-1 0,2 1,-1 0,1 1,1 0,0 1,0 0,-6 10,14-17,0 0,0 0,0 0,0 0,1 1,0-1,0 1,1-1,-1 1,1 0,0 0,1-1,0 1,0 0,0 0,0 0,1 0,0-1,0 1,1 0,-1-1,1 1,0-1,1 0,1 4,0-3,1 1,0-1,0 0,0 0,1-1,0 0,0 0,0 0,1 0,-1-1,1 0,0-1,0 0,1 0,-1 0,1-1,-1 0,1 0,4 0,157 3,-128-7,-11 2,-22 1,0 0,1-1,-1 0,0 0,1-1,-1 0,0 0,0-1,0 0,0 0,0-1,0 0,0-1,-1 0,0 0,1 0,-2-1,1 0,0 0,-1-1,4-8</inkml:trace>
  <inkml:trace contextRef="#ctx0" brushRef="#br0" timeOffset="6052.07">2005 565,'0'213,"12"-248,-2 0,1 0,3 0,0 1,2 1,2 0,1 1,1 1,2 1,1 1,26-26,-47 53,-1 0,0 0,1 0,-1 0,1 0,0 0,-1 1,1-1,0 1,0-1,0 1,0 0,1-1,-1 1,0 0,0 1,1-1,-1 0,1 1,-1-1,0 1,1 0,-1-1,1 1,-1 1,1-1,-1 0,1 0,-1 1,0 0,1-1,-1 1,0 0,0 0,1 0,-1 0,0 1,0-1,0 1,0-1,0 1,-1 0,1-1,0 1,-1 0,1 0,-1 0,1 2,12 109,-14-86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55,'-5'-5,"0"0,0 0,-1 1,1 0,-1 0,0 0,0 0,0 1,-1 0,1 1,-1-1,0 1,1 0,-1 1,0 0,0 0,0 0,0 1,0 0,0 0,0 1,0 0,0 0,0 1,0 0,1 0,-1 0,1 1,-1 0,-4 3,-7 3,0 0,1 1,0 1,1 1,0 0,1 1,1 1,0 0,0 1,-7 12,13-18,1 1,1 0,0 1,0-1,1 1,1 0,0 0,0 1,1-1,0 1,1 0,0-1,1 1,1 0,0 0,0 0,1 0,1 0,0 0,0-1,3 7,1-4,1 0,0 0,0 0,2-1,0-1,0 1,1-2,0 1,1-1,0-1,1 0,0 0,1-1,0-1,0 0,1-1,0-1,0 0,1 0,-1-2,1 0,0 0,0-1,14 0,-10-2,0 0,0-1,-1-1,1 0,0-2,0 0,-1-1,0-1,0-1,0 0,0-2,15-8,61-40,-76 42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57 567,'-19'29,"-7"9</inkml:trace>
  <inkml:trace contextRef="#ctx0" brushRef="#br0" timeOffset="275.673">0 59,'0'0</inkml:trace>
  <inkml:trace contextRef="#ctx0" brushRef="#br0" timeOffset="522.664">170 708,'197'-289,"-197"289,29-33,-28 33,-1-1,0 1,1-1,-1 1,1-1,-1 1,1 0,-1-1,1 1,0 0,-1-1,1 1,-1 0,1-1,0 1,-1 0,1 0,0 0,-1 0,1 0,0 0,-1 0,1 0,0 0,-1 0,1 0,0 0,-1 0,1 1,0-1,-1 0,1 0,-1 1,1-1,-1 0,1 1,0-1,-1 1,1-1,-1 1,0-1,1 1,-1-1,1 1,-1-1,0 1,1-1,-1 1,0 0,0-1,1 1,-1-1,0 1,0 0,0-1,0 1,0 0,4 67,-5-64,0 1,0 0,0-1,1 1,-1 0,1-1,1 1,-1 0,0 0,1-1,0 1,0-1,1 1,-1-1,1 1,0-1,0 0,0 0,1 0,-1 0,1 0,0 0,0-1,1 1,-1-1,1 0,-1 0,1 0,0-1,1 1,2-3,0 0,-1-1,1 0,-1-1,1 1,-1-1,1-1,-1 1,0-1,0 0,0 0,0-1,-1 0,1 0,-1 0,0 0,0-1,-1 0,0 0,1 0,-1-1,-1 1,1-1,-1 0,0 0,1-6,-3 11,72-143,-62 124,0 8</inkml:trace>
  <inkml:trace contextRef="#ctx0" brushRef="#br0" timeOffset="1372.062">1158 3,'0'-1,"0"1,1 0,-1 0,1-1,-1 1,0 0,1 0,-1 0,1 0,-1-1,1 1,-1 0,1 0,-1 0,0 0,1 0,-1 0,1 0,-1 0,1 0,-1 1,1-1,-1 0,1 0,-1 0,0 0,1 1,-1-1,1 0,-1 0,0 1,1-1,-1 0,0 1,1-1,-1 0,0 1,0-1,1 1,-1-1,0 0,0 1,0-1,1 1,-1-1,0 1,0-1,0 0,0 1,0-1,0 1,0-1,0 1,0-1,0 1,0-1,0 1,0-1,-1 1,7 23,-2 0,-1 0,-1 1,-1-1,-1 1,-1-1,-2 7,3-25,-12 104,-5 0,-19 61,27-130,-3 35,11-77,1-10</inkml:trace>
  <inkml:trace contextRef="#ctx0" brushRef="#br0" timeOffset="1620.232">847 341,'38'0,"33"-5,12-1,-1 0,-12 1,-11 2,-17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108 141,'-11'12,"0"0,1 0,1 1,-1 0,2 0,0 1,1 0,0 1,1 0,1 0,0 0,1 1,0-1,2 2,4-12,0 0,1-1,0 1,0-1,0 0,0 0,1 0,0-1,0 1,0-1,0 0,0 0,1 0,-1-1,1 1,-1-1,1 0,0-1,0 1,0-1,0 0,0 0,1 0,-1-1,0 0,0 0,4-1,-8 2,4-1,4 0,1 0,-1 0,0 1,0 0,0 0,0 1,0 0,0 1,-1 0,1 0,-1 1,0 0,0 0,0 1,0 0,-1 1,0 0,0 0,0 0,-1 1,0 0,0 0,-1 0,0 1,3 6,-5-5,-1 0,1 0,-2 0,0 1,0-1,0 0,-1 1,-1-1,0 0,0 1,0-1,-1 0,-1 0,0 0,0 0,0-1,-1 1,-1-1,1 0,-1 0,-1 0,1-1,-1 0,-4 4,-1 0,-1-1,1 0,-2-1,1 0,-2-1,1 0,-1-1,-12 5,8-7</inkml:trace>
  <inkml:trace contextRef="#ctx0" brushRef="#br0" timeOffset="4120.226">108 57,'56'1,"143"-13,-155 4,1 2,0 2,-1 3,21 1,-64 1,-11-1</inkml:trace>
  <inkml:trace contextRef="#ctx0" brushRef="#br0" timeOffset="4486.065">870 565,'-10'14,"-2"10,-1 5,-1 3,5-4,10-7,5-6</inkml:trace>
  <inkml:trace contextRef="#ctx0" brushRef="#br0" timeOffset="4966.863">1067 114,'7'-7,"-1"0,1 1,0 0,1 0,-1 0,1 1,0 1,0-1,1 1,-1 0,4 0,6-4,-7 2,0 0,0 1,0 0,1 1,0 0,0 1,0 0,0 1,0 0,1 1,-1 0,1 1,-1 1,1 0,-1 0,0 1,3 2,-12-3,-1 0,0 0,0 1,1-1,-1 0,0 1,0 0,0 0,-1-1,1 1,0 0,-1 0,1 1,-1-1,0 0,0 0,1 1,-2-1,1 0,0 1,0-1,-1 1,1-1,-1 1,0 0,0-1,0 1,0-1,0 1,-1-1,1 1,-1 0,1-1,-1 0,0 1,-1 1,-54 78,-119 49,173-129,0-1,-1 1,1 0,1-1,-1 1,0 0,0 0,1 0,-1 0,1 1,0-1,-1 0,1 0,0 1,0-1,1 1,-1-1,0 1,1-1,-1 1,1 0,0-1,0 1,0-1,0 1,1 0,-1-1,1 1,0-1,-1 1,1-1,0 1,0-1,1 0,-1 1,0-1,1 0,-1 0,1 0,0 0,0 0,0-1,0 1,0 0,0-1,0 1,0-1,0 0,3 1,39 22,-32-19,0 1,-1-1,0 2,0 0,-1 0,1 1,-2 0,1 1,-1 0,-1 0,1 1,4 8,-12-15,0 0,0 0,0 0,0 0,-1 0,0 0,1 0,-1 1,0-1,0 0,-1 0,1 0,-1 1,1-1,-1 0,0 0,0 0,-1 0,1 0,0-1,-1 1,0 0,0-1,0 1,0-1,0 1,0-1,-1 0,1 0,-1 0,0 0,-88 51,79-48,0-1,1 0,-1-1,-1-1,1 1,0-2,-1 0,1-1,0 0,-1 0,1-1,-10-3,4-2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108 141,'-11'12,"0"0,1 0,1 1,-1 0,2 0,0 1,1 0,0 1,1 0,1 0,0 0,1 1,0-1,2 2,4-12,0 0,1-1,0 1,0-1,0 0,0 0,1 0,0-1,0 1,0-1,0 0,0 0,1 0,-1-1,1 1,-1-1,1 0,0-1,0 1,0-1,0 0,0 0,1 0,-1-1,0 0,0 0,4-1,-8 2,4-1,4 0,1 0,-1 0,0 1,0 0,0 0,0 1,0 0,0 1,-1 0,1 0,-1 1,0 0,0 0,0 1,0 0,-1 1,0 0,0 0,0 0,-1 1,0 0,0 0,-1 0,0 1,3 6,-5-5,-1 0,1 0,-2 0,0 1,0-1,0 0,-1 1,-1-1,0 0,0 1,0-1,-1 0,-1 0,0 0,0 0,0-1,-1 1,-1-1,1 0,-1 0,-1 0,1-1,-1 0,-4 4,-1 0,-1-1,1 0,-2-1,1 0,-2-1,1 0,-1-1,-12 5,8-7</inkml:trace>
  <inkml:trace contextRef="#ctx0" brushRef="#br0" timeOffset="4120.226">108 57,'56'1,"143"-13,-155 4,1 2,0 2,-1 3,21 1,-64 1,-11-1</inkml:trace>
  <inkml:trace contextRef="#ctx0" brushRef="#br0" timeOffset="4486.065">870 565,'-10'14,"-2"10,-1 5,-1 3,5-4,10-7,5-6</inkml:trace>
  <inkml:trace contextRef="#ctx0" brushRef="#br0" timeOffset="4966.863">1067 114,'7'-7,"-1"0,1 1,0 0,1 0,-1 0,1 1,0 1,0-1,1 1,-1 0,4 0,6-4,-7 2,0 0,0 1,0 0,1 1,0 0,0 1,0 0,0 1,0 0,1 1,-1 0,1 1,-1 1,1 0,-1 0,0 1,3 2,-12-3,-1 0,0 0,0 1,1-1,-1 0,0 1,0 0,0 0,-1-1,1 1,0 0,-1 0,1 1,-1-1,0 0,0 0,1 1,-2-1,1 0,0 1,0-1,-1 1,1-1,-1 1,0 0,0-1,0 1,0-1,0 1,-1-1,1 1,-1 0,1-1,-1 0,0 1,-1 1,-54 78,-119 49,173-129,0-1,-1 1,1 0,1-1,-1 1,0 0,0 0,1 0,-1 0,1 1,0-1,-1 0,1 0,0 1,0-1,1 1,-1-1,0 1,1-1,-1 1,1 0,0-1,0 1,0-1,0 1,1 0,-1-1,1 1,0-1,-1 1,1-1,0 1,0-1,1 0,-1 1,0-1,1 0,-1 0,1 0,0 0,0 0,0-1,0 1,0 0,0-1,0 1,0-1,0 0,3 1,39 22,-32-19,0 1,-1-1,0 2,0 0,-1 0,1 1,-2 0,1 1,-1 0,-1 0,1 1,4 8,-12-15,0 0,0 0,0 0,0 0,-1 0,0 0,1 0,-1 1,0-1,0 0,-1 0,1 0,-1 1,1-1,-1 0,0 0,0 0,-1 0,1 0,0-1,-1 1,0 0,0-1,0 1,0-1,0 1,0-1,-1 0,1 0,-1 0,0 0,-88 51,79-48,0-1,1 0,-1-1,-1-1,1 1,0-2,-1 0,1-1,0 0,-1 0,1-1,-10-3,4-2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86,'0'592,"-11"-524,-14-90,20 5,2-1,-1 0,2 0,1 0,0 0,1 0,1-1,1 1,0 0,1 0,1 1,1-1,1 1,0 0,1 0,1 1,2-5,5-10,1 1,2 0,0 2,2 0,1 0,2 2,0 1,2 1,0 1,2 1,0 1,15-7,57-2,-96 30,0 0,0 0,0 0,0 1,0-1,-1 1,1 0,0 0,0 0,0 0,-1 0,1 0,-1 1,1 0,-1-1,1 1,-1 0,0 0,0 0,0 1,0-1,0 0,0 1,-1-1,1 1,-1-1,0 1,0 0,0 0,0 0,0 0,-1-1,1 2,0 8,-1 1,-1 0,0-1,0 1,-1 0,-1-1,0 1,-1-1,0 0,-1 0,0-1,-1 1,0-1,-1-1,0 1,-1-1,0 0,0 0,-1-1,-1-1,1 1,-1-1,-1-1,1 0,-1-1,-2 1,8-3,-1-1,1 0,-1 0,0-1,0 0,0 0,0 0,0-1,-1 1,1-2,0 1,-1-1,1 0,0 0,-1 0,-4-2,-6-4</inkml:trace>
  <inkml:trace contextRef="#ctx0" brushRef="#br0" timeOffset="299.782">985 59,'-30'10,"2"1,-1 1,2 2,0 1,0 1,2 1,-9 8,29-22,-73 64,75-65,1 1,0-1,0 1,0-1,0 1,0 0,0 0,1 0,-1 0,1 0,0 0,0 0,0 0,1 0,-1 1,1-1,-1 0,1 1,0-1,0 0,1 1,-1-1,1 0,-1 0,1 0,0 1,0-1,2 2,2 0,1-1,0 0,0-1,0 1,1-1,-1 0,1-1,0 1,0-2,-1 1,1 0,0-1,1-1,-1 1,0-1,0 0,0-1,0 0,0 0,0 0,0-1,0 0,0 0,5-3,-2 2,0 0,0-1,0 0,-1 0,1-1,-1 0,0-1,0 0,-1 0,0-1,0 0,0-1,-1 0,0 0,-1 0,0-1,0 0,-1 0,0 0,0-1,-1 0,-1 1,1-2,-2 1,1 0,-2-1,1 1,-1-1,-1 1,0-1,0 1,-1-1,-1-4,0 10,0 0,0 1,0-1,-1 0,1 1,-1-1,0 1,-1 0,1 0,-1 0,1 1,-1-1,0 1,-1 0,1 0,-1 0,1 1,-1-1,0 1,0 0,0 1,0-1,0 1,0 0,0 0,0 0,0 1,-1 0,1 0,0 0,0 1,-1 0,1 0,0 0,-3 2,-12 3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89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89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4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89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4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1,'-14'19,"-10"16,-1 7,0-4,3-3,1-3,-1-3,4 0,9-6,6-7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89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4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39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89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4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39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4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0,'-51'285,"-28"-90,51-114,28-80,1 0,-1 0,1 0,-1 0,1-1,0 1,-1 0,1 0,0-1,0 1,-1 0,1-1,0 1,0-1,0 1,0-1,0 1,0-1,0 0,0 1,0-1,0 0,0 0,0 0,0 1,0-1,0 0,0-1,0 1,0 0,0 0,0 0,0-1,0 1,0 0,0-1,0 1,0-1,0 1,0-1,-1 1,1-1,1 0,0 0,19-8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89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4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39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4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89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4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39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4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46,'10'0,"12"0,8 0,3 0,1 0,0 0,-2 0,-1 0,-1 0,-6-5,-2-1,0 0,-3-4,-1 0,-4 2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96,'39'-5,"31"-6,9-1,-4-4,-10 1,-12 3,-9-1,-13 2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43,'0'10,"0"12,0 8,0 3,0 1,0-1,0-1,0-1,0-1,5-1,1-5</inkml:trace>
  <inkml:trace contextRef="#ctx0" brushRef="#br0" timeOffset="464.04">1 71,'22'-12,"0"1,1 2,1 0,-1 1,1 1,1 2,-1 0,14 0,-36 5,1 0,-1 0,1 0,-1 0,1 1,-1-1,0 1,1-1,-1 1,0 0,1 0,-1 0,0 0,0 0,0 0,1 1,-2-1,1 1,0 0,0-1,0 1,-1 0,1 0,-1 0,1 0,-1 0,0 0,0 1,0-1,0 0,0 1,-1-1,1 0,-1 1,1-1,-1 1,0-1,0 1,0-1,0 1,-1-1,1 0,0 1,-1-1,0 1,0-1,0 0,0 0,0 1,0-1,0 0,-1 0,1 0,-1 0,1 0,-1-1,-1 2,-9 11,9-12,0-1,0 1,1 0,-1 0,1 0,-1 0,1 0,0 1,0-1,0 1,0-1,0 1,1 0,-1 0,1 0,-1 0,1 0,0 0,0 0,1 0,-1 0,1 0,-1 1,1-1,0 0,0 0,1 1,-1-1,1 0,-1 0,1 0,0 0,0 0,0 0,1 0,-1 0,1 0,0 0,-1-1,1 1,1 0,51 26,-47-27,0 1,0 0,0 1,0-1,-1 1,1 1,-1-1,0 1,0 0,0 1,-1-1,0 1,0 0,-1 0,2 2,-6-6,1 0,-1 0,1 1,-1-1,0 0,0 0,0 0,0 0,0 1,0-1,-1 0,1 0,-1 0,1 0,-1 0,0 0,0 0,0 0,0 0,0 0,0 0,-1-1,1 1,-1 0,1-1,-1 1,1-1,-1 0,0 1,0-1,0 0,-1 0,-65 31,57-28,0-2,0 0,0 0,0-1,0 0,0-1,-1 0,1-1,-8-1,-6-4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86 255,'87'22,"-73"-20,0 0,1-2,0 0,-1 0,1-1,-1-1,0 0,1-1,5-3,193-24,-194 26,-7 0</inkml:trace>
  <inkml:trace contextRef="#ctx0" brushRef="#br0" timeOffset="248.591">0 509,'44'-5,"27"-1,8 0,-5 1,-11 1,-10 2,-11 1,-11 1</inkml:trace>
  <inkml:trace contextRef="#ctx0" brushRef="#br0" timeOffset="768.702">311 1,'0'2,"-1"1,1-1,0 1,0-1,1 1,-1-1,0 1,1-1,0 1,-1-1,1 1,0-1,0 0,1 0,-1 1,0-1,1 0,-1 0,1 0,0-1,-1 1,1 0,0-1,0 1,0-1,0 1,1-1,-1 0,0 0,1 0,-1 0,2 0,99 49,-80-41,0 1,0 1,-1 1,-1 1,0 1,-1 1,0 0,-1 3,-14-14,0 0,0 1,0 0,-1 0,0 0,0 0,0 1,-1-1,0 1,0 0,0 0,-1 0,0 1,0-1,0 1,-1-1,0 1,-1-1,1 1,-1-1,0 1,-1 0,1-1,-1 1,-1-1,1 1,-1-1,0 0,-1 1,0-1,0-1,-1 4,-13 8,-1-1,-1 0,0-1,-1-1,-1-1,0-1,-4 1,-44 28,-50 24,106-52,3 1</inkml:trace>
  <inkml:trace contextRef="#ctx0" brushRef="#br0" timeOffset="1966.158">875 876,'169'-95,"-13"-39,-139 116,0-1,-1-1,-1 0,-1-1,-1-1,-1 0,-1 0,0-2,2-12,-12 35,0 0,-1 0,1 0,-1 0,1 0,-1 0,1-1,-1 1,0 0,0 0,0-1,0 1,0 0,0 0,0-1,0 1,0 0,0 0,-1 0,1-1,0 1,-1 0,1 0,-1 0,1 0,-1 0,0-1,0 1,1 1,-1-1,0 0,0 0,0 0,0 0,0 0,0 1,0-1,0 1,0-1,0 0,-1 1,1 0,0-1,0 1,0 0,-1 0,1-1,-58 24,47-12,0 1,1 0,0 1,1 0,0 1,1 0,1 0,0 1,1 0,0 1,2-1,0 1,0 0,1 1,2-1,-1 1,1 15,2-28,1 0,-1 0,1 0,0 0,0 0,0 0,1 0,-1 0,1-1,0 1,0-1,0 1,1-1,-1 0,1 0,0 0,0 0,0 0,0-1,0 1,1-1,-1 0,1 0,-1 0,1-1,0 1,0-1,-1 0,1 0,0 0,0 0,0-1,0 1,1-1,-1 0,0-1,0 1,3-1,9 2,1-1,-1-1,1 0,-1-1,1-1,-1 0,0-2,0 1,-1-2,1 0,-1-1,0-1,-1 0,0-1,0 0,-1-1,0-1,-1 0,6-7,-3 2,-2 4,-2 0,0-1,0 0,-1-1,-1 0,0 0,-1-1,4-10,-11 3,-15 32,-28 101,41-108,1 0,-1 0,1 0,0 0,0 0,1 0,-1 0,1 0,-1 0,1 0,0 0,0 0,0 0,0 0,1-1,-1 1,1-1,0 1,0-1,-1 1,2-1,-1 0,0 0,0 0,1 0,-1 0,1-1,-1 1,1-1,0 1,-1-1,1 0,0 0,0-1,0 1,0 0,2-1,6 2,0-1,1 0,-1-1,0 0,0-1,0 0,0-1,0 0,0-1,0 0,0-1,-1 0,0 0,0-1,0-1,0 1,-1-2,0 1,0-1,-1-1,0 1,0-2,0 1,-1-1,5-8,24-32,-25 36,0 0,0 0,-1-1,-1-1,-1 0,0 0,-1-1,0 1,-1-1,-1-1,-1 1,2-12,-6 25,1 1,-1 0,1 0,-1 0,0 0,0-1,0 1,0 0,0 0,-1 0,1-1,0 1,-1 0,0 0,0 0,1 0,-1 0,0 0,-1 0,1 0,0 0,0 1,-1-1,1 0,-1 1,0-1,1 1,-1 0,0-1,0 1,0 0,0 0,0 0,0 0,0 1,0-1,0 1,0-1,-1 1,1 0,0-1,0 1,0 0,-1 0,1 1,-1-1,-6 6,-1 1,2 0,-1 1,1-1,0 2,1-1,0 1,0 0,1 0,0 1,1 0,0 0,0 0,1 1,1-1,0 1,0 0,1 0,0 0,1 1,0-1,1 0,0 0,1 1,0-1,2 6,-2 6,2-1,0 1,1-1,1 0,1 0,1-1,1 1,1-2,1 1,1-1,0-1,8 9,-2-8</inkml:trace>
  <inkml:trace contextRef="#ctx0" brushRef="#br0" timeOffset="2532.892">2343 565,'-40'45,"0"-1,2 1,3 2,-29 47,46-47,37-56,24-32,-2-1,-2-3,24-35,-2 2,-1 16,-59 62,1 1,-1-1,0 1,1-1,-1 1,1-1,-1 1,0 0,0 0,1 0,-1-1,0 1,0 0,0 1,0-1,0 0,0 0,0 0,-1 1,1-1,0 0,-1 1,1-1,-1 0,1 1,-1-1,1 1,-1-1,0 1,0-1,0 1,0-1,0 1,0-1,0 1,-1-1,1 1,-1-1,1 1,1 6,22 117,10-3,-74-148,29 17,-1 0,0 1,0 1,0 0,-1 1,0 0,-1 1,1 1,-1 0,0 1,0 1,0 0,0 1,-7 1,-2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1 649,'39'-29,"-2"-2,-1-2,-1-1,-2-2,-2-2,-1 0,-2-2,-2-1,-2-1,10-25,-30 61,-2 0,1 0,-1 0,0 0,0 0,0-1,-1 1,0-1,0 1,-1-1,0 1,0-1,0 0,-1 1,0-1,0 1,-1-1,0 1,0 0,-1 0,1 0,-1 0,0 0,-1 0,0 1,1 0,-4-3,4 7,1-1,-1 2,0-1,1 0,-1 0,0 1,0 0,0 0,0-1,1 1,-1 1,0-1,0 0,0 1,1 0,-1-1,0 1,1 0,-1 0,0 1,1-1,0 0,-1 1,1 0,0-1,0 1,-1 0,1 0,1 0,-1 1,-48 72,45-65,0 0,0 1,1 0,0-1,1 2,0-1,1 0,0 0,1 1,0-1,1 1,0 0,1-1,0 1,1-1,0 0,1 1,0-1,1 0,0-1,1 1,0-1,0 0,1 0,1 0,-1-1,4 3,1-2,0-1,0 0,1-1,0 0,1-1,0 0,0-1,0 0,0-1,1-1,0 0,0-1,0-1,1 0,-1-1,0 0,1-1,-1-1,0 0,1-1,8-2,1-3</inkml:trace>
  <inkml:trace contextRef="#ctx0" brushRef="#br0" timeOffset="6215.579">1045 169,'-6'-2,"-1"-1,1 1,-1 1,0-1,0 1,1 0,-1 0,0 1,0 0,0 0,0 1,0 0,0 0,1 0,-1 1,0 0,1 1,0-1,-1 1,1 0,0 1,0-1,1 1,-1 1,-1 0,-9 5,-1 1,2 1,0 0,0 0,1 2,1 0,-6 7,14-15,0 0,1 0,0 1,0-1,0 1,1 0,0 0,0 0,1 1,0-1,0 1,0-1,1 1,1 0,-1-1,1 1,0 0,1 0,1 7,0-9,1 1,-1 0,1-1,1 0,-1 0,1 0,0 0,1 0,-1-1,1 0,0 0,0 0,1 0,-1-1,1 0,0 0,0-1,1 1,-1-2,1 1,-1 0,1-1,0-1,0 1,0-1,0 0,0 0,0-1,0 0,0 0,0-1,0 0,6-2,12-4</inkml:trace>
  <inkml:trace contextRef="#ctx0" brushRef="#br0" timeOffset="6514.875">1242 255,'-6'10,"-10"14,0 0,2 1,1 0,1 2,1-1,1 1,2 1,-1 3,9-28,-1-1,1 1,0 0,0-1,0 1,0 0,1-1,-1 1,1 0,-1-1,1 1,0 0,0-1,0 1,0-1,1 0,-1 1,0-1,1 0,0 0,0 0,-1 0,1 0,0 0,1-1,-1 1,0-1,0 1,1-1,-1 0,1 0,-1 0,1 0,-1 0,1 0,0-1,-1 0,1 1,0-1,-1 0,1 0,0 0,0-1,-1 1,1-1,1 0,7-1,-1 0,1-1,-1-1,0 0,0 0,0-1,0 0,-1-1,0 0,0 0,-1-1,0 0,0-1,0 0,-1 0,0 0,-1-1,0 0,0 0,-1-1,0 0,-1 0,0 0,2-7,-4 13,0 0,-1 0,1-1,-1 1,0 0,0 0,0-1,-1 1,1-1,-1 1,0 0,-1-1,1 1,-1-1,0 1,0 0,0-1,0 1,-1 0,0 0,0 0,0 0,0 0,0 1,-1-1,0 1,0-1,0 1,0 0,0 0,-1 0,1 1,-1-1,0 1,-1-1,-17-4</inkml:trace>
  <inkml:trace contextRef="#ctx0" brushRef="#br0" timeOffset="6944.906">1836 198,'-14'6,"1"-2,0 0,1 1,0 1,0 0,0 1,0 0,1 1,0 0,1 0,0 1,0 1,1 0,0 0,-5 9,13-16,0-1,0 1,1-1,-1 1,1-1,0 0,0 1,0-1,0 1,0-1,0 1,1-1,-1 1,1-1,0 1,0-1,-1 0,2 0,-1 1,0-1,0 0,1 0,-1 0,1 0,-1 0,1 0,0-1,0 1,0-1,0 1,0-1,0 0,0 1,1-1,-1 0,0-1,1 1,-1 0,1-1,-1 1,0-1,1 0,-1 0,2 0,54 36,-56-34,-1 0,0 0,0 1,0-1,0 1,0-1,0 1,-1 0,1-1,-1 1,0 0,1-1,-1 1,-1 0,1-1,0 1,-1 0,1-1,-1 1,0-1,1 1,-1-1,-1 1,1-1,0 1,-1-1,1 0,-1 0,1 0,-1 0,0 0,0 0,0 0,0-1,-1 1,0 0,-88 50,67-44,4-3</inkml:trace>
  <inkml:trace contextRef="#ctx0" brushRef="#br0" timeOffset="7365.709">2174 1,'-17'19,"2"0,0 2,1 0,2 0,0 1,1 1,1 0,1 0,1 1,1 0,1 4,4-22,1 1,0-1,0 1,1 0,-1-1,2 1,-1-1,1 1,-1-1,2 1,-1-1,1 1,0-1,0 0,1 0,0 0,0 0,0 0,1-1,0 1,0-1,0 0,1 0,0-1,0 1,0-1,0 0,0 0,1-1,2 2,8 4,0 0,1-1,0-1,1 0,-1-1,1-1,0-1,0 0,1-2,-1 0,1-1,0 0,-8-2,0 0,0-1,0 0,0-1,-1 0,1-1,-1 0,0 0,0-1,0-1,-1 1,0-2,0 1,0-1,-1 0,0-1,0 0,-1 0,0-1,-1 0,0 0,0-1,3-6,-5 9,1-1,-1 1,-1-1,1 0,-1-1,0 1,-1 0,0-1,-1 1,0-1,0 0,0 0,-1 1,-1-1,1 0,-1 1,-1-1,0 1,0-1,-1 1,0 0,0-1,0 2,-1-1,-1 0,1 1,-1 0,-1 0,1 0,-3-1,-100-42,83 44</inkml:trace>
  <inkml:trace contextRef="#ctx0" brushRef="#br0" timeOffset="7718.044">2062 283,'24'6,"1"-1,-1 0,1-2,0-1,1-1,-1-1,0-1,0-2,18-3,-39 4,0 1,1 0,-1-1,1 2,-1-1,1 0,0 1,-1 0,1 0,0 0,-1 1,1 0,0 0,-1 0,1 0,-1 0,0 1,1 0,-1 0,0 0,0 1,0-1,-1 1,1 0,-1 0,1 0,-1 1,0-1,0 1,0 0,-1 0,-1-1,1 1,0-1,1 1,-1-1,1 0,-1 1,1-1,0-1,0 1,0 0,1-1,-1 1,0-1,1 0,0 0,0-1,-1 1,1-1,0 0,0 0,0 0,0 0,0-1,0 1,1-1,-1 0,0 0,0-1,0 1,0-1,0 0,0 0,0-1,0 1,0-1,14-10</inkml:trace>
  <inkml:trace contextRef="#ctx0" brushRef="#br0" timeOffset="8595.964">2484 29,'-5'0,"-6"0,-6 0,-5 0,-3 0,-3 0,-1 0,-1 5,1 1,0 5,-1 0,6-1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199 140,'33'81,"86"150,-67-130,-50-101,1 0,-1 0,0 0,0 0,1-1,-1 1,0-1,0 1,0-1,1 0,-1 0,0 1,0-2,0 1,0 0,0 0,-1-1,1 1,0-1,-1 1,1-1,-1 0,1 0,-1 1,0-1,1 0,-1 0,0 0,-1-1,1 1,0 0,-1 0,1 0,-1-1,1 1,-1 0,0 0,0-1,0 1,3-7,161-370,-131 294,-24 62</inkml:trace>
  <inkml:trace contextRef="#ctx0" brushRef="#br0" timeOffset="655.122">763 395,'-42'65,"4"2,2 1,-7 25,182-302,-123 185,1 0,1 2,1 0,1 1,18-15,-37 35,1 0,-1 0,0 0,1 0,-1 0,1 0,-1 0,1 0,-1 1,1-1,0 1,-1-1,1 1,0 0,-1-1,1 1,0 0,0 0,-1 0,1 1,0-1,-1 0,1 1,0-1,-1 1,1-1,0 1,-1 0,1 0,-1-1,1 1,-1 0,0 0,1 1,-1-1,0 0,0 0,0 1,1 0,33 68,-30-55,56 111,-60-125,0 0,0 0,-1 0,1 0,0 0,0 1,-1-1,1 0,0 1,-1-1,1 0,-1 1,0-1,1 0,-1 1,0-1,0 1,0-1,0 0,0 1,0-1,-1 1,1-1,0 0,-1 1,1-1,-1 0,1 1,-1-1,1 0,-1 0,0 1,0-1,0 0,0 0,0 0,0 0,0 0,0 0,0 0,0-1,0 1,-1 0,1-1,0 1,-1-1,1 1,0-1,-1 1,1-1,0 0,-1 0,1 0,-1 0,0 0,-215-91,192 86</inkml:trace>
  <inkml:trace contextRef="#ctx0" brushRef="#br0" timeOffset="1070.44">0 789,'68'18,"-16"-3,1-2,0-2,0-2,1-3,0-2,50-4,367-75,-77 27,-224 37,-142 11</inkml:trace>
  <inkml:trace contextRef="#ctx0" brushRef="#br0" timeOffset="27644.91">2004 648,'4'-1,"-1"0,0-1,0 1,1-1,-1 0,-1 0,1 0,0-1,0 1,-1 0,1-1,-1 0,0 0,0 0,0 0,0 0,-1 0,1-2,4-3,1-1,0-1,-1 1,0-1,0-1,-1 1,-1-1,0 1,0-1,-1 0,0-1,-1 1,0 0,-1-1,0 1,-1-1,0 0,-1 1,-1-1,1 1,-2 0,0 0,0-1,-1 2,0-1,-1 0,0 1,0 0,-2 0,1 0,-2 0,-31-30,-2 2,-2 3,0 1,-7-2,36 31,-1-1,1 2,-1 0,0 0,1 1,-2 1,1 1,0 0,0 1,0 1,0 0,0 1,-2 1,10-3,0 1,-1 1,1 0,0 0,0 0,0 1,0 0,1 0,-1 1,1-1,0 2,0-1,0 1,0 0,1 0,0 0,0 1,0-1,-1 3,0 1,1-1,0 0,0 1,1 0,0 0,0 0,1 1,0-1,1 1,0 0,1 0,0-1,0 1,1 0,1 3,-2 7,0-12,0 0,1 1,0-1,0 1,1-1,0 1,1-1,-1 0,2 0,-1 0,1 0,0 0,1 0,3 6,-7-14,1 1,-1-1,0 1,1-1,-1 1,1-1,-1 0,0 1,1-1,-1 1,1-1,-1 0,1 1,-1-1,1 0,0 0,-1 1,1-1,-1 0,1 0,-1 0,1 0,0 0,-1 0,1 0,-1 0,1 0,0 0,-1 0,1 0,-1 0,1 0,0 0,-1-1,1 1,-1 0,1 0,-1-1,1 1,-1 0,1-1,-1 1,1-1,-1 1,0-1,1 1,-1-1,0 1,1-1,-1 1,0-1,1 1,-1-1,0 1,0-1,0 0,0 1,1-1,-1 1,0-1,0 0,0 1,-1-1,5-41,-8 32,0 1,-1-1,0 1,-1 0,0 1,-1-1,1 1,-1 1,-1-1,0 1,0 0,0 1,-1 0,0 0,0 1,0 0,-1 1,1 0,-1 0,0 1,0 1,-1-1,-9 0,20 3,1-1,-1 1,1-1,-1 1,1-1,-1 1,1-1,-1 1,1-1,-1 0,0 1,0-1,1 1,-1-1,0 0,0 1,0-1,1 0,-1 0,0 1,0-1,0 0,0 1,0-1,0 0,-1 1,1-1,0 0,0 1,0-1,-1 0,1 1,0-1,-1 0,1 1,-1-1,1 1,0-1,-1 1,1-1,-1 1,1-1,-1 1,0-1,1 1,-1 0,1-1,-1 1,0 0,1 0,-1-1,0 1,1 0,-1 0,0 0,0 0,1 0,-1 0,0 0,1 0,-1 0,0 0,1 0,-1 1,0-1,1 0,-1 0,0 1,1-1,-1 1,26-5,1 1,1 1,-1 1,0 2,23 3,-2 3,0 3,0 1,-1 2,-1 3,-1 1,2 3,-44-19,-1-1,1 0,-1 1,0-1,1 0,-1 1,0-1,0 0,0 1,1 0,-1-1,0 1,0 0,0 0,0-1,0 1,0 0,0 0,-1 0,1 0,0 0,0 0,-1 0,1 1,0-1,-1 0,0 0,1 0,-1 1,1-1,-1 0,0 1,0-1,0 0,0 0,0 1,0-1,0 0,0 1,-1-1,1 0,0 0,-1 1,1-1,-1 0,0 0,1 0,-1 0,0 0,1 1,-1-1,0-1,0 1,0 0,0 0,0 0,0 0,0-1,0 1,-1 0,1-1,0 1,0-1,0 1,-1-1,1 0,-1 1,-163 42,55-19,110-20,10-3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44.2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392 284,'-34'-68,"33"67,1 1,0 0,-1-1,1 1,0 0,-1-1,1 1,-1 0,1 0,-1-1,1 1,-1 0,1 0,-1 0,1 0,-1 0,1 0,-1 0,1 0,-1 0,1 0,-1 0,1 0,-1 0,1 0,0 0,-1 0,1 0,-1 1,1-1,-1 0,1 0,-1 1,1-1,0 0,-1 0,1 1,-1-1,1 1,0-1,-1 0,1 1,0-1,0 1,-1-1,1 0,0 1,0-1,0 1,0-1,-1 1,1-1,0 1,0-1,0 1,0-1,0 1,0-1,0 1,0-1,1 1,-1-1,0 1,0-1,0 1,1-1,-6 43,5-42,-27 395,15-98,-21-30,-34 115,8-98,7 47,21-56,-8-81,37-191,1-2,0-1,0 0,0 0,0 1,0-1,0 1,0-1,1 1,-1-1,0 1,1-1,-1 1,1-1,0 1,-1 0,1-1,0 1,0 0,0-1,0 1,1 0,-1-1,0 1,1 0,-1-1,1 1,-1-1,1 1,0-1,0 1,0-1,0 0,0 1,0-1,0 0,0 0,0 1,0-1,1 0,-1 0,0 0,1-1,-1 1,1 0,-1 0,1-1,0 1,-1-1,169-27,109-8,91 6,-119 14,-136 6,2 5,70 7,693 23,-227-44,-545 11,0 6,61 7,263 31,-162-9,-115-17,156-10,-147-2,262-11,-34-23,-108 24,-60-17,2 0,-86 27,-135-1,1 0,-1 0,-1-1,1 1,0-1,-1-1,1 1,-1 0,0-1,0 0,0 0,-1 0,1-1,-1 1,0-1,0 0,-1 0,1 0,-1 0,0 0,-1 0,1-1,-1 1,0 0,0-1,-1 1,0-1,0 1,0-1,-1 0,7-28,6-41,-4 0,-3-1,-3 0,-6-32,2-20,3-153,13 164,-25-9,5-1,7-52,0 49,-28-67,-3-29,3 29,-3-1,31 171,0 24,0-1,0 1,0-1,0 0,-1 0,0 1,1-1,-1 0,0 0,-1 1,1-1,-1 0,0 1,0-1,0 0,0 1,0-1,-1 1,0 0,0-1,0 1,0 0,0 0,-1 0,1 0,-1 1,1-1,-1 1,0-1,0 1,-1 0,1 0,0 1,-1-1,1 0,-4 0,-115 22,38-11,0-5,-83-5,58-1,-994 2,547-29,-33 29,171 27,-87 4,-36-3,-524-28,789 29,231-30,37-1,-1 0,1 1,-1 0,1 1,-1 0,1 0,-1 1,1 0,-1 1,1-1,0 2,0-1,0 1,0 0,0 1,0 0,1 0,0 1,0-1,0 2,0-1,1 1,0 0,-4 6,-1 4,1-2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89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4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52 112,'-15'42,"10"-31,-1 0,1 1,1 0,0 0,1 0,0 0,1 0,0 1,1-1,0 1,1 0,0-1,1 1,1-1,0 1,1-1,0 0,1 0,0 0,3 5,-2-12,-1-1,1 0,0-1,0 1,1-1,-1 0,1-1,0 1,-1-1,1 0,0 0,0-1,0 0,1 0,-1 0,0-1,0 0,0 0,1 0,-1-1,0 0,0 0,0-1,0 0,0 0,0 0,-1-1,1 0,-1 0,1 0,-1 0,0-1,-1 0,1 0,0 0,-1-1,1-1,13-13,-5 1</inkml:trace>
  <inkml:trace contextRef="#ctx0" brushRef="#br0" timeOffset="246.874">475 0,'-44'74,"2"2,4 1,4 2,-5 22,17-37,2 1,4 1,2 0,0 29,-15 161,30-233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39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4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46,'10'0,"12"0,8 0,3 0,1 0,0 0,-2 0,-1 0,-1 0,-6-5,-2-1,0 0,-3-4,-1 0,-4 2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96,'39'-5,"31"-6,9-1,-4-4,-10 1,-12 3,-9-1,-13 2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43,'0'10,"0"12,0 8,0 3,0 1,0-1,0-1,0-1,0-1,5-1,1-5</inkml:trace>
  <inkml:trace contextRef="#ctx0" brushRef="#br0" timeOffset="464.04">1 71,'22'-12,"0"1,1 2,1 0,-1 1,1 1,1 2,-1 0,14 0,-36 5,1 0,-1 0,1 0,-1 0,1 1,-1-1,0 1,1-1,-1 1,0 0,1 0,-1 0,0 0,0 0,0 0,1 1,-2-1,1 1,0 0,0-1,0 1,-1 0,1 0,-1 0,1 0,-1 0,0 0,0 1,0-1,0 0,0 1,-1-1,1 0,-1 1,1-1,-1 1,0-1,0 1,0-1,0 1,-1-1,1 0,0 1,-1-1,0 1,0-1,0 0,0 0,0 1,0-1,0 0,-1 0,1 0,-1 0,1 0,-1-1,-1 2,-9 11,9-12,0-1,0 1,1 0,-1 0,1 0,-1 0,1 0,0 1,0-1,0 1,0-1,0 1,1 0,-1 0,1 0,-1 0,1 0,0 0,0 0,1 0,-1 0,1 0,-1 1,1-1,0 0,0 0,1 1,-1-1,1 0,-1 0,1 0,0 0,0 0,0 0,1 0,-1 0,1 0,0 0,-1-1,1 1,1 0,51 26,-47-27,0 1,0 0,0 1,0-1,-1 1,1 1,-1-1,0 1,0 0,0 1,-1-1,0 1,0 0,-1 0,2 2,-6-6,1 0,-1 0,1 1,-1-1,0 0,0 0,0 0,0 0,0 1,0-1,-1 0,1 0,-1 0,1 0,-1 0,0 0,0 0,0 0,0 0,0 0,0 0,-1-1,1 1,-1 0,1-1,-1 1,1-1,-1 0,0 1,0-1,0 0,-1 0,-65 31,57-28,0-2,0 0,0 0,0-1,0 0,0-1,-1 0,1-1,-8-1,-6-4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86 255,'87'22,"-73"-20,0 0,1-2,0 0,-1 0,1-1,-1-1,0 0,1-1,5-3,193-24,-194 26,-7 0</inkml:trace>
  <inkml:trace contextRef="#ctx0" brushRef="#br0" timeOffset="248.591">0 509,'44'-5,"27"-1,8 0,-5 1,-11 1,-10 2,-11 1,-11 1</inkml:trace>
  <inkml:trace contextRef="#ctx0" brushRef="#br0" timeOffset="768.702">311 1,'0'2,"-1"1,1-1,0 1,0-1,1 1,-1-1,0 1,1-1,0 1,-1-1,1 1,0-1,0 0,1 0,-1 1,0-1,1 0,-1 0,1 0,0-1,-1 1,1 0,0-1,0 1,0-1,0 1,1-1,-1 0,0 0,1 0,-1 0,2 0,99 49,-80-41,0 1,0 1,-1 1,-1 1,0 1,-1 1,0 0,-1 3,-14-14,0 0,0 1,0 0,-1 0,0 0,0 0,0 1,-1-1,0 1,0 0,0 0,-1 0,0 1,0-1,0 1,-1-1,0 1,-1-1,1 1,-1-1,0 1,-1 0,1-1,-1 1,-1-1,1 1,-1-1,0 0,-1 1,0-1,0-1,-1 4,-13 8,-1-1,-1 0,0-1,-1-1,-1-1,0-1,-4 1,-44 28,-50 24,106-52,3 1</inkml:trace>
  <inkml:trace contextRef="#ctx0" brushRef="#br0" timeOffset="1966.158">875 876,'169'-95,"-13"-39,-139 116,0-1,-1-1,-1 0,-1-1,-1-1,-1 0,-1 0,0-2,2-12,-12 35,0 0,-1 0,1 0,-1 0,1 0,-1 0,1-1,-1 1,0 0,0 0,0-1,0 1,0 0,0 0,0-1,0 1,0 0,0 0,-1 0,1-1,0 1,-1 0,1 0,-1 0,1 0,-1 0,0-1,0 1,1 1,-1-1,0 0,0 0,0 0,0 0,0 0,0 1,0-1,0 1,0-1,0 0,-1 1,1 0,0-1,0 1,0 0,-1 0,1-1,-58 24,47-12,0 1,1 0,0 1,1 0,0 1,1 0,1 0,0 1,1 0,0 1,2-1,0 1,0 0,1 1,2-1,-1 1,1 15,2-28,1 0,-1 0,1 0,0 0,0 0,0 0,1 0,-1 0,1-1,0 1,0-1,0 1,1-1,-1 0,1 0,0 0,0 0,0 0,0-1,0 1,1-1,-1 0,1 0,-1 0,1-1,0 1,0-1,-1 0,1 0,0 0,0 0,0-1,0 1,1-1,-1 0,0-1,0 1,3-1,9 2,1-1,-1-1,1 0,-1-1,1-1,-1 0,0-2,0 1,-1-2,1 0,-1-1,0-1,-1 0,0-1,0 0,-1-1,0-1,-1 0,6-7,-3 2,-2 4,-2 0,0-1,0 0,-1-1,-1 0,0 0,-1-1,4-10,-11 3,-15 32,-28 101,41-108,1 0,-1 0,1 0,0 0,0 0,1 0,-1 0,1 0,-1 0,1 0,0 0,0 0,0 0,0 0,1-1,-1 1,1-1,0 1,0-1,-1 1,2-1,-1 0,0 0,0 0,1 0,-1 0,1-1,-1 1,1-1,0 1,-1-1,1 0,0 0,0-1,0 1,0 0,2-1,6 2,0-1,1 0,-1-1,0 0,0-1,0 0,0-1,0 0,0-1,0 0,0-1,-1 0,0 0,0-1,0-1,0 1,-1-2,0 1,0-1,-1-1,0 1,0-2,0 1,-1-1,5-8,24-32,-25 36,0 0,0 0,-1-1,-1-1,-1 0,0 0,-1-1,0 1,-1-1,-1-1,-1 1,2-12,-6 25,1 1,-1 0,1 0,-1 0,0 0,0-1,0 1,0 0,0 0,-1 0,1-1,0 1,-1 0,0 0,0 0,1 0,-1 0,0 0,-1 0,1 0,0 0,0 1,-1-1,1 0,-1 1,0-1,1 1,-1 0,0-1,0 1,0 0,0 0,0 0,0 0,0 1,0-1,0 1,0-1,-1 1,1 0,0-1,0 1,0 0,-1 0,1 1,-1-1,-6 6,-1 1,2 0,-1 1,1-1,0 2,1-1,0 1,0 0,1 0,0 1,1 0,0 0,0 0,1 1,1-1,0 1,0 0,1 0,0 0,1 1,0-1,1 0,0 0,1 1,0-1,2 6,-2 6,2-1,0 1,1-1,1 0,1 0,1-1,1 1,1-2,1 1,1-1,0-1,8 9,-2-8</inkml:trace>
  <inkml:trace contextRef="#ctx0" brushRef="#br0" timeOffset="2532.892">2343 565,'-40'45,"0"-1,2 1,3 2,-29 47,46-47,37-56,24-32,-2-1,-2-3,24-35,-2 2,-1 16,-59 62,1 1,-1-1,0 1,1-1,-1 1,1-1,-1 1,0 0,0 0,1 0,-1-1,0 1,0 0,0 1,0-1,0 0,0 0,0 0,-1 1,1-1,0 0,-1 1,1-1,-1 0,1 1,-1-1,1 1,-1-1,0 1,0-1,0 1,0-1,0 1,0-1,0 1,-1-1,1 1,-1-1,1 1,1 6,22 117,10-3,-74-148,29 17,-1 0,0 1,0 1,0 0,-1 1,0 0,-1 1,1 1,-1 0,0 1,0 1,0 0,0 1,-7 1,-2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1 649,'39'-29,"-2"-2,-1-2,-1-1,-2-2,-2-2,-1 0,-2-2,-2-1,-2-1,10-25,-30 61,-2 0,1 0,-1 0,0 0,0 0,0-1,-1 1,0-1,0 1,-1-1,0 1,0-1,0 0,-1 1,0-1,0 1,-1-1,0 1,0 0,-1 0,1 0,-1 0,0 0,-1 0,0 1,1 0,-4-3,4 7,1-1,-1 2,0-1,1 0,-1 0,0 1,0 0,0 0,0-1,1 1,-1 1,0-1,0 0,0 1,1 0,-1-1,0 1,1 0,-1 0,0 1,1-1,0 0,-1 1,1 0,0-1,0 1,-1 0,1 0,1 0,-1 1,-48 72,45-65,0 0,0 1,1 0,0-1,1 2,0-1,1 0,0 0,1 1,0-1,1 1,0 0,1-1,0 1,1-1,0 0,1 1,0-1,1 0,0-1,1 1,0-1,0 0,1 0,1 0,-1-1,4 3,1-2,0-1,0 0,1-1,0 0,1-1,0 0,0-1,0 0,0-1,1-1,0 0,0-1,0-1,1 0,-1-1,0 0,1-1,-1-1,0 0,1-1,8-2,1-3</inkml:trace>
  <inkml:trace contextRef="#ctx0" brushRef="#br0" timeOffset="6215.579">1045 169,'-6'-2,"-1"-1,1 1,-1 1,0-1,0 1,1 0,-1 0,0 1,0 0,0 0,0 1,0 0,0 0,1 0,-1 1,0 0,1 1,0-1,-1 1,1 0,0 1,0-1,1 1,-1 1,-1 0,-9 5,-1 1,2 1,0 0,0 0,1 2,1 0,-6 7,14-15,0 0,1 0,0 1,0-1,0 1,1 0,0 0,0 0,1 1,0-1,0 1,0-1,1 1,1 0,-1-1,1 1,0 0,1 0,1 7,0-9,1 1,-1 0,1-1,1 0,-1 0,1 0,0 0,1 0,-1-1,1 0,0 0,0 0,1 0,-1-1,1 0,0 0,0-1,1 1,-1-2,1 1,-1 0,1-1,0-1,0 1,0-1,0 0,0 0,0-1,0 0,0 0,0-1,0 0,6-2,12-4</inkml:trace>
  <inkml:trace contextRef="#ctx0" brushRef="#br0" timeOffset="6514.875">1242 255,'-6'10,"-10"14,0 0,2 1,1 0,1 2,1-1,1 1,2 1,-1 3,9-28,-1-1,1 1,0 0,0-1,0 1,0 0,1-1,-1 1,1 0,-1-1,1 1,0 0,0-1,0 1,0-1,1 0,-1 1,0-1,1 0,0 0,0 0,-1 0,1 0,0 0,1-1,-1 1,0-1,0 1,1-1,-1 0,1 0,-1 0,1 0,-1 0,1 0,0-1,-1 0,1 1,0-1,-1 0,1 0,0 0,0-1,-1 1,1-1,1 0,7-1,-1 0,1-1,-1-1,0 0,0 0,0-1,0 0,-1-1,0 0,0 0,-1-1,0 0,0-1,0 0,-1 0,0 0,-1-1,0 0,0 0,-1-1,0 0,-1 0,0 0,2-7,-4 13,0 0,-1 0,1-1,-1 1,0 0,0 0,0-1,-1 1,1-1,-1 1,0 0,-1-1,1 1,-1-1,0 1,0 0,0-1,0 1,-1 0,0 0,0 0,0 0,0 0,0 1,-1-1,0 1,0-1,0 1,0 0,0 0,-1 0,1 1,-1-1,0 1,-1-1,-17-4</inkml:trace>
  <inkml:trace contextRef="#ctx0" brushRef="#br0" timeOffset="6944.906">1836 198,'-14'6,"1"-2,0 0,1 1,0 1,0 0,0 1,0 0,1 1,0 0,1 0,0 1,0 1,1 0,0 0,-5 9,13-16,0-1,0 1,1-1,-1 1,1-1,0 0,0 1,0-1,0 1,0-1,0 1,1-1,-1 1,1-1,0 1,0-1,-1 0,2 0,-1 1,0-1,0 0,1 0,-1 0,1 0,-1 0,1 0,0-1,0 1,0-1,0 1,0-1,0 0,0 1,1-1,-1 0,0-1,1 1,-1 0,1-1,-1 1,0-1,1 0,-1 0,2 0,54 36,-56-34,-1 0,0 0,0 1,0-1,0 1,0-1,0 1,-1 0,1-1,-1 1,0 0,1-1,-1 1,-1 0,1-1,0 1,-1 0,1-1,-1 1,0-1,1 1,-1-1,-1 1,1-1,0 1,-1-1,1 0,-1 0,1 0,-1 0,0 0,0 0,0 0,0-1,-1 1,0 0,-88 50,67-44,4-3</inkml:trace>
  <inkml:trace contextRef="#ctx0" brushRef="#br0" timeOffset="7365.709">2174 1,'-17'19,"2"0,0 2,1 0,2 0,0 1,1 1,1 0,1 0,1 1,1 0,1 4,4-22,1 1,0-1,0 1,1 0,-1-1,2 1,-1-1,1 1,-1-1,2 1,-1-1,1 1,0-1,0 0,1 0,0 0,0 0,0 0,1-1,0 1,0-1,0 0,1 0,0-1,0 1,0-1,0 0,0 0,1-1,2 2,8 4,0 0,1-1,0-1,1 0,-1-1,1-1,0-1,0 0,1-2,-1 0,1-1,0 0,-8-2,0 0,0-1,0 0,0-1,-1 0,1-1,-1 0,0 0,0-1,0-1,-1 1,0-2,0 1,0-1,-1 0,0-1,0 0,-1 0,0-1,-1 0,0 0,0-1,3-6,-5 9,1-1,-1 1,-1-1,1 0,-1-1,0 1,-1 0,0-1,-1 1,0-1,0 0,0 0,-1 1,-1-1,1 0,-1 1,-1-1,0 1,0-1,-1 1,0 0,0-1,0 2,-1-1,-1 0,1 1,-1 0,-1 0,1 0,-3-1,-100-42,83 44</inkml:trace>
  <inkml:trace contextRef="#ctx0" brushRef="#br0" timeOffset="7718.044">2062 283,'24'6,"1"-1,-1 0,1-2,0-1,1-1,-1-1,0-1,0-2,18-3,-39 4,0 1,1 0,-1-1,1 2,-1-1,1 0,0 1,-1 0,1 0,0 0,-1 1,1 0,0 0,-1 0,1 0,-1 0,0 1,1 0,-1 0,0 0,0 1,0-1,-1 1,1 0,-1 0,1 0,-1 1,0-1,0 1,0 0,-1 0,-1-1,1 1,0-1,1 1,-1-1,1 0,-1 1,1-1,0-1,0 1,0 0,1-1,-1 1,0-1,1 0,0 0,0-1,-1 1,1-1,0 0,0 0,0 0,0 0,0-1,0 1,1-1,-1 0,0 0,0-1,0 1,0-1,0 0,0 0,0-1,0 1,0-1,14-10</inkml:trace>
  <inkml:trace contextRef="#ctx0" brushRef="#br0" timeOffset="8595.964">2484 29,'-5'0,"-6"0,-6 0,-5 0,-3 0,-3 0,-1 0,-1 5,1 1,0 5,-1 0,6-1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199 140,'33'81,"86"150,-67-130,-50-101,1 0,-1 0,0 0,0 0,1-1,-1 1,0-1,0 1,0-1,1 0,-1 0,0 1,0-2,0 1,0 0,0 0,-1-1,1 1,0-1,-1 1,1-1,-1 0,1 0,-1 1,0-1,1 0,-1 0,0 0,-1-1,1 1,0 0,-1 0,1 0,-1-1,1 1,-1 0,0 0,0-1,0 1,3-7,161-370,-131 294,-24 62</inkml:trace>
  <inkml:trace contextRef="#ctx0" brushRef="#br0" timeOffset="655.122">763 395,'-42'65,"4"2,2 1,-7 25,182-302,-123 185,1 0,1 2,1 0,1 1,18-15,-37 35,1 0,-1 0,0 0,1 0,-1 0,1 0,-1 0,1 0,-1 1,1-1,0 1,-1-1,1 1,0 0,-1-1,1 1,0 0,0 0,-1 0,1 1,0-1,-1 0,1 1,0-1,-1 1,1-1,0 1,-1 0,1 0,-1-1,1 1,-1 0,0 0,1 1,-1-1,0 0,0 0,0 1,1 0,33 68,-30-55,56 111,-60-125,0 0,0 0,-1 0,1 0,0 0,0 1,-1-1,1 0,0 1,-1-1,1 0,-1 1,0-1,1 0,-1 1,0-1,0 1,0-1,0 0,0 1,0-1,-1 1,1-1,0 0,-1 1,1-1,-1 0,1 1,-1-1,1 0,-1 0,0 1,0-1,0 0,0 0,0 0,0 0,0 0,0 0,0 0,0-1,0 1,-1 0,1-1,0 1,-1-1,1 1,0-1,-1 1,1-1,0 0,-1 0,1 0,-1 0,0 0,-215-91,192 86</inkml:trace>
  <inkml:trace contextRef="#ctx0" brushRef="#br0" timeOffset="1070.44">0 789,'68'18,"-16"-3,1-2,0-2,0-2,1-3,0-2,50-4,367-75,-77 27,-224 37,-142 11</inkml:trace>
  <inkml:trace contextRef="#ctx0" brushRef="#br0" timeOffset="27644.91">2004 648,'4'-1,"-1"0,0-1,0 1,1-1,-1 0,-1 0,1 0,0-1,0 1,-1 0,1-1,-1 0,0 0,0 0,0 0,0 0,-1 0,1-2,4-3,1-1,0-1,-1 1,0-1,0-1,-1 1,-1-1,0 1,0-1,-1 0,0-1,-1 1,0 0,-1-1,0 1,-1-1,0 0,-1 1,-1-1,1 1,-2 0,0 0,0-1,-1 2,0-1,-1 0,0 1,0 0,-2 0,1 0,-2 0,-31-30,-2 2,-2 3,0 1,-7-2,36 31,-1-1,1 2,-1 0,0 0,1 1,-2 1,1 1,0 0,0 1,0 1,0 0,0 1,-2 1,10-3,0 1,-1 1,1 0,0 0,0 0,0 1,0 0,1 0,-1 1,1-1,0 2,0-1,0 1,0 0,1 0,0 0,0 1,0-1,-1 3,0 1,1-1,0 0,0 1,1 0,0 0,0 0,1 1,0-1,1 1,0 0,1 0,0-1,0 1,1 0,1 3,-2 7,0-12,0 0,1 1,0-1,0 1,1-1,0 1,1-1,-1 0,2 0,-1 0,1 0,0 0,1 0,3 6,-7-14,1 1,-1-1,0 1,1-1,-1 1,1-1,-1 0,0 1,1-1,-1 1,1-1,-1 0,1 1,-1-1,1 0,0 0,-1 1,1-1,-1 0,1 0,-1 0,1 0,0 0,-1 0,1 0,-1 0,1 0,0 0,-1 0,1 0,-1 0,1 0,0 0,-1-1,1 1,-1 0,1 0,-1-1,1 1,-1 0,1-1,-1 1,1-1,-1 1,0-1,1 1,-1-1,0 1,1-1,-1 1,0-1,1 1,-1-1,0 1,0-1,0 0,0 1,1-1,-1 1,0-1,0 0,0 1,-1-1,5-41,-8 32,0 1,-1-1,0 1,-1 0,0 1,-1-1,1 1,-1 1,-1-1,0 1,0 0,0 1,-1 0,0 0,0 1,0 0,-1 1,1 0,-1 0,0 1,0 1,-1-1,-9 0,20 3,1-1,-1 1,1-1,-1 1,1-1,-1 1,1-1,-1 1,1-1,-1 0,0 1,0-1,1 1,-1-1,0 0,0 1,0-1,1 0,-1 0,0 1,0-1,0 0,0 1,0-1,0 0,-1 1,1-1,0 0,0 1,0-1,-1 0,1 1,0-1,-1 0,1 1,-1-1,1 1,0-1,-1 1,1-1,-1 1,1-1,-1 1,0-1,1 1,-1 0,1-1,-1 1,0 0,1 0,-1-1,0 1,1 0,-1 0,0 0,0 0,1 0,-1 0,0 0,1 0,-1 0,0 0,1 0,-1 1,0-1,1 0,-1 0,0 1,1-1,-1 1,26-5,1 1,1 1,-1 1,0 2,23 3,-2 3,0 3,0 1,-1 2,-1 3,-1 1,2 3,-44-19,-1-1,1 0,-1 1,0-1,1 0,-1 1,0-1,0 0,0 1,1 0,-1-1,0 1,0 0,0 0,0-1,0 1,0 0,0 0,-1 0,1 0,0 0,0 0,-1 0,1 1,0-1,-1 0,0 0,1 0,-1 1,1-1,-1 0,0 1,0-1,0 0,0 0,0 1,0-1,0 0,0 1,-1-1,1 0,0 0,-1 1,1-1,-1 0,0 0,1 0,-1 0,0 0,1 1,-1-1,0-1,0 1,0 0,0 0,0 0,0 0,0-1,0 1,-1 0,1-1,0 1,0-1,0 1,-1-1,1 0,-1 1,-163 42,55-19,110-20,10-3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44.2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392 284,'-34'-68,"33"67,1 1,0 0,-1-1,1 1,0 0,-1-1,1 1,-1 0,1 0,-1-1,1 1,-1 0,1 0,-1 0,1 0,-1 0,1 0,-1 0,1 0,-1 0,1 0,-1 0,1 0,-1 0,1 0,0 0,-1 0,1 0,-1 1,1-1,-1 0,1 0,-1 1,1-1,0 0,-1 0,1 1,-1-1,1 1,0-1,-1 0,1 1,0-1,0 1,-1-1,1 0,0 1,0-1,0 1,0-1,-1 1,1-1,0 1,0-1,0 1,0-1,0 1,0-1,0 1,0-1,1 1,-1-1,0 1,0-1,0 1,1-1,-6 43,5-42,-27 395,15-98,-21-30,-34 115,8-98,7 47,21-56,-8-81,37-191,1-2,0-1,0 0,0 0,0 1,0-1,0 1,0-1,1 1,-1-1,0 1,1-1,-1 1,1-1,0 1,-1 0,1-1,0 1,0 0,0-1,0 1,1 0,-1-1,0 1,1 0,-1-1,1 1,-1-1,1 1,0-1,0 1,0-1,0 0,0 1,0-1,0 0,0 0,0 1,0-1,1 0,-1 0,0 0,1-1,-1 1,1 0,-1 0,1-1,0 1,-1-1,169-27,109-8,91 6,-119 14,-136 6,2 5,70 7,693 23,-227-44,-545 11,0 6,61 7,263 31,-162-9,-115-17,156-10,-147-2,262-11,-34-23,-108 24,-60-17,2 0,-86 27,-135-1,1 0,-1 0,-1-1,1 1,0-1,-1-1,1 1,-1 0,0-1,0 0,0 0,-1 0,1-1,-1 1,0-1,0 0,-1 0,1 0,-1 0,0 0,-1 0,1-1,-1 1,0 0,0-1,-1 1,0-1,0 1,0-1,-1 0,7-28,6-41,-4 0,-3-1,-3 0,-6-32,2-20,3-153,13 164,-25-9,5-1,7-52,0 49,-28-67,-3-29,3 29,-3-1,31 171,0 24,0-1,0 1,0-1,0 0,-1 0,0 1,1-1,-1 0,0 0,-1 1,1-1,-1 0,0 1,0-1,0 0,0 1,0-1,-1 1,0 0,0-1,0 1,0 0,0 0,-1 0,1 0,-1 1,1-1,-1 1,0-1,0 1,-1 0,1 0,0 1,-1-1,1 0,-4 0,-115 22,38-11,0-5,-83-5,58-1,-994 2,547-29,-33 29,171 27,-87 4,-36-3,-524-28,789 29,231-30,37-1,-1 0,1 1,-1 0,1 1,-1 0,1 0,-1 1,1 0,-1 1,1-1,0 2,0-1,0 1,0 0,0 1,0 0,1 0,0 1,0-1,0 2,0-1,1 1,0 0,-4 6,-1 4,1-2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7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53,'-1'-1,"0"1,0 0,0 0,0 0,0-1,0 1,0 0,0 0,0 0,0 0,0 1,1-1,-1 0,0 0,0 1,0-1,0 0,0 1,0-1,0 1,1-1,-1 1,0-1,0 1,1 0,-1-1,0 1,1 0,-1 0,1-1,-1 1,1 0,-1 0,1 0,-1 0,1 0,0 0,0 0,-1-1,1 1,0 0,0 0,0 0,0 0,0 0,0 0,0 1,23 45,-14-31,14 36,-3 2,-2 0,-2 0,-1 9,33 111,-4-91,-43-83,1 0,-1 0,0 0,1-1,-1 1,0 0,1-1,-1 1,0-1,0 1,1-1,-1 0,0 0,0 1,0-1,0 0,0 0,0 0,0 0,0 0,0 0,-1-1,1 1,0 0,-1 0,1 0,-1-1,1 1,-1 0,1-1,-1 1,0 0,0-1,0 0,1 0,76-226,49-44,-70 139,-56 132,1 1,-1-1,0 1,0-1,1 1,-1-1,0 1,1 0,-1-1,0 1,1-1,-1 1,1 0,-1 0,1-1,-1 1,0 0,1-1,-1 1,1 0,-1 0,1 0,0 0,-1 0,1-1,-1 1,1 0,-1 0,1 0,-1 0,1 1,-1-1,1 0,-1 0,1 0,-1 0,1 0,-1 1,1-1,-1 0,1 0,-1 1,1-1,-1 0,0 1,1-1,-1 1,1-1,-1 0,0 1,1-1,-1 1,0-1,0 1,0-1,1 1,-1-1,0 1,0-1,0 1,0-1,0 1,0-1,0 1,0 0,5 5,5 6</inkml:trace>
  <inkml:trace contextRef="#ctx0" brushRef="#br0" timeOffset="314.029">736 392,'-5'29,"-1"14,-1 4,2 0,2-4,-4-9,-1-6,2-7</inkml:trace>
  <inkml:trace contextRef="#ctx0" brushRef="#br0" timeOffset="823.398">679 363,'208'-50,"-205"49,0 1,0-1,0 1,-1 0,1 0,0 0,0 0,0 1,0-1,0 1,-1-1,1 1,0 0,0 0,-1 1,1-1,-1 0,1 1,-1-1,0 1,1 0,-1 0,0 0,0 0,0 0,-1 1,1-1,0 0,-1 1,0-1,1 1,-1 0,0-1,0 1,-1 0,1 0,0-1,-1 1,0 0,0 0,0 0,0 0,0 2,-41 104,40-106,1 0,-1 0,1-1,0 1,0 0,0 0,1 0,-1-1,1 1,-1 0,1-1,0 1,0 0,0-1,0 1,0-1,1 1,-1-1,1 0,0 1,0-1,0 0,0 0,0-1,0 1,0 0,0 0,1-1,-1 0,1 1,-1-1,1 0,-1 0,1 0,0-1,0 1,-1-1,1 1,0-1,0 0,0 0,-1 0,1-1,43 19,-45-17,1 0,-1 0,0 1,1-1,-1 0,0 0,0 1,0-1,0 1,0-1,0 1,0-1,0 1,0-1,-1 1,1 0,-1-1,1 1,-1 0,0 0,1-1,-1 1,0 0,0 0,-1 0,1-1,0 1,0 0,-1 0,1-1,-1 1,0 0,1-1,-1 1,0-1,0 1,0-1,0 1,-1 0,-54 49,47-46,1-1,-1-1,0 0,0 0,0 0,0-1,-1-1,1 1,-1-2,1 1,-1-1,1-1,0 1,-1-2,1 1,-1-1,1-1,0 0,0 0,1-1,-1 0,1 0,-1-1,1 0,1 0,-1-1,1 0,0-1,-1-1,-6-9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0 122,'15'0,"14"0,6 0,3-5,0-1,-2 0,-3 1,-2 1,-1 2,-1-4,0-1,-2 1,1 1,-5 7,-6 2</inkml:trace>
  <inkml:trace contextRef="#ctx0" brushRef="#br0" timeOffset="262.472">113 319,'29'5,"24"-4,7-1,-1-1,-6-1,-7 1,-7-5,-5-1,-8 1</inkml:trace>
  <inkml:trace contextRef="#ctx0" brushRef="#br0" timeOffset="3464.455">706 432,'26'-11,"-1"0,0-2,-1-1,-1-1,0-1,-1-1,0-1,-2-1,0 0,-1-2,-1 0,9-15,37-82,-65 119,1 0,0 0,-1 0,1-1,-1 1,1 0,-1 0,0 0,1-1,-1 1,0 0,0-1,1 1,-1-1,0 1,0-1,0 1,0-1,1 0,-1 1,0-1,0 0,0 0,0 1,0-1,0 0,0 0,0 0,0 0,0 0,0 0,0-1,0 1,0 0,0 0,0-1,0 1,1-1,-1 1,0-1,0 1,0-1,1 1,-1-1,0 0,0 1,1-1,-1 0,1 0,-1 1,0-1,1 0,0 0,-1 0,1 0,0 0,-1 0,1 0,0 0,0 0,0 1,-1-1,1 0,0 0,1 0,-1-1,-12 13,1 1,0 0,1 0,1 1,0 0,1 1,0 0,1 0,1 1,0 0,1 0,0 0,1 1,1 0,1-1,0 1,1 0,0 6,2-18,-1 0,1-1,0 1,0 0,0 0,0-1,1 1,-1-1,1 1,0-1,0 0,0 1,0-1,1 0,-1-1,1 1,0 0,0-1,0 1,0-1,0 0,0 0,1 0,-1-1,1 1,-1-1,1 0,0 0,0 0,-1 0,1 0,0-1,0 0,3 0,5 0,1 0,-1-1,0-1,0 0,0 0,0-2,0 1,-1-1,0-1,5-2,2-5,0-1,0 0,-1-1,-1-1,-1-1,0 0,-1-1,0-1,-2 0,7-13,-1-28,-19 58,0 1,0 0,0 0,0 0,0 0,0 1,0-1,0 0,0 0,0 1,0-1,0 0,0 1,0-1,0 1,1-1,-1 1,0-1,0 1,0 0,1-1,-1 1,0 0,1 0,-1-1,1 1,-1 0,1 0,-1 0,1 0,0 0,-1 0,1 0,0 0,-36 108,36-106,0 1,0-1,0 1,0-1,1 1,0-1,0 1,0-1,0 0,0 1,0-1,1 0,0 0,-1 0,1 0,1 0,-1 0,0-1,1 1,-1-1,1 1,0-1,-1 0,1 0,0 0,0-1,1 1,-1-1,0 1,0-1,1 0,9 0,0 0,-1 0,1-1,0-1,-1 0,1-1,0 0,-1-1,0-1,0 0,0 0,0-1,-1-1,1 0,-1 0,-1-1,1-1,-1 0,-1 0,1-1,-1 0,-1 0,0-1,0 0,3-7,7-6,-9 15,-1-1,0 1,-1-2,0 1,0-1,-1 0,0 0,-1-1,0 0,-1 0,0 0,-1 0,0-1,-1 1,0-1,-1 0,1-9,-3 20,1 1,0-1,0 0,0 0,-1 1,1-1,0 0,-1 1,1-1,-1 0,1 1,0-1,-1 1,0-1,1 1,-1-1,1 1,-1-1,1 1,-1-1,0 1,1 0,-1-1,0 1,0 0,1 0,-1 0,0-1,0 1,1 0,-1 0,0 0,0 0,1 0,-1 0,0 0,0 1,1-1,-1 0,0 0,1 1,-1-1,0 0,1 1,-1-1,0 0,1 1,-1-1,1 1,-1-1,0 1,1 0,0-1,-1 1,1-1,-35 32,27-20,-1 0,2 1,-1 0,2 0,0 1,0 0,2 0,-1 0,2 1,0 0,1-1,0 1,1 2,26 70,-15-73</inkml:trace>
  <inkml:trace contextRef="#ctx0" brushRef="#br0" timeOffset="4080.414">2004 235,'-44'27,"4"-4,0 3,1 1,2 2,-21 21,25-1,34-48,0 0,0-1,0 1,0-1,0 1,0-1,0 1,1-1,-1 0,0 1,0-1,0 0,1 0,-1 0,0 0,0 0,1 0,-1 0,0 0,0 0,0-1,1 1,-1-1,0 1,0-1,0 1,0-1,0 1,0-1,0 0,0 0,0 1,0-1,0-1,149-137,-2 15,-147 123,0 0,1 0,-1 0,1 1,-1-1,0 0,1 1,-1-1,1 1,-1 0,1-1,0 1,-1 0,1 0,-1 0,1 0,0 0,-1 0,1 0,-1 1,1-1,-1 0,1 1,-1-1,1 1,-1 0,1 0,-1-1,0 1,0 0,1 0,-1 0,0 0,0 1,0-1,0 0,0 0,0 1,0-1,0 0,-1 1,1-1,-1 1,1-1,0 1,10 77,-10-62,3 6,-3-22,0 1,0-1,0 1,0-1,-1 1,1-1,0 1,-1 0,1-1,-1 1,0 0,1-1,-1 1,0 0,0 0,0-1,0 1,-1 0,1 0,0-1,-1 1,1 0,-1-1,1 1,-1-1,0 1,0 0,0-1,0 0,0 1,0-1,0 0,0 1,0-1,-1 0,1 0,-1 0,1 0,-1 0,1 0,-1 0,1-1,-1 1,0-1,1 1,-1-1,0 1,1-1,-1 0,0 0,0 0,1 0,-2 0,-166-43,144 37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1,'0'5,"0"1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3,'-19'7,"0"1,1 0,0 1,1 1,0 1,1 1,0 0,1 1,0 1,1 0,0 1,1 0,1 1,1 0,0 1,1 1,1 0,-6 15,13-26,1 0,-1 0,2 1,-1-1,1 0,0 1,0-1,1 0,0 1,1-1,-1 0,1 0,0 0,1 0,0 0,0 0,1-1,-1 0,1 1,1-1,-1-1,1 1,0-1,0 0,1 0,0 0,0-1,0 1,0-2,0 1,1-1,0 0,-1 0,1 0,1-1,-1 0,0-1,0 0,0 0,1 0,-1-1,1 0,-1-1,0 1,4-2,6-3,1 0,-1-1,0-1,0-1,-1 0,0-2,-1 1,0-2,0 0,-1-1,-1 0,0-1,0 0,-2-1,1-1,-2 0,0 0,-1-1,0 0,4-15,-8 20,0-1,-1 0,-1 0,0 0,-1-1,0 1,-1 0,0-13,-1 21,0 0,0 0,-1 0,1-1,-1 1,0 0,0 0,0 0,-1 0,1 0,-1 0,0 1,0-1,0 1,-1-1,1 1,-1 0,0 0,0 0,0 0,0 0,-1 1,1-1,-1 1,1 0,-1 0,-3-1,-8-1,0 1,-1 1,1 1,0 0,-1 0,1 2,-1 0,1 1,-1 0,1 1,-13 5,2-2</inkml:trace>
  <inkml:trace contextRef="#ctx0" brushRef="#br0" timeOffset="338.824">1 341,'312'-93,"-303"90,-2 0,1 1,-1-1,1 1,0 0,0 1,-1 0,1 0,0 1,0 0,0 0,0 1,0 0,0 0,0 1,0 0,-1 0,1 1,4 2,32 30,-39-30,0 0,0 0,0 0,1-1,0 0,0 0,0 0,0-1,0 0,1 0,-1 0,1-1,0 0,0 0,0-1,0 0,0 0,0-1,0 0,1 0,15-5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29 547,'0'24,"0"17,5 7,1 0,0-3,-1-10</inkml:trace>
  <inkml:trace contextRef="#ctx0" brushRef="#br0" timeOffset="483.875">0 575,'24'-8,"-12"3,0 0,0 1,0 0,0 1,1 0,0 1,-1 1,1 0,0 0,-1 2,1-1,6 2,-17-1,0 1,1-1,-1 1,0-1,0 1,0 0,-1-1,1 1,0 0,-1 0,1 0,-1 0,0 1,1-1,-1 0,0 1,0-1,-1 0,1 1,0-1,-1 1,0-1,1 1,-1 0,0-1,0 1,-1-1,1 1,0-1,-1 1,0-1,1 1,-1-1,0 0,0 1,-1-1,0 51,4-49,0 1,0-1,1 0,-1 0,1 0,0 0,0-1,1 1,-1-1,1 0,-1 1,1-2,0 1,0 0,0-1,2 1,-3-2,0 0,0 0,0 0,-1 0,1 1,-1-1,1 1,-1 0,1 0,-1 0,0 0,0 0,0 0,0 1,0-1,-1 0,1 1,-1 0,1-1,-1 1,0 0,0 0,0 0,-1 0,1-1,-1 1,1 0,-1 0,0 0,0 0,0 0,-1 0,1 0,-1 0,1 0,-1 0,-1 1,-3 2,0 0,0 0,0-1,-1 0,0 0,0 0,-1-1,1 0,-1 0,0-1,0 0,0 0,0 0,-1-1,1 0,-1-1,1 1,-1-2,0 1,1-1,-1 0,0 0,0-1,1 0,-1-1,1 0,-1 0,1 0,0-1,-6-3,-6-1</inkml:trace>
  <inkml:trace contextRef="#ctx0" brushRef="#br0" timeOffset="2317.365">1101 265,'-1'-2,"-1"0,1 0,-1 0,1 1,-1-1,0 0,1 1,-1-1,0 1,0 0,0 0,0 0,0 0,0 0,-1 0,1 0,0 1,0-1,-1 1,1-1,0 1,-1 0,1 0,0 0,-2 0,1 0,-6-1,0 1,0 1,0-1,0 1,0 1,0 0,0 0,0 0,1 1,-1 1,1-1,0 2,-5 2,10-5,0-1,0 1,1 0,-1 0,1 0,-1 0,1 1,0-1,0 1,0-1,0 1,0 0,1-1,-1 1,1 0,-1 0,1 0,0 0,1 1,-1-1,0 0,1 0,0 1,0-1,0 0,0 0,0 1,1-1,-1 0,1 0,0 0,0 0,0 0,0 0,1 0,-1 0,1 0,-1 0,1-1,5 6,0 0,0-1,1 0,-1-1,2 0,-1 0,1-1,-1 0,1 0,1-1,-1 0,1-1,-1 0,1 0,1-1,81 37,-88-36,-1 0,0 0,0 1,-1-1,1 1,-1 0,0-1,1 1,-2 0,1 1,0-1,-1 0,0 0,0 1,0-1,-1 1,1-1,-1 1,0-1,0 1,-1-1,1 1,-1-1,0 0,0 1,-1-1,1 0,-1 0,0 0,0 0,0 0,-1 0,1 0,-1-1,0 0,0 1,0-1,0 0,-1 0,0 0,1-1,-1 0,0 1,0-1,0 0,0-1,0 1,-1-1,-1 1,-3 1,-1 0,1-1,-1 0,1 0,-1-1,0 0,1-1,-1 0,0 0,0-1,1-1,-1 0,-2 0,-1-10,6-1</inkml:trace>
  <inkml:trace contextRef="#ctx0" brushRef="#br0" timeOffset="4201.293">367 857,'16'-20,"25"-25,-3-3,-2-1,-2-2,-2-1,7-20,-32 52,-2 1,0-1,-1 0,-2 0,0 0,0 0,-2 0,-1-1,0 1,-2-1,1-34,1 24,-2 1,0-1,-2 1,-2 0,-7-20,15 48,-1 1,0-1,0 1,0-1,0 1,0-1,0 1,-1-1,1 1,-1-1,1 1,-1-1,1 1,-1 0,0-1,1 1,-1 0,0 0,0-1,0 1,0 0,0 0,0 0,0 0,-1 0,1 0,0 1,0-1,-1 0,1 1,0-1,-1 0,1 1,-1 0,1-1,-1 1,1 0,-1 0,1 0,-1 0,1 0,-1 0,1 0,-1 1,1-1,-1 0,1 1,0-1,-1 1,1 0,-1-1,1 1,0 0,0 0,-1 0,1 0,0 0,0 0,0 0,-10 17,1 0,0 1,2 0,0 1,1 0,1 0,1 1,0-1,2 1,0 0,2 0,0 2,0 3,1 0,1 0,1 0,1 0,1-1,1 1,2-1,0 0,2-1,1 1,1-2,0 0,8 9,-9-15,1-1,1 0,0 0,1-1,1-1,1-1,-1 0,2 0,0-2,17 10,63 29,-77-43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40 109,'-9'29,"-4"14,1 5,7-11,5-12</inkml:trace>
  <inkml:trace contextRef="#ctx0" brushRef="#br0" timeOffset="637.243">238 307,'153'-217,"-153"217,1-1,-1 1,1-1,-1 1,0-1,1 1,-1 0,1-1,-1 1,1 0,0 0,-1-1,1 1,-1 0,1 0,-1 0,1-1,0 1,-1 0,1 0,0 0,-1 0,1 0,-1 0,1 0,0 1,-1-1,1 0,-1 0,1 0,-1 1,1-1,0 0,-1 1,1-1,-1 0,1 1,-1-1,0 0,1 1,-1-1,1 1,-1-1,0 1,1-1,-1 1,0 0,0-1,1 1,-1-1,0 1,0-1,0 1,0 0,0-1,0 1,0 0,13 45,-12-37,2 1,-3 0,2-1,-1 1,1-1,0 0,1 1,0-1,1-1,0 1,0 0,1-1,0 0,0 0,1 0,0-1,0 0,1 0,0 0,0-1,5 3,-6-10,0 1,-1-1,1 0,0 0,-1-1,1 1,-1-1,1-1,-1 1,0-1,0 0,0 0,0 0,0-1,-1 1,0-1,0 0,0-1,0 1,0-1,-1 1,0-1,0 0,0-1,-1 1,0 0,0-1,0 1,0-4,5-4,3-6,63-150,-68 144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4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89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4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39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4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46,'10'0,"12"0,8 0,3 0,1 0,0 0,-2 0,-1 0,-1 0,-6-5,-2-1,0 0,-3-4,-1 0,-4 2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96,'39'-5,"31"-6,9-1,-4-4,-10 1,-12 3,-9-1,-13 2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43,'0'10,"0"12,0 8,0 3,0 1,0-1,0-1,0-1,0-1,5-1,1-5</inkml:trace>
  <inkml:trace contextRef="#ctx0" brushRef="#br0" timeOffset="464.04">1 71,'22'-12,"0"1,1 2,1 0,-1 1,1 1,1 2,-1 0,14 0,-36 5,1 0,-1 0,1 0,-1 0,1 1,-1-1,0 1,1-1,-1 1,0 0,1 0,-1 0,0 0,0 0,0 0,1 1,-2-1,1 1,0 0,0-1,0 1,-1 0,1 0,-1 0,1 0,-1 0,0 0,0 1,0-1,0 0,0 1,-1-1,1 0,-1 1,1-1,-1 1,0-1,0 1,0-1,0 1,-1-1,1 0,0 1,-1-1,0 1,0-1,0 0,0 0,0 1,0-1,0 0,-1 0,1 0,-1 0,1 0,-1-1,-1 2,-9 11,9-12,0-1,0 1,1 0,-1 0,1 0,-1 0,1 0,0 1,0-1,0 1,0-1,0 1,1 0,-1 0,1 0,-1 0,1 0,0 0,0 0,1 0,-1 0,1 0,-1 1,1-1,0 0,0 0,1 1,-1-1,1 0,-1 0,1 0,0 0,0 0,0 0,1 0,-1 0,1 0,0 0,-1-1,1 1,1 0,51 26,-47-27,0 1,0 0,0 1,0-1,-1 1,1 1,-1-1,0 1,0 0,0 1,-1-1,0 1,0 0,-1 0,2 2,-6-6,1 0,-1 0,1 1,-1-1,0 0,0 0,0 0,0 0,0 1,0-1,-1 0,1 0,-1 0,1 0,-1 0,0 0,0 0,0 0,0 0,0 0,0 0,-1-1,1 1,-1 0,1-1,-1 1,1-1,-1 0,0 1,0-1,0 0,-1 0,-65 31,57-28,0-2,0 0,0 0,0-1,0 0,0-1,-1 0,1-1,-8-1,-6-4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86 255,'87'22,"-73"-20,0 0,1-2,0 0,-1 0,1-1,-1-1,0 0,1-1,5-3,193-24,-194 26,-7 0</inkml:trace>
  <inkml:trace contextRef="#ctx0" brushRef="#br0" timeOffset="248.591">0 509,'44'-5,"27"-1,8 0,-5 1,-11 1,-10 2,-11 1,-11 1</inkml:trace>
  <inkml:trace contextRef="#ctx0" brushRef="#br0" timeOffset="768.702">311 1,'0'2,"-1"1,1-1,0 1,0-1,1 1,-1-1,0 1,1-1,0 1,-1-1,1 1,0-1,0 0,1 0,-1 1,0-1,1 0,-1 0,1 0,0-1,-1 1,1 0,0-1,0 1,0-1,0 1,1-1,-1 0,0 0,1 0,-1 0,2 0,99 49,-80-41,0 1,0 1,-1 1,-1 1,0 1,-1 1,0 0,-1 3,-14-14,0 0,0 1,0 0,-1 0,0 0,0 0,0 1,-1-1,0 1,0 0,0 0,-1 0,0 1,0-1,0 1,-1-1,0 1,-1-1,1 1,-1-1,0 1,-1 0,1-1,-1 1,-1-1,1 1,-1-1,0 0,-1 1,0-1,0-1,-1 4,-13 8,-1-1,-1 0,0-1,-1-1,-1-1,0-1,-4 1,-44 28,-50 24,106-52,3 1</inkml:trace>
  <inkml:trace contextRef="#ctx0" brushRef="#br0" timeOffset="1966.158">875 876,'169'-95,"-13"-39,-139 116,0-1,-1-1,-1 0,-1-1,-1-1,-1 0,-1 0,0-2,2-12,-12 35,0 0,-1 0,1 0,-1 0,1 0,-1 0,1-1,-1 1,0 0,0 0,0-1,0 1,0 0,0 0,0-1,0 1,0 0,0 0,-1 0,1-1,0 1,-1 0,1 0,-1 0,1 0,-1 0,0-1,0 1,1 1,-1-1,0 0,0 0,0 0,0 0,0 0,0 1,0-1,0 1,0-1,0 0,-1 1,1 0,0-1,0 1,0 0,-1 0,1-1,-58 24,47-12,0 1,1 0,0 1,1 0,0 1,1 0,1 0,0 1,1 0,0 1,2-1,0 1,0 0,1 1,2-1,-1 1,1 15,2-28,1 0,-1 0,1 0,0 0,0 0,0 0,1 0,-1 0,1-1,0 1,0-1,0 1,1-1,-1 0,1 0,0 0,0 0,0 0,0-1,0 1,1-1,-1 0,1 0,-1 0,1-1,0 1,0-1,-1 0,1 0,0 0,0 0,0-1,0 1,1-1,-1 0,0-1,0 1,3-1,9 2,1-1,-1-1,1 0,-1-1,1-1,-1 0,0-2,0 1,-1-2,1 0,-1-1,0-1,-1 0,0-1,0 0,-1-1,0-1,-1 0,6-7,-3 2,-2 4,-2 0,0-1,0 0,-1-1,-1 0,0 0,-1-1,4-10,-11 3,-15 32,-28 101,41-108,1 0,-1 0,1 0,0 0,0 0,1 0,-1 0,1 0,-1 0,1 0,0 0,0 0,0 0,0 0,1-1,-1 1,1-1,0 1,0-1,-1 1,2-1,-1 0,0 0,0 0,1 0,-1 0,1-1,-1 1,1-1,0 1,-1-1,1 0,0 0,0-1,0 1,0 0,2-1,6 2,0-1,1 0,-1-1,0 0,0-1,0 0,0-1,0 0,0-1,0 0,0-1,-1 0,0 0,0-1,0-1,0 1,-1-2,0 1,0-1,-1-1,0 1,0-2,0 1,-1-1,5-8,24-32,-25 36,0 0,0 0,-1-1,-1-1,-1 0,0 0,-1-1,0 1,-1-1,-1-1,-1 1,2-12,-6 25,1 1,-1 0,1 0,-1 0,0 0,0-1,0 1,0 0,0 0,-1 0,1-1,0 1,-1 0,0 0,0 0,1 0,-1 0,0 0,-1 0,1 0,0 0,0 1,-1-1,1 0,-1 1,0-1,1 1,-1 0,0-1,0 1,0 0,0 0,0 0,0 0,0 1,0-1,0 1,0-1,-1 1,1 0,0-1,0 1,0 0,-1 0,1 1,-1-1,-6 6,-1 1,2 0,-1 1,1-1,0 2,1-1,0 1,0 0,1 0,0 1,1 0,0 0,0 0,1 1,1-1,0 1,0 0,1 0,0 0,1 1,0-1,1 0,0 0,1 1,0-1,2 6,-2 6,2-1,0 1,1-1,1 0,1 0,1-1,1 1,1-2,1 1,1-1,0-1,8 9,-2-8</inkml:trace>
  <inkml:trace contextRef="#ctx0" brushRef="#br0" timeOffset="2532.892">2343 565,'-40'45,"0"-1,2 1,3 2,-29 47,46-47,37-56,24-32,-2-1,-2-3,24-35,-2 2,-1 16,-59 62,1 1,-1-1,0 1,1-1,-1 1,1-1,-1 1,0 0,0 0,1 0,-1-1,0 1,0 0,0 1,0-1,0 0,0 0,0 0,-1 1,1-1,0 0,-1 1,1-1,-1 0,1 1,-1-1,1 1,-1-1,0 1,0-1,0 1,0-1,0 1,0-1,0 1,-1-1,1 1,-1-1,1 1,1 6,22 117,10-3,-74-148,29 17,-1 0,0 1,0 1,0 0,-1 1,0 0,-1 1,1 1,-1 0,0 1,0 1,0 0,0 1,-7 1,-2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1 649,'39'-29,"-2"-2,-1-2,-1-1,-2-2,-2-2,-1 0,-2-2,-2-1,-2-1,10-25,-30 61,-2 0,1 0,-1 0,0 0,0 0,0-1,-1 1,0-1,0 1,-1-1,0 1,0-1,0 0,-1 1,0-1,0 1,-1-1,0 1,0 0,-1 0,1 0,-1 0,0 0,-1 0,0 1,1 0,-4-3,4 7,1-1,-1 2,0-1,1 0,-1 0,0 1,0 0,0 0,0-1,1 1,-1 1,0-1,0 0,0 1,1 0,-1-1,0 1,1 0,-1 0,0 1,1-1,0 0,-1 1,1 0,0-1,0 1,-1 0,1 0,1 0,-1 1,-48 72,45-65,0 0,0 1,1 0,0-1,1 2,0-1,1 0,0 0,1 1,0-1,1 1,0 0,1-1,0 1,1-1,0 0,1 1,0-1,1 0,0-1,1 1,0-1,0 0,1 0,1 0,-1-1,4 3,1-2,0-1,0 0,1-1,0 0,1-1,0 0,0-1,0 0,0-1,1-1,0 0,0-1,0-1,1 0,-1-1,0 0,1-1,-1-1,0 0,1-1,8-2,1-3</inkml:trace>
  <inkml:trace contextRef="#ctx0" brushRef="#br0" timeOffset="6215.579">1045 169,'-6'-2,"-1"-1,1 1,-1 1,0-1,0 1,1 0,-1 0,0 1,0 0,0 0,0 1,0 0,0 0,1 0,-1 1,0 0,1 1,0-1,-1 1,1 0,0 1,0-1,1 1,-1 1,-1 0,-9 5,-1 1,2 1,0 0,0 0,1 2,1 0,-6 7,14-15,0 0,1 0,0 1,0-1,0 1,1 0,0 0,0 0,1 1,0-1,0 1,0-1,1 1,1 0,-1-1,1 1,0 0,1 0,1 7,0-9,1 1,-1 0,1-1,1 0,-1 0,1 0,0 0,1 0,-1-1,1 0,0 0,0 0,1 0,-1-1,1 0,0 0,0-1,1 1,-1-2,1 1,-1 0,1-1,0-1,0 1,0-1,0 0,0 0,0-1,0 0,0 0,0-1,0 0,6-2,12-4</inkml:trace>
  <inkml:trace contextRef="#ctx0" brushRef="#br0" timeOffset="6514.875">1242 255,'-6'10,"-10"14,0 0,2 1,1 0,1 2,1-1,1 1,2 1,-1 3,9-28,-1-1,1 1,0 0,0-1,0 1,0 0,1-1,-1 1,1 0,-1-1,1 1,0 0,0-1,0 1,0-1,1 0,-1 1,0-1,1 0,0 0,0 0,-1 0,1 0,0 0,1-1,-1 1,0-1,0 1,1-1,-1 0,1 0,-1 0,1 0,-1 0,1 0,0-1,-1 0,1 1,0-1,-1 0,1 0,0 0,0-1,-1 1,1-1,1 0,7-1,-1 0,1-1,-1-1,0 0,0 0,0-1,0 0,-1-1,0 0,0 0,-1-1,0 0,0-1,0 0,-1 0,0 0,-1-1,0 0,0 0,-1-1,0 0,-1 0,0 0,2-7,-4 13,0 0,-1 0,1-1,-1 1,0 0,0 0,0-1,-1 1,1-1,-1 1,0 0,-1-1,1 1,-1-1,0 1,0 0,0-1,0 1,-1 0,0 0,0 0,0 0,0 0,0 1,-1-1,0 1,0-1,0 1,0 0,0 0,-1 0,1 1,-1-1,0 1,-1-1,-17-4</inkml:trace>
  <inkml:trace contextRef="#ctx0" brushRef="#br0" timeOffset="6944.906">1836 198,'-14'6,"1"-2,0 0,1 1,0 1,0 0,0 1,0 0,1 1,0 0,1 0,0 1,0 1,1 0,0 0,-5 9,13-16,0-1,0 1,1-1,-1 1,1-1,0 0,0 1,0-1,0 1,0-1,0 1,1-1,-1 1,1-1,0 1,0-1,-1 0,2 0,-1 1,0-1,0 0,1 0,-1 0,1 0,-1 0,1 0,0-1,0 1,0-1,0 1,0-1,0 0,0 1,1-1,-1 0,0-1,1 1,-1 0,1-1,-1 1,0-1,1 0,-1 0,2 0,54 36,-56-34,-1 0,0 0,0 1,0-1,0 1,0-1,0 1,-1 0,1-1,-1 1,0 0,1-1,-1 1,-1 0,1-1,0 1,-1 0,1-1,-1 1,0-1,1 1,-1-1,-1 1,1-1,0 1,-1-1,1 0,-1 0,1 0,-1 0,0 0,0 0,0 0,0-1,-1 1,0 0,-88 50,67-44,4-3</inkml:trace>
  <inkml:trace contextRef="#ctx0" brushRef="#br0" timeOffset="7365.709">2174 1,'-17'19,"2"0,0 2,1 0,2 0,0 1,1 1,1 0,1 0,1 1,1 0,1 4,4-22,1 1,0-1,0 1,1 0,-1-1,2 1,-1-1,1 1,-1-1,2 1,-1-1,1 1,0-1,0 0,1 0,0 0,0 0,0 0,1-1,0 1,0-1,0 0,1 0,0-1,0 1,0-1,0 0,0 0,1-1,2 2,8 4,0 0,1-1,0-1,1 0,-1-1,1-1,0-1,0 0,1-2,-1 0,1-1,0 0,-8-2,0 0,0-1,0 0,0-1,-1 0,1-1,-1 0,0 0,0-1,0-1,-1 1,0-2,0 1,0-1,-1 0,0-1,0 0,-1 0,0-1,-1 0,0 0,0-1,3-6,-5 9,1-1,-1 1,-1-1,1 0,-1-1,0 1,-1 0,0-1,-1 1,0-1,0 0,0 0,-1 1,-1-1,1 0,-1 1,-1-1,0 1,0-1,-1 1,0 0,0-1,0 2,-1-1,-1 0,1 1,-1 0,-1 0,1 0,-3-1,-100-42,83 44</inkml:trace>
  <inkml:trace contextRef="#ctx0" brushRef="#br0" timeOffset="7718.044">2062 283,'24'6,"1"-1,-1 0,1-2,0-1,1-1,-1-1,0-1,0-2,18-3,-39 4,0 1,1 0,-1-1,1 2,-1-1,1 0,0 1,-1 0,1 0,0 0,-1 1,1 0,0 0,-1 0,1 0,-1 0,0 1,1 0,-1 0,0 0,0 1,0-1,-1 1,1 0,-1 0,1 0,-1 1,0-1,0 1,0 0,-1 0,-1-1,1 1,0-1,1 1,-1-1,1 0,-1 1,1-1,0-1,0 1,0 0,1-1,-1 1,0-1,1 0,0 0,0-1,-1 1,1-1,0 0,0 0,0 0,0 0,0-1,0 1,1-1,-1 0,0 0,0-1,0 1,0-1,0 0,0 0,0-1,0 1,0-1,14-10</inkml:trace>
  <inkml:trace contextRef="#ctx0" brushRef="#br0" timeOffset="8595.964">2484 29,'-5'0,"-6"0,-6 0,-5 0,-3 0,-3 0,-1 0,-1 5,1 1,0 5,-1 0,6-1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199 140,'33'81,"86"150,-67-130,-50-101,1 0,-1 0,0 0,0 0,1-1,-1 1,0-1,0 1,0-1,1 0,-1 0,0 1,0-2,0 1,0 0,0 0,-1-1,1 1,0-1,-1 1,1-1,-1 0,1 0,-1 1,0-1,1 0,-1 0,0 0,-1-1,1 1,0 0,-1 0,1 0,-1-1,1 1,-1 0,0 0,0-1,0 1,3-7,161-370,-131 294,-24 62</inkml:trace>
  <inkml:trace contextRef="#ctx0" brushRef="#br0" timeOffset="655.122">763 395,'-42'65,"4"2,2 1,-7 25,182-302,-123 185,1 0,1 2,1 0,1 1,18-15,-37 35,1 0,-1 0,0 0,1 0,-1 0,1 0,-1 0,1 0,-1 1,1-1,0 1,-1-1,1 1,0 0,-1-1,1 1,0 0,0 0,-1 0,1 1,0-1,-1 0,1 1,0-1,-1 1,1-1,0 1,-1 0,1 0,-1-1,1 1,-1 0,0 0,1 1,-1-1,0 0,0 0,0 1,1 0,33 68,-30-55,56 111,-60-125,0 0,0 0,-1 0,1 0,0 0,0 1,-1-1,1 0,0 1,-1-1,1 0,-1 1,0-1,1 0,-1 1,0-1,0 1,0-1,0 0,0 1,0-1,-1 1,1-1,0 0,-1 1,1-1,-1 0,1 1,-1-1,1 0,-1 0,0 1,0-1,0 0,0 0,0 0,0 0,0 0,0 0,0 0,0-1,0 1,-1 0,1-1,0 1,-1-1,1 1,0-1,-1 1,1-1,0 0,-1 0,1 0,-1 0,0 0,-215-91,192 86</inkml:trace>
  <inkml:trace contextRef="#ctx0" brushRef="#br0" timeOffset="1070.44">0 789,'68'18,"-16"-3,1-2,0-2,0-2,1-3,0-2,50-4,367-75,-77 27,-224 37,-142 11</inkml:trace>
  <inkml:trace contextRef="#ctx0" brushRef="#br0" timeOffset="27644.91">2004 648,'4'-1,"-1"0,0-1,0 1,1-1,-1 0,-1 0,1 0,0-1,0 1,-1 0,1-1,-1 0,0 0,0 0,0 0,0 0,-1 0,1-2,4-3,1-1,0-1,-1 1,0-1,0-1,-1 1,-1-1,0 1,0-1,-1 0,0-1,-1 1,0 0,-1-1,0 1,-1-1,0 0,-1 1,-1-1,1 1,-2 0,0 0,0-1,-1 2,0-1,-1 0,0 1,0 0,-2 0,1 0,-2 0,-31-30,-2 2,-2 3,0 1,-7-2,36 31,-1-1,1 2,-1 0,0 0,1 1,-2 1,1 1,0 0,0 1,0 1,0 0,0 1,-2 1,10-3,0 1,-1 1,1 0,0 0,0 0,0 1,0 0,1 0,-1 1,1-1,0 2,0-1,0 1,0 0,1 0,0 0,0 1,0-1,-1 3,0 1,1-1,0 0,0 1,1 0,0 0,0 0,1 1,0-1,1 1,0 0,1 0,0-1,0 1,1 0,1 3,-2 7,0-12,0 0,1 1,0-1,0 1,1-1,0 1,1-1,-1 0,2 0,-1 0,1 0,0 0,1 0,3 6,-7-14,1 1,-1-1,0 1,1-1,-1 1,1-1,-1 0,0 1,1-1,-1 1,1-1,-1 0,1 1,-1-1,1 0,0 0,-1 1,1-1,-1 0,1 0,-1 0,1 0,0 0,-1 0,1 0,-1 0,1 0,0 0,-1 0,1 0,-1 0,1 0,0 0,-1-1,1 1,-1 0,1 0,-1-1,1 1,-1 0,1-1,-1 1,1-1,-1 1,0-1,1 1,-1-1,0 1,1-1,-1 1,0-1,1 1,-1-1,0 1,0-1,0 0,0 1,1-1,-1 1,0-1,0 0,0 1,-1-1,5-41,-8 32,0 1,-1-1,0 1,-1 0,0 1,-1-1,1 1,-1 1,-1-1,0 1,0 0,0 1,-1 0,0 0,0 1,0 0,-1 1,1 0,-1 0,0 1,0 1,-1-1,-9 0,20 3,1-1,-1 1,1-1,-1 1,1-1,-1 1,1-1,-1 1,1-1,-1 0,0 1,0-1,1 1,-1-1,0 0,0 1,0-1,1 0,-1 0,0 1,0-1,0 0,0 1,0-1,0 0,-1 1,1-1,0 0,0 1,0-1,-1 0,1 1,0-1,-1 0,1 1,-1-1,1 1,0-1,-1 1,1-1,-1 1,1-1,-1 1,0-1,1 1,-1 0,1-1,-1 1,0 0,1 0,-1-1,0 1,1 0,-1 0,0 0,0 0,1 0,-1 0,0 0,1 0,-1 0,0 0,1 0,-1 1,0-1,1 0,-1 0,0 1,1-1,-1 1,26-5,1 1,1 1,-1 1,0 2,23 3,-2 3,0 3,0 1,-1 2,-1 3,-1 1,2 3,-44-19,-1-1,1 0,-1 1,0-1,1 0,-1 1,0-1,0 0,0 1,1 0,-1-1,0 1,0 0,0 0,0-1,0 1,0 0,0 0,-1 0,1 0,0 0,0 0,-1 0,1 1,0-1,-1 0,0 0,1 0,-1 1,1-1,-1 0,0 1,0-1,0 0,0 0,0 1,0-1,0 0,0 1,-1-1,1 0,0 0,-1 1,1-1,-1 0,0 0,1 0,-1 0,0 0,1 1,-1-1,0-1,0 1,0 0,0 0,0 0,0 0,0-1,0 1,-1 0,1-1,0 1,0-1,0 1,-1-1,1 0,-1 1,-163 42,55-19,110-20,10-3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44.2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392 284,'-34'-68,"33"67,1 1,0 0,-1-1,1 1,0 0,-1-1,1 1,-1 0,1 0,-1-1,1 1,-1 0,1 0,-1 0,1 0,-1 0,1 0,-1 0,1 0,-1 0,1 0,-1 0,1 0,-1 0,1 0,0 0,-1 0,1 0,-1 1,1-1,-1 0,1 0,-1 1,1-1,0 0,-1 0,1 1,-1-1,1 1,0-1,-1 0,1 1,0-1,0 1,-1-1,1 0,0 1,0-1,0 1,0-1,-1 1,1-1,0 1,0-1,0 1,0-1,0 1,0-1,0 1,0-1,1 1,-1-1,0 1,0-1,0 1,1-1,-6 43,5-42,-27 395,15-98,-21-30,-34 115,8-98,7 47,21-56,-8-81,37-191,1-2,0-1,0 0,0 0,0 1,0-1,0 1,0-1,1 1,-1-1,0 1,1-1,-1 1,1-1,0 1,-1 0,1-1,0 1,0 0,0-1,0 1,1 0,-1-1,0 1,1 0,-1-1,1 1,-1-1,1 1,0-1,0 1,0-1,0 0,0 1,0-1,0 0,0 0,0 1,0-1,1 0,-1 0,0 0,1-1,-1 1,1 0,-1 0,1-1,0 1,-1-1,169-27,109-8,91 6,-119 14,-136 6,2 5,70 7,693 23,-227-44,-545 11,0 6,61 7,263 31,-162-9,-115-17,156-10,-147-2,262-11,-34-23,-108 24,-60-17,2 0,-86 27,-135-1,1 0,-1 0,-1-1,1 1,0-1,-1-1,1 1,-1 0,0-1,0 0,0 0,-1 0,1-1,-1 1,0-1,0 0,-1 0,1 0,-1 0,0 0,-1 0,1-1,-1 1,0 0,0-1,-1 1,0-1,0 1,0-1,-1 0,7-28,6-41,-4 0,-3-1,-3 0,-6-32,2-20,3-153,13 164,-25-9,5-1,7-52,0 49,-28-67,-3-29,3 29,-3-1,31 171,0 24,0-1,0 1,0-1,0 0,-1 0,0 1,1-1,-1 0,0 0,-1 1,1-1,-1 0,0 1,0-1,0 0,0 1,0-1,-1 1,0 0,0-1,0 1,0 0,0 0,-1 0,1 0,-1 1,1-1,-1 1,0-1,0 1,-1 0,1 0,0 1,-1-1,1 0,-4 0,-115 22,38-11,0-5,-83-5,58-1,-994 2,547-29,-33 29,171 27,-87 4,-36-3,-524-28,789 29,231-30,37-1,-1 0,1 1,-1 0,1 1,-1 0,1 0,-1 1,1 0,-1 1,1-1,0 2,0-1,0 1,0 0,0 1,0 0,1 0,0 1,0-1,0 2,0-1,1 1,0 0,-4 6,-1 4,1-2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7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53,'-1'-1,"0"1,0 0,0 0,0 0,0-1,0 1,0 0,0 0,0 0,0 0,0 1,1-1,-1 0,0 0,0 1,0-1,0 0,0 1,0-1,0 1,1-1,-1 1,0-1,0 1,1 0,-1-1,0 1,1 0,-1 0,1-1,-1 1,1 0,-1 0,1 0,-1 0,1 0,0 0,0 0,-1-1,1 1,0 0,0 0,0 0,0 0,0 0,0 0,0 1,23 45,-14-31,14 36,-3 2,-2 0,-2 0,-1 9,33 111,-4-91,-43-83,1 0,-1 0,0 0,1-1,-1 1,0 0,1-1,-1 1,0-1,0 1,1-1,-1 0,0 0,0 1,0-1,0 0,0 0,0 0,0 0,0 0,0 0,-1-1,1 1,0 0,-1 0,1 0,-1-1,1 1,-1 0,1-1,-1 1,0 0,0-1,0 0,1 0,76-226,49-44,-70 139,-56 132,1 1,-1-1,0 1,0-1,1 1,-1-1,0 1,1 0,-1-1,0 1,1-1,-1 1,1 0,-1 0,1-1,-1 1,0 0,1-1,-1 1,1 0,-1 0,1 0,0 0,-1 0,1-1,-1 1,1 0,-1 0,1 0,-1 0,1 1,-1-1,1 0,-1 0,1 0,-1 0,1 0,-1 1,1-1,-1 0,1 0,-1 1,1-1,-1 0,0 1,1-1,-1 1,1-1,-1 0,0 1,1-1,-1 1,0-1,0 1,0-1,1 1,-1-1,0 1,0-1,0 1,0-1,0 1,0-1,0 1,0 0,5 5,5 6</inkml:trace>
  <inkml:trace contextRef="#ctx0" brushRef="#br0" timeOffset="314.029">736 392,'-5'29,"-1"14,-1 4,2 0,2-4,-4-9,-1-6,2-7</inkml:trace>
  <inkml:trace contextRef="#ctx0" brushRef="#br0" timeOffset="823.398">679 363,'208'-50,"-205"49,0 1,0-1,0 1,-1 0,1 0,0 0,0 0,0 1,0-1,0 1,-1-1,1 1,0 0,0 0,-1 1,1-1,-1 0,1 1,-1-1,0 1,1 0,-1 0,0 0,0 0,0 0,-1 1,1-1,0 0,-1 1,0-1,1 1,-1 0,0-1,0 1,-1 0,1 0,0-1,-1 1,0 0,0 0,0 0,0 0,0 2,-41 104,40-106,1 0,-1 0,1-1,0 1,0 0,0 0,1 0,-1-1,1 1,-1 0,1-1,0 1,0 0,0-1,0 1,0-1,1 1,-1-1,1 0,0 1,0-1,0 0,0 0,0-1,0 1,0 0,0 0,1-1,-1 0,1 1,-1-1,1 0,-1 0,1 0,0-1,0 1,-1-1,1 1,0-1,0 0,0 0,-1 0,1-1,43 19,-45-17,1 0,-1 0,0 1,1-1,-1 0,0 0,0 1,0-1,0 1,0-1,0 1,0-1,0 1,0-1,-1 1,1 0,-1-1,1 1,-1 0,0 0,1-1,-1 1,0 0,0 0,-1 0,1-1,0 1,0 0,-1 0,1-1,-1 1,0 0,1-1,-1 1,0-1,0 1,0-1,0 1,-1 0,-54 49,47-46,1-1,-1-1,0 0,0 0,0 0,0-1,-1-1,1 1,-1-2,1 1,-1-1,1-1,0 1,-1-2,1 1,-1-1,1-1,0 0,0 0,1-1,-1 0,1 0,-1-1,1 0,1 0,-1-1,1 0,0-1,-1-1,-6-9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0 122,'15'0,"14"0,6 0,3-5,0-1,-2 0,-3 1,-2 1,-1 2,-1-4,0-1,-2 1,1 1,-5 7,-6 2</inkml:trace>
  <inkml:trace contextRef="#ctx0" brushRef="#br0" timeOffset="262.472">113 319,'29'5,"24"-4,7-1,-1-1,-6-1,-7 1,-7-5,-5-1,-8 1</inkml:trace>
  <inkml:trace contextRef="#ctx0" brushRef="#br0" timeOffset="3464.455">706 432,'26'-11,"-1"0,0-2,-1-1,-1-1,0-1,-1-1,0-1,-2-1,0 0,-1-2,-1 0,9-15,37-82,-65 119,1 0,0 0,-1 0,1-1,-1 1,1 0,-1 0,0 0,1-1,-1 1,0 0,0-1,1 1,-1-1,0 1,0-1,0 1,0-1,1 0,-1 1,0-1,0 0,0 0,0 1,0-1,0 0,0 0,0 0,0 0,0 0,0 0,0-1,0 1,0 0,0 0,0-1,0 1,1-1,-1 1,0-1,0 1,0-1,1 1,-1-1,0 0,0 1,1-1,-1 0,1 0,-1 1,0-1,1 0,0 0,-1 0,1 0,0 0,-1 0,1 0,0 0,0 0,0 1,-1-1,1 0,0 0,1 0,-1-1,-12 13,1 1,0 0,1 0,1 1,0 0,1 1,0 0,1 0,1 1,0 0,1 0,0 0,1 1,1 0,1-1,0 1,1 0,0 6,2-18,-1 0,1-1,0 1,0 0,0 0,0-1,1 1,-1-1,1 1,0-1,0 0,0 1,0-1,1 0,-1-1,1 1,0 0,0-1,0 1,0-1,0 0,0 0,1 0,-1-1,1 1,-1-1,1 0,0 0,0 0,-1 0,1 0,0-1,0 0,3 0,5 0,1 0,-1-1,0-1,0 0,0 0,0-2,0 1,-1-1,0-1,5-2,2-5,0-1,0 0,-1-1,-1-1,-1-1,0 0,-1-1,0-1,-2 0,7-13,-1-28,-19 58,0 1,0 0,0 0,0 0,0 0,0 1,0-1,0 0,0 0,0 1,0-1,0 0,0 1,0-1,0 1,1-1,-1 1,0-1,0 1,0 0,1-1,-1 1,0 0,1 0,-1-1,1 1,-1 0,1 0,-1 0,1 0,0 0,-1 0,1 0,0 0,-36 108,36-106,0 1,0-1,0 1,0-1,1 1,0-1,0 1,0-1,0 0,0 1,0-1,1 0,0 0,-1 0,1 0,1 0,-1 0,0-1,1 1,-1-1,1 1,0-1,-1 0,1 0,0 0,0-1,1 1,-1-1,0 1,0-1,1 0,9 0,0 0,-1 0,1-1,0-1,-1 0,1-1,0 0,-1-1,0-1,0 0,0 0,0-1,-1-1,1 0,-1 0,-1-1,1-1,-1 0,-1 0,1-1,-1 0,-1 0,0-1,0 0,3-7,7-6,-9 15,-1-1,0 1,-1-2,0 1,0-1,-1 0,0 0,-1-1,0 0,-1 0,0 0,-1 0,0-1,-1 1,0-1,-1 0,1-9,-3 20,1 1,0-1,0 0,0 0,-1 1,1-1,0 0,-1 1,1-1,-1 0,1 1,0-1,-1 1,0-1,1 1,-1-1,1 1,-1-1,1 1,-1-1,0 1,1 0,-1-1,0 1,0 0,1 0,-1 0,0-1,0 1,1 0,-1 0,0 0,0 0,1 0,-1 0,0 0,0 1,1-1,-1 0,0 0,1 1,-1-1,0 0,1 1,-1-1,0 0,1 1,-1-1,1 1,-1-1,0 1,1 0,0-1,-1 1,1-1,-35 32,27-20,-1 0,2 1,-1 0,2 0,0 1,0 0,2 0,-1 0,2 1,0 0,1-1,0 1,1 2,26 70,-15-73</inkml:trace>
  <inkml:trace contextRef="#ctx0" brushRef="#br0" timeOffset="4080.414">2004 235,'-44'27,"4"-4,0 3,1 1,2 2,-21 21,25-1,34-48,0 0,0-1,0 1,0-1,0 1,0-1,0 1,1-1,-1 0,0 1,0-1,0 0,1 0,-1 0,0 0,0 0,1 0,-1 0,0 0,0 0,0-1,1 1,-1-1,0 1,0-1,0 1,0-1,0 1,0-1,0 0,0 0,0 1,0-1,0-1,149-137,-2 15,-147 123,0 0,1 0,-1 0,1 1,-1-1,0 0,1 1,-1-1,1 1,-1 0,1-1,0 1,-1 0,1 0,-1 0,1 0,0 0,-1 0,1 0,-1 1,1-1,-1 0,1 1,-1-1,1 1,-1 0,1 0,-1-1,0 1,0 0,1 0,-1 0,0 0,0 1,0-1,0 0,0 0,0 1,0-1,0 0,-1 1,1-1,-1 1,1-1,0 1,10 77,-10-62,3 6,-3-22,0 1,0-1,0 1,0-1,-1 1,1-1,0 1,-1 0,1-1,-1 1,0 0,1-1,-1 1,0 0,0 0,0-1,0 1,-1 0,1 0,0-1,-1 1,1 0,-1-1,1 1,-1-1,0 1,0 0,0-1,0 0,0 1,0-1,0 0,0 1,0-1,-1 0,1 0,-1 0,1 0,-1 0,1 0,-1 0,1-1,-1 1,0-1,1 1,-1-1,0 1,1-1,-1 0,0 0,0 0,1 0,-2 0,-166-43,144 37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1,'0'5,"0"1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3,'-19'7,"0"1,1 0,0 1,1 1,0 1,1 1,0 0,1 1,0 1,1 0,0 1,1 0,1 1,1 0,0 1,1 1,1 0,-6 15,13-26,1 0,-1 0,2 1,-1-1,1 0,0 1,0-1,1 0,0 1,1-1,-1 0,1 0,0 0,1 0,0 0,0 0,1-1,-1 0,1 1,1-1,-1-1,1 1,0-1,0 0,1 0,0 0,0-1,0 1,0-2,0 1,1-1,0 0,-1 0,1 0,1-1,-1 0,0-1,0 0,0 0,1 0,-1-1,1 0,-1-1,0 1,4-2,6-3,1 0,-1-1,0-1,0-1,-1 0,0-2,-1 1,0-2,0 0,-1-1,-1 0,0-1,0 0,-2-1,1-1,-2 0,0 0,-1-1,0 0,4-15,-8 20,0-1,-1 0,-1 0,0 0,-1-1,0 1,-1 0,0-13,-1 21,0 0,0 0,-1 0,1-1,-1 1,0 0,0 0,0 0,-1 0,1 0,-1 0,0 1,0-1,0 1,-1-1,1 1,-1 0,0 0,0 0,0 0,0 0,-1 1,1-1,-1 1,1 0,-1 0,-3-1,-8-1,0 1,-1 1,1 1,0 0,-1 0,1 2,-1 0,1 1,-1 0,1 1,-13 5,2-2</inkml:trace>
  <inkml:trace contextRef="#ctx0" brushRef="#br0" timeOffset="338.824">1 341,'312'-93,"-303"90,-2 0,1 1,-1-1,1 1,0 0,0 1,-1 0,1 0,0 1,0 0,0 0,0 1,0 0,0 0,0 1,0 0,-1 0,1 1,4 2,32 30,-39-30,0 0,0 0,0 0,1-1,0 0,0 0,0 0,0-1,0 0,1 0,-1 0,1-1,0 0,0 0,0-1,0 0,0 0,0-1,0 0,1 0,15-5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29 547,'0'24,"0"17,5 7,1 0,0-3,-1-10</inkml:trace>
  <inkml:trace contextRef="#ctx0" brushRef="#br0" timeOffset="483.875">0 575,'24'-8,"-12"3,0 0,0 1,0 0,0 1,1 0,0 1,-1 1,1 0,0 0,-1 2,1-1,6 2,-17-1,0 1,1-1,-1 1,0-1,0 1,0 0,-1-1,1 1,0 0,-1 0,1 0,-1 0,0 1,1-1,-1 0,0 1,0-1,-1 0,1 1,0-1,-1 1,0-1,1 1,-1 0,0-1,0 1,-1-1,1 1,0-1,-1 1,0-1,1 1,-1-1,0 0,0 1,-1-1,0 51,4-49,0 1,0-1,1 0,-1 0,1 0,0 0,0-1,1 1,-1-1,1 0,-1 1,1-2,0 1,0 0,0-1,2 1,-3-2,0 0,0 0,0 0,-1 0,1 1,-1-1,1 1,-1 0,1 0,-1 0,0 0,0 0,0 0,0 1,0-1,-1 0,1 1,-1 0,1-1,-1 1,0 0,0 0,0 0,-1 0,1-1,-1 1,1 0,-1 0,0 0,0 0,0 0,-1 0,1 0,-1 0,1 0,-1 0,-1 1,-3 2,0 0,0 0,0-1,-1 0,0 0,0 0,-1-1,1 0,-1 0,0-1,0 0,0 0,0 0,-1-1,1 0,-1-1,1 1,-1-2,0 1,1-1,-1 0,0 0,0-1,1 0,-1-1,1 0,-1 0,1 0,0-1,-6-3,-6-1</inkml:trace>
  <inkml:trace contextRef="#ctx0" brushRef="#br0" timeOffset="2317.365">1101 265,'-1'-2,"-1"0,1 0,-1 0,1 1,-1-1,0 0,1 1,-1-1,0 1,0 0,0 0,0 0,0 0,0 0,-1 0,1 0,0 1,0-1,-1 1,1-1,0 1,-1 0,1 0,0 0,-2 0,1 0,-6-1,0 1,0 1,0-1,0 1,0 1,0 0,0 0,0 0,1 1,-1 1,1-1,0 2,-5 2,10-5,0-1,0 1,1 0,-1 0,1 0,-1 0,1 1,0-1,0 1,0-1,0 1,0 0,1-1,-1 1,1 0,-1 0,1 0,0 0,1 1,-1-1,0 0,1 0,0 1,0-1,0 0,0 0,0 1,1-1,-1 0,1 0,0 0,0 0,0 0,0 0,1 0,-1 0,1 0,-1 0,1-1,5 6,0 0,0-1,1 0,-1-1,2 0,-1 0,1-1,-1 0,1 0,1-1,-1 0,1-1,-1 0,1 0,1-1,81 37,-88-36,-1 0,0 0,0 1,-1-1,1 1,-1 0,0-1,1 1,-2 0,1 1,0-1,-1 0,0 0,0 1,0-1,-1 1,1-1,-1 1,0-1,0 1,-1-1,1 1,-1-1,0 0,0 1,-1-1,1 0,-1 0,0 0,0 0,0 0,-1 0,1 0,-1-1,0 0,0 1,0-1,0 0,-1 0,0 0,1-1,-1 0,0 1,0-1,0 0,0-1,0 1,-1-1,-1 1,-3 1,-1 0,1-1,-1 0,1 0,-1-1,0 0,1-1,-1 0,0 0,0-1,1-1,-1 0,-2 0,-1-10,6-1</inkml:trace>
  <inkml:trace contextRef="#ctx0" brushRef="#br0" timeOffset="4201.293">367 857,'16'-20,"25"-25,-3-3,-2-1,-2-2,-2-1,7-20,-32 52,-2 1,0-1,-1 0,-2 0,0 0,0 0,-2 0,-1-1,0 1,-2-1,1-34,1 24,-2 1,0-1,-2 1,-2 0,-7-20,15 48,-1 1,0-1,0 1,0-1,0 1,0-1,0 1,-1-1,1 1,-1-1,1 1,-1-1,1 1,-1 0,0-1,1 1,-1 0,0 0,0-1,0 1,0 0,0 0,0 0,0 0,-1 0,1 0,0 1,0-1,-1 0,1 1,0-1,-1 0,1 1,-1 0,1-1,-1 1,1 0,-1 0,1 0,-1 0,1 0,-1 0,1 0,-1 1,1-1,-1 0,1 1,0-1,-1 1,1 0,-1-1,1 1,0 0,0 0,-1 0,1 0,0 0,0 0,0 0,-10 17,1 0,0 1,2 0,0 1,1 0,1 0,1 1,0-1,2 1,0 0,2 0,0 2,0 3,1 0,1 0,1 0,1 0,1-1,1 1,2-1,0 0,2-1,1 1,1-2,0 0,8 9,-9-15,1-1,1 0,0 0,1-1,1-1,1-1,-1 0,2 0,0-2,17 10,63 29,-77-43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40 109,'-9'29,"-4"14,1 5,7-11,5-12</inkml:trace>
  <inkml:trace contextRef="#ctx0" brushRef="#br0" timeOffset="637.243">238 307,'153'-217,"-153"217,1-1,-1 1,1-1,-1 1,0-1,1 1,-1 0,1-1,-1 1,1 0,0 0,-1-1,1 1,-1 0,1 0,-1 0,1-1,0 1,-1 0,1 0,0 0,-1 0,1 0,-1 0,1 0,0 1,-1-1,1 0,-1 0,1 0,-1 1,1-1,0 0,-1 1,1-1,-1 0,1 1,-1-1,0 0,1 1,-1-1,1 1,-1-1,0 1,1-1,-1 1,0 0,0-1,1 1,-1-1,0 1,0-1,0 1,0 0,0-1,0 1,0 0,13 45,-12-37,2 1,-3 0,2-1,-1 1,1-1,0 0,1 1,0-1,1-1,0 1,0 0,1-1,0 0,0 0,1 0,0-1,0 0,1 0,0 0,0-1,5 3,-6-10,0 1,-1-1,1 0,0 0,-1-1,1 1,-1-1,1-1,-1 1,0-1,0 0,0 0,0 0,0-1,-1 1,0-1,0 0,0-1,0 1,0-1,-1 1,0-1,0 0,0-1,-1 1,0 0,0-1,0 1,0-4,5-4,3-6,63-150,-68 144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52,'-5'0,"3"0,7 0,8 0,5 0,6-5,3-1,1 0,2 1,-1 2,1-4,-1-1,0 1,-1 2,-4 7,-7 3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1,'10'5,"17"1,9 0,3-1,-4 4,-5-1,-2-1,-5-6,-7-4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29,'24'0,"32"0,16 0,6 0,-2 0,-3-5,-5-1,-9 0,-5 1,-7 2,-2 1,-4 1,-3 0,-5 1,-7 5,-8 2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88,'34'62,"52"215,-85-278,-1 0,0 0,0 0,0 0,1 0,-1 1,0-1,1 0,-1 0,1 1,-1-1,1 0,-1 0,1 1,-1-1,1 0,0 1,-1-1,1 1,0-1,-1 1,1-1,0 1,0 0,0-1,0 1,-1 0,1 0,0-1,0 1,0 0,0 0,0 0,-1 0,1 0,0 0,0 0,0 1,0-1,0 0,0 0,-1 1,1-1,0 0,0 1,-1-1,1 1,0-1,0 1,-1-1,1 1,0 0,-1-1,1 1,-1 0,1 0,-1-1,1 1,-1 0,0 0,1-1,-1 1,0 0,0 0,1 0,-1 0,0 0,0 0,0 0,87-230,22 49,-102 161</inkml:trace>
  <inkml:trace contextRef="#ctx0" brushRef="#br0" timeOffset="884.634">424 343,'-117'240,"116"-233,10-17,10-20,3-4,1 2,2 1,0 0,3 2,0 1,18-12,-44 38,0 0,-1 0,1 0,0 0,0 1,0-1,1 1,-1-1,0 1,1 0,-1 0,0 0,1 0,-1 0,1 1,-1-1,1 1,0-1,-1 1,1 0,0 0,-1 0,1 0,-1 1,1-1,0 1,-1 0,1-1,-1 1,0 0,1 1,-1-1,0 0,1 1,-1-1,0 1,0 0,0-1,0 1,-1 0,1 0,-1 0,2 2,2 4,0 0,0 0,-1 0,0 1,0 0,-1 0,0 0,-1 0,1 1,-2-1,0 0,0 1,0-1,-2 1,1 2,-1-10,1 0,-1 0,0 0,0 0,0 0,0 0,0 0,-1-1,1 1,0 0,-1-1,1 1,-1-1,0 1,1-1,-1 0,0 1,0-1,0 0,0 0,0-1,0 1,0 0,0-1,0 1,0-1,-1 0,1 1,0-1,0 0,0 0,0-1,-1 1,1 0,-2-1,-81-27,68 21,-9-2,2 2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85,'-62'-2,"36"0,0 2,0 0,0 2,0 0,0 2,-10 4,30-5,1 1,0 0,0 1,1-1,-1 1,1 0,0 0,0 1,0-1,1 1,0 0,0 0,1 0,-1 0,1 0,0 0,1 1,0-1,0 1,0-1,1 1,0-1,0 1,1 0,-1-1,1 1,1-1,-1 0,1 1,1-1,-1 0,1 0,0 0,0-1,0 1,1-1,1 2,-2-3,0-1,0 1,1-1,-1 0,1 0,0 0,0 0,0-1,0 0,0 1,0-2,0 1,1 0,-1-1,1 0,0 0,-1 0,1 0,2-1,11-2</inkml:trace>
  <inkml:trace contextRef="#ctx0" brushRef="#br0" timeOffset="334.186">791 198,'-6'8,"0"1,0 0,1 0,0 0,1 1,0 0,1 0,0 0,0 0,1 1,0-1,1 1,0-1,1 1,0-1,1 1,0-1,0 1,1 0,0-9,-1 0,1 0,0 0,-1 0,1 0,0-1,0 1,0-1,0 1,0-1,1 0,-1 0,0 0,1 0,-1 0,1 0,-1 0,1-1,-1 0,1 1,-1-1,1 0,-1 0,1 0,-1-1,1 1,0-1,-1 1,0-1,1 0,-1 0,1 0,78-37,36-58,-114 93,-1 0,1 0,-1 0,0 0,0-1,0 1,0 0,0-1,-1 0,1 1,-1-1,0 0,0 0,-1 0,1 0,-1 1,0-1,0 0,0 0,0 0,-1 0,1 0,-1 0,0 0,-1 1,1-1,0 0,-1 1,0-1,0 1,0 0,0-1,-1 1,1 0,-1 0,-2-1,0 0,0 0,0 0,-1 0,1 1,-1 0,0 0,0 1,0-1,-1 1,1 1,0-1,-1 1,1 0,-1 1,1-1,-1 1,1 0,-1 1,1 0,-1 0,1 0,-1 1,1 0,0 0,0 1,-1 0,-19 9</inkml:trace>
  <inkml:trace contextRef="#ctx0" brushRef="#br0" timeOffset="727.55">1412 57,'-23'13,"10"-8,0 2,0 0,1 0,0 1,0 0,1 1,0 1,0 0,1 0,1 1,-1 0,2 1,-7 11,15-20,0 0,0-1,1 1,-1-1,1 1,-1-1,1 1,0-1,0 1,0-1,1 0,-1 1,0-1,1 0,-1 0,1 0,0 0,0 0,0 0,0-1,0 1,0-1,0 1,1-1,-1 0,0 0,1 0,-1 0,1 0,-1-1,1 1,0-1,-1 1,1-1,-1 0,1 0,0 0,-1-1,1 1,-1 0,3-2,24 8,-27-6,0 1,0-1,0 1,-1-1,1 1,0-1,0 1,-1 0,1 0,0 0,-1 0,1 0,-1 0,1 1,-1-1,0 0,1 1,-1-1,0 1,0 0,0-1,0 1,0 0,-1-1,1 1,0 0,-1 0,1 0,-1-1,0 1,1 0,-1 0,0 0,0 0,-1 0,1 0,0 0,0-1,-1 1,1 0,-1 0,0 0,0-1,1 1,-1 0,0-1,0 1,-1 0,-67 67,-65 0,117-59</inkml:trace>
  <inkml:trace contextRef="#ctx0" brushRef="#br0" timeOffset="1167.707">1609 113,'-13'16,"0"0,2 0,0 1,0 1,2-1,0 2,1-1,1 1,1 1,0-1,2 1,-3 20,7-36,1 0,0 0,0 1,0-1,0 0,1 0,-1 0,1 0,0 0,0-1,0 1,1 0,0-1,-1 0,1 1,0-1,1 0,-1-1,0 1,1 0,-1-1,1 0,0 0,0 0,0-1,0 1,0-1,0 0,1 0,-1 0,0 0,0-1,1 0,-1 0,0 0,1 0,-1-1,0 0,0 0,1 0,-1 0,0 0,2-2,12-3,1 0,-1-1,-1-1,1 0,-2-1,1-1,-1-1,-1-1,0 0,0 0,-1-2,-1 0,0 0,-1-1,-1-1,0 0,-1 0,-1-1,5-13,-11 26,0 1,-1-1,0 0,1 0,-1 0,-1-1,1 1,-1 0,1-1,-1 1,0-1,-1 1,1-1,-1 1,0-1,0 0,0 1,-1-1,0 1,0-1,0 1,0-1,-1 1,1 0,-1 0,0 0,-1 0,1 0,-1 0,1 0,-1 1,0-1,-1 1,1 0,0 0,-1 0,0 0,0 1,-2-2,-3 3,0 0,0 1,1 0,-1 1,0 0,1 0,-1 1,0 0,1 0,0 1,0 0,-2 1,-11 4,-8 1</inkml:trace>
  <inkml:trace contextRef="#ctx0" brushRef="#br0" timeOffset="1414.659">1525 282,'33'-10,"17"2,4 3,-8 6,-5 3,-7 1,-7 5,-5 0,-1-1,1-3,1-1,-2-8,-2-2,3-1,-4-4,-4-5,-5 0</inkml:trace>
  <inkml:trace contextRef="#ctx0" brushRef="#br0" timeOffset="16506.684">1 537,'61'-49,"-34"15,-1-1,-3-2,0 0,5-17,60-95,-56 64,-32 83,0 0,0 0,0 0,0 0,0-1,0 1,-1 0,1 0,-1 0,1 0,-1 0,0 0,0 0,0 0,0 0,0 0,-1 0,1 1,0-1,-1 0,1 1,-1-1,0 1,1 0,-1-1,0 1,0 0,0 0,0 0,0 1,0-1,0 0,0 1,0-1,0 1,-1 0,1-1,0 1,-1 0,-5 0,1 1,-1-1,0 1,0 0,1 1,-1 0,1 0,-1 1,1 0,0 0,0 0,0 1,1 0,-1 1,1-1,0 1,0 0,0 1,1 0,0-1,0 2,1-1,-1 0,0 4,-5 6,1 0,1 0,1 1,0 0,1 1,1-1,0 1,2 0,-2 18,3-28,1 0,0 0,1 0,0-1,0 1,1 0,0 0,0 0,0 0,1-1,1 1,-1 0,1-1,1 0,-1 0,1 0,0 0,1-1,-1 1,1-1,1 0,-1 0,4 2,-2-3,1 1,0-2,0 1,0-1,0 0,1-1,-1 0,1 0,0-1,0 0,0 0,0-1,0 0,8-1,0-5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9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594 227,'-30'0,"1"2,0 1,0 1,0 1,0 2,-15 6,41-13,0 0,0 1,0 0,0 0,0 0,1 0,-1 0,0 0,1 1,-1-1,0 1,1 0,0 0,-1 0,1 0,0 0,0 0,0 1,0-1,1 0,-1 1,1 0,-1-1,1 1,0 0,0 0,0 0,1 0,-1 0,1 0,-1 0,1 0,0 0,0 0,0 0,1 0,-1 0,1 0,-1 0,1-1,0 1,0 0,1 0,-1 0,0-1,1 1,1 1,127 72,-127-75,-1 0,1 1,-1-1,0 1,0-1,1 1,-1 0,0 0,-1 0,1 0,0 0,0 0,-1 0,0 1,1-1,-1 1,0-1,0 1,0-1,0 1,-1 0,1-1,-1 1,0 0,0 0,0-1,0 1,0 0,0-1,-1 1,1 0,-1-1,0 1,0 0,0-1,0 1,0-1,-1 2,-5 7,-1 0,0 0,0-1,-1 0,-1-1,0 0,0 0,0-1,-1 0,-1-1,1 0,-1-1,0 0,0-1,-1-1,-2 1,-6 0</inkml:trace>
  <inkml:trace contextRef="#ctx0" brushRef="#br0" timeOffset="253.945">791 537,'-5'24,"-1"8</inkml:trace>
  <inkml:trace contextRef="#ctx0" brushRef="#br0" timeOffset="523.194">848 142,'4'-34,"3"-6,-1 9,-2 14,0 15,-2 7</inkml:trace>
  <inkml:trace contextRef="#ctx0" brushRef="#br0" timeOffset="808.129">988 650,'12'-41,"-5"12,1 0,1 1,2 0,1 1,14-25,-26 51,0 0,1-1,-1 1,0 0,1 0,-1 0,1 0,-1 0,1 0,-1 0,1 0,0 0,-1 0,1 0,0 0,0 1,0-1,0 0,-1 0,1 1,0-1,0 1,1-1,-1 1,0-1,0 1,0 0,0-1,0 1,0 0,0 0,1 0,-1 0,0 0,0 0,0 0,0 0,1 0,-1 1,0-1,0 0,0 1,0-1,0 1,0-1,0 1,0 0,0-1,0 1,0 0,0 0,-1 0,1-1,0 1,-1 0,1 0,0 0,-1 0,1 0,-1 0,1 0,-1 1,0-1,1 0,-1 0,0 1,16 193,-15-193,0-1,-1 1,1 0,0 0,0 0,0 0,0-1,1 1,-1-1,0 1,1-1,-1 1,1-1,-1 0,1 1,0-1,-1 0,1 0,0 0,0-1,0 1,0 0,0-1,0 1,0-1,0 0,0 1,0-1,0 0,0 0,0 0,0-1,0 1,0 0,0-1,0 1,-1-1,1 0,0 0,0 0,0 0,0 0,-1 0,1 0,-1 0,2-1,73-66,-62 53,0 0,-2-2,0 1,0-2,-2 1,0-1,-1-1,4-14,-6 9</inkml:trace>
  <inkml:trace contextRef="#ctx0" brushRef="#br0" timeOffset="1136.11">1695 1,'-37'56,"4"2,2 2,2 0,-17 56,43-108,0-1,0 0,0 0,1 1,0 0,1-1,-1 1,1 0,1 0,0 0,0 0,0-1,1 1,0 0,1 0,0-1,0 1,0 0,1-1,0 0,1 0,-1 0,2 0,-1-1,1 1,-1-1,2 0,-1 0,1-1,0 0,0 0,0 0,4 1,5 1,1 0,0-2,0 0,0 0,1-2,-1 0,1-1,0-1,0 0,0-1,-1-1,1-1,0 0,-1-1,1-1,-1 0,0-1,0-1,-1-1,1 0,8-6,-17 8,-1 0,0 0,0 0,0-1,0 1,-1-1,0-1,-1 1,1-1,-1 0,0 0,-1 0,1-1,-2 1,1-1,-1 1,0-1,-1 0,1 0,-2 0,1 0,-1 0,0 0,-1 0,0 0,0 0,-1 0,0 0,0 1,-1-1,1 1,-2-1,1 1,-1 0,0 0,-1 1,0-1,0 1,0 0,-2-1,-3-2,0 1,0 0,-1 1,1 0,-2 1,1 0,-1 0,0 2,0-1,0 2,0-1,-1 2,1-1,-1 2,0 0,0 0,0 1,-10 2,-11 3</inkml:trace>
  <inkml:trace contextRef="#ctx0" brushRef="#br0" timeOffset="1418.319">1525 424,'43'-9,"19"1,4 7,-4 3,-9 2,-8 0,-6 0,-6-2,-4 0,-6-1</inkml:trace>
  <inkml:trace contextRef="#ctx0" brushRef="#br0" timeOffset="2138.678">1863 227,'5'-10,"-3"-2,-7-1,-3-1,-4 0,-6 4,-3 2,-4 4,2 6,1 4,-1 5,-1 6,3 0</inkml:trace>
  <inkml:trace contextRef="#ctx0" brushRef="#br0" timeOffset="14589.356">1 622,'0'-1,"0"1,0 0,0-1,1 1,-1 0,0-1,0 1,1 0,-1-1,0 1,0 0,1 0,-1-1,0 1,1 0,-1 0,0 0,1 0,-1-1,0 1,1 0,-1 0,1 0,-1 0,0 0,1 0,-1 0,1 0,-1 0,0 0,1 0,-1 0,0 0,1 0,-1 1,1-1,-1 0,0 0,1 0,-1 0,0 1,1-1,-1 0,0 0,0 1,1-1,-1 0,0 1,0-1,1 0,-1 0,0 1,0-1,0 1,0-1,1 0,-1 1,0-1,0 0,0 1,0-1,0 1,0-1,0 0,0 1,0-1,0 0,0 1,0-1,-1 1,22-24,19-39,-3-1,-3-2,15-40,-8-36,-40 134,0-1,0 1,-1-1,0 1,0-1,-1 1,0-1,-1 1,1-1,-1 1,-1 0,-2-6,4 11,0 0,0 0,0 0,-1 0,1 0,0 0,-1 0,0 0,0 0,1 1,-1-1,0 1,0-1,0 1,-1 0,1 0,0 0,0 0,-1 0,1 1,0-1,-1 1,1-1,-1 1,1 0,0 0,-1 0,1 0,-1 0,1 1,-1-1,1 1,0-1,-1 1,1 0,0 0,0 0,0 0,-1 1,-8 5,1 1,1 0,0 1,0 0,0 0,1 1,1 0,0 0,0 1,1 0,0 0,1 1,0-1,1 1,0 0,1 0,1 1,0-1,0 1,1-1,1 1,0-1,0 1,2-1,-1 1,2-1,-1 0,4 7,-1-1,1 0,2-1,-1 1,2-1,0-1,1 0,1 0,0-1,1 0,1-1,0 0,1-1,1-1,0 0,0-1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7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117 248,'-9'9,"-3"2,1 0,-1 1,2 0,0 0,0 1,1 1,1 0,0 0,1 0,-1 3,7-14,1 1,-1-1,1 0,-1 0,1 0,0 0,0 0,1 1,-1-1,1 0,-1 0,1 0,0 0,0 0,0 0,1 0,-1 0,1-1,-1 1,1 0,0-1,0 1,0-1,0 0,1 0,-1 0,1 0,-1 0,1 0,0 0,2 0,101 39,-87-35,-17-6,3 0,0 0,-1 1,1-1,-1 1,1 0,-1 0,1 1,-1-1,0 1,0 0,0 0,0 0,0 0,0 1,0 0,-1 0,1 0,-1 0,0 0,0 1,0-1,0 1,-1 0,0 0,1 0,-1 0,-1 0,1 1,-1-1,1 0,-1 1,-1-1,1 1,0-1,-1 1,0 2,-6 8,0-1,-1 1,0-1,-2 0,1-1,-1 0,-1 0,-1-1,0 0,0-1,-1 0,0-1,-1-1,-11 7,20-12,-1-1,0 0,0 0,0 0,0-1,0 0,-1 0,1 0,-1 0,1-1,-1 0,0 0,1-1,-1 1,0-1,-2-1,-14-3</inkml:trace>
  <inkml:trace contextRef="#ctx0" brushRef="#br0" timeOffset="195.03">4 192,'68'-29,"26"-10,2 3,-5 2,-13 6,-16 9,-13 12,-10 7,-12 9,-10 2</inkml:trace>
  <inkml:trace contextRef="#ctx0" brushRef="#br0" timeOffset="516.361">767 615,'-14'34,"-1"10,3-1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89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3:20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613 0,'17'256,"7"-114,-16-94,-2 0,-2 0,-3 1,-3 38,1-17,-27 167,26 164,-25-204,26-172,-1-14,1-1,0 0,1 0,1 1,-1-1,1 0,1 0,0 0,1 0,0 0,0 0,1-1,4 9,4-5</inkml:trace>
  <inkml:trace contextRef="#ctx0" brushRef="#br0" timeOffset="1047.617">5947 1101,'22'59,"-4"194,-9-187,-2 0,-3 0,-3 1,-4 12,1 28,2-82</inkml:trace>
  <inkml:trace contextRef="#ctx0" brushRef="#br0" timeOffset="7632.901">303 1610,'486'0,"-247"-28,404 27,-356-3,37 8,766-4,-798-29,-10 59,-75-48,-115 9,0 4,90 6,-50 1,-77-1,144-13,-139 2,1 3,0 3,0 3,38 4,10-1,258-2,-141-29,169 30,-255-24,-115 20</inkml:trace>
  <inkml:trace contextRef="#ctx0" brushRef="#br0" timeOffset="7982.41">6342 1271,'-33'28,"-50"30,-20 9,-3-7,8-8,10-9,16-7,11-9,10-5,9-6,8-1,9 2,3-2,7 2,0-3,3 1,4-1</inkml:trace>
  <inkml:trace contextRef="#ctx0" brushRef="#br0" timeOffset="8780.592">1150 1243,'-43'24,"-39"22,-14 13,-6 1,5 1,5-6,8-3,4-5,6-6,6 0,5-3,4-2,7-8,7-4,7 0,5-6,8 0,8-3</inkml:trace>
  <inkml:trace contextRef="#ctx0" brushRef="#br0" timeOffset="10218.884">1037 2823,'56'-29,"-9"3,-1-2,-2-2,-1-2,-1-2,-2-2,-1-1,1-4,-38 38,26-28,-2 0,-1-2,-1 0,-2-2,-2 0,-1-1,-2-1,-1-1,1-9,-16 42,0 0,0-1,-1 1,0 0,0 0,0 0,0 0,-1-1,0 1,0 0,0 0,-1 0,1 0,-3-2,3 5,0 0,0 1,0-1,0 1,0-1,0 1,-1-1,1 1,-1 0,1 0,-1-1,0 1,1 0,-1 0,0 1,0-1,0 0,1 1,-1-1,0 1,0-1,0 1,0 0,0 0,0 0,0 0,0 0,0 0,0 1,0-1,0 0,1 1,-1 0,0-1,0 1,0 0,1 0,-2 1,-10 7,1 1,1 0,0 1,0 0,1 1,1 0,0 0,0 1,1 0,1 1,0-1,1 2,1-1,-2 6,3-10,-2 0,2-1,-1 0,1 1,1 0,-1 0,2 0,-1 1,2-1,-1 1,1-1,1 1,0-1,0 1,1-1,1 1,0-1,0 0,1 0,0 1,0-2,2 1,-1 0,1-1,0 0,1 0,0 0,0-1,1 0,0 0,1-1,0 0,2 2,113 40,-106-43</inkml:trace>
  <inkml:trace contextRef="#ctx0" brushRef="#br0" timeOffset="13318.05">2306 2258,'-1'-3,"-1"-1,0 1,0 0,0 0,0 0,-1 0,1 0,-1 0,0 0,1 1,-1-1,-1 1,1 0,0 0,0 0,-1 0,1 1,-1-1,1 1,-1 0,0 0,0 0,1 1,-1-1,0 1,-2 0,-11-2,0 0,0 1,0 1,0 1,0 1,0 0,-8 2,21-3,0 0,0-1,1 1,-1 1,0-1,0 0,1 1,-1 0,1 0,0 0,0 0,-1 1,1-1,1 1,-1 0,0-1,1 1,-1 1,1-1,0 0,0 0,0 1,0-1,1 1,0 0,-1-1,1 1,1 0,-1 0,0 0,1 0,0 0,0 0,0 3,2 0,0 0,1-1,-1 1,1-1,0 1,1-1,0 0,0-1,0 1,1-1,-1 1,1-1,0-1,1 1,-1-1,1 0,0 0,0-1,0 1,7 1,63 55,-74-58,-1 0,0 0,0 0,1 0,-1 0,-1 1,1-1,0 0,0 0,-1 1,1-1,-1 0,0 1,0-1,0 1,0-1,0 0,0 1,-1-1,1 0,-1 1,1-1,-1 0,0 0,0 1,0-1,0 0,-1 0,1 0,0 0,-1 0,0-1,1 1,-1 0,0-1,0 1,0-1,0 0,0 1,0-1,-1 0,-4 4,-1-1,1 0,-1 0,0-1,-1 0,1 0,0-1,-1 0,1-1,-1 0,-1 0,-52-21,49 9</inkml:trace>
  <inkml:trace contextRef="#ctx0" brushRef="#br0" timeOffset="13582.912">2560 2485,'0'23,"-5"14,-1 0</inkml:trace>
  <inkml:trace contextRef="#ctx0" brushRef="#br0" timeOffset="13833.813">2560 2005,'0'0</inkml:trace>
  <inkml:trace contextRef="#ctx0" brushRef="#br0" timeOffset="14265.756">2815 2625,'143'-321,"-98"218,-35 130,-8-1,21 142,-21-161,1 0,-1 0,1-1,1 1,-1-1,1 0,0 0,0 0,1 0,0-1,0 0,0 0,1 0,-1 0,1-1,0 0,0-1,1 1,-1-1,1 0,0 0,1-1,-4-1,1 0,0 0,0 0,0-1,0 0,0 0,0 0,0 0,0-1,0 0,0 0,0-1,0 1,0-1,-1 0,1 0,-1 0,0-1,1 0,-1 0,0 0,-1 0,1 0,0-1,-1 0,0 0,0 0,0 0,0 0,-1 0,2-4,6-10,-1-1,-1-1,0 0,-2 0,0-1,3-20,22-78,-27 98</inkml:trace>
  <inkml:trace contextRef="#ctx0" brushRef="#br0" timeOffset="14702.712">3915 2089,'-2'3,"-21"36,1 0,2 1,2 2,2-1,2 2,-8 40,21-78,1 1,0 0,1 0,-1-1,1 1,0 0,1-1,-1 1,1-1,0 0,1 1,-1-1,1 0,0 0,0-1,0 1,1 0,0-1,0 0,0 0,0 0,1-1,-1 1,1-1,0 0,0 0,0-1,1 0,-1 0,0 0,1 0,0-1,-1 0,4 1,1 0,1 0,0-1,-1 0,1-1,0 0,-1-1,1 0,0 0,-1-1,1-1,-1 0,0 0,0-1,0 0,0-1,-1 0,1 0,-1-1,-1 0,1-1,-1 0,0 0,-1-1,1 0,-2 0,1-1,-1 1,0-2,-1 1,0-1,-1 1,0-1,0 0,-1-1,-1 1,1-1,-2 1,1-1,-1 0,-1 1,0-1,-1 0,0-5,0 9,1-1,-1 1,0-1,0 1,-1 0,0-1,0 1,-1 0,0 0,0 0,-1 1,0-1,0 1,0 0,-1 0,0 0,0 0,0 1,-1 0,0 0,0 1,0 0,0 0,-1 0,0 1,0-1,0 2,0-1,0 1,-6-1,-86 2,69 2</inkml:trace>
  <inkml:trace contextRef="#ctx0" brushRef="#br0" timeOffset="15021.568">3717 2343,'53'-20,"0"3,1 3,0 1,13 2,-62 9,0 1,1 0,-1 0,0 1,0 0,0 0,1 0,-1 0,0 1,0 0,0 0,0 1,0-1,0 1,0 0,0 0,0 1,-1-1,1 1,-1 0,0 0,0 1,0-1,0 1,-1 0,0 0,2 2,8 15,39 51,-51-71,1 1,0 0,0-1,0 1,0-1,0 0,0 0,0 1,0-1,0-1,1 1,-1 0,0 0,1-1,-1 0,1 1,-1-1,0 0,1 0,-1 0,1-1,-1 1,1 0,-1-1,0 0,1 1,-1-1,0 0,0 0,0 0,0-1,1 0,15-13,-5-3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4:01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0 480,'1385'0,"-1187"-28,338 27,-254-28,-242 29,134 12,-129-1,-24-7</inkml:trace>
  <inkml:trace contextRef="#ctx0" brushRef="#br0" timeOffset="1181.738">2540 3810,'1'2,"1"0,-1 0,1 0,-1-1,1 1,0 0,0-1,0 1,0-1,0 0,0 0,0 0,0 0,0 0,1 0,-1-1,0 1,1 0,-1-1,0 0,1 0,-1 0,0 0,3 0,-2 0,337 4,-197 23,24-27,-144-4,-4-3</inkml:trace>
  <inkml:trace contextRef="#ctx0" brushRef="#br0" timeOffset="2217.14">2625 451,'13'-6,"-6"2,1 0,-1 0,1 1,0 0,0 0,0 1,1 0,-1 0,0 1,1 0,-1 1,3 0,434 8,-421-9</inkml:trace>
  <inkml:trace contextRef="#ctx0" brushRef="#br0" timeOffset="3333.796">2822 0,'14'75,"-4"1,-3 0,-3 0,-4 0,-4 17,2 48,2 260,27-177,-25 120,25-146,-27 197,28-225,1 55,-30 170,29-197,-27-94,10 74,-7-161,-1-1,0 1,-1 0,-1 0,-1 0,0 0,-2 1,-2 15,-4 18,2 0,2 0,3 50,-26 97,27 28,27-58,-25-144</inkml:trace>
  <inkml:trace contextRef="#ctx0" brushRef="#br0" timeOffset="7231.572">3274 3528,'-131'197,"95"-144,-1-2,-3-1,-26 24,-184 190,235-245</inkml:trace>
  <inkml:trace contextRef="#ctx0" brushRef="#br0" timeOffset="8152.362">3133 141,'-169'197,"-81"82,220-248,8-10,0 1,2 1,0 1,2 0,-6 12,13-16</inkml:trace>
  <inkml:trace contextRef="#ctx0" brushRef="#br0" timeOffset="8998.917">3133 2456,'43'-92,"128"-191,-122 195,-25 51,-3-2,-1 0,-2-1,-2-1,10-38,-30 10,3 67,0 1,1-1,-1 1,0 0,0 0,0-1,0 1,0 0,0 0,0 0,0 0,0 0,0 0,-1 0,1 1,0-1,-1 0,1 1,-1-1,1 1,0-1,-1 1,1 0,-1-1,1 1,-1 0,1 0,-1 0,1 0,-1 1,1-1,-1 0,1 0,-1 1,1-1,-1 1,1 0,0-1,-1 1,1 0,0 0,0 0,-1 0,1 0,-12 10,2 0,-1 1,2 0,0 1,0 0,1 0,1 1,0 0,1 1,0 0,1 0,1 0,-2 11,6-24,-6 18,0 0,2 0,0 1,1 0,1 0,1 0,1 0,1 0,0 0,2 0,1 0,0 0,2 0,0-1,1 1,1-1,1-1,1 1,1-2,0 1,6 5,-10-13,2-1,0 0,0-1,0 1,1-2,1 1,-1-1,1-1,5 3,5 0</inkml:trace>
  <inkml:trace contextRef="#ctx0" brushRef="#br0" timeOffset="15268.033">4007 2032,'-9'1,"0"0,1 1,-1 0,0 0,0 1,1 0,-1 0,1 1,0 0,0 1,1 0,-1 0,1 1,0-1,1 2,-1-1,1 1,0 0,1 0,0 0,0 1,-2 4,2-7,1-1,-1 1,1 0,0 0,0 0,1 1,0-1,0 1,0 0,0 0,1 0,0 0,1 1,-1-1,1 0,0 1,1-1,-1 1,1-1,1 1,-1-1,1 1,0-1,1 0,-1 0,1 1,0-1,3 5,2-5,0 0,1 0,-1-1,1 0,0 0,0-1,1 0,-1-1,1 0,0 0,-1 0,2-1,-1-1,0 0,0 0,0 0,0-1,1-1,-1 0,0 0,0 0,0-1,0-1,0 0,0 0,2-1,12-7,-4-1</inkml:trace>
  <inkml:trace contextRef="#ctx0" brushRef="#br0" timeOffset="15640.184">4347 2145,'-6'11,"1"0,0 1,1 0,0 0,1 0,1 0,0 0,0 0,1 1,1-1,0 1,1-1,0 0,1 1,0-1,1 0,1 4,-2-14,-1 1,1-1,0 0,0 1,0-1,0 0,0 0,0 0,0-1,1 1,-1-1,1 1,-1-1,1 0,0 0,-1 0,1 0,0 0,0 0,0-1,0 0,0 1,-1-1,1 0,0 0,0-1,0 1,0-1,0 1,0-1,-1 0,1 0,0 0,-1 0,1-1,-1 1,1-1,90-66,-87 61,0 0,0-1,0 0,-1-1,0 1,0-1,-1 0,0 0,-1 0,0-1,0-1,-2 8,-1 0,1 0,-1 0,1 0,-1 0,0 0,0 0,0 0,0 0,-1 0,1 0,-1 0,0 0,0 0,0 0,0 0,0 1,-1-1,1 0,-1 1,0-1,0 1,0 0,0-1,0 1,0 0,-1 0,1 0,-1 1,1-1,-1 0,0 1,0 0,1 0,-1 0,-3-1,0 1,0 0,1 0,-1 1,0 0,0 0,0 0,0 1,0 0,0 0,1 0,-1 1,0 0,-2 1,-18 8</inkml:trace>
  <inkml:trace contextRef="#ctx0" brushRef="#br0" timeOffset="16071.218">5137 2004,'-49'12,"26"-8,1 1,-1 1,1 1,1 1,0 0,0 2,-14 9,34-19,0 1,0-1,0 1,0-1,0 1,0-1,1 1,-1 0,0-1,0 1,0 0,1 0,-1-1,0 1,1 0,-1 0,0 0,1 0,0 0,-1 0,1 0,-1 0,1 0,0 0,0 0,0 0,0 1,0-1,0 0,0 0,0 0,0 0,0 0,0 0,1 0,-1 0,0 0,1 0,-1 0,1 0,-1 0,1 0,0 0,-1 0,1 0,0-1,48 32,-22-18,-23-12,-1 0,1 1,-1-1,0 0,0 1,0 0,0 0,0 0,-1 0,1 0,-1 0,0 1,0-1,0 1,0-1,-1 1,1 0,-1 0,0 0,0 0,-1 0,1 0,-1 0,0 0,0 0,0 0,0 0,-1 0,0 0,1 0,-2 0,1 0,0-1,-1 1,1 0,-1-1,0 1,-1-1,1 1,0-1,-1 0,0 0,0 0,0-1,0 1,-5 3,0-1,-1 0,1-1,-1 0,0 0,0-1,-1 0,1-1,-1 0,1 0,-1-1,0 0,1 0,-1-2,0 1,0-1,1 0,-1-1,1 0,-1-1,1 0,-6-2,2-7</inkml:trace>
  <inkml:trace contextRef="#ctx0" brushRef="#br0" timeOffset="16470.035">5504 1891,'-21'23,"0"1,2 1,1 1,1 1,1 0,1 1,2 0,0 1,0 9,11-34,1 1,-1 0,1-1,0 1,1 0,-1 0,1 0,0-1,0 1,1 0,-1 0,1-1,0 1,0 0,1-1,-1 1,1-1,0 1,1-1,-1 0,0 0,1 0,0 0,0 0,0-1,1 1,-1-1,1 0,0 0,0 0,0 0,0-1,0 0,1 0,-1 0,1 0,3 0,6 1,1-1,-1 0,1-1,0-1,-1 0,1-1,-1 0,1-2,-1 1,1-2,-1 0,0-1,-1 0,1-1,-1 0,0-1,10-8,-2 2,-2-2,0 0,-1-1,0-1,-1 0,-1-1,-1-1,-1-1,0 0,5-12,-15 27,0-1,-1-1,1 1,-1 0,0-1,-1 1,0-1,0 0,0 0,-1 0,0 0,0 0,-1 0,0 0,0-1,-1 1,1 0,-2 0,1 0,-1 0,0 1,0-1,-1 0,0 1,0-1,-1 1,1 0,-1 0,-1 1,1-1,-1 1,0 0,0 0,-1 0,1 1,-1 0,-4-3,-3 3,-1-1,0 2,1 0,-1 0,0 2,0-1,-1 2,-11 0,-3 1</inkml:trace>
  <inkml:trace contextRef="#ctx0" brushRef="#br0" timeOffset="16805.252">5391 2202,'21'-14,"-1"-1,1 0,0 2,1 1,0 1,1 0,0 2,1 1,9-2,-26 9,0 1,0 0,-1 0,1 1,0 0,-1 0,1 1,0-1,-1 1,0 1,1-1,-1 1,0 0,0 1,-1-1,1 1,-1 0,0 1,0-1,0 1,0 0,-1 0,0 1,10 7,-10-9,-1-1,1 1,0-1,0 0,0-1,0 1,0-1,1 0,-1 0,1 0,0 0,-1-1,1 0,0 0,0 0,0 0,0-1,0 0,0 0,-1 0,1-1,0 0,0 0,0 0,0 0,-1-1,1 1,-1-1,1-1,-1 1,0-1,0 1,0-1,0 0,1-2,8-11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39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4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46,'10'0,"12"0,8 0,3 0,1 0,0 0,-2 0,-1 0,-1 0,-6-5,-2-1,0 0,-3-4,-1 0,-4 2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96,'39'-5,"31"-6,9-1,-4-4,-10 1,-12 3,-9-1,-13 2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43,'0'10,"0"12,0 8,0 3,0 1,0-1,0-1,0-1,0-1,5-1,1-5</inkml:trace>
  <inkml:trace contextRef="#ctx0" brushRef="#br0" timeOffset="464.04">1 71,'22'-12,"0"1,1 2,1 0,-1 1,1 1,1 2,-1 0,14 0,-36 5,1 0,-1 0,1 0,-1 0,1 1,-1-1,0 1,1-1,-1 1,0 0,1 0,-1 0,0 0,0 0,0 0,1 1,-2-1,1 1,0 0,0-1,0 1,-1 0,1 0,-1 0,1 0,-1 0,0 0,0 1,0-1,0 0,0 1,-1-1,1 0,-1 1,1-1,-1 1,0-1,0 1,0-1,0 1,-1-1,1 0,0 1,-1-1,0 1,0-1,0 0,0 0,0 1,0-1,0 0,-1 0,1 0,-1 0,1 0,-1-1,-1 2,-9 11,9-12,0-1,0 1,1 0,-1 0,1 0,-1 0,1 0,0 1,0-1,0 1,0-1,0 1,1 0,-1 0,1 0,-1 0,1 0,0 0,0 0,1 0,-1 0,1 0,-1 1,1-1,0 0,0 0,1 1,-1-1,1 0,-1 0,1 0,0 0,0 0,0 0,1 0,-1 0,1 0,0 0,-1-1,1 1,1 0,51 26,-47-27,0 1,0 0,0 1,0-1,-1 1,1 1,-1-1,0 1,0 0,0 1,-1-1,0 1,0 0,-1 0,2 2,-6-6,1 0,-1 0,1 1,-1-1,0 0,0 0,0 0,0 0,0 1,0-1,-1 0,1 0,-1 0,1 0,-1 0,0 0,0 0,0 0,0 0,0 0,0 0,-1-1,1 1,-1 0,1-1,-1 1,1-1,-1 0,0 1,0-1,0 0,-1 0,-65 31,57-28,0-2,0 0,0 0,0-1,0 0,0-1,-1 0,1-1,-8-1,-6-4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86 255,'87'22,"-73"-20,0 0,1-2,0 0,-1 0,1-1,-1-1,0 0,1-1,5-3,193-24,-194 26,-7 0</inkml:trace>
  <inkml:trace contextRef="#ctx0" brushRef="#br0" timeOffset="248.591">0 509,'44'-5,"27"-1,8 0,-5 1,-11 1,-10 2,-11 1,-11 1</inkml:trace>
  <inkml:trace contextRef="#ctx0" brushRef="#br0" timeOffset="768.702">311 1,'0'2,"-1"1,1-1,0 1,0-1,1 1,-1-1,0 1,1-1,0 1,-1-1,1 1,0-1,0 0,1 0,-1 1,0-1,1 0,-1 0,1 0,0-1,-1 1,1 0,0-1,0 1,0-1,0 1,1-1,-1 0,0 0,1 0,-1 0,2 0,99 49,-80-41,0 1,0 1,-1 1,-1 1,0 1,-1 1,0 0,-1 3,-14-14,0 0,0 1,0 0,-1 0,0 0,0 0,0 1,-1-1,0 1,0 0,0 0,-1 0,0 1,0-1,0 1,-1-1,0 1,-1-1,1 1,-1-1,0 1,-1 0,1-1,-1 1,-1-1,1 1,-1-1,0 0,-1 1,0-1,0-1,-1 4,-13 8,-1-1,-1 0,0-1,-1-1,-1-1,0-1,-4 1,-44 28,-50 24,106-52,3 1</inkml:trace>
  <inkml:trace contextRef="#ctx0" brushRef="#br0" timeOffset="1966.158">875 876,'169'-95,"-13"-39,-139 116,0-1,-1-1,-1 0,-1-1,-1-1,-1 0,-1 0,0-2,2-12,-12 35,0 0,-1 0,1 0,-1 0,1 0,-1 0,1-1,-1 1,0 0,0 0,0-1,0 1,0 0,0 0,0-1,0 1,0 0,0 0,-1 0,1-1,0 1,-1 0,1 0,-1 0,1 0,-1 0,0-1,0 1,1 1,-1-1,0 0,0 0,0 0,0 0,0 0,0 1,0-1,0 1,0-1,0 0,-1 1,1 0,0-1,0 1,0 0,-1 0,1-1,-58 24,47-12,0 1,1 0,0 1,1 0,0 1,1 0,1 0,0 1,1 0,0 1,2-1,0 1,0 0,1 1,2-1,-1 1,1 15,2-28,1 0,-1 0,1 0,0 0,0 0,0 0,1 0,-1 0,1-1,0 1,0-1,0 1,1-1,-1 0,1 0,0 0,0 0,0 0,0-1,0 1,1-1,-1 0,1 0,-1 0,1-1,0 1,0-1,-1 0,1 0,0 0,0 0,0-1,0 1,1-1,-1 0,0-1,0 1,3-1,9 2,1-1,-1-1,1 0,-1-1,1-1,-1 0,0-2,0 1,-1-2,1 0,-1-1,0-1,-1 0,0-1,0 0,-1-1,0-1,-1 0,6-7,-3 2,-2 4,-2 0,0-1,0 0,-1-1,-1 0,0 0,-1-1,4-10,-11 3,-15 32,-28 101,41-108,1 0,-1 0,1 0,0 0,0 0,1 0,-1 0,1 0,-1 0,1 0,0 0,0 0,0 0,0 0,1-1,-1 1,1-1,0 1,0-1,-1 1,2-1,-1 0,0 0,0 0,1 0,-1 0,1-1,-1 1,1-1,0 1,-1-1,1 0,0 0,0-1,0 1,0 0,2-1,6 2,0-1,1 0,-1-1,0 0,0-1,0 0,0-1,0 0,0-1,0 0,0-1,-1 0,0 0,0-1,0-1,0 1,-1-2,0 1,0-1,-1-1,0 1,0-2,0 1,-1-1,5-8,24-32,-25 36,0 0,0 0,-1-1,-1-1,-1 0,0 0,-1-1,0 1,-1-1,-1-1,-1 1,2-12,-6 25,1 1,-1 0,1 0,-1 0,0 0,0-1,0 1,0 0,0 0,-1 0,1-1,0 1,-1 0,0 0,0 0,1 0,-1 0,0 0,-1 0,1 0,0 0,0 1,-1-1,1 0,-1 1,0-1,1 1,-1 0,0-1,0 1,0 0,0 0,0 0,0 0,0 1,0-1,0 1,0-1,-1 1,1 0,0-1,0 1,0 0,-1 0,1 1,-1-1,-6 6,-1 1,2 0,-1 1,1-1,0 2,1-1,0 1,0 0,1 0,0 1,1 0,0 0,0 0,1 1,1-1,0 1,0 0,1 0,0 0,1 1,0-1,1 0,0 0,1 1,0-1,2 6,-2 6,2-1,0 1,1-1,1 0,1 0,1-1,1 1,1-2,1 1,1-1,0-1,8 9,-2-8</inkml:trace>
  <inkml:trace contextRef="#ctx0" brushRef="#br0" timeOffset="2532.892">2343 565,'-40'45,"0"-1,2 1,3 2,-29 47,46-47,37-56,24-32,-2-1,-2-3,24-35,-2 2,-1 16,-59 62,1 1,-1-1,0 1,1-1,-1 1,1-1,-1 1,0 0,0 0,1 0,-1-1,0 1,0 0,0 1,0-1,0 0,0 0,0 0,-1 1,1-1,0 0,-1 1,1-1,-1 0,1 1,-1-1,1 1,-1-1,0 1,0-1,0 1,0-1,0 1,0-1,0 1,-1-1,1 1,-1-1,1 1,1 6,22 117,10-3,-74-148,29 17,-1 0,0 1,0 1,0 0,-1 1,0 0,-1 1,1 1,-1 0,0 1,0 1,0 0,0 1,-7 1,-2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1 649,'39'-29,"-2"-2,-1-2,-1-1,-2-2,-2-2,-1 0,-2-2,-2-1,-2-1,10-25,-30 61,-2 0,1 0,-1 0,0 0,0 0,0-1,-1 1,0-1,0 1,-1-1,0 1,0-1,0 0,-1 1,0-1,0 1,-1-1,0 1,0 0,-1 0,1 0,-1 0,0 0,-1 0,0 1,1 0,-4-3,4 7,1-1,-1 2,0-1,1 0,-1 0,0 1,0 0,0 0,0-1,1 1,-1 1,0-1,0 0,0 1,1 0,-1-1,0 1,1 0,-1 0,0 1,1-1,0 0,-1 1,1 0,0-1,0 1,-1 0,1 0,1 0,-1 1,-48 72,45-65,0 0,0 1,1 0,0-1,1 2,0-1,1 0,0 0,1 1,0-1,1 1,0 0,1-1,0 1,1-1,0 0,1 1,0-1,1 0,0-1,1 1,0-1,0 0,1 0,1 0,-1-1,4 3,1-2,0-1,0 0,1-1,0 0,1-1,0 0,0-1,0 0,0-1,1-1,0 0,0-1,0-1,1 0,-1-1,0 0,1-1,-1-1,0 0,1-1,8-2,1-3</inkml:trace>
  <inkml:trace contextRef="#ctx0" brushRef="#br0" timeOffset="6215.579">1045 169,'-6'-2,"-1"-1,1 1,-1 1,0-1,0 1,1 0,-1 0,0 1,0 0,0 0,0 1,0 0,0 0,1 0,-1 1,0 0,1 1,0-1,-1 1,1 0,0 1,0-1,1 1,-1 1,-1 0,-9 5,-1 1,2 1,0 0,0 0,1 2,1 0,-6 7,14-15,0 0,1 0,0 1,0-1,0 1,1 0,0 0,0 0,1 1,0-1,0 1,0-1,1 1,1 0,-1-1,1 1,0 0,1 0,1 7,0-9,1 1,-1 0,1-1,1 0,-1 0,1 0,0 0,1 0,-1-1,1 0,0 0,0 0,1 0,-1-1,1 0,0 0,0-1,1 1,-1-2,1 1,-1 0,1-1,0-1,0 1,0-1,0 0,0 0,0-1,0 0,0 0,0-1,0 0,6-2,12-4</inkml:trace>
  <inkml:trace contextRef="#ctx0" brushRef="#br0" timeOffset="6514.875">1242 255,'-6'10,"-10"14,0 0,2 1,1 0,1 2,1-1,1 1,2 1,-1 3,9-28,-1-1,1 1,0 0,0-1,0 1,0 0,1-1,-1 1,1 0,-1-1,1 1,0 0,0-1,0 1,0-1,1 0,-1 1,0-1,1 0,0 0,0 0,-1 0,1 0,0 0,1-1,-1 1,0-1,0 1,1-1,-1 0,1 0,-1 0,1 0,-1 0,1 0,0-1,-1 0,1 1,0-1,-1 0,1 0,0 0,0-1,-1 1,1-1,1 0,7-1,-1 0,1-1,-1-1,0 0,0 0,0-1,0 0,-1-1,0 0,0 0,-1-1,0 0,0-1,0 0,-1 0,0 0,-1-1,0 0,0 0,-1-1,0 0,-1 0,0 0,2-7,-4 13,0 0,-1 0,1-1,-1 1,0 0,0 0,0-1,-1 1,1-1,-1 1,0 0,-1-1,1 1,-1-1,0 1,0 0,0-1,0 1,-1 0,0 0,0 0,0 0,0 0,0 1,-1-1,0 1,0-1,0 1,0 0,0 0,-1 0,1 1,-1-1,0 1,-1-1,-17-4</inkml:trace>
  <inkml:trace contextRef="#ctx0" brushRef="#br0" timeOffset="6944.906">1836 198,'-14'6,"1"-2,0 0,1 1,0 1,0 0,0 1,0 0,1 1,0 0,1 0,0 1,0 1,1 0,0 0,-5 9,13-16,0-1,0 1,1-1,-1 1,1-1,0 0,0 1,0-1,0 1,0-1,0 1,1-1,-1 1,1-1,0 1,0-1,-1 0,2 0,-1 1,0-1,0 0,1 0,-1 0,1 0,-1 0,1 0,0-1,0 1,0-1,0 1,0-1,0 0,0 1,1-1,-1 0,0-1,1 1,-1 0,1-1,-1 1,0-1,1 0,-1 0,2 0,54 36,-56-34,-1 0,0 0,0 1,0-1,0 1,0-1,0 1,-1 0,1-1,-1 1,0 0,1-1,-1 1,-1 0,1-1,0 1,-1 0,1-1,-1 1,0-1,1 1,-1-1,-1 1,1-1,0 1,-1-1,1 0,-1 0,1 0,-1 0,0 0,0 0,0 0,0-1,-1 1,0 0,-88 50,67-44,4-3</inkml:trace>
  <inkml:trace contextRef="#ctx0" brushRef="#br0" timeOffset="7365.709">2174 1,'-17'19,"2"0,0 2,1 0,2 0,0 1,1 1,1 0,1 0,1 1,1 0,1 4,4-22,1 1,0-1,0 1,1 0,-1-1,2 1,-1-1,1 1,-1-1,2 1,-1-1,1 1,0-1,0 0,1 0,0 0,0 0,0 0,1-1,0 1,0-1,0 0,1 0,0-1,0 1,0-1,0 0,0 0,1-1,2 2,8 4,0 0,1-1,0-1,1 0,-1-1,1-1,0-1,0 0,1-2,-1 0,1-1,0 0,-8-2,0 0,0-1,0 0,0-1,-1 0,1-1,-1 0,0 0,0-1,0-1,-1 1,0-2,0 1,0-1,-1 0,0-1,0 0,-1 0,0-1,-1 0,0 0,0-1,3-6,-5 9,1-1,-1 1,-1-1,1 0,-1-1,0 1,-1 0,0-1,-1 1,0-1,0 0,0 0,-1 1,-1-1,1 0,-1 1,-1-1,0 1,0-1,-1 1,0 0,0-1,0 2,-1-1,-1 0,1 1,-1 0,-1 0,1 0,-3-1,-100-42,83 44</inkml:trace>
  <inkml:trace contextRef="#ctx0" brushRef="#br0" timeOffset="7718.044">2062 283,'24'6,"1"-1,-1 0,1-2,0-1,1-1,-1-1,0-1,0-2,18-3,-39 4,0 1,1 0,-1-1,1 2,-1-1,1 0,0 1,-1 0,1 0,0 0,-1 1,1 0,0 0,-1 0,1 0,-1 0,0 1,1 0,-1 0,0 0,0 1,0-1,-1 1,1 0,-1 0,1 0,-1 1,0-1,0 1,0 0,-1 0,-1-1,1 1,0-1,1 1,-1-1,1 0,-1 1,1-1,0-1,0 1,0 0,1-1,-1 1,0-1,1 0,0 0,0-1,-1 1,1-1,0 0,0 0,0 0,0 0,0-1,0 1,1-1,-1 0,0 0,0-1,0 1,0-1,0 0,0 0,0-1,0 1,0-1,14-10</inkml:trace>
  <inkml:trace contextRef="#ctx0" brushRef="#br0" timeOffset="8595.964">2484 29,'-5'0,"-6"0,-6 0,-5 0,-3 0,-3 0,-1 0,-1 5,1 1,0 5,-1 0,6-1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199 140,'33'81,"86"150,-67-130,-50-101,1 0,-1 0,0 0,0 0,1-1,-1 1,0-1,0 1,0-1,1 0,-1 0,0 1,0-2,0 1,0 0,0 0,-1-1,1 1,0-1,-1 1,1-1,-1 0,1 0,-1 1,0-1,1 0,-1 0,0 0,-1-1,1 1,0 0,-1 0,1 0,-1-1,1 1,-1 0,0 0,0-1,0 1,3-7,161-370,-131 294,-24 62</inkml:trace>
  <inkml:trace contextRef="#ctx0" brushRef="#br0" timeOffset="655.122">763 395,'-42'65,"4"2,2 1,-7 25,182-302,-123 185,1 0,1 2,1 0,1 1,18-15,-37 35,1 0,-1 0,0 0,1 0,-1 0,1 0,-1 0,1 0,-1 1,1-1,0 1,-1-1,1 1,0 0,-1-1,1 1,0 0,0 0,-1 0,1 1,0-1,-1 0,1 1,0-1,-1 1,1-1,0 1,-1 0,1 0,-1-1,1 1,-1 0,0 0,1 1,-1-1,0 0,0 0,0 1,1 0,33 68,-30-55,56 111,-60-125,0 0,0 0,-1 0,1 0,0 0,0 1,-1-1,1 0,0 1,-1-1,1 0,-1 1,0-1,1 0,-1 1,0-1,0 1,0-1,0 0,0 1,0-1,-1 1,1-1,0 0,-1 1,1-1,-1 0,1 1,-1-1,1 0,-1 0,0 1,0-1,0 0,0 0,0 0,0 0,0 0,0 0,0 0,0-1,0 1,-1 0,1-1,0 1,-1-1,1 1,0-1,-1 1,1-1,0 0,-1 0,1 0,-1 0,0 0,-215-91,192 86</inkml:trace>
  <inkml:trace contextRef="#ctx0" brushRef="#br0" timeOffset="1070.44">0 789,'68'18,"-16"-3,1-2,0-2,0-2,1-3,0-2,50-4,367-75,-77 27,-224 37,-142 11</inkml:trace>
  <inkml:trace contextRef="#ctx0" brushRef="#br0" timeOffset="27644.91">2004 648,'4'-1,"-1"0,0-1,0 1,1-1,-1 0,-1 0,1 0,0-1,0 1,-1 0,1-1,-1 0,0 0,0 0,0 0,0 0,-1 0,1-2,4-3,1-1,0-1,-1 1,0-1,0-1,-1 1,-1-1,0 1,0-1,-1 0,0-1,-1 1,0 0,-1-1,0 1,-1-1,0 0,-1 1,-1-1,1 1,-2 0,0 0,0-1,-1 2,0-1,-1 0,0 1,0 0,-2 0,1 0,-2 0,-31-30,-2 2,-2 3,0 1,-7-2,36 31,-1-1,1 2,-1 0,0 0,1 1,-2 1,1 1,0 0,0 1,0 1,0 0,0 1,-2 1,10-3,0 1,-1 1,1 0,0 0,0 0,0 1,0 0,1 0,-1 1,1-1,0 2,0-1,0 1,0 0,1 0,0 0,0 1,0-1,-1 3,0 1,1-1,0 0,0 1,1 0,0 0,0 0,1 1,0-1,1 1,0 0,1 0,0-1,0 1,1 0,1 3,-2 7,0-12,0 0,1 1,0-1,0 1,1-1,0 1,1-1,-1 0,2 0,-1 0,1 0,0 0,1 0,3 6,-7-14,1 1,-1-1,0 1,1-1,-1 1,1-1,-1 0,0 1,1-1,-1 1,1-1,-1 0,1 1,-1-1,1 0,0 0,-1 1,1-1,-1 0,1 0,-1 0,1 0,0 0,-1 0,1 0,-1 0,1 0,0 0,-1 0,1 0,-1 0,1 0,0 0,-1-1,1 1,-1 0,1 0,-1-1,1 1,-1 0,1-1,-1 1,1-1,-1 1,0-1,1 1,-1-1,0 1,1-1,-1 1,0-1,1 1,-1-1,0 1,0-1,0 0,0 1,1-1,-1 1,0-1,0 0,0 1,-1-1,5-41,-8 32,0 1,-1-1,0 1,-1 0,0 1,-1-1,1 1,-1 1,-1-1,0 1,0 0,0 1,-1 0,0 0,0 1,0 0,-1 1,1 0,-1 0,0 1,0 1,-1-1,-9 0,20 3,1-1,-1 1,1-1,-1 1,1-1,-1 1,1-1,-1 1,1-1,-1 0,0 1,0-1,1 1,-1-1,0 0,0 1,0-1,1 0,-1 0,0 1,0-1,0 0,0 1,0-1,0 0,-1 1,1-1,0 0,0 1,0-1,-1 0,1 1,0-1,-1 0,1 1,-1-1,1 1,0-1,-1 1,1-1,-1 1,1-1,-1 1,0-1,1 1,-1 0,1-1,-1 1,0 0,1 0,-1-1,0 1,1 0,-1 0,0 0,0 0,1 0,-1 0,0 0,1 0,-1 0,0 0,1 0,-1 1,0-1,1 0,-1 0,0 1,1-1,-1 1,26-5,1 1,1 1,-1 1,0 2,23 3,-2 3,0 3,0 1,-1 2,-1 3,-1 1,2 3,-44-19,-1-1,1 0,-1 1,0-1,1 0,-1 1,0-1,0 0,0 1,1 0,-1-1,0 1,0 0,0 0,0-1,0 1,0 0,0 0,-1 0,1 0,0 0,0 0,-1 0,1 1,0-1,-1 0,0 0,1 0,-1 1,1-1,-1 0,0 1,0-1,0 0,0 0,0 1,0-1,0 0,0 1,-1-1,1 0,0 0,-1 1,1-1,-1 0,0 0,1 0,-1 0,0 0,1 1,-1-1,0-1,0 1,0 0,0 0,0 0,0 0,0-1,0 1,-1 0,1-1,0 1,0-1,0 1,-1-1,1 0,-1 1,-163 42,55-19,110-20,10-3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44.2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392 284,'-34'-68,"33"67,1 1,0 0,-1-1,1 1,0 0,-1-1,1 1,-1 0,1 0,-1-1,1 1,-1 0,1 0,-1 0,1 0,-1 0,1 0,-1 0,1 0,-1 0,1 0,-1 0,1 0,-1 0,1 0,0 0,-1 0,1 0,-1 1,1-1,-1 0,1 0,-1 1,1-1,0 0,-1 0,1 1,-1-1,1 1,0-1,-1 0,1 1,0-1,0 1,-1-1,1 0,0 1,0-1,0 1,0-1,-1 1,1-1,0 1,0-1,0 1,0-1,0 1,0-1,0 1,0-1,1 1,-1-1,0 1,0-1,0 1,1-1,-6 43,5-42,-27 395,15-98,-21-30,-34 115,8-98,7 47,21-56,-8-81,37-191,1-2,0-1,0 0,0 0,0 1,0-1,0 1,0-1,1 1,-1-1,0 1,1-1,-1 1,1-1,0 1,-1 0,1-1,0 1,0 0,0-1,0 1,1 0,-1-1,0 1,1 0,-1-1,1 1,-1-1,1 1,0-1,0 1,0-1,0 0,0 1,0-1,0 0,0 0,0 1,0-1,1 0,-1 0,0 0,1-1,-1 1,1 0,-1 0,1-1,0 1,-1-1,169-27,109-8,91 6,-119 14,-136 6,2 5,70 7,693 23,-227-44,-545 11,0 6,61 7,263 31,-162-9,-115-17,156-10,-147-2,262-11,-34-23,-108 24,-60-17,2 0,-86 27,-135-1,1 0,-1 0,-1-1,1 1,0-1,-1-1,1 1,-1 0,0-1,0 0,0 0,-1 0,1-1,-1 1,0-1,0 0,-1 0,1 0,-1 0,0 0,-1 0,1-1,-1 1,0 0,0-1,-1 1,0-1,0 1,0-1,-1 0,7-28,6-41,-4 0,-3-1,-3 0,-6-32,2-20,3-153,13 164,-25-9,5-1,7-52,0 49,-28-67,-3-29,3 29,-3-1,31 171,0 24,0-1,0 1,0-1,0 0,-1 0,0 1,1-1,-1 0,0 0,-1 1,1-1,-1 0,0 1,0-1,0 0,0 1,0-1,-1 1,0 0,0-1,0 1,0 0,0 0,-1 0,1 0,-1 1,1-1,-1 1,0-1,0 1,-1 0,1 0,0 1,-1-1,1 0,-4 0,-115 22,38-11,0-5,-83-5,58-1,-994 2,547-29,-33 29,171 27,-87 4,-36-3,-524-28,789 29,231-30,37-1,-1 0,1 1,-1 0,1 1,-1 0,1 0,-1 1,1 0,-1 1,1-1,0 2,0-1,0 1,0 0,0 1,0 0,1 0,0 1,0-1,0 2,0-1,1 1,0 0,-4 6,-1 4,1-2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7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53,'-1'-1,"0"1,0 0,0 0,0 0,0-1,0 1,0 0,0 0,0 0,0 0,0 1,1-1,-1 0,0 0,0 1,0-1,0 0,0 1,0-1,0 1,1-1,-1 1,0-1,0 1,1 0,-1-1,0 1,1 0,-1 0,1-1,-1 1,1 0,-1 0,1 0,-1 0,1 0,0 0,0 0,-1-1,1 1,0 0,0 0,0 0,0 0,0 0,0 0,0 1,23 45,-14-31,14 36,-3 2,-2 0,-2 0,-1 9,33 111,-4-91,-43-83,1 0,-1 0,0 0,1-1,-1 1,0 0,1-1,-1 1,0-1,0 1,1-1,-1 0,0 0,0 1,0-1,0 0,0 0,0 0,0 0,0 0,0 0,-1-1,1 1,0 0,-1 0,1 0,-1-1,1 1,-1 0,1-1,-1 1,0 0,0-1,0 0,1 0,76-226,49-44,-70 139,-56 132,1 1,-1-1,0 1,0-1,1 1,-1-1,0 1,1 0,-1-1,0 1,1-1,-1 1,1 0,-1 0,1-1,-1 1,0 0,1-1,-1 1,1 0,-1 0,1 0,0 0,-1 0,1-1,-1 1,1 0,-1 0,1 0,-1 0,1 1,-1-1,1 0,-1 0,1 0,-1 0,1 0,-1 1,1-1,-1 0,1 0,-1 1,1-1,-1 0,0 1,1-1,-1 1,1-1,-1 0,0 1,1-1,-1 1,0-1,0 1,0-1,1 1,-1-1,0 1,0-1,0 1,0-1,0 1,0-1,0 1,0 0,5 5,5 6</inkml:trace>
  <inkml:trace contextRef="#ctx0" brushRef="#br0" timeOffset="314.029">736 392,'-5'29,"-1"14,-1 4,2 0,2-4,-4-9,-1-6,2-7</inkml:trace>
  <inkml:trace contextRef="#ctx0" brushRef="#br0" timeOffset="823.398">679 363,'208'-50,"-205"49,0 1,0-1,0 1,-1 0,1 0,0 0,0 0,0 1,0-1,0 1,-1-1,1 1,0 0,0 0,-1 1,1-1,-1 0,1 1,-1-1,0 1,1 0,-1 0,0 0,0 0,0 0,-1 1,1-1,0 0,-1 1,0-1,1 1,-1 0,0-1,0 1,-1 0,1 0,0-1,-1 1,0 0,0 0,0 0,0 0,0 2,-41 104,40-106,1 0,-1 0,1-1,0 1,0 0,0 0,1 0,-1-1,1 1,-1 0,1-1,0 1,0 0,0-1,0 1,0-1,1 1,-1-1,1 0,0 1,0-1,0 0,0 0,0-1,0 1,0 0,0 0,1-1,-1 0,1 1,-1-1,1 0,-1 0,1 0,0-1,0 1,-1-1,1 1,0-1,0 0,0 0,-1 0,1-1,43 19,-45-17,1 0,-1 0,0 1,1-1,-1 0,0 0,0 1,0-1,0 1,0-1,0 1,0-1,0 1,0-1,-1 1,1 0,-1-1,1 1,-1 0,0 0,1-1,-1 1,0 0,0 0,-1 0,1-1,0 1,0 0,-1 0,1-1,-1 1,0 0,1-1,-1 1,0-1,0 1,0-1,0 1,-1 0,-54 49,47-46,1-1,-1-1,0 0,0 0,0 0,0-1,-1-1,1 1,-1-2,1 1,-1-1,1-1,0 1,-1-2,1 1,-1-1,1-1,0 0,0 0,1-1,-1 0,1 0,-1-1,1 0,1 0,-1-1,1 0,0-1,-1-1,-6-9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0 122,'15'0,"14"0,6 0,3-5,0-1,-2 0,-3 1,-2 1,-1 2,-1-4,0-1,-2 1,1 1,-5 7,-6 2</inkml:trace>
  <inkml:trace contextRef="#ctx0" brushRef="#br0" timeOffset="262.472">113 319,'29'5,"24"-4,7-1,-1-1,-6-1,-7 1,-7-5,-5-1,-8 1</inkml:trace>
  <inkml:trace contextRef="#ctx0" brushRef="#br0" timeOffset="3464.455">706 432,'26'-11,"-1"0,0-2,-1-1,-1-1,0-1,-1-1,0-1,-2-1,0 0,-1-2,-1 0,9-15,37-82,-65 119,1 0,0 0,-1 0,1-1,-1 1,1 0,-1 0,0 0,1-1,-1 1,0 0,0-1,1 1,-1-1,0 1,0-1,0 1,0-1,1 0,-1 1,0-1,0 0,0 0,0 1,0-1,0 0,0 0,0 0,0 0,0 0,0 0,0-1,0 1,0 0,0 0,0-1,0 1,1-1,-1 1,0-1,0 1,0-1,1 1,-1-1,0 0,0 1,1-1,-1 0,1 0,-1 1,0-1,1 0,0 0,-1 0,1 0,0 0,-1 0,1 0,0 0,0 0,0 1,-1-1,1 0,0 0,1 0,-1-1,-12 13,1 1,0 0,1 0,1 1,0 0,1 1,0 0,1 0,1 1,0 0,1 0,0 0,1 1,1 0,1-1,0 1,1 0,0 6,2-18,-1 0,1-1,0 1,0 0,0 0,0-1,1 1,-1-1,1 1,0-1,0 0,0 1,0-1,1 0,-1-1,1 1,0 0,0-1,0 1,0-1,0 0,0 0,1 0,-1-1,1 1,-1-1,1 0,0 0,0 0,-1 0,1 0,0-1,0 0,3 0,5 0,1 0,-1-1,0-1,0 0,0 0,0-2,0 1,-1-1,0-1,5-2,2-5,0-1,0 0,-1-1,-1-1,-1-1,0 0,-1-1,0-1,-2 0,7-13,-1-28,-19 58,0 1,0 0,0 0,0 0,0 0,0 1,0-1,0 0,0 0,0 1,0-1,0 0,0 1,0-1,0 1,1-1,-1 1,0-1,0 1,0 0,1-1,-1 1,0 0,1 0,-1-1,1 1,-1 0,1 0,-1 0,1 0,0 0,-1 0,1 0,0 0,-36 108,36-106,0 1,0-1,0 1,0-1,1 1,0-1,0 1,0-1,0 0,0 1,0-1,1 0,0 0,-1 0,1 0,1 0,-1 0,0-1,1 1,-1-1,1 1,0-1,-1 0,1 0,0 0,0-1,1 1,-1-1,0 1,0-1,1 0,9 0,0 0,-1 0,1-1,0-1,-1 0,1-1,0 0,-1-1,0-1,0 0,0 0,0-1,-1-1,1 0,-1 0,-1-1,1-1,-1 0,-1 0,1-1,-1 0,-1 0,0-1,0 0,3-7,7-6,-9 15,-1-1,0 1,-1-2,0 1,0-1,-1 0,0 0,-1-1,0 0,-1 0,0 0,-1 0,0-1,-1 1,0-1,-1 0,1-9,-3 20,1 1,0-1,0 0,0 0,-1 1,1-1,0 0,-1 1,1-1,-1 0,1 1,0-1,-1 1,0-1,1 1,-1-1,1 1,-1-1,1 1,-1-1,0 1,1 0,-1-1,0 1,0 0,1 0,-1 0,0-1,0 1,1 0,-1 0,0 0,0 0,1 0,-1 0,0 0,0 1,1-1,-1 0,0 0,1 1,-1-1,0 0,1 1,-1-1,0 0,1 1,-1-1,1 1,-1-1,0 1,1 0,0-1,-1 1,1-1,-35 32,27-20,-1 0,2 1,-1 0,2 0,0 1,0 0,2 0,-1 0,2 1,0 0,1-1,0 1,1 2,26 70,-15-73</inkml:trace>
  <inkml:trace contextRef="#ctx0" brushRef="#br0" timeOffset="4080.414">2004 235,'-44'27,"4"-4,0 3,1 1,2 2,-21 21,25-1,34-48,0 0,0-1,0 1,0-1,0 1,0-1,0 1,1-1,-1 0,0 1,0-1,0 0,1 0,-1 0,0 0,0 0,1 0,-1 0,0 0,0 0,0-1,1 1,-1-1,0 1,0-1,0 1,0-1,0 1,0-1,0 0,0 0,0 1,0-1,0-1,149-137,-2 15,-147 123,0 0,1 0,-1 0,1 1,-1-1,0 0,1 1,-1-1,1 1,-1 0,1-1,0 1,-1 0,1 0,-1 0,1 0,0 0,-1 0,1 0,-1 1,1-1,-1 0,1 1,-1-1,1 1,-1 0,1 0,-1-1,0 1,0 0,1 0,-1 0,0 0,0 1,0-1,0 0,0 0,0 1,0-1,0 0,-1 1,1-1,-1 1,1-1,0 1,10 77,-10-62,3 6,-3-22,0 1,0-1,0 1,0-1,-1 1,1-1,0 1,-1 0,1-1,-1 1,0 0,1-1,-1 1,0 0,0 0,0-1,0 1,-1 0,1 0,0-1,-1 1,1 0,-1-1,1 1,-1-1,0 1,0 0,0-1,0 0,0 1,0-1,0 0,0 1,0-1,-1 0,1 0,-1 0,1 0,-1 0,1 0,-1 0,1-1,-1 1,0-1,1 1,-1-1,0 1,1-1,-1 0,0 0,0 0,1 0,-2 0,-166-43,144 37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5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18,'-2'10,"16"-7,43-29,-58 26,1 0,0 0,0 0,0-1,-1 1,1 0,0 0,0 0,0 0,-1 0,1 0,0 0,0 0,0 0,0-1,-1 1,1 0,0 0,0 0,0 0,0-1,0 1,0 0,0 0,-1 0,1 0,0-1,0 1,0 0,-25 9,-11 17,36-26,-1 0,0 1,1-1,-1 1,1-1,-1 1,0-1,1 1,-1-1,1 1,0-1,-1 1,1-1,-1 1,1 0,0-1,-1 1,1 0,0-1,0 1,0 0,0 0,-1-1,1 1,0 0,0 0,0-1,1 1,-1 0,0-1,0 1,0 0,0 0,1-1,-1 1,0 0,1-1,-1 1,0-1,1 1,-1 0,1-1,-1 1,1-1,-1 1,1-1,-1 1,1-1,0 0,-1 1,1-1,0 0,-1 1,1-1,0 0,0 0,4 2,1 0,-1-1,1 0,0-1,0 1,-1-1,1 0,0 0,0-1,-1 0,1 0,0 0,-1-1,1 0,-1 0,4-2,17-8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1,'0'5,"0"1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3,'-19'7,"0"1,1 0,0 1,1 1,0 1,1 1,0 0,1 1,0 1,1 0,0 1,1 0,1 1,1 0,0 1,1 1,1 0,-6 15,13-26,1 0,-1 0,2 1,-1-1,1 0,0 1,0-1,1 0,0 1,1-1,-1 0,1 0,0 0,1 0,0 0,0 0,1-1,-1 0,1 1,1-1,-1-1,1 1,0-1,0 0,1 0,0 0,0-1,0 1,0-2,0 1,1-1,0 0,-1 0,1 0,1-1,-1 0,0-1,0 0,0 0,1 0,-1-1,1 0,-1-1,0 1,4-2,6-3,1 0,-1-1,0-1,0-1,-1 0,0-2,-1 1,0-2,0 0,-1-1,-1 0,0-1,0 0,-2-1,1-1,-2 0,0 0,-1-1,0 0,4-15,-8 20,0-1,-1 0,-1 0,0 0,-1-1,0 1,-1 0,0-13,-1 21,0 0,0 0,-1 0,1-1,-1 1,0 0,0 0,0 0,-1 0,1 0,-1 0,0 1,0-1,0 1,-1-1,1 1,-1 0,0 0,0 0,0 0,0 0,-1 1,1-1,-1 1,1 0,-1 0,-3-1,-8-1,0 1,-1 1,1 1,0 0,-1 0,1 2,-1 0,1 1,-1 0,1 1,-13 5,2-2</inkml:trace>
  <inkml:trace contextRef="#ctx0" brushRef="#br0" timeOffset="338.824">1 341,'312'-93,"-303"90,-2 0,1 1,-1-1,1 1,0 0,0 1,-1 0,1 0,0 1,0 0,0 0,0 1,0 0,0 0,0 1,0 0,-1 0,1 1,4 2,32 30,-39-30,0 0,0 0,0 0,1-1,0 0,0 0,0 0,0-1,0 0,1 0,-1 0,1-1,0 0,0 0,0-1,0 0,0 0,0-1,0 0,1 0,15-5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29 547,'0'24,"0"17,5 7,1 0,0-3,-1-10</inkml:trace>
  <inkml:trace contextRef="#ctx0" brushRef="#br0" timeOffset="483.875">0 575,'24'-8,"-12"3,0 0,0 1,0 0,0 1,1 0,0 1,-1 1,1 0,0 0,-1 2,1-1,6 2,-17-1,0 1,1-1,-1 1,0-1,0 1,0 0,-1-1,1 1,0 0,-1 0,1 0,-1 0,0 1,1-1,-1 0,0 1,0-1,-1 0,1 1,0-1,-1 1,0-1,1 1,-1 0,0-1,0 1,-1-1,1 1,0-1,-1 1,0-1,1 1,-1-1,0 0,0 1,-1-1,0 51,4-49,0 1,0-1,1 0,-1 0,1 0,0 0,0-1,1 1,-1-1,1 0,-1 1,1-2,0 1,0 0,0-1,2 1,-3-2,0 0,0 0,0 0,-1 0,1 1,-1-1,1 1,-1 0,1 0,-1 0,0 0,0 0,0 0,0 1,0-1,-1 0,1 1,-1 0,1-1,-1 1,0 0,0 0,0 0,-1 0,1-1,-1 1,1 0,-1 0,0 0,0 0,0 0,-1 0,1 0,-1 0,1 0,-1 0,-1 1,-3 2,0 0,0 0,0-1,-1 0,0 0,0 0,-1-1,1 0,-1 0,0-1,0 0,0 0,0 0,-1-1,1 0,-1-1,1 1,-1-2,0 1,1-1,-1 0,0 0,0-1,1 0,-1-1,1 0,-1 0,1 0,0-1,-6-3,-6-1</inkml:trace>
  <inkml:trace contextRef="#ctx0" brushRef="#br0" timeOffset="2317.365">1101 265,'-1'-2,"-1"0,1 0,-1 0,1 1,-1-1,0 0,1 1,-1-1,0 1,0 0,0 0,0 0,0 0,0 0,-1 0,1 0,0 1,0-1,-1 1,1-1,0 1,-1 0,1 0,0 0,-2 0,1 0,-6-1,0 1,0 1,0-1,0 1,0 1,0 0,0 0,0 0,1 1,-1 1,1-1,0 2,-5 2,10-5,0-1,0 1,1 0,-1 0,1 0,-1 0,1 1,0-1,0 1,0-1,0 1,0 0,1-1,-1 1,1 0,-1 0,1 0,0 0,1 1,-1-1,0 0,1 0,0 1,0-1,0 0,0 0,0 1,1-1,-1 0,1 0,0 0,0 0,0 0,0 0,1 0,-1 0,1 0,-1 0,1-1,5 6,0 0,0-1,1 0,-1-1,2 0,-1 0,1-1,-1 0,1 0,1-1,-1 0,1-1,-1 0,1 0,1-1,81 37,-88-36,-1 0,0 0,0 1,-1-1,1 1,-1 0,0-1,1 1,-2 0,1 1,0-1,-1 0,0 0,0 1,0-1,-1 1,1-1,-1 1,0-1,0 1,-1-1,1 1,-1-1,0 0,0 1,-1-1,1 0,-1 0,0 0,0 0,0 0,-1 0,1 0,-1-1,0 0,0 1,0-1,0 0,-1 0,0 0,1-1,-1 0,0 1,0-1,0 0,0-1,0 1,-1-1,-1 1,-3 1,-1 0,1-1,-1 0,1 0,-1-1,0 0,1-1,-1 0,0 0,0-1,1-1,-1 0,-2 0,-1-10,6-1</inkml:trace>
  <inkml:trace contextRef="#ctx0" brushRef="#br0" timeOffset="4201.293">367 857,'16'-20,"25"-25,-3-3,-2-1,-2-2,-2-1,7-20,-32 52,-2 1,0-1,-1 0,-2 0,0 0,0 0,-2 0,-1-1,0 1,-2-1,1-34,1 24,-2 1,0-1,-2 1,-2 0,-7-20,15 48,-1 1,0-1,0 1,0-1,0 1,0-1,0 1,-1-1,1 1,-1-1,1 1,-1-1,1 1,-1 0,0-1,1 1,-1 0,0 0,0-1,0 1,0 0,0 0,0 0,0 0,-1 0,1 0,0 1,0-1,-1 0,1 1,0-1,-1 0,1 1,-1 0,1-1,-1 1,1 0,-1 0,1 0,-1 0,1 0,-1 0,1 0,-1 1,1-1,-1 0,1 1,0-1,-1 1,1 0,-1-1,1 1,0 0,0 0,-1 0,1 0,0 0,0 0,0 0,-10 17,1 0,0 1,2 0,0 1,1 0,1 0,1 1,0-1,2 1,0 0,2 0,0 2,0 3,1 0,1 0,1 0,1 0,1-1,1 1,2-1,0 0,2-1,1 1,1-2,0 0,8 9,-9-15,1-1,1 0,0 0,1-1,1-1,1-1,-1 0,2 0,0-2,17 10,63 29,-77-43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40 109,'-9'29,"-4"14,1 5,7-11,5-12</inkml:trace>
  <inkml:trace contextRef="#ctx0" brushRef="#br0" timeOffset="637.243">238 307,'153'-217,"-153"217,1-1,-1 1,1-1,-1 1,0-1,1 1,-1 0,1-1,-1 1,1 0,0 0,-1-1,1 1,-1 0,1 0,-1 0,1-1,0 1,-1 0,1 0,0 0,-1 0,1 0,-1 0,1 0,0 1,-1-1,1 0,-1 0,1 0,-1 1,1-1,0 0,-1 1,1-1,-1 0,1 1,-1-1,0 0,1 1,-1-1,1 1,-1-1,0 1,1-1,-1 1,0 0,0-1,1 1,-1-1,0 1,0-1,0 1,0 0,0-1,0 1,0 0,13 45,-12-37,2 1,-3 0,2-1,-1 1,1-1,0 0,1 1,0-1,1-1,0 1,0 0,1-1,0 0,0 0,1 0,0-1,0 0,1 0,0 0,0-1,5 3,-6-10,0 1,-1-1,1 0,0 0,-1-1,1 1,-1-1,1-1,-1 1,0-1,0 0,0 0,0 0,0-1,-1 1,0-1,0 0,0-1,0 1,0-1,-1 1,0-1,0 0,0-1,-1 1,0 0,0-1,0 1,0-4,5-4,3-6,63-150,-68 144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52,'-5'0,"3"0,7 0,8 0,5 0,6-5,3-1,1 0,2 1,-1 2,1-4,-1-1,0 1,-1 2,-4 7,-7 3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1,'10'5,"17"1,9 0,3-1,-4 4,-5-1,-2-1,-5-6,-7-4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29,'24'0,"32"0,16 0,6 0,-2 0,-3-5,-5-1,-9 0,-5 1,-7 2,-2 1,-4 1,-3 0,-5 1,-7 5,-8 2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88,'34'62,"52"215,-85-278,-1 0,0 0,0 0,0 0,1 0,-1 1,0-1,1 0,-1 0,1 1,-1-1,1 0,-1 0,1 1,-1-1,1 0,0 1,-1-1,1 1,0-1,-1 1,1-1,0 1,0 0,0-1,0 1,-1 0,1 0,0-1,0 1,0 0,0 0,0 0,-1 0,1 0,0 0,0 0,0 1,0-1,0 0,0 0,-1 1,1-1,0 0,0 1,-1-1,1 1,0-1,0 1,-1-1,1 1,0 0,-1-1,1 1,-1 0,1 0,-1-1,1 1,-1 0,0 0,1-1,-1 1,0 0,0 0,1 0,-1 0,0 0,0 0,0 0,87-230,22 49,-102 161</inkml:trace>
  <inkml:trace contextRef="#ctx0" brushRef="#br0" timeOffset="884.634">424 343,'-117'240,"116"-233,10-17,10-20,3-4,1 2,2 1,0 0,3 2,0 1,18-12,-44 38,0 0,-1 0,1 0,0 0,0 1,0-1,1 1,-1-1,0 1,1 0,-1 0,0 0,1 0,-1 0,1 1,-1-1,1 1,0-1,-1 1,1 0,0 0,-1 0,1 0,-1 1,1-1,0 1,-1 0,1-1,-1 1,0 0,1 1,-1-1,0 0,1 1,-1-1,0 1,0 0,0-1,0 1,-1 0,1 0,-1 0,2 2,2 4,0 0,0 0,-1 0,0 1,0 0,-1 0,0 0,-1 0,1 1,-2-1,0 0,0 1,0-1,-2 1,1 2,-1-10,1 0,-1 0,0 0,0 0,0 0,0 0,0 0,-1-1,1 1,0 0,-1-1,1 1,-1-1,0 1,1-1,-1 0,0 1,0-1,0 0,0 0,0-1,0 1,0 0,0-1,0 1,0-1,-1 0,1 1,0-1,0 0,0 0,0-1,-1 1,1 0,-2-1,-81-27,68 21,-9-2,2 2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85,'-62'-2,"36"0,0 2,0 0,0 2,0 0,0 2,-10 4,30-5,1 1,0 0,0 1,1-1,-1 1,1 0,0 0,0 1,0-1,1 1,0 0,0 0,1 0,-1 0,1 0,0 0,1 1,0-1,0 1,0-1,1 1,0-1,0 1,1 0,-1-1,1 1,1-1,-1 0,1 1,1-1,-1 0,1 0,0 0,0-1,0 1,1-1,1 2,-2-3,0-1,0 1,1-1,-1 0,1 0,0 0,0 0,0-1,0 0,0 1,0-2,0 1,1 0,-1-1,1 0,0 0,-1 0,1 0,2-1,11-2</inkml:trace>
  <inkml:trace contextRef="#ctx0" brushRef="#br0" timeOffset="334.186">791 198,'-6'8,"0"1,0 0,1 0,0 0,1 1,0 0,1 0,0 0,0 0,1 1,0-1,1 1,0-1,1 1,0-1,1 1,0-1,0 1,1 0,0-9,-1 0,1 0,0 0,-1 0,1 0,0-1,0 1,0-1,0 1,0-1,1 0,-1 0,0 0,1 0,-1 0,1 0,-1 0,1-1,-1 0,1 1,-1-1,1 0,-1 0,1 0,-1-1,1 1,0-1,-1 1,0-1,1 0,-1 0,1 0,78-37,36-58,-114 93,-1 0,1 0,-1 0,0 0,0-1,0 1,0 0,0-1,-1 0,1 1,-1-1,0 0,0 0,-1 0,1 0,-1 1,0-1,0 0,0 0,0 0,-1 0,1 0,-1 0,0 0,-1 1,1-1,0 0,-1 1,0-1,0 1,0 0,0-1,-1 1,1 0,-1 0,-2-1,0 0,0 0,0 0,-1 0,1 1,-1 0,0 0,0 1,0-1,-1 1,1 1,0-1,-1 1,1 0,-1 1,1-1,-1 1,1 0,-1 1,1 0,-1 0,1 0,-1 1,1 0,0 0,0 1,-1 0,-19 9</inkml:trace>
  <inkml:trace contextRef="#ctx0" brushRef="#br0" timeOffset="727.55">1412 57,'-23'13,"10"-8,0 2,0 0,1 0,0 1,0 0,1 1,0 1,0 0,1 0,1 1,-1 0,2 1,-7 11,15-20,0 0,0-1,1 1,-1-1,1 1,-1-1,1 1,0-1,0 1,0-1,1 0,-1 1,0-1,1 0,-1 0,1 0,0 0,0 0,0 0,0-1,0 1,0-1,0 1,1-1,-1 0,0 0,1 0,-1 0,1 0,-1-1,1 1,0-1,-1 1,1-1,-1 0,1 0,0 0,-1-1,1 1,-1 0,3-2,24 8,-27-6,0 1,0-1,0 1,-1-1,1 1,0-1,0 1,-1 0,1 0,0 0,-1 0,1 0,-1 0,1 1,-1-1,0 0,1 1,-1-1,0 1,0 0,0-1,0 1,0 0,-1-1,1 1,0 0,-1 0,1 0,-1-1,0 1,1 0,-1 0,0 0,0 0,-1 0,1 0,0 0,0-1,-1 1,1 0,-1 0,0 0,0-1,1 1,-1 0,0-1,0 1,-1 0,-67 67,-65 0,117-59</inkml:trace>
  <inkml:trace contextRef="#ctx0" brushRef="#br0" timeOffset="1167.707">1609 113,'-13'16,"0"0,2 0,0 1,0 1,2-1,0 2,1-1,1 1,1 1,0-1,2 1,-3 20,7-36,1 0,0 0,0 1,0-1,0 0,1 0,-1 0,1 0,0 0,0-1,0 1,1 0,0-1,-1 0,1 1,0-1,1 0,-1-1,0 1,1 0,-1-1,1 0,0 0,0 0,0-1,0 1,0-1,0 0,1 0,-1 0,0 0,0-1,1 0,-1 0,0 0,1 0,-1-1,0 0,0 0,1 0,-1 0,0 0,2-2,12-3,1 0,-1-1,-1-1,1 0,-2-1,1-1,-1-1,-1-1,0 0,0 0,-1-2,-1 0,0 0,-1-1,-1-1,0 0,-1 0,-1-1,5-13,-11 26,0 1,-1-1,0 0,1 0,-1 0,-1-1,1 1,-1 0,1-1,-1 1,0-1,-1 1,1-1,-1 1,0-1,0 0,0 1,-1-1,0 1,0-1,0 1,0-1,-1 1,1 0,-1 0,0 0,-1 0,1 0,-1 0,1 0,-1 1,0-1,-1 1,1 0,0 0,-1 0,0 0,0 1,-2-2,-3 3,0 0,0 1,1 0,-1 1,0 0,1 0,-1 1,0 0,1 0,0 1,0 0,-2 1,-11 4,-8 1</inkml:trace>
  <inkml:trace contextRef="#ctx0" brushRef="#br0" timeOffset="1414.659">1525 282,'33'-10,"17"2,4 3,-8 6,-5 3,-7 1,-7 5,-5 0,-1-1,1-3,1-1,-2-8,-2-2,3-1,-4-4,-4-5,-5 0</inkml:trace>
  <inkml:trace contextRef="#ctx0" brushRef="#br0" timeOffset="16506.684">1 537,'61'-49,"-34"15,-1-1,-3-2,0 0,5-17,60-95,-56 64,-32 83,0 0,0 0,0 0,0 0,0-1,0 1,-1 0,1 0,-1 0,1 0,-1 0,0 0,0 0,0 0,0 0,0 0,-1 0,1 1,0-1,-1 0,1 1,-1-1,0 1,1 0,-1-1,0 1,0 0,0 0,0 0,0 1,0-1,0 0,0 1,0-1,0 1,-1 0,1-1,0 1,-1 0,-5 0,1 1,-1-1,0 1,0 0,1 1,-1 0,1 0,-1 1,1 0,0 0,0 0,0 1,1 0,-1 1,1-1,0 1,0 0,0 1,1 0,0-1,0 2,1-1,-1 0,0 4,-5 6,1 0,1 0,1 1,0 0,1 1,1-1,0 1,2 0,-2 18,3-28,1 0,0 0,1 0,0-1,0 1,1 0,0 0,0 0,0 0,1-1,1 1,-1 0,1-1,1 0,-1 0,1 0,0 0,1-1,-1 1,1-1,1 0,-1 0,4 2,-2-3,1 1,0-2,0 1,0-1,0 0,1-1,-1 0,1 0,0-1,0 0,0 0,0-1,0 0,8-1,0-5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9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594 227,'-30'0,"1"2,0 1,0 1,0 1,0 2,-15 6,41-13,0 0,0 1,0 0,0 0,0 0,1 0,-1 0,0 0,1 1,-1-1,0 1,1 0,0 0,-1 0,1 0,0 0,0 0,0 1,0-1,1 0,-1 1,1 0,-1-1,1 1,0 0,0 0,0 0,1 0,-1 0,1 0,-1 0,1 0,0 0,0 0,0 0,1 0,-1 0,1 0,-1 0,1-1,0 1,0 0,1 0,-1 0,0-1,1 1,1 1,127 72,-127-75,-1 0,1 1,-1-1,0 1,0-1,1 1,-1 0,0 0,-1 0,1 0,0 0,0 0,-1 0,0 1,1-1,-1 1,0-1,0 1,0-1,0 1,-1 0,1-1,-1 1,0 0,0 0,0-1,0 1,0 0,0-1,-1 1,1 0,-1-1,0 1,0 0,0-1,0 1,0-1,-1 2,-5 7,-1 0,0 0,0-1,-1 0,-1-1,0 0,0 0,0-1,-1 0,-1-1,1 0,-1-1,0 0,0-1,-1-1,-2 1,-6 0</inkml:trace>
  <inkml:trace contextRef="#ctx0" brushRef="#br0" timeOffset="253.945">791 537,'-5'24,"-1"8</inkml:trace>
  <inkml:trace contextRef="#ctx0" brushRef="#br0" timeOffset="523.194">848 142,'4'-34,"3"-6,-1 9,-2 14,0 15,-2 7</inkml:trace>
  <inkml:trace contextRef="#ctx0" brushRef="#br0" timeOffset="808.129">988 650,'12'-41,"-5"12,1 0,1 1,2 0,1 1,14-25,-26 51,0 0,1-1,-1 1,0 0,1 0,-1 0,1 0,-1 0,1 0,-1 0,1 0,0 0,-1 0,1 0,0 0,0 1,0-1,0 0,-1 0,1 1,0-1,0 1,1-1,-1 1,0-1,0 1,0 0,0-1,0 1,0 0,0 0,1 0,-1 0,0 0,0 0,0 0,0 0,1 0,-1 1,0-1,0 0,0 1,0-1,0 1,0-1,0 1,0 0,0-1,0 1,0 0,0 0,-1 0,1-1,0 1,-1 0,1 0,0 0,-1 0,1 0,-1 0,1 0,-1 1,0-1,1 0,-1 0,0 1,16 193,-15-193,0-1,-1 1,1 0,0 0,0 0,0 0,0-1,1 1,-1-1,0 1,1-1,-1 1,1-1,-1 0,1 1,0-1,-1 0,1 0,0 0,0-1,0 1,0 0,0-1,0 1,0-1,0 0,0 1,0-1,0 0,0 0,0 0,0-1,0 1,0 0,0-1,0 1,-1-1,1 0,0 0,0 0,0 0,0 0,-1 0,1 0,-1 0,2-1,73-66,-62 53,0 0,-2-2,0 1,0-2,-2 1,0-1,-1-1,4-14,-6 9</inkml:trace>
  <inkml:trace contextRef="#ctx0" brushRef="#br0" timeOffset="1136.11">1695 1,'-37'56,"4"2,2 2,2 0,-17 56,43-108,0-1,0 0,0 0,1 1,0 0,1-1,-1 1,1 0,1 0,0 0,0 0,0-1,1 1,0 0,1 0,0-1,0 1,0 0,1-1,0 0,1 0,-1 0,2 0,-1-1,1 1,-1-1,2 0,-1 0,1-1,0 0,0 0,0 0,4 1,5 1,1 0,0-2,0 0,0 0,1-2,-1 0,1-1,0-1,0 0,0-1,-1-1,1-1,0 0,-1-1,1-1,-1 0,0-1,0-1,-1-1,1 0,8-6,-17 8,-1 0,0 0,0 0,0-1,0 1,-1-1,0-1,-1 1,1-1,-1 0,0 0,-1 0,1-1,-2 1,1-1,-1 1,0-1,-1 0,1 0,-2 0,1 0,-1 0,0 0,-1 0,0 0,0 0,-1 0,0 0,0 1,-1-1,1 1,-2-1,1 1,-1 0,0 0,-1 1,0-1,0 1,0 0,-2-1,-3-2,0 1,0 0,-1 1,1 0,-2 1,1 0,-1 0,0 2,0-1,0 2,0-1,-1 2,1-1,-1 2,0 0,0 0,0 1,-10 2,-11 3</inkml:trace>
  <inkml:trace contextRef="#ctx0" brushRef="#br0" timeOffset="1418.319">1525 424,'43'-9,"19"1,4 7,-4 3,-9 2,-8 0,-6 0,-6-2,-4 0,-6-1</inkml:trace>
  <inkml:trace contextRef="#ctx0" brushRef="#br0" timeOffset="2138.678">1863 227,'5'-10,"-3"-2,-7-1,-3-1,-4 0,-6 4,-3 2,-4 4,2 6,1 4,-1 5,-1 6,3 0</inkml:trace>
  <inkml:trace contextRef="#ctx0" brushRef="#br0" timeOffset="14589.356">1 622,'0'-1,"0"1,0 0,0-1,1 1,-1 0,0-1,0 1,1 0,-1-1,0 1,0 0,1 0,-1-1,0 1,1 0,-1 0,0 0,1 0,-1-1,0 1,1 0,-1 0,1 0,-1 0,0 0,1 0,-1 0,1 0,-1 0,0 0,1 0,-1 0,0 0,1 0,-1 1,1-1,-1 0,0 0,1 0,-1 0,0 1,1-1,-1 0,0 0,0 1,1-1,-1 0,0 1,0-1,1 0,-1 0,0 1,0-1,0 1,0-1,1 0,-1 1,0-1,0 0,0 1,0-1,0 1,0-1,0 0,0 1,0-1,0 0,0 1,0-1,-1 1,22-24,19-39,-3-1,-3-2,15-40,-8-36,-40 134,0-1,0 1,-1-1,0 1,0-1,-1 1,0-1,-1 1,1-1,-1 1,-1 0,-2-6,4 11,0 0,0 0,0 0,-1 0,1 0,0 0,-1 0,0 0,0 0,1 1,-1-1,0 1,0-1,0 1,-1 0,1 0,0 0,0 0,-1 0,1 1,0-1,-1 1,1-1,-1 1,1 0,0 0,-1 0,1 0,-1 0,1 1,-1-1,1 1,0-1,-1 1,1 0,0 0,0 0,0 0,-1 1,-8 5,1 1,1 0,0 1,0 0,0 0,1 1,1 0,0 0,0 1,1 0,0 0,1 1,0-1,1 1,0 0,1 0,1 1,0-1,0 1,1-1,1 1,0-1,0 1,2-1,-1 1,2-1,-1 0,4 7,-1-1,1 0,2-1,-1 1,2-1,0-1,1 0,1 0,0-1,1 0,1-1,0 0,1-1,1-1,0 0,0-1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127 144,'39'-3,"0"-2,-1-1,1-2,-2-1,1-3,12-5,127-57,-176 74,-1-1,1 0,0 0,0 1,-1-1,1 0,0 1,0-1,0 1,0-1,-1 1,1-1,0 1,0 0,0 0,0-1,0 1,0 0,0 0,0 0,0 0,0 0,0 0,0 0,0 0,0 0,0 1,0-1,0 0,0 1,0-1,0 0,0 1,0-1,-1 1,1 0,0-1,0 1,-1 0,1-1,0 1,-1 0,1 0,0 0,-1-1,1 1,-1 0,0 0,1 0,-1 0,0 0,1 0,-1 0,0 0,0 0,0 0,-29 155,9-80,-20 333,33-341,4 0,2 0,3-1,9 44,1 25,-12-135,0-1,0 1,0-1,-1 1,1-1,0 1,0-1,0 1,-1-1,1 0,0 1,0-1,-1 1,1-1,0 0,-1 1,1-1,-1 0,1 0,0 1,-1-1,1 0,-1 0,1 0,-1 1,1-1,-1 0,1 0,0 0,-1 0,1 0,-1 0,1 0,-1 0,1 0,-1 0,1 0,-1 0,1 0,-1 0,1-1,-1 1,1 0,0 0,-1-1,1 1,-1 0,1 0,0-1,-1 1,1 0,0-1,-1 1,1 0,0-1,-1 1,1-1,0 1,0-1,0 1,-1-1,-24-26,24 25,-54-78,49 68,1 1,-2 0,1 0,-1 1,-1 0,0 0,0 0,-1 1,0 1,-1-1,0 2,0-1,-1 1,0 1,0 0,0 0,-1 1,0 1,0 0,0 1,-1 0,-8 0,0 1,-1 2,1 0,0 1,0 1,0 1,0 1,-7 3,26-7,0 0,1 0,-1 0,0 0,1 0,-1 0,1 0,-1 1,1-1,-1 1,0-1,1 1,0 0,-1 0,1 0,-1-1,1 1,0 0,0 1,-1-1,1 0,0 0,0 0,0 1,0-1,1 0,-1 1,0-1,0 1,1-1,-1 1,1-1,0 1,-1 0,1-1,0 1,0-1,0 1,0 0,0-1,0 1,0 0,1-1,-1 1,1-1,-1 1,1-1,-1 1,1-1,0 1,0-1,0 0,0 1,0-1,0 0,0 0,1 1,15 5</inkml:trace>
  <inkml:trace contextRef="#ctx0" brushRef="#br0" timeOffset="383.419">326 539,'510'-105,"-424"85,-86 20,1 0,-1-1,1 1,-1 0,1 0,-1 0,1 0,-1 0,1 0,-1 0,1 0,-1 0,1 0,-1 0,1 0,-1 0,1 0,-1 0,1 0,-1 1,0-1,1 0,-1 0,1 1,-1-1,1 0,-1 0,0 1,1-1,-1 0,0 1,1-1,-1 1,0-1,0 0,1 1,-1-1,0 1,0-1,0 1,0-1,1 1,-1-1,0 1,0-1,0 1,0-1,0 1,0-1,0 1,0-1,0 1,-1-1,1 1,0-1,0 1,0-1,-1 0,1 1,-22 30,15-22,-17 23,12-17,0-1,1 1,0 1,2 0,0 0,0 1,2 0,0 1,1 0,1 0,-2 9,7-23,-1-1,1 0,0 0,0 0,0 0,1 0,-1 0,1 0,0 1,-1-1,1 0,1-1,-1 1,0 0,1 0,-1 0,1-1,0 1,0-1,0 1,0-1,0 0,1 0,-1 0,1 0,-1 0,1-1,0 1,0-1,-1 0,1 0,0 0,2 1,16 2</inkml:trace>
  <inkml:trace contextRef="#ctx0" brushRef="#br0" timeOffset="702.039">1228 764,'-10'12,"0"1,1-1,0 2,1-1,1 1,0 0,0 1,2-1,0 1,1 1,0-1,1 0,1 1,0 0,1 3,1-17,1 0,-1 0,1 0,-1 0,1-1,0 1,-1 0,1 0,0 0,0-1,1 1,-1 0,0-1,0 1,1-1,-1 0,1 1,-1-1,1 0,0 0,-1 0,1 0,0 0,0 0,0-1,0 1,0 0,-1-1,1 0,0 1,0-1,0 0,0 0,0 0,0 0,0-1,0 1,0 0,0-1,0 1,0-1,1 0,77-39,-70 33,0-1,-1 0,0 0,-1 0,0-1,0-1,-1 1,0-1,-1 0,0-1,0 0,-1 0,0 0,-1 0,-1-1,0 1,0-1,-1 0,-1 0,0 0,0 0,-1 0,-1 0,0 0,-1 0,0-2,0 9,1 0,-1 1,0-1,-1 1,1-1,-1 1,1 0,-1 0,0 0,-1 1,1-1,-1 1,0-1,1 1,-1 0,-1 1,1-1,0 1,-1-1,1 2,-1-1,0 0,1 1,-1 0,0 0,0 0,0 0,0 1,0 0,0 0,0 1,0-1,0 1,0 0,1 0,-1 1,0-1,0 1,1 0,-1 0,1 1,-1 0,-12 9,2-1</inkml:trace>
  <inkml:trace contextRef="#ctx0" brushRef="#br0" timeOffset="996.958">1624 1018,'-4'-5,"1"-1,0 1,1-1,-1 0,1 0,0 0,0-1,1 1,0 0,0-1,1 1,-1 0,1-1,1 1,-1-1,1 1,1-1,2-14,1 1,2-1,0 1,1 1,0 0,2 0,1 0,0 2,1-1,1 1,0 1,1 0,1 1,1 1,9-7,-23 19,0-1,1 1,-1 0,1 0,0 0,-1 0,1 1,0-1,0 1,0 0,0-1,1 2,-1-1,0 0,0 0,0 1,1 0,-1 0,0 0,1 0,-1 0,0 1,3 0,6 6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9 119,'-9'-18,"14"25,17 30,4 16,-3 1,-2 2,11 49,27 85,-59-191,0 0,0 0,1 0,-1 0,0 0,0 0,1 1,-1-1,1 0,-1 0,1 0,-1 1,1-1,-1 0,1 1,0-1,-1 0,1 1,0-1,0 1,-1-1,1 1,0-1,0 1,0 0,0-1,0 1,0 0,-1 0,1 0,0 0,0 0,0 0,0 0,0 0,0 0,0 0,0 0,0 0,-1 1,1-1,0 0,0 1,0-1,0 1,-1-1,1 1,0-1,0 1,-1-1,1 1,0 0,-1-1,1 1,-1 0,1 0,-1-1,1 1,-1 0,0 0,1 0,-1 0,107-386,-67 230,-40 152,1 0,0 1,-1-1,1 0,0 1,0-1,1 1,-1-1,0 1,1-1,0 1,-1 0,1 0,0 0,0 0,0 0,0 0,1 1,-1-1,0 1,1-1,-1 1,1 0,-1 0,1 0,0 0,-1 0,1 1,1-1,16-1</inkml:trace>
  <inkml:trace contextRef="#ctx0" brushRef="#br0" timeOffset="299.177">601 457,'0'15,"0"9,0 5,0 3,0 1,0-1,0-1,0 0,0-2,0-5</inkml:trace>
  <inkml:trace contextRef="#ctx0" brushRef="#br0" timeOffset="852.54">629 430,'40'-15,"-31"10,1 0,-1 1,1 0,0 1,0 0,0 0,1 1,-1 1,0 0,1 0,-1 1,1 0,-1 1,1 0,-1 0,6 3,-14-3,1 1,-1 0,0 0,0 0,0 0,0 1,0-1,0 0,0 1,-1-1,1 1,-1 0,0-1,0 1,0 0,0 0,0 0,0 0,-1 0,0 0,1 0,-1 0,0 0,-1 0,1 0,0 0,-1 0,0 0,0-1,1 1,-2 0,0 2,1 0,-1 0,1-1,0 1,1 0,-1 0,1 0,0-1,1 1,-1 0,1 0,0 0,0-1,0 1,0 0,2 2,48 43,-48-49,0 0,1 1,-1 0,0-1,0 1,0 1,0-1,0 0,-1 1,1-1,-1 1,1 0,-1 0,0 0,0 0,0 0,-1 0,1 1,-1-1,0 1,0-1,0 1,0-1,0 1,-1 0,0-1,1 1,-2 0,1-1,0 1,-1-1,1 1,-1 0,0-1,0 1,-1-1,1 0,-2 3,-4 1,0 0,-1 0,0-1,0 1,0-2,-1 1,0-2,0 1,0-1,-1 0,1-1,-1 0,0-1,0 0,0 0,0-1,-3 0,-23 6,35-7,-12 4,-1-1,1-1,-1 0,1 0,-1-2,1 0,-1 0,-13-3,14-3,8 0</inkml:trace>
  <inkml:trace contextRef="#ctx0" brushRef="#br0" timeOffset="1401.921">911 627,'-5'0,"-6"0,-6 0,-5 0,-4 0,-2 5,0 1,3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1 147,'343'29,"-294"-28,1-2,0-3,0-1,2-4,55 3,-89 11</inkml:trace>
  <inkml:trace contextRef="#ctx0" brushRef="#br0" timeOffset="286.215">57 401,'39'5,"22"1,5 0,-3-1,-9-2,-7 0,-8-2,-5-1,-4 0,-2-5,-2-1,1-1,0 2,0 2,0 1,1 0,-5 2</inkml:trace>
  <inkml:trace contextRef="#ctx0" brushRef="#br0" timeOffset="819.039">424 34,'-51'-33,"73"33,25 18,-21-10,0 2,-1 1,0 1,-1 1,0 1,14 11,7 7,43 40,-85-69,-1 0,1 0,-1 1,0-1,0 0,-1 1,1-1,-1 1,0-1,1 1,-2 0,1-1,0 1,-1 0,0 0,1-1,-2 1,1 0,0 0,-1 0,0-1,1 1,-1 0,-1-1,1 1,-1-1,1 1,-11 13,0-1,0-1,-2 0,0-1,0 0,-1-1,-1-1,0 0,-1-1,0-1,-1-1,-3 2,-21 13,-134 89,163-100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7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1 108,'1'-3,"0"0,1 0,-1 0,1 0,0 0,0 0,0 1,0-1,0 1,1 0,-1-1,1 1,-1 0,1 0,0 1,0-1,0 1,0-1,0 1,0 0,0 0,0 0,3 0,160-29,33 24,-132-10,-48 11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54,'39'-5,"26"-6,8-2,-5 2,-8 3,-15 2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68,'42'93,"-32"-60,20 63,-5 2,8 75,-8-43,-23-120,-2-5,1 1,0-1,0 0,0 1,1-1,0 0,0 0,0 0,0 0,1 0,0 0,0-1,0 1,1 0,-2-5,0-1,-1 0,1 0,-1 0,1 0,-1 0,1 0,-1 0,0 0,1 0,-1-1,0 1,0-1,0 1,0-1,0 1,0-1,-1 1,1-1,0 0,-1 0,1 1,-1-1,0 0,0 0,0 1,1-1,-2 0,1 0,0 1,0-2,1-4,130-451,-92 262,-20 133,-15 57</inkml:trace>
  <inkml:trace contextRef="#ctx0" brushRef="#br0" timeOffset="785.122">535 633,'-109'283,"109"-261,11-27,17-33,110-198,-34 107,-104 128,1 0,0 1,0-1,-1 0,1 0,0 0,0 0,0 1,0-1,0 1,0-1,0 0,0 1,0-1,0 1,1 0,-1 0,0-1,0 1,0 0,0 0,1 0,-1 0,0 0,0 0,0 0,0 0,1 1,-1-1,0 0,0 1,0-1,0 1,0-1,0 1,0 0,0-1,0 1,0 0,0 0,-1 0,1-1,0 1,0 0,-1 0,1 0,0 1,19 56,-18-52,51 191,-52-196,0 1,0-1,0 0,0 1,-1 0,1-1,0 1,-1-1,0 1,1 0,-1-1,0 1,0 0,0-1,0 1,0 0,0-1,0 1,-1-1,1 1,-1 0,1-1,-1 1,0-1,1 1,-1-1,0 1,0-1,0 0,0 1,0-1,0 0,0 0,-1 0,1 0,0 0,-1 0,1 0,-1 0,1 0,-1-1,1 1,-1 0,0-1,1 0,-1 1,1-1,-1 0,0 0,1 0,-1 0,0 0,1 0,-1 0,-11-3,1-1,0 1,0-2,0 0,1 0,0-1,0 0,0-1,1 0,0-1,0 0,-16-11,9 7</inkml:trace>
  <inkml:trace contextRef="#ctx0" brushRef="#br0" timeOffset="1666.44">1523 41,'0'-1,"-1"1,1 0,0-1,-1 1,1 0,-1 0,1 0,-1 0,1-1,-1 1,1 0,-1 0,1 0,0 0,-1 0,1 0,-1 0,1 0,-1 0,1 0,-1 1,1-1,-1 0,1 0,-1 0,1 0,-1 1,1-1,0 0,-1 1,1-1,0 0,-1 1,1-1,0 0,-1 1,1-1,0 0,0 1,-1-1,1 1,0-1,0 1,0-1,-1 1,1-1,0 1,0-1,0 0,0 1,0-1,0 1,0-1,0 1,0-1,0 1,1-1,-117 291,-16 59,130-345,0 0,0 1,0-1,1 0,0 1,0-1,0 1,1-1,0 1,0-1,0 1,1 0,0-1,0 0,0 1,1-1,0 0,0 1,0-1,0 0,1-1,0 1,0 0,0-1,1 1,-1-1,1 0,0 0,0-1,1 1,-1-1,3 1,5 2,0-1,0 0,1-1,-1 0,1-1,0-1,0 0,0-1,0 0,1-1,-1 0,0-1,0-1,0 0,0-1,-1 0,1-1,0 0,-1-1,0 0,-1-1,1-1,-1 0,0 0,0-1,-1 0,4-5,18-43,-34 42</inkml:trace>
  <inkml:trace contextRef="#ctx0" brushRef="#br0" timeOffset="1913.246">1015 435,'39'15,"31"4,14-1,-3-3,-5-4,-11-5,-7-2,-9-3,-12-6,-13-2</inkml:trace>
  <inkml:trace contextRef="#ctx0" brushRef="#br0" timeOffset="2330.781">2173 407,'-206'77,"189"-68,1 1,0 1,1 1,1 0,0 1,0 0,1 1,1 1,1 0,0 1,-6 10,11-14,0 0,1 0,0 0,1 1,1-1,0 1,0 0,1 0,1 0,0 9,1-18,1-1,-1 0,1 0,0 0,0 0,0 0,1 0,-1 0,1-1,-1 1,1 0,0-1,0 1,0-1,0 0,1 1,-1-1,1 0,-1 0,1-1,0 1,-1-1,1 1,0-1,0 0,0 0,0 0,0 0,0-1,1 1,-1-1,0 0,2 0,6 1,0-1,-1 0,1-1,-1 0,1-1,-1 0,1-1,-1 0,8-4,9-7,0-2,-1-1,-1-1,-1-1,0-1,-1-1,13-18,-13 17,-21 19,1 0,-1-1,1 1,0 0,1 1,-1-1,0 0,1 1,-1 0,1 0,0 0,-1 0,1 1,0-1,0 1,0 0,1 0,-1 0,0 1,0 0,0 0,1 0,-1 0,0 0,0 1,0 0,0 0,3 1,6 8</inkml:trace>
  <inkml:trace contextRef="#ctx0" brushRef="#br0" timeOffset="2782.247">2427 915,'69'-122,"-6"-2,2-19,-44 210,-17-37,-4-19,0 0,1 0,1-1,0 1,0 0,1-1,1 0,-1 1,2-1,-1-1,2 1,-1-1,1 0,6 7,-4-12,0 0,0 0,0-1,1-1,-1 1,1-1,0-1,0 0,-1 0,1-1,0 0,0 0,0-1,0 0,-1 0,1-1,0 0,-1-1,1 0,-1-1,0 1,1-2,7-6,-1 0,-1 0,0-1,-1-1,0-1,-1 0,-1 0,0-1,0 0,-2-1,0 0,2-7,17-25,-12 20,-2 3</inkml:trace>
  <inkml:trace contextRef="#ctx0" brushRef="#br0" timeOffset="3167.287">3584 12,'-46'45,"2"2,2 1,3 3,1 1,3 2,-10 25,41-72,1 0,0 1,1-1,-1 1,1 0,1 0,0 0,0 0,1 0,-1 0,2 0,-1 0,1 0,0 0,1 0,0 0,0-1,1 1,0 0,0-1,1 0,0 0,0 0,1 0,-1-1,1 0,1 0,-1 0,2 0,6 6,2-1,-1 0,1-2,1 1,0-2,0 0,1-1,-1-1,2 0,-1-1,0-1,1-1,0 0,0-2,0 0,0-1,0 0,0-2,0 0,-1-1,1 0,0-2,-1 0,0-1,-1-1,1 0,-1-1,0-1,-1-1,0 0,-1-1,12-10,-11 8,0 0,-1-1,0 0,-1-1,-1 0,0-1,-1-1,0 0,-2 0,5-13,-10 22,-1-1,0 0,-1 0,0 0,0 0,-1 0,0 0,-1-1,1 1,-2 0,0 0,0 0,0-1,-1 1,-1 0,1 1,-2-1,1 0,-1 1,0 0,-1 0,0 0,-4-4,0 2,-1 1,-1 1,1 0,-2 1,1 0,-1 0,0 2,0-1,0 1,-1 1,0 0,0 1,0 0,0 1,0 1,-1 0,1 1,0 0,-1 1,1 0,0 1,0 1,-4 1,-27 3</inkml:trace>
  <inkml:trace contextRef="#ctx0" brushRef="#br0" timeOffset="3429.54">3330 492,'137'-53,"-89"33,1 1,1 3,47-9,-91 24,0 0,0 1,-1-1,1 1,0 1,0-1,0 1,-1 0,1 0,0 0,-1 1,1 0,-1 0,0 1,1-1,-1 1,-1 0,1 1,0-1,-1 1,1 0,-1 0,0 0,0 1,-1-1,0 1,2 3,4 0,0-1,0 1,1-2,-1 1,1-1,1-1,-1 0,1 0,0-1,0-1,0 0,1 0,-1-1,1 0,-1-1,1-1,0 0,-1 0,1-1,0 0,1-2,44-8,-33 4</inkml:trace>
  <inkml:trace contextRef="#ctx0" brushRef="#br0" timeOffset="4314.157">2173 464,'19'0,"7"5,-2 6,-4 6,-6 5,-6 4,2-3,-2-1,-2 2,3 0,0 2,-2 1,-2 0,3-3,0-2,4-5,4-5,0-4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0:08.6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113 271,'-5'2,"1"-1,-1 1,1 0,0 0,0 0,0 0,0 1,0 0,0 0,1 0,-1 0,1 1,0-1,0 1,0 0,0 0,1 0,0 0,0 0,0 0,0 1,0-1,1 1,0-1,0 4,-12 189,-5 124,15 93,3-300,29 537,-29-650,-1 1,0 0,1 0,-1 0,1 0,0 0,0 0,0 0,0 0,0 1,0-1,0 0,1 0,-1 0,1 0,-1-1,1 1,0 0,0 0,0 0,0 0,0-1,0 1,0 0,0-1,1 1,-1-1,1 1,-1-1,1 0,0 0,-1 0,1 0,0 0,0 0,0 0,0 0,0-1,0 1,0-1,0 0,0 1,0-1,0 0,0 0,0 0,0 0,0-1,0 1,1-1,137-37,95 5,547 33,-149 0,-162-28,482 29,-494-30,229 28,-236-27,72 18,-137-10,-38-6,-90 0,23-5,-6-24,-80 26,142 30,-336 0,0-1,0 1,1-1,-1 1,0-1,0 0,0 0,0 0,1 0,-1 0,0-1,0 1,0-1,0 1,0-1,1 0,-1 1,0-1,-1 0,1 0,0-1,0 1,0 0,-1-1,1 1,-1-1,1 1,-1-1,1 0,-1 0,0 0,0 1,0-1,0 0,0 0,0 0,-1-1,1 1,-1 0,0 0,1 0,-1 0,0 0,0-1,0 1,0 0,-1-2,-65-165,34 86,3-1,5-2,3 0,-8-78,2-37,5 18,-12-62,28 213,-1 1,-1 0,-2 0,0 1,-8-11,-66-139,80 176,0 1,0 0,0 0,-1 0,1 0,-1 1,0 0,1 0,-1 0,0 1,0-1,-1 1,1 0,0 0,0 1,0 0,-1 0,1 0,0 1,0-1,0 1,-1 0,1 1,0-1,0 1,1 0,-1 0,-1 2,0-3,-123 26,-1-6,-62 0,43-5,-384 31,89-25,-266-5,119 9,-152 3,54-30,250-26,103 0,-26-4,239 29,-1 6,1 5,-38 11,-148 30,-39-45,286 16,49-9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28:10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10899 6726,'1'2,"0"0,0 0,0 0,-1 1,1-1,-1 0,1 0,-1 1,0-1,0 0,0 1,0-1,-1 0,1 1,0-1,-1 0,0 0,0 1,1-1,-1 0,-1 2,-11 22,0-1,-2-1,0 0,-2-1,-1 0,-8 7,-20 27,-134 157,167-201,5-7</inkml:trace>
  <inkml:trace contextRef="#ctx0" brushRef="#br0" timeOffset="281.695">10617 6726,'2'15,"1"0,1 0,1 0,0 0,1 0,0-1,1 0,1 0,0-1,1 0,8 9,-6-5,27 32,2 0,2-3,36 30,-34-33,-21-11,-16-16</inkml:trace>
  <inkml:trace contextRef="#ctx0" brushRef="#br0" timeOffset="-5433.933">33 799,'0'1,"0"-1,-1 1,1-1,0 1,0-1,-1 1,1-1,0 0,-1 1,1-1,-1 0,1 1,0-1,-1 0,1 1,-1-1,1 0,-1 0,1 1,-1-1,1 0,-1 0,1 0,-1 0,1 0,-1 0,0 0,1 0,-1 0,1 0,-1 0,1 0,-1 0,1 0,-1 0,1 0,-1-1,1 1,-1 0,1 0,-1-1,1 1,-1 0,1-1,0 1,-1-1,1 1,0 0,-1-1,1 1,0-1,-1 1,1-1,0 1,0-1,-5 52,5-51,-1 32,-1-8,1-1,1 0,1 1,1-1,1 1,1-1,1 0,2 2,-7-24,1 1,-1 0,1-1,-1 1,1-1,0 1,-1-1,1 1,0-1,0 1,0-1,0 0,0 1,1-1,-1 0,0 0,1 0,-1 0,0 0,1 0,-1-1,1 1,0 0,-1-1,1 1,-1-1,1 1,0-1,-1 0,1 0,0 0,-1 0,1 0,0 0,-1 0,1-1,0 1,-1 0,1-1,0 0,-1 1,1-1,-1 0,1 0,-1 1,0-1,1-1,-1 1,0 0,0 0,1 0,-1-1,0 1,0-1,12-14,0-1,-2-1,0 0,-1-1,0 1,-2-2,0 0,-2 0,4-15,7-16,27-87,-37 161,46 266,-23-10,-26-213,-3 0,-3 0,-3-1,-2 1,-4-1,-15 53,-16-44,40-72,0 0,1 0,-1 0,0-1,0 1,0 0,0-1,0 1,0-1,-1 0,1 0,-1 0,1 0,0 0,-1 0,1-1,-1 1,0-1,1 0,-1 0,1 1,-1-2,1 1,-1 0,0-1,1 1,-1-1,1 1,-1-1,1 0,0 0,-2-4,0 1,0 0,0-1,1 1,0-1,0 0,0 0,1 0,0-1,0 1,0 0,1-1,-1 0,1 1,0-1,1 0,0 1,0-1,0 0,1-3,-2 1,2-24,0-1,3 0,0 1,2-1,1 1,2 1,1-1,2 2,1-1,1 2,1 0,15-20,-23 38,0 0,1 1,0 0,0 0,1 1,0 0,1 1,0 0,1 0,6-3,7 0</inkml:trace>
  <inkml:trace contextRef="#ctx0" brushRef="#br0" timeOffset="26989.525">1106 1871,'-2'1,"0"1,0-1,1 1,-1-1,0 1,1 0,-1 0,1 0,-1 0,1 0,0 0,0 0,0 0,0 0,0 0,0 1,1-1,-1 0,1 1,-1-1,1 0,0 1,0-1,0 0,1 2,-2-2,-30 226,32 66,26-107,2 10,0 56,-2-49,-4-11,-17 88,-29-83,46-29,5 0,1 57,-30 451,28-507,3-1,-2 1,-28-56,11 82,-4-149,-1 0,-3 1,-2-1,-3 18,5 104,23 0,3 2,-28 109,15-212,-11-49</inkml:trace>
  <inkml:trace contextRef="#ctx0" brushRef="#br0" timeOffset="29019.889">1501 7121,'319'29,"-126"-18,-127-3,1-3,0-3,0-3,41-6,381-30,-64 9,-319 19,0 6,0 4,66 10,51 5,216-12,-229-6,105-9,-95-5,1 9,5 10,-3 0,101-32,348 30,-476-27,264 23,-229 31,352-27,261-1,-793 5,-33 1</inkml:trace>
  <inkml:trace contextRef="#ctx0" brushRef="#br0" timeOffset="35458.445">1247 2295,'-2'1,"0"1,0-1,0 1,1 0,-1-1,0 1,1 0,-1 0,1 0,0 1,0-1,0 0,0 0,0 1,0-1,1 0,-1 1,1-1,-1 1,1-1,0 1,0-1,0 1,1 1,19 112,-16 279,-4 113,27-365,3-4,-31 280,1-419</inkml:trace>
  <inkml:trace contextRef="#ctx0" brushRef="#br0" timeOffset="46159.007">2235 4073,'1'-285,"26"116,-26-84,-30 83,1 1,27-27,-25 80,-2 3,-1-28,2 28,27 110,0-1,0 1,0 0,0 0,0 0,-1-1,0 1,1 0,-1 0,0 0,-1 0,1 0,0 0,-1 0,0 0,0 1,1-1,-1 0,-1 1,1 0,0 0,-1-1,1 1,-1 0,0 1,1-1,-1 0,0 1,0 0,0 0,0 0,0 0,-1 0,-223 2,-196-1,416-1,1 1,0 0,-1 1,1-1,0 1,0 0,0 1,0-1,0 1,0 0,0 1,-5 3,5 3,3 1</inkml:trace>
  <inkml:trace contextRef="#ctx0" brushRef="#br0" timeOffset="47731.46">2235 4016,'-169'-27,"-58"26,30-53,176 52,-1 1,1 1,-1 1,1 1,0 1,0 0,-12 5,-84-5,116-4,0 1,0 0,-1 0,1-1,0 1,-1 0,1 0,0 0,0 0,-1 0,1 1,0-1,-1 0,1 1,0-1,0 1,0-1,-1 1,1-1,0 1,0 0,0 0,0-1,0 1,0 0,0 0,1 0,-1 0,0 0,0 0,1 0,-1 1,0-1,1 1,-5 12</inkml:trace>
  <inkml:trace contextRef="#ctx0" brushRef="#br0" timeOffset="51814.742">5988 5964,'30'255,"-31"338,17-525,-4-56</inkml:trace>
  <inkml:trace contextRef="#ctx0" brushRef="#br0" timeOffset="56949.992">5988 5935,'225'-17,"-189"13,-1 1,1 1,-1 2,1 2,0 1,24 6,43 2,-1-6,95-7,-51 0,-17-9,22-18,-96 20,-1 3,1 1,-1 4,49 4,1-1,93-2,-193 1,0-1,-1 0,1 1,0 0,0 0,0 0,0 1,-1-1,1 1,-1 0,1 0,-1 0,0 0,1 0,-1 1,0 0,-1-1,1 1,0 0,-1 1,0-1,1 0,-1 1,-1-1,1 1,0-1,-1 1,0 0,0 0,0 0,0 0,-1 0,1-1,-1 1,0 0,0 0,-1 0,1 0,-1 1,-29 169,29 249,17-242,-14-175,-1 0,0 0,0 0,-1 1,0-1,0 0,-1 0,1 0,-1 0,0 0,-1 0,0 0,-2 5,3-10,-1 1,1-1,-1-1,1 1,-1 0,1 0,-1 0,0-1,0 1,1-1,-1 0,0 1,0-1,0 0,1 0,-1 0,0 0,0 0,0 0,1-1,-1 1,0-1,0 1,1-1,-1 0,0 1,1-1,-1 0,1 0,-1 0,0-1,-15-4,-22-1,0 2,-1 1,1 3,-1 1,-15 3,-30-1,-479-2,468-13,83 10,-1 0,1 1,-1 0,0 1,1 1,-1 0,0 0,0 2,-10 2,-22 4,0-1,0-2,0-3,-1-1,-29-4,-23 1,-284 2,569 11,-124-2,2-2,-1-3,1-3,13-3,19 0,102-26,281 28,-226-1,-110-26,81 28,-174 14,-50-14,1-1,-1 1,1 0,-1-1,0 1,1-1,-1 1,1 0,-1-1,0 1,0 0,1 0,-1-1,0 1,0 0,0-1,0 1,0 0,0 0,0-1,0 1,0 0,0 0,0-1,-1 1,1 0,0-1,0 1,-1 0,1 0,0-1,-1 1,1-1,-1 1,1 0,-1-1,1 1,-1-1,1 1,-1-1,0 0,1 1,-1-1,0 0,1 1,-1-1,0 0,1 1,-1-1,0 0,0 0,1 0,-1 0,0 0,0 0,1 0,-1 0,0 0,0 0,1 0,-1-1,0 1,1 0,-1 0,-41 11,-1-1,1-2,-1-2,-1-2,1-2,-44-3,-99-11,176 10,0 0,-1 1,1 0,-1 1,1 0,-1 1,1 0,-1 0,-7 3,-24 2,-351-2,223-31,-309 26,320 1,147 0</inkml:trace>
  <inkml:trace contextRef="#ctx0" brushRef="#br0" timeOffset="80805.34">7146 6331,'-45'-37,"40"35,1 1,-1-1,1 1,-1 0,0 0,1 0,-1 1,0 0,0 0,1 0,-1 0,0 1,0 0,1 0,-1 0,1 1,-1-1,1 1,-1 0,1 0,0 1,0-1,-2 3,4-4,-1 1,1 0,0 0,0 0,0 0,0 0,0 0,1 0,-1 1,0-1,1 1,0-1,0 1,0 0,0-1,0 1,0 0,1 0,-1 0,1 0,0-1,0 1,0 0,0 0,0 0,1 0,-1 0,1-1,0 1,0 0,0 0,0-1,0 1,1-1,-1 1,1-1,0 0,1 2,2 0,0 0,0 0,0-1,1 0,-1 0,1 0,0-1,0 0,0 0,0 0,0-1,0 0,0 0,1 0,-1-1,0 0,1 0,-1-1,0 0,0 0,1 0,-1-1,0 0,0 0,-1 0,1-1,0 0,-1 0,0 0,1-1,-1 0,-1 0,1 0,4-5,-8 7,1 1,0-1,-1 0,1 0,-1 0,1 0,-1 0,0 0,0 0,0 0,0 0,0-1,-1 1,1 0,-1-1,1 1,-1 0,0-1,0 1,0-1,0 1,0 0,-1-1,1 1,-1 0,0-1,1 1,-1 0,0 0,0 0,0-1,-1 1,1 0,0 0,-1 1,0-1,1 0,-1 0,-4-2,1 0,-1 0,1 0,-1 1,0-1,-1 2,1-1,0 1,-1 0,1 0,-1 0,0 1,0 0,-22-1,3 1</inkml:trace>
  <inkml:trace contextRef="#ctx0" brushRef="#br0" timeOffset="82690.319">1643 2915,'65'39,"-95"-39,26 1,0 1,1 0,-1 0,0 0,1 1,0-1,0 1,-1-1,1 1,1 0,-1 1,0-1,1 0,0 1,0-1,0 1,0 0,0-1,1 1,0 0,0 0,0 0,0 0,0 1,1-1,0 0,0 0,0 0,0 0,1 0,-1 0,1 0,0 0,0 0,1 0,-1 0,1 0,0 0,0-1,0 1,1-1,-1 0,1 1,-1-1,1 0,0 0,1-1,-1 1,0-1,1 0,-1 1,1-2,3 3,-1-2,0-1,0 1,1-1,-1 0,0 0,0-1,0 0,1 0,-1-1,0 1,0-1,0-1,0 1,0-1,0 0,0 0,0-1,-1 0,1 0,-1 0,0-1,0 1,0-1,-1 0,1-1,-1 1,0-1,0 0,0 0,-1 0,0 0,0-1,0 0,-1 1,1-1,-1 0,-1 0,1-1,-2 2,0 0,0-1,-1 1,0 0,1 1,-2-1,1 0,-1 0,1 0,-1 1,-1-1,1 1,-1-1,1 1,-1 0,0 0,-1 0,1 1,-1-1,0 1,0 0,0 0,0 0,0 0,0 1,-1-1,-3 0,-1-1,1 0,-1 0,0 1,0 0,0 1,0 0,-1 1,1-1,-1 2,1-1,0 1,-1 1,1 0,-5 1,-5 4</inkml:trace>
  <inkml:trace contextRef="#ctx0" brushRef="#br0" timeOffset="108561.989">1614 2521,'14'2,"0"1,0 0,0 1,0 0,0 1,-1 1,0 0,0 1,-1 1,0-1,0 2,8 7,27 16,254 146,-140-71,5-7,54 18,-21-16,-4 32,107 42,-181-104,186 98,-67-6,3 5,-181-136,-3 2,0 2,10 13,181 108,-201-130,306 196,-67-40,46 44,-102-64,156 50,-100-26,-15-9,-90-38,-108-96,-42-27,-1 1,-1 2,-1 1,22 22,59 41,-108-84,-1 0,0 0,0 0,0 1,0-1,0 1,0-1,0 1,0 0,-1 0,1 0,-1 0,1 0,-1 0,0 0,0 0,0 0,0 1,0-1,0 0,-1 1,1-1,-1 1,1-1,-1 1,0-1,0 1,0-1,-1 1,1-1,0 0,-1 1,0-1,0 1,1-1,-1 0,-1 0,1 1,0-1,0 0,-1 0,0 0,-58 53,-51 62,93-90,1 0,2 1,1 1,1 1,2 0,1 0,-5 24,15-51,0-1,-1 1,0-1,1 1,-1-1,0 0,0 1,0-1,0 0,-1 0,1 0,-1 0,1 0,-1 0,0 0,0 0,0-1,0 1,0-1,0 1,0-1,0 0,0 0,-1 0,1 0,-1 0,1 0,0-1,-1 1,1-1,-1 0,1 0,-1 0,1 0,-1 0,1 0,-1-1,1 1,-1-1,1 0,-1 1,0-2,-101-50,-161-108,39 17,77 31,-39 1,-7-46,-59 17,-73-72,174 113,-193-148,119 123,44 16,-84-87,-31-27,21 31,64 61,-13 14,55 10,-25-20,-30-2,-62-42,158 93,-197-115,115 81,51 13,72 53,59 32,1-2,0-1,1-2,1 0,-13-12,-5-2,47 2,-18-71,15 90,0-1,1 1,0 0,1 0,1 0,-1 0,2 0,0 0,0 0,1 0,0 1,0 0,1 0,1 0,0 0,0 1,4-3,1-8,122-215,-81 158,-50 73,-3 3</inkml:trace>
  <inkml:trace contextRef="#ctx0" brushRef="#br0" timeOffset="113750.877">1643 2605,'-20'29,"-15"19,-7 6,4-1,3-10,8-7,4-5,5-8</inkml:trace>
  <inkml:trace contextRef="#ctx0" brushRef="#br0" timeOffset="114197.965">1755 2577,'-10'10,"-7"7,-2 7,-1 3,2 2,-1-4,3-1,0-5,2-1,-1 2,-3-4,1 2,0-4,2 2,-2-2,3-4</inkml:trace>
  <inkml:trace contextRef="#ctx0" brushRef="#br0" timeOffset="114617.633">2010 2803,'-10'10,"-3"7,1 7,-3-2,2-5</inkml:trace>
  <inkml:trace contextRef="#ctx0" brushRef="#br0" timeOffset="114967.081">2320 2888,'-29'24,"-19"12,-1 6,2 0,5-3,10-2,5-8,2-5,6 0,1-6,4 0,-1-3,2-4</inkml:trace>
  <inkml:trace contextRef="#ctx0" brushRef="#br0" timeOffset="115330.909">2263 3142,'-33'33,"-17"17,1-1</inkml:trace>
  <inkml:trace contextRef="#ctx0" brushRef="#br0" timeOffset="115698.171">2602 3169,'-107'74,"-79"80,93-48,77-89</inkml:trace>
  <inkml:trace contextRef="#ctx0" brushRef="#br0" timeOffset="116067.655">2855 3198,'-23'29,"-19"14,-6 5,0-2,4-2,4-10,9-6,5-3,2 0,0 0,5-5</inkml:trace>
  <inkml:trace contextRef="#ctx0" brushRef="#br0" timeOffset="117203.1">2348 3114,'-34'33,"-20"22,-1 5,3-8,12-6,6-13,11-6,12-8,10-8</inkml:trace>
  <inkml:trace contextRef="#ctx0" brushRef="#br0" timeOffset="117602.971">2517 3226,'-33'24,"-21"18,-7 6,4 0,5-4,12-4,9-9,8-5,9-7</inkml:trace>
  <inkml:trace contextRef="#ctx0" brushRef="#br0" timeOffset="118016.087">3109 3424,'-33'0,"-21"5,-6 6,2 2,6 2,8 5,6 3,5 2,3-3,7 0,2 1,0 1,4 2,4-5</inkml:trace>
  <inkml:trace contextRef="#ctx0" brushRef="#br0" timeOffset="118401.572">3222 3565,'-40'51,"-32"23,-81 70,151-144,0 1,1 0,-1 0,0 0,0 0,1 0,-1 0,1 1,-1-1,1 0,0 1,-1-1,1 1,0 0,0-1,0 1,0 0,0-1,0 1,1 0,-1 0,0 0,1 0,0 0,-1 0,1 0,0 0,0 0,0 0,0 0,1 0,-1 0,0 0,1 0,8 6</inkml:trace>
  <inkml:trace contextRef="#ctx0" brushRef="#br0" timeOffset="118718.353">3562 3762,'-29'10,"-14"7,-5 7,1 3,4-3,4 0,5 0,2-4,7 0,3-4,5 0,1-2,3 1,9-2,4-4</inkml:trace>
  <inkml:trace contextRef="#ctx0" brushRef="#br0" timeOffset="119012.541">3675 3960,'-34'9,"-16"9,-4 5,7 5,12 1,11-4</inkml:trace>
  <inkml:trace contextRef="#ctx0" brushRef="#br0" timeOffset="119320.182">3815 4045,'-33'10,"-17"2,1 5,4-1,9 2,12 3,4-3,5-4</inkml:trace>
  <inkml:trace contextRef="#ctx0" brushRef="#br0" timeOffset="119732.198">4097 4129,'-5'5,"-6"6,-6 7,-5 4,-3-1,2 0,0-3,0 0,-2-3,4 1,1-2,-2 0,-1 4,-2-2,4 2,4 2,7-2</inkml:trace>
  <inkml:trace contextRef="#ctx0" brushRef="#br0" timeOffset="120102.423">4295 4299,'-164'89,"102"-48,-102 91,141-100,16-15</inkml:trace>
  <inkml:trace contextRef="#ctx0" brushRef="#br0" timeOffset="120486.788">4521 4383,'0'5,"-5"2,-6 4,-7 0,-4 3,-3 4,-3 0,4 0,1-2,0 0,-2-1,0 0,-2 4,0 2,4 3,6-3</inkml:trace>
  <inkml:trace contextRef="#ctx0" brushRef="#br0" timeOffset="120785.152">4774 4496,'-38'15,"-18"9,-3 5,2 3,7-4,12-2,7-6,5-1,1 1,6 2,0-3,4-5</inkml:trace>
  <inkml:trace contextRef="#ctx0" brushRef="#br0" timeOffset="121117.881">4944 4722,'-38'20,"-18"10,-4 1,9-6</inkml:trace>
  <inkml:trace contextRef="#ctx0" brushRef="#br0" timeOffset="122135.614">5227 4835,'-1'1,"0"-1,1 0,-1 0,0 1,1-1,-1 0,0 0,1 0,-1 0,0 0,1 0,-1 0,0 0,0 0,1 0,-1-1,0 1,1 0,-1 0,0-1,1 1,-1 0,1-1,-1 1,0-1,1 1,-1 0,1-1,-1 1,1-1,0 0,-1 1,1-1,-1 1,1-1,0 0,0 1,-1-1,1 0,0 1,0-1,0 0,0 1,0-1,0 0,0 1,0-1,0 0,0 0,0 1,0-1,0 0,0 1,1-1,-1 0,0 1,1-1,-360 184,331-151,28-20</inkml:trace>
  <inkml:trace contextRef="#ctx0" brushRef="#br0" timeOffset="122653.59">5452 4920,'-110'31,"83"-19,-120 58,86-46,-6 3,0 2,2 4,-3 5,57-30,6-2</inkml:trace>
  <inkml:trace contextRef="#ctx0" brushRef="#br0" timeOffset="123035.764">5565 5033,'-313'170,"135"-64,178-106,-1 0,0 1,0-1,1 0,-1 0,0 1,1-1,-1 1,0-1,1 0,-1 1,1-1,-1 1,1-1,-1 1,1 0,-1-1,1 1,-1-1,1 1,0 0,-1-1,1 1,0 0,0 0,0-1,-1 1,1 0,0 0,0-1,0 1,0 0,0 0,0-1,0 1,1 0,-1 0,0-1,0 1,0 0,1-1,-1 1,0 0,1-1,-1 1,1 0,-1-1,1 1,-1-1,1 1,11 4</inkml:trace>
  <inkml:trace contextRef="#ctx0" brushRef="#br0" timeOffset="123398.307">5847 5201,'-42'34,"-170"74,187-93,-8 3,2 2,0 1,0 1,2 2,-11 13,27-20,7-4</inkml:trace>
  <inkml:trace contextRef="#ctx0" brushRef="#br0" timeOffset="123738.924">6101 5427,'-38'20,"-23"5,0 4,4-3,9-6,11-1,8-5,3 1,2-2,5 1,1-2,3 2,5-1</inkml:trace>
  <inkml:trace contextRef="#ctx0" brushRef="#br0" timeOffset="124153.431">6327 5568,'-9'10,"-14"8,-6 0,0 3,1-3,1 1,-1-3,6 0,0-2,1 1,-2-1,-2 0,-1-1,-1 2,4 3,1-2,4 2,6-3</inkml:trace>
  <inkml:trace contextRef="#ctx0" brushRef="#br0" timeOffset="124587.791">6609 5710,'-14'2,"-1"1,1 0,0 1,0 1,0 0,1 1,0 1,0 0,0 0,1 1,-2 2,-27 15,-167 115,190-124,5-2</inkml:trace>
  <inkml:trace contextRef="#ctx0" brushRef="#br0" timeOffset="124905.299">6779 5738,'-39'24,"-26"13,-8 4,5 1,8-7,15-5,10-7,6-8,8-2,3-2,4 1,0-1,3 2,-3-1,2-3</inkml:trace>
  <inkml:trace contextRef="#ctx0" brushRef="#br0" timeOffset="125287.415">6835 5992,'-5'5,"-11"11,-7 7,-5 1,-3 0,0-3,-1-1,2 1,0-3,5 0,3-3,0 1,-2-3,0 2,3-2</inkml:trace>
  <inkml:trace contextRef="#ctx0" brushRef="#br0" timeOffset="125619.973">7061 5992,'-319'211,"181"-117,124-81</inkml:trace>
  <inkml:trace contextRef="#ctx0" brushRef="#br0" timeOffset="126035.981">7146 6077,'-34'24,"-20"13,-6 4,7-4</inkml:trace>
  <inkml:trace contextRef="#ctx0" brushRef="#br0" timeOffset="126533.814">6919 6444,'0'10,"-4"7,-2 6,0 4,1-2</inkml:trace>
  <inkml:trace contextRef="#ctx0" brushRef="#br0" timeOffset="126968.965">7456 6246,'0'0</inkml:trace>
  <inkml:trace contextRef="#ctx0" brushRef="#br0" timeOffset="127468.976">7259 6528,'-24'19,"-8"7</inkml:trace>
  <inkml:trace contextRef="#ctx0" brushRef="#br0" timeOffset="129023.289">4916 4666,'-380'220,"292"-154,70-53</inkml:trace>
  <inkml:trace contextRef="#ctx0" brushRef="#br0" timeOffset="130383.014">3872 3903,'-1'-1,"-1"0,1 0,-1 0,1 0,-1 1,1-1,-1 0,1 1,-1-1,0 1,1-1,-1 1,0 0,0 0,1 0,-1 0,0 0,1 0,-1 0,0 0,0 1,1-1,-1 1,1-1,-1 1,0 0,1 0,-1 0,1 0,0 0,-1 0,1 0,0 0,-1 1,-33 20,0 1,2 1,2 2,-24 24,-69 54,-39 18,153-116,5-5</inkml:trace>
  <inkml:trace contextRef="#ctx0" brushRef="#br0" timeOffset="131035.941">3420 3649,'-73'29,"-251"120,301-137,13-8,0 0,1 1,0 0,0 0,0 1,1 0,0 1,0 0,0 0,1 1,-4 5,3 3</inkml:trace>
  <inkml:trace contextRef="#ctx0" brushRef="#br0" timeOffset="131523.158">3082 3452,'-29'34,"-19"15,-6 0,6-4,6-9,6-11,9-5,4-6,1-5,5-4</inkml:trace>
  <inkml:trace contextRef="#ctx0" brushRef="#br0" timeOffset="-9389.016">1050 1900,'-11'-127,"3"90,3-1,1 0,1 0,3 0,2-17,-1 1,10-75,-6 15,-12 76,2 0,1-1,2 0,3-31,11 225,-2-83,-3 1,-3 0,-4 1,-3 1,2 42,1 250,-5-316,-1-33</inkml:trace>
  <inkml:trace contextRef="#ctx0" brushRef="#br0" timeOffset="-616.157">9205 7036,'168'-11,"-98"1,0 3,0 3,0 3,15 4,34-1,10-13,-16-8,-112 18,-1 1,1-1,-1 0,1 0,-1 1,0-1,1 0,-1 0,0 1,1-1,-1 0,0 0,0 0,0 0,0 0,0 1,0-1,0 0,0 0,0 0,0 0,-1 0,1 1,0-1,0 0,-1 0,1 0,-1 1,1-1,-1 0,1 1,-1-1,1 0,-1 1,1-1,-1 0,0 1,0-1,1 1,-1 0,0-1,0 1,1-1,-1 1,0 0,0 0,0-1,1 1,-1 0,0 0,0 0,0 0,0 0,0 0,0 0,1 0,-1 1,0-1,0 0,-7-4,-131-93,138 96,-1-1,0 0,1 1,-1-1,0 1,0-1,0 1,0 0,0 0,0 0,0 0,0 0,0 0,0 0,-1 1,1-1,0 1,-1 0,1 0,0 0,0 0,-1 0,1 0,0 0,-1 1,1-1,0 1,0 0,-1 0,1 0,0 0,0 0,0 0,0 0,0 1,1-1,-1 1,0-1,1 1,-1 0,1-1,-1 1,1 0,0 0,0 0,0 0,0 0,0 1,0-1,0 0,1 0,-1 0,1 2,-22 160,-27-32,40-99,10-32,-1 0,0-1,1 1,-1-1,1 1,-1-1,1 1,0-1,-1 1,1-1,-1 0,1 1,0-1,-1 0,1 1,0-1,-1 0,1 0,0 0,0 0,-1 0,1 0,0 0,0 0,-1 0,1 0,0 0,-1 0,1 0,0 0,-1-1,1 1,0 0,-1 0,1-1,0 1,-1-1,1 1,-1-1,1 1,-1-1,1 1,-1-1,1 1,-1-1,1 1,130-80,-40 28,-72 39</inkml:trace>
  <inkml:trace contextRef="#ctx0" brushRef="#br0" timeOffset="2052.277">1022 969,'-5'2,"0"0,0 0,0 0,0 1,0 0,1 0,-1 0,1 1,0-1,0 1,0 0,0 0,-2 4,-5 4,-105 106,115-118,0 1,0-1,0 1,0 0,0 0,0-1,0 1,1 0,-1 0,0 0,0 0,1 0,-1 0,1 0,-1 0,1 0,0 0,-1 0,1 0,0 0,-1 0,1 0,0 1,0-1,0 0,0 0,0 0,1 0,-1 0,0 0,0 1,1-1,-1 0,0 0,1 0,-1 0,1 0,0 0,-1 0,1 0,0-1,0 1,-1 0,1 0,0 0,0-1,0 1,0-1,0 1,0 0,0-1,0 0,0 1,0-1,0 0,0 1,1-1,-1 0,0 0,0 0,0 0,0 0,0 0,0 0,1 0,-1-1,0 1,286 0,-276 0,-10 1,0-1,0 1,0 0,0-1,0 1,0-1,0 0,0 1,1-1,-1 0,0 0,0 1,0-1,0 0,1 0,-1 0,0-1,0 1,0 0,0 0,0 0,0-1,1 1,-1-1,0 1,0-1,0 1,0-1,0 0,0 1,-1-1,1 0,0 0,0 0,0 0,-1 1,1-1,0 0,-1 0,1 0,-1-1,1 1,-1 0,0 0,1 0,-1 0,0 0,0 0,0-1,0 1,0 0,0 0,0 0,0 0,0 0,-1-1,1 1,0 0,-1 0,1 0,-1 0,-86-112,78 100,-1-1,0 2,-1-1,0 2,-1-1,-1 2,1-1,-2 2,-9-6,8 7</inkml:trace>
  <inkml:trace contextRef="#ctx0" brushRef="#br0" timeOffset="10055.64">7372 5654,'-5'0,"-2"0</inkml:trace>
  <inkml:trace contextRef="#ctx0" brushRef="#br0" timeOffset="15716.645">7315 5681,'-59'12,"88"2,99-27,-114 9,0 1,0 1,0 0,0 0,0 1,0 1,1 1,-1 0,11 2,12 6,0-3,0 0,1-3,0-1,5-2,297-1,-170-27,281 27,-28 1,-361-11,-72 1,-4 6</inkml:trace>
  <inkml:trace contextRef="#ctx0" brushRef="#br0" timeOffset="19086.47">7343 5625,'-5'0,"-6"0,-6 0,-5 0,-4 0,-2 0,-1 0,0 0,4 5,2 1,1 0,3-1</inkml:trace>
  <inkml:trace contextRef="#ctx0" brushRef="#br0" timeOffset="20052.966">7372 5287,'-29'24,"-14"12,0 6,2-5,9-4,9-2,5-8,4-1,1-6,1 0,4 2,-2-2,6-4,3-4</inkml:trace>
  <inkml:trace contextRef="#ctx0" brushRef="#br0" timeOffset="20357.662">7739 5314,'-39'29,"-17"14,-4 1,8-4,9-8,11-5,6-6,3-3,5 1,1-3,4 0,8-2,10-3,9-4,7-8,0-4</inkml:trace>
  <inkml:trace contextRef="#ctx0" brushRef="#br0" timeOffset="20604.436">8190 5230,'-43'29,"-29"19,-7 6,1-1,8-5,12-11,15-6,11-10,5-2,8 0,11-4,8-4</inkml:trace>
  <inkml:trace contextRef="#ctx0" brushRef="#br0" timeOffset="20836.864">8473 5343,'-39'24,"-22"18,-5 1,8-2,14-3,19-7,19-10,16-13,5-8</inkml:trace>
  <inkml:trace contextRef="#ctx0" brushRef="#br0" timeOffset="21021.503">9093 5230,'-43'29,"-34"24,-8 7,1-6,9-7,13-8,12-9,15-6,18-7,17-6,12-5,11-8,9-4,10-6,7-6,5 1,-2-2,-10 3</inkml:trace>
  <inkml:trace contextRef="#ctx0" brushRef="#br0" timeOffset="21232.593">9516 5371,'-43'19,"-24"12,-6-1,6 1,18-6,23-6,20-8,16-4,12-5,6-6,3-3,2-1,-1 2,-5-3,-8-1</inkml:trace>
  <inkml:trace contextRef="#ctx0" brushRef="#br0" timeOffset="22004.573">7372 5654,'-19'0,"-17"4,-6 3,-1-1,2-2,3 0,4-2,2-1,2 0,1-1,1-1,1 1,4 5,1 1,6 0</inkml:trace>
  <inkml:trace contextRef="#ctx0" brushRef="#br0" timeOffset="22436.591">7061 5258,'-24'34,"-17"15,-3 5,3-7,7-7,10-10</inkml:trace>
  <inkml:trace contextRef="#ctx0" brushRef="#br0" timeOffset="33508.97">5424 5823,'-140'22,"-88"-45,-337 24,339 28,207-29,-5 2,1-2,-1-1,1 0,0-2,0 0,-4-3,-141 4,54-13,102 14</inkml:trace>
  <inkml:trace contextRef="#ctx0" brushRef="#br0" timeOffset="34039.282">4182 5400,'-28'19,"-30"16,-4 7,3-4,12-4,10-7,10-3,5-7,7 0,0-4,4 1,-2-2,6-3,10-3,8-2,3-3</inkml:trace>
  <inkml:trace contextRef="#ctx0" brushRef="#br0" timeOffset="34322.918">4409 5427,'-34'29,"-21"14,-5 5,2-1,7-4,11-4,9-9,8-5,14-6,8-7</inkml:trace>
  <inkml:trace contextRef="#ctx0" brushRef="#br0" timeOffset="34539.604">4747 5484,'-39'19,"-21"16,-7 3,5-2,7-6,13-3,14-2,16-5,16-6,6-5</inkml:trace>
  <inkml:trace contextRef="#ctx0" brushRef="#br0" timeOffset="34742.496">5001 5513,'-39'24,"-21"12,-7 6,14-5,21-9,15-9</inkml:trace>
  <inkml:trace contextRef="#ctx0" brushRef="#br0" timeOffset="34932.487">5029 5681,'0'0</inkml:trace>
  <inkml:trace contextRef="#ctx0" brushRef="#br0" timeOffset="35645.334">5340 5654,'-24'19,"-13"11,-5 1,5-6</inkml:trace>
  <inkml:trace contextRef="#ctx0" brushRef="#br0" timeOffset="38173.287">6666 5343,'-5'0,"-1"-5,0 4,1 6,-3 2,-1 5,-3 1,0 3,3-2</inkml:trace>
  <inkml:trace contextRef="#ctx0" brushRef="#br0" timeOffset="42797.613">2404 3903,'0'764,"27"-595,-25-146</inkml:trace>
  <inkml:trace contextRef="#ctx0" brushRef="#br0" timeOffset="45209.689">2432 2859,'-2'-1,"0"-1,0 1,1-1,-1 1,0-1,1 0,-1 1,1-1,0 0,-1 0,1 0,0 0,0 0,0-1,1 1,-1 0,0 0,1-1,-1 1,1 0,0-1,0 1,0 0,0-1,0 1,0-2,-15-125,-46-53,54 159</inkml:trace>
  <inkml:trace contextRef="#ctx0" brushRef="#br0" timeOffset="47461.393">2404 2775,'-16'-39,"4"-114,11 62,-26-52,27-308,0 293,0 146</inkml:trace>
  <inkml:trace contextRef="#ctx0" brushRef="#br0" timeOffset="51763.208">2602 1871,'-183'-147,"212"184,60 94,-35-44,-25-48,-16-25,-1 2,-1-1,0 1,-1 1,-1 0,-1 0,0 1,0 6,-11-13,-3-15</inkml:trace>
  <inkml:trace contextRef="#ctx0" brushRef="#br0" timeOffset="52229.994">2432 2013,'13'34,"106"158,-117-183,1 1,1-1,0 0,0 0,1 0,0 0,0-1,1 0,0 0,0 0,1-1,0 0,1 0,-1-1,1 0,3 2,10-1</inkml:trace>
  <inkml:trace contextRef="#ctx0" brushRef="#br0" timeOffset="52612.441">2404 2437,'20'9,"10"13,5 3,2 2,-6 0,-3-3,-6-1,-7 0,-2-4,-2-1,-4-2</inkml:trace>
  <inkml:trace contextRef="#ctx0" brushRef="#br0" timeOffset="53031.274">2489 2718,'9'5,"14"11,2 8,1-1,-2 1,-2-3,-4-1,0-4,-4 0,1-2,-2 1,2-2,-3-3</inkml:trace>
  <inkml:trace contextRef="#ctx0" brushRef="#br0" timeOffset="53967.332">2489 4016,'0'5,"0"6,4 2,3 3,-1 3,4-1,0 2,3 1,4 2,4 2,-1 2,0-4,2-6,-3-1,0-3,-3-4</inkml:trace>
  <inkml:trace contextRef="#ctx0" brushRef="#br0" timeOffset="54429.738">2489 4355,'4'5,"3"6,-1 7,4-1,0 2,-2 3,3-3,-1 1,-1 1,1-3,0 1,3-4,4-3,-1-5</inkml:trace>
  <inkml:trace contextRef="#ctx0" brushRef="#br0" timeOffset="54950.412">2461 4750,'5'5,"1"6,5 7,5 4,5 3,-2 3,2-4,-4-1,1-4,-3-6</inkml:trace>
  <inkml:trace contextRef="#ctx0" brushRef="#br0" timeOffset="58385.204">3900 7178,'-2'-1,"1"1,-1-1,1 0,-1 1,1 0,-1-1,1 1,-1 0,0 0,1 0,-1 0,1 0,-1 0,0 0,1 1,-1-1,1 1,-1-1,1 1,-1-1,1 1,-1 0,1 0,0 0,-1 0,1 0,0 0,0 0,0 0,-154 141,72-78,76-56</inkml:trace>
  <inkml:trace contextRef="#ctx0" brushRef="#br0" timeOffset="58729.789">4380 7093,'-34'19,"-15"11,-5 6,2-4,6-3,5-5,5-3,4-4,7-1,4-3,-1 1,0 3,-2-1,4 1,5 3,9-3,7-3</inkml:trace>
  <inkml:trace contextRef="#ctx0" brushRef="#br0" timeOffset="59080.901">4747 7149,'-124'87,"-143"117,243-171,17-16</inkml:trace>
  <inkml:trace contextRef="#ctx0" brushRef="#br0" timeOffset="59383.36">5396 7149,'-43'19,"-19"12,-4-1,9 1,10-6,8-2,5-5,10-1,3-2,0-1,0 4,-2-2,2 1,2-3,2 3,1-4,1 3,5-3</inkml:trace>
  <inkml:trace contextRef="#ctx0" brushRef="#br0" timeOffset="59729.939">5904 7121,'-34'10,"-25"7,-7 7,2-2,8 0,8-3,7 0,7 2,3-4,8 1,3-3,-1 1,-1-2,4 1,-1 3,-1-1,2 0,4-2</inkml:trace>
  <inkml:trace contextRef="#ctx0" brushRef="#br0" timeOffset="60119.541">6242 7149,'-62'33,"-243"139,196-87,96-75</inkml:trace>
  <inkml:trace contextRef="#ctx0" brushRef="#br0" timeOffset="60518.253">6609 7149,'-14'5,"-20"11,-8 8,-2-1,2 1,3 1,3-3,8-1,4-5,1 1,0-3,4 1,0-2,3 2,0-3,3 3,-2-2,2-3</inkml:trace>
  <inkml:trace contextRef="#ctx0" brushRef="#br0" timeOffset="60881.487">6976 7149,'-15'2,"0"1,0 1,0 0,0 1,1 1,0 0,0 1,1 0,-12 9,18-12,-182 125,80-18,98-96</inkml:trace>
  <inkml:trace contextRef="#ctx0" brushRef="#br0" timeOffset="61321.594">7456 7178,'-13'1,"0"1,-1 0,1 1,1 1,-1 0,0 1,1 0,-10 6,-247 154,104-50,150-104</inkml:trace>
  <inkml:trace contextRef="#ctx0" brushRef="#br0" timeOffset="61667.52">7795 7121,'-258'113,"182"-72,51-30,1 2,0 0,1 2,0 1,2 0,-1 2,2 0,-10 13,20-18</inkml:trace>
  <inkml:trace contextRef="#ctx0" brushRef="#br0" timeOffset="62003.415">8274 7093,'-55'17,"1"3,0 3,-44 25,75-36,-221 133,228-136</inkml:trace>
  <inkml:trace contextRef="#ctx0" brushRef="#br0" timeOffset="62416.328">8585 7065,'-109'60,"-66"21,-152 124,309-194</inkml:trace>
  <inkml:trace contextRef="#ctx0" brushRef="#br0" timeOffset="62815.559">9150 7093,'-14'2,"1"1,-1 0,1 1,0 1,0 0,0 1,1 0,0 1,-5 4,10-7,-258 155,227-137,22-14</inkml:trace>
  <inkml:trace contextRef="#ctx0" brushRef="#br0" timeOffset="64447.52">8698 7065,'-39'19,"-284"197,242-157,62-41</inkml:trace>
  <inkml:trace contextRef="#ctx0" brushRef="#br0" timeOffset="71385.613">655 1787,'32'47,"4"-9,-2 1,-1 2,-2 1,13 25,17 4,-45-59</inkml:trace>
  <inkml:trace contextRef="#ctx0" brushRef="#br0" timeOffset="71935.867">570 2097,'19'20,"21"10,8 5,1-2,-8-4,-6-5,-9-3,-4-5,-6 0,-1 2,-2 3,-5 2,3-2,-2 0,-2-4</inkml:trace>
  <inkml:trace contextRef="#ctx0" brushRef="#br0" timeOffset="72423.057">598 2577,'10'5,"8"6,5 6,4 1,2 1,1-2,-5 1,-1-3,-1 1,1-2,1 1,2 3,0 3,1-2,-5 1,-1-4,-4-4</inkml:trace>
  <inkml:trace contextRef="#ctx0" brushRef="#br0" timeOffset="72954.374">570 2803,'5'0,"11"5,7 6,6 1,1 4,1 4,0 3,0 2,-1 2,-1 2,0 0,0 0,-6 0,-1-5,-5-2,-5-5</inkml:trace>
  <inkml:trace contextRef="#ctx0" brushRef="#br0" timeOffset="73520.386">683 3255,'-1'-8,"21"22,165 146,-84-61,-88-82</inkml:trace>
  <inkml:trace contextRef="#ctx0" brushRef="#br0" timeOffset="74123.287">570 3481,'83'36,"-55"-26,-1 2,0 1,0 1,-2 1,0 1,0 2,-2 0,0 1,-1 2,-1 0,-1 1,-1 1,-2 1,2 3,27 25,-39-45</inkml:trace>
  <inkml:trace contextRef="#ctx0" brushRef="#br0" timeOffset="74620.328">598 3819,'95'39,"-68"-25,-1 1,-1 1,0 1,-2 1,0 2,7 7,81 89,-108-111,0-1,0-1,1 1,0 0,0-1,0 0,0 1,0-2,1 1,-1 0,1-1,0 0,-1 0,4 0,8-1</inkml:trace>
  <inkml:trace contextRef="#ctx0" brushRef="#br0" timeOffset="75204.076">655 4186,'0'-1,"0"0,-1 1,1-1,0 0,0 1,0-1,0 0,0 0,0 1,0-1,0 0,1 1,-1-1,0 0,0 1,1-1,-1 0,0 1,1-1,-1 0,0 1,1-1,-1 1,1-1,-1 1,1-1,-1 1,1-1,0 1,-1-1,1 1,-1 0,1 0,0-1,-1 1,1 0,0 0,0-1,-1 1,1 0,0 0,-1 0,1 0,0 0,0 0,-1 0,1 1,0-1,-1 0,1 0,0 0,-1 1,1-1,0 0,-1 1,1-1,0 0,-1 1,1-1,-1 1,1-1,-1 1,1-1,-1 1,0 0,1 0,26 9,0 2,0 1,-2 1,1 1,-2 1,0 1,-1 1,9 11,83 98,-86-107,-20-21</inkml:trace>
  <inkml:trace contextRef="#ctx0" brushRef="#br0" timeOffset="76590.284">626 4383,'55'18,"-26"-5,-2 2,0 0,-1 2,-1 0,0 2,20 20,10 7,57 66,-90-89</inkml:trace>
  <inkml:trace contextRef="#ctx0" brushRef="#br0" timeOffset="77909.959">626 4609,'22'5,"-1"1,1 0,-1 2,-1 0,1 2,-2 0,1 1,10 9,200 141,-187-140,-26-13</inkml:trace>
  <inkml:trace contextRef="#ctx0" brushRef="#br0" timeOffset="78874.56">655 2295,'0'0,"0"0,0 0,0 1,0-1,0 0,0 1,0-1,0 0,-1 0,1 1,0-1,0 0,0 0,0 1,0-1,-1 0,1 0,0 0,0 1,0-1,-1 0,1 0,0 0,0 0,-1 0,1 1,0-1,0 0,-1 0,1 0,0 0,0 0,-1 0,1 0,0 0,-1 0,1 0,0 0,0 0,-1 0,1 0,0 0,0 0,-1 0,1 0,0-1,0 1,-1 0,1 0,0 0,0 0,-1-1,1 1,0 0,8 27,6-2,0 0,2-1,0 0,2-1,1-1,0-1,2 0,0-2,1 0,1-2,8 5,10 5,-24-17</inkml:trace>
  <inkml:trace contextRef="#ctx0" brushRef="#br0" timeOffset="85055.274">1473 1477,'-1'0,"-1"1,1 1,-1-1,1 0,0 0,0 0,0 1,0-1,0 0,0 1,0-1,0 1,0 0,0-1,1 1,-1 0,1-1,-1 1,1 0,0-1,0 1,0 0,0 0,0-1,0 1,0 0,0 0,1-1,-1 1,1 0,-1-1,1 1,0-1,0 1,-1 0,2 0,-1 5,4 16,-1 0,-2 0,0 0,-2 0,0 1,-1-1,-2 0,0 0,-3 5,-12 85,17-102</inkml:trace>
  <inkml:trace contextRef="#ctx0" brushRef="#br0" timeOffset="89860.901">1444 1449,'93'-43,"-70"35,-8 1,1 1,0 1,0 0,0 1,1 1,-1 1,1 0,0 1,4 1,-19 0,1 0,-1 1,1-1,-1 1,0 0,1 0,-1 0,0 0,0 0,1 0,-1 0,0 1,0-1,0 1,-1 0,1 0,0-1,-1 1,1 0,-1 0,1 1,-1-1,0 0,0 0,0 1,0-1,0 0,-1 1,1-1,-1 1,0-1,1 1,-1-1,0 1,0-1,-1 1,1-1,0 1,-1-1,0 1,0-1,1 0,-1 1,0-1,-1 0,1 0,0 0,-1 0,1 0,-1 0,0 0,1 0,-1 0,0-1,-2 2,-96 74,100-77,1 0,-1 0,0 0,1 0,-1 1,0-1,1 0,-1 0,0 0,0 1,1-1,-1 0,0 1,0-1,1 0,-1 1,0-1,0 0,0 1,0-1,0 0,1 1,-1-1,0 0,0 1,0-1,0 0,0 1,0-1,0 1,0-1,0 0,0 1,-1-1,1 0,0 1,0-1,0 0,0 1,0-1,-1 0,1 1,0-1,0 0,-1 0,1 1,0-1,0 0,-1 0,1 1,0-1,-1 0,1 0,0 0,-1 1,1-1,0 0,-1 0,1 0,0 0,-1 0,37 2,-31-2,9 0,-9-1,0 0,0 0,-1 0,1 1,0 0,0 0,0 0,0 1,0 0,0 0,0 0,0 0,-1 1,1-1,0 1,-1 1,1-1,-1 1,0-1,0 1,0 0,0 1,-1-1,1 1,-1-1,0 1,0 0,0 0,-1 1,1 0,0 3,-1 0,0 0,-1 0,1 0,-2 0,1 1,-1-1,0 0,-1 0,0 1,0-1,-1 0,0 0,0 0,-1 0,0 0,-1-1,1 1,-1-1,-1 0,1 0,-1-1,-1 1,1-1,-1 0,0 0,-6 4,-6-2,-1-1,1-1,-1 0,0-2,0 0,-1-1,1 0,-1-2,0-1,1 0,-1-1,0-1,-3-2,-1 0,6-3</inkml:trace>
  <inkml:trace contextRef="#ctx0" brushRef="#br0" timeOffset="93281.271">8726 6048,'-22'13,"-69"142,64-107,-3-1,-1-1,-3-2,-1-2,-22 19,80-106,113-169,-30 69,-11 43,-95 101,1 1,-1-1,0 1,1-1,-1 1,1-1,-1 1,1 0,-1-1,1 1,-1 0,1-1,-1 1,1 0,-1 0,1-1,-1 1,1 0,0 0,-1 0,1 0,-1 0,1 0,0 0,-1 0,1 0,-1 0,1 0,0 0,-1 0,1 0,-1 1,1-1,-1 0,1 0,-1 1,1-1,-1 0,1 1,-1-1,1 0,-1 1,1-1,-1 1,0-1,1 1,-1-1,0 1,1-1,-1 1,0-1,0 1,1 0,8 40,-6-24,38 177,31-42,-72-152,0 0,0 0,0 0,-1 0,1-1,0 1,0 0,0 0,-1 0,1 0,0 0,0 0,-1 0,1 0,0 0,0 0,-1 0,1 0,0 0,0 0,0 0,-1 0,1 1,0-1,0 0,-1 0,1 0,0 0,0 0,0 0,0 1,-1-1,1 0,0 0,0 0,0 0,0 1,-1-1,1 0,0 0,0 0,0 1,0-1,0 0,0 0,0 1,0-1,0 0,0 0,0 1,0-1,0 0,0 0,0 0,0 1,0-1,0 0,-27-18,19 12,-9-5,0 0,0 1,-1 1,0 0,-1 2,0 0,0 1,0 1,-1 0,0 2,0 0,-13 1,-12 3,33-1</inkml:trace>
  <inkml:trace contextRef="#ctx0" brushRef="#br0" timeOffset="96425.66">9404 6190,'7'-4,"0"0,0 0,0 1,1 0,-1 0,1 1,0 0,0 0,0 1,0 0,0 0,0 1,0 0,7 1,0-1,102 0,118-11,-145 1,1 4,85 5,-129 2,-101-36,-31-36,84 71,1-1,0 1,0-1,-1 1,1-1,-1 1,1 0,0-1,-1 1,1 0,-1-1,1 1,-1 0,1 0,-1-1,1 1,-1 0,1 0,-1 0,1 0,-1 0,1 0,-1 0,0 0,1 0,-1 0,1 0,-1 0,1 0,-1 0,1 0,-1 1,1-1,-1 0,1 0,-1 1,1-1,-1 0,1 0,-1 1,1-1,0 1,-1-1,1 0,0 1,-1-1,1 1,0-1,-1 1,1-1,0 1,0-1,0 1,0-1,-1 1,1-1,0 1,0-1,0 1,0 0,0-1,0 1,0-1,0 1,1-1,-1 1,0-1,0 1,-1 51,2-45,-2 22,-2 0,-1 0,-1 0,-1-1,-1 0,-2 0,-11 23,62-89,-3-8,94-91,-115 123</inkml:trace>
  <inkml:trace contextRef="#ctx0" brushRef="#br0" timeOffset="100212.126">10617 5710,'192'-5,"-184"2,1-1,0 0,-1 0,0-1,0 0,0 0,-1-1,0 0,0 0,0-1,-1 0,0 0,0 0,-1-1,0 0,0 0,-1 0,3-7,-6 13,-1 3,0-1,1 0,-1 1,0-1,0 0,0 1,1-1,-1 0,0 0,0 1,1-1,-1 0,0 0,1 0,-1 1,0-1,1 0,-1 0,0 0,1 0,-1 0,0 0,1 0,-1 1,0-1,1 0,-1 0,1 0,-1-1,0 1,1 0,-1 0,0 0,1 0,-1 0,0 0,1 0,-1-1,0 1,1 0,-1 0,0 0,1-1,-1 1,0 0,0 0,1-1,-1 1,0 0,0-1,0 1,1 0,-1-1,0 1,0 0,0-1,0 1,0 0,0-1,0 1,2 36,-2-31,-2 285,4-275,1 0,0 0,0-1,2 1,0-1,0 0,8 14,-13-27,0 0,0-1,1 1,-1 0,0 0,0 0,1 0,-1 0,1-1,-1 1,0 0,1 0,-1-1,1 1,0 0,-1-1,1 1,0 0,-1-1,1 1,0-1,0 1,-1-1,1 0,0 1,0-1,0 0,0 1,0-1,-1 0,1 0,0 0,0 0,0 0,0 0,0 0,0 0,0 0,-1 0,1 0,0-1,0 1,0 0,0-1,0 1,-1-1,1 1,0-1,0 1,-1-1,1 1,0-1,-1 0,1 1,-1-1,1 0,-1 1,1-1,-1 0,1 0,-1 0,83-193,112-147,-197 340,-2 8</inkml:trace>
  <inkml:trace contextRef="#ctx0" brushRef="#br0" timeOffset="101095.182">11294 5907,'-2'1,"0"-1,0 0,0 0,0 1,0-1,1 1,-1-1,0 1,0 0,0 0,1 0,-1 0,0 0,1 0,-1 0,1 0,0 1,-1-1,1 1,0-1,0 1,0-1,0 1,0 0,0 0,0-1,0 1,0 2,1-3,-104 184,104-185,0-1,0 1,-1-1,1 1,0 0,0-1,0 1,0-1,0 1,0 0,-1-1,1 1,0 0,0-1,0 1,-1 0,1 0,0-1,-1 1,1 0,0 0,-1-1,1 1,0 0,-1 0,1 0,0 0,-1-1,1 1,0 0,-1 0,1 0,-1 0,1 0,0 0,-1 0,1 0,0 0,-1 0,1 0,14-21,1 1,2 0,0 1,0 1,2 0,3-1,24-23,25-2,-69 43,0 1,0-1,0 1,-1 0,1 0,0 0,0 0,0 0,0 0,0 0,0 1,0-1,0 1,0-1,-1 1,1 0,0 0,0 0,-1 0,1 0,-1 0,1 0,-1 0,1 1,-1-1,1 0,-1 1,0-1,0 1,0 0,0-1,0 1,0 0,-1 0,1 0,0-1,-1 1,0 0,1 0,-1 1,15 183,-24-196,0 0,0 1,-1 0,-1 1,1 0,-1 0,-1 1,1 0,-1 1,-4-1,-79-31,74 34</inkml:trace>
  <inkml:trace contextRef="#ctx0" brushRef="#br0" timeOffset="102193.799">10870 5258,'398'0,"-345"-9,-52 9,0-1,0 1,-1-1,1 1,0-1,-1 1,1-1,0 1,-1-1,1 1,0-1,-1 0,1 0,-1 1,0-1,1 0,-1 0,1 1,-1-1,0 0,0 0,1 0,-1 0,0 0,0 1,0-1,0 0,0 0,0 0,0 0,0 0,-1 1,1-1,0 0,0 0,-1 0,1 0,-1 1,1-1,0 0,-1 0,0 1,1-1,-1 0,1 1,-1-1,0 1,1-1,-1 1,0-1,0 1,1-1,-1 1,0 0,0-1,0 1,1 0,-1 0,0-1,-66-41,56 37,1 0,0-1,0 0,1-1,0 0,0 0,1-1,0 0,0-1,-5-7,2-3</inkml:trace>
  <inkml:trace contextRef="#ctx0" brushRef="#br0" timeOffset="116217.072">2742 686,'-58'45,"27"-6,3 2,1 1,2 1,0 3,-14 27,-4-2,-3-2,-15 13,-156 206,216-287,0 0,0 0,0 0,0 0,0 0,0 0,0 0,1 0,-1 0,0 1,1-1,-1 0,1 0,-1 1,1-1,0 0,-1 0,1 1,0-1,0 1,0-1,0 0,0 1,0-1,0 0,1 1,-1-1,0 0,1 0,-1 1,1-1,0 0,-1 0,1 1,0-1,0 0,-1 0,1 0,0 0,0 0,0 0,0-1,0 1,0 0,1 0,-1-1,0 1,0-1,1 1,-1-1,1 1,19-2,0-3</inkml:trace>
  <inkml:trace contextRef="#ctx0" brushRef="#br0" timeOffset="117335.987">8698 4073</inkml:trace>
  <inkml:trace contextRef="#ctx0" brushRef="#br0" timeOffset="117816.548">8895 3762,'-297'378,"60"-27,128-202,57-56,45-73</inkml:trace>
  <inkml:trace contextRef="#ctx0" brushRef="#br0" timeOffset="119269.067">2658 715,'64'-73,"24"-100,21 72,-54 59,-33 20,-1-1,0 0,-2-2,-1 0,-1-1,9-20,2-2,37-34,-58 77</inkml:trace>
  <inkml:trace contextRef="#ctx0" brushRef="#br0" timeOffset="120837.226">4464 2492,'17'5,"0"0,1-1,0-1,-1 0,1-2,0 0,0-1,0-1,0 0,0-2,-1 0,1-1,-1 0,0-2,16-6,37-17,-2-4,-1-2,-1-3,-2-3,-2-3,-2-3,-3-2,34-37,-80 76,-1 0,0-1,0 0,-1-1,-1 1,0-2,0 1,-2-1,1-1,-2 1,0-1,0 0,-1 0,-1 0,0-1,-1 1,-1-1,0 1,-1-1,-1 0,0 0,0 11,0 0,0 1,0-1,-1 0,1 1,-1 0,0-1,0 1,0 0,0 0,-1 0,1 0,-1 0,0 1,0-1,0 1,0 0,0 0,-1 0,1 0,0 0,-1 1,1-1,-1 1,0 0,0 0,1 1,-1-1,0 1,0-1,0 1,0 1,-8 0,1 0,0 1,0 1,0 0,1 0,-1 1,1 1,-1-1,1 2,-4 3,-20 11,1 2,2 1,0 2,1 1,2 1,-4 7,20-20,0 0,2 1,0 0,0 1,2 0,0 1,0 0,2 0,0 0,1 1,1 0,1 0,0 0,1 7,4 0,2 0,0-1,2 0,0 0,2 0,0-1,2 0,0-1,2 0,1-1,0 0,1-1,2 0,0-1,0-1,2-1,0 0,17 11,75 51,-92-65</inkml:trace>
  <inkml:trace contextRef="#ctx0" brushRef="#br0" timeOffset="128869">5621 2295,'122'103,"24"-15,-16-14,-91-54,-15-9,0 0,-1 2,0 1,-1 1,-1 1,8 7,0 7,2-1,2-2,0-1,2-2,20 10,319 178,-153-96,31 21,-53-23,-24-1,-66-21,113 42,-177-110,0 2,-2 2,-1 2,-1 2,28 29,58 43,-142-121,0 1,2-2,0 0,0 0,2-1,1-1,0 0,1 0,-4-16,2 0,9 26,0 0,0 1,-1-1,-1 1,0 0,0 0,-1 0,0 1,0-1,-1 1,0 1,0-1,-6-4,9 11,-1 0,1 0,-1 0,0 1,1-1,-1 1,0 0,1 0,-1 0,0 0,1 1,-1 0,0 0,1 0,-1 0,1 0,0 1,-1-1,1 1,0 0,0 0,0 0,0 0,0 1,0-1,1 1,-1 0,1 0,0 0,0 0,0 0,0 0,0 0,1 1,0-1,-1 1,1-1,0 2,-12 15,-18 20,-1-1,-3-2,0-2,-3-1,0-2,-10 4,18-3,30-32,-1-1,1 1,0-1,0 1,0 0,0-1,0 1,0-1,0 1,0 0,0-1,0 1,0-1,0 1,0 0,0-1,1 1,-1-1,0 1,0-1,1 1,-1-1,0 1,1-1,-1 1,1-1,-1 1,1-1,-1 0,0 1,1-1,0 1,-1-1,1 0,-1 0,1 1,-1-1,1 0,-1 0,1 0,0 0,-1 0,1 0,-1 0,1 0,0 0,-1 0,1 0,-1 0,1 0,0 0,-1 0,1-1,-1 1,1 0,-1 0,1-1,0 1,-1 0,0-1,1 1,-1 0,1-1,-1 1,1-1,-1 1,0-1,1 1,-1-1,0 0,208-66,-207 67,73-25,1 3,1 4,1 3,2 3,-168 34,60-18</inkml:trace>
  <inkml:trace contextRef="#ctx0" brushRef="#br0" timeOffset="131873.965">4803 1843,'-48'-34,"-214"-174,85 115,76 26,-27-7,104 63,1-1,-1-1,2-1,0-1,-17-15,-5-14,29 28,0 1,-2 0,0 1,0 1,-1 0,-1 1,-3 0,-191-102,100 60,95 48,1-1,-1-1,1 0,1-1,0-1,0-1,-4-4,5 1,0 1,-1 0,-1 1,0 0,-1 1,0 1,-18-6,-130-72,145 77,20 11,-1 0,1 0,-1 0,1 0,0 0,-1 0,1-1,-1 1,1 0,0-1,-1 1,1-1,0 0,0 1,-1-1,1 0,0 0,0 0,0 0,0 0,0 0,0 0,0 0,0 0,0 0,1-1,-1 1,0 0,1 0,-1-1,1 1,0 0,-1-1,1 1,0-1,0 1,0-1,0 1,0 0,0-1,0 1,0-1,0 1,1 0,-1-1,1 1,-1 0,1-1,-1 1,1 0,0 0,0-1,0 0,13-9,0 0,1 1,0 0,1 1,0 1,0 1,6-2,44-22,24-19,-88 49,-1 0,1 1,-1-1,1 1,-1-1,1 1,0-1,-1 1,1 0,0 0,-1 0,1 0,0 0,-1 0,1 0,0 0,-1 1,1-1,0 1,-1-1,1 1,-1 0,1-1,-1 1,1 0,-1 0,0 0,1 0,-1 0,0 1,0-1,0 0,0 1,0-1,0 0,0 1,0-1,-1 1,1-1,0 1,-1 0,1-1,-1 2,20 76,-21 150,-50-4,7-84,44-141,0 1,0-1,0 1,0-1,1 1,-1-1,0 1,0-1,0 1,0 0,-1-1,1 1,0-1,0 1,0-1,0 1,0-1,-1 1,1-1,0 1,-1-1,1 1,0-1,-1 1,1-1,0 0,-1 1,1-1,-1 1,1-1,-1 0,1 0,-1 1,1-1,-1 0,1 0,-1 1,1-1,-1 0,1 0,-1 0,1 0,-1 0,0 0,1 0,-1 0,1 0,-1 0,1 0,-1 0,1-1,-1 1,1 0,-1 0,1-1,-1 1,1 0,-15-31,13 26,-110-286,75 149,36 128,-1 0,0 1,-1-1,-1 1,0 0,-1 0,0 0,-7-11,12 23,-1 0,1 0,0 1,0-1,0 0,-1 1,1-1,0 0,-1 1,1-1,0 1,-1-1,1 0,-1 1,1-1,-1 1,1-1,-1 1,1 0,-1-1,0 1,1 0,-1-1,1 1,-1 0,0-1,1 1,-1 0,0 0,0 0,1 0,-1 0,0 0,1 0,-1 0,0 0,0 0,1 0,-1 0,0 1,1-1,-1 0,0 0,1 1,-1-1,1 0,-1 1,0-1,1 1,-1-1,1 1,-1-1,-18 37,15-27,-4 7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0:3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1243 311,'-11'-16,"0"0,-1 1,-1 0,0 1,-1 1,0 0,-1 1,-1 0,0 1,-1 1,1 1,-2 0,1 1,-1 1,-18-4,14 9,0 1,0 1,0 1,0 1,0 1,0 1,0 1,1 1,-3 2,11-5,-15 4,1 2,0 0,0 2,1 1,0 1,2 1,-1 2,2 0,0 1,-2 4,23-20,-1 1,1 0,0 0,0 0,0 0,0 1,0-1,1 0,-1 1,0-1,1 1,0 0,0-1,0 1,0 0,0 0,0 0,1 0,-1 0,1-1,0 1,0 0,0 0,0 0,1 0,-1 0,1 0,0 0,0 0,0-1,0 1,0 0,0-1,1 1,-1 0,1-1,0 0,0 1,0-1,0 0,0 0,2 1,7 4,2-1,-1 0,1 0,-1-1,2-1,-1 0,0-1,1-1,-1 0,1 0,3-1,5 1,-21-2,0 0,0-1,1 1,-1 0,0 0,1 0,-1 0,0 0,0 0,1 0,-1 0,0 1,0-1,1 0,-1 1,0-1,0 1,0 0,0-1,0 1,0 0,0-1,0 1,0 0,0 0,0 0,0 0,0 0,-1 0,1 0,0 0,-1 0,1 0,-1 1,1-1,-1 0,0 0,1 1,-1-1,0 0,0 0,0 1,0-1,0 0,0 0,0 1,0-1,-1 0,1 0,-1 1,-76 77,52-60,-2 4,-3 1,0 1,2 1,1 2,-15 20,39-46,1 1,-1-1,1 1,0-1,-1 1,1 0,1 0,-1 0,0 0,1 0,-1 1,1-1,0 0,0 1,0-1,1 0,-1 1,1-1,0 1,0-1,0 1,0-1,1 1,-1-1,1 1,0-1,0 0,0 1,1-1,-1 0,1 0,-1 0,1 0,0 0,1 0,-1-1,0 1,1 0,-1-1,1 0,0 0,-1 0,1 0,0 0,1 0,-1-1,0 0,0 1,24 0,0-1,0-1,-1-1,1-1,-1-2,1 0,-1-2,0-1,-1-1,0-1,0-1,10-7,42-12,-53 20</inkml:trace>
  <inkml:trace contextRef="#ctx0" brushRef="#br0" timeOffset="242.906">1751 395,'-34'43,"-25"34,-7 8,2-5,7-12,14-12,9-11,11-8,3-11,7-5,4-11,4-6</inkml:trace>
  <inkml:trace contextRef="#ctx0" brushRef="#br0" timeOffset="433.207">1327 395,'34'53,"15"22,5 3,-2-6,-6-17,-10-11,-6-15,-9-6,-3-8,1-6,-4-4</inkml:trace>
  <inkml:trace contextRef="#ctx0" brushRef="#br0" timeOffset="1012.728">2287 593,'-22'-6,"0"1,0 1,0 2,-1 0,0 1,1 1,-1 1,1 1,-1 1,1 2,0 0,-8 3,22-6,0 1,0-1,1 2,-1-1,1 1,-1 0,1 1,0-1,1 2,-1-1,1 1,0-1,0 2,1-1,0 1,0 0,0 0,1 0,0 0,1 1,-1 0,1 0,-1 5,6-9,-1 1,1-1,0 0,-1 0,2 0,-1 0,1 0,-1 0,1 0,0-1,0 0,0 1,1-1,-1 0,1-1,0 1,0-1,0 1,0-1,0 0,0-1,1 1,-1-1,1 0,-1 0,1 0,-1-1,1 1,-1-1,1 0,0 0,-1-1,1 0,-1 1,1-1,-1-1,0 1,1-1,-1 0,3-1,35-13,0-2,-2-2,0-1,-1-2,-2-2,18-16,-54 39,0 1,0-1,0 1,0-1,0 1,0 0,0 0,1-1,-1 1,1 0,-1 0,1 0,-1 0,1 0,-1 1,1-1,0 0,-1 1,1-1,0 1,-1 0,1-1,0 1,0 0,0 0,-1 0,1 0,0 1,0-1,-1 0,1 1,0-1,-1 1,1 0,0-1,-1 1,1 0,-1 0,1 0,-1 0,1 0,-1 1,0-1,0 0,0 0,1 1,-1-1,0 1,-1-1,1 1,0 0,0-1,-1 1,1 0,0 0,2 50,-3-27</inkml:trace>
  <inkml:trace contextRef="#ctx0" brushRef="#br0" timeOffset="1427.942">2569 819,'14'-36,"2"2,1 0,2 1,2 0,0 2,7-6,-27 35,0 1,-1-1,1 1,0-1,0 1,0 0,0-1,0 1,1 0,-1 0,0 0,0 0,1 0,-1 0,1 0,-1 0,1 1,-1-1,1 0,0 1,-1-1,1 1,0 0,-1-1,1 1,0 0,-1 0,1 0,0 1,-1-1,1 0,0 0,-1 1,1-1,0 1,-1 0,1-1,-1 1,1 0,10 25,-12-24,1 0,-1 0,1 0,0 0,-1 1,1-1,0 0,0 0,1 0,-1-1,0 1,1 0,-1 0,1-1,-1 1,1-1,0 1,-1-1,1 0,0 0,0 0,0 0,0 0,0 0,1 0,-1-1,0 1,0-1,0 1,1-1,-1 0,2 0,6-2,0-1,1-1,-1 0,0 0,-1-1,1 0,-1-1,0 0,0 0,-1-1,0 0,0-1,0 0,17-13,-15 13,-1 1,1 1,0 0,1 0,-1 1,1 1,0 0,1 0,-1 1,9-1,24-9,-25 7</inkml:trace>
  <inkml:trace contextRef="#ctx0" brushRef="#br0" timeOffset="1848.068">3246 593,'-28'356,"28"-344,0-1,-1 1,-1-1,0 1,0-1,-1 0,-1 0,1 0,-2 0,0 0,0-1,-1 0,-6 9,11-19,0 0,0 1,0-1,-1 0,1 0,0 0,0 0,0 0,0 0,0 0,0-1,0 1,0 0,-1 0,1-1,0 1,0-1,0 1,0-1,1 1,-1-1,0 0,0 0,0 1,0-1,1 0,-1 0,0 0,1 0,-1 0,1 0,-1 0,1 0,-1 0,1 0,0 0,-1 0,1 0,0 0,0 0,0 0,0 0,0 0,0 0,0-1,0 1,0 0,0 0,1 0,-1 0,0 0,1 0,-1 0,1 0,0 0,0 0,5-29,1 0,2 1,1 1,2-1,0 2,2 0,1 0,1 1,1 1,5-4,-19 25,23-34,1 1,3 1,1 1,1 2,2 1,15-10,-36 32,1 0,0 1,0 0,0 1,1 1,1 0,-1 1,1 0,0 2,0 0,0 1,1 0,4 1,-17 2,0 1,0-1,0 1,0 0,-1 1,1-1,0 0,-1 1,1 0,-1 0,0 0,1 0,-1 1,0-1,0 1,-1 0,1 0,0 0,-1 0,0 0,0 0,0 1,0-1,0 1,-1 0,1-1,-1 1,0 0,0 0,-1 0,1 0,-1 0,0-1,0 1,0 0,0 0,-1 0,0 0,1 0,-1 0,-1-1,1 1,-1 0,1-1,-1 1,0-1,0 1,0-1,-1 0,1 0,-1 0,0 0,-1 0,-14 13,-1-1,0 0,-2-2,1 0,-2-1,1-1,-2-2,1 0,-1-1,-1-1,-20 3,41-9,1 0,-1 0,1 1,-1-1,1 0,-1-1,0 1,0 0,1-1,-1 0,0 1,0-1,0 0,0-1,1 1,-1 0,0-1,0 1,1-1,-1 0,0 0,1 0,-1 0,1-1,-1 1,1-1,-1 0,2-9</inkml:trace>
  <inkml:trace contextRef="#ctx0" brushRef="#br0" timeOffset="2116.133">4177 1,'-19'38,"-11"32,-5 14,-2-3,5-10,9-13,3-6,6-7,4-7,-1-5,2-3,2-2,3-1,6-5,3-11,6-7,0-10,-1-3</inkml:trace>
  <inkml:trace contextRef="#ctx0" brushRef="#br0" timeOffset="2432.069">4150 537,'21'11,"0"-2,1 0,1-1,0-2,-1 0,2-1,-1-2,0 0,1-1,0-2,-1 0,1-2,-1 0,4-2,84-36,-107 38,-1 0,1 0,-1-1,0 1,0-1,0 0,0 0,0 0,0 0,-1 0,0 0,0-1,0 0,0 1,0-1,-1 0,1 0,-1 0,0 0,0 0,-1 0,1 0,-1 0,0 0,0 0,0 0,-1-3,0 3,0 1,0 0,-1 0,1-1,-1 1,0 0,0 0,0 0,0 1,0-1,-1 0,1 1,-1 0,0-1,0 1,0 0,0 1,0-1,0 0,0 1,-1 0,1-1,0 1,-1 1,1-1,-1 0,1 1,-1 0,-1 0,-5-1,0 1,0 0,0 0,0 1,0 1,0 0,0 0,0 1,1 0,-2 1,-7 7,0 0,1 1,0 1,1 1,0 0,1 1,1 0,1 2,0-1,1 2,1-1,0 2,1-1,-2 10,9-22,-1 0,2 0,-1 0,1 1,0-1,0 1,1-1,0 1,0 0,1 0,0-1,0 1,0 0,1 0,0-1,0 1,1-1,-1 1,2-1,-1 1,1-1,0 0,0 0,0 0,1-1,0 1,0-1,0 0,1 0,0 0,0-1,0 1,5 2,62 16,-49-21</inkml:trace>
  <inkml:trace contextRef="#ctx0" brushRef="#br0" timeOffset="3144.067">3246 452,'0'5,"-4"1,-3 5,1 5,-3 0,-1 2,1 3,3 2,-3-2,1 0,1 0,2 3,2 1,6-3,2-1,6-3,1-6</inkml:trace>
  <inkml:trace contextRef="#ctx0" brushRef="#br0" timeOffset="4345.728">0 1101,'112'-15,"1"4,0 5,100 8,-81-1,-90-1,1672-26,696-136,-2090 124,-273 29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7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505 26,'-2'-2,"1"0,0 0,-1 0,0 1,1-1,-1 0,0 1,0 0,0-1,0 1,0 0,0 0,0 0,-1 0,1 0,0 1,-1-1,1 1,0-1,-1 1,1 0,0 0,-1 0,-1 0,1 0,-11 1,1 0,0 1,0 1,0 0,1 1,-1 0,1 1,0 1,0 0,1 0,-1 1,1 0,1 1,0 0,0 1,0 0,1 1,-3 4,-20 21,2 1,1 1,2 1,2 1,-13 29,29-49,1 1,1 1,1-1,1 1,0 0,2 0,0 5,5-14,0 0,1-1,1 1,0-1,0 0,1 0,0 0,1-1,0 0,1 0,0 0,1-1,0 0,0 0,1-1,0 0,0-1,1 0,0 0,0-1,1 0,-1-1,1 0,1-1,1 0,9 4,-1-2,1 0,0-1,1-2,-1 0,1-1,-1-2,1 0,0-1,10-3,-22 1,-1 0,1 0,-1-1,0-1,0 1,0-2,-1 1,0-1,0-1,0 0,-1 0,0-1,0 1,-1-2,0 1,-1-1,0 0,0-1,0 1,-2-1,1 0,-1 0,3-11,-6 14,-1 0,1 0,-1 0,0 0,0 1,-1-1,0 0,0 0,-1 0,0 1,0-1,0 1,-1-1,0 1,0 0,-1 0,1 0,-1 0,-1 1,1 0,-1 0,0 0,0 0,0 1,-1 0,0 0,0 0,0 1,0 0,0 0,0 0,-1 1,0 0,1 0,-1 1,0 0,0 0,0 0,-5 1,13 0,-1 1,0-1,1 1,-1-1,0 1,0-1,1 1,-1-1,0 1,0-1,0 1,0-1,0 1,0 0,0-1,0 1,0-1,0 1,0-1,0 1,0-1,0 1,0-1,0 1,-1 0,1-1,0 1,0-1,-1 0,1 1,0-1,-1 1,1-1,-1 1,1-1,0 0,-1 1,1-1,-1 0,1 0,-1 1,0-1,19 3,0-1,0-1,0-1,0 0,0-1,0-1,0-1,0 0,0-1,1-2,18-11,-31 9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4:29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31 340,'0'4,"0"12,0 8,-5 4,-2 3,1 0,1 0,1 0,2-2,1-9,5-9,3-5</inkml:trace>
  <inkml:trace contextRef="#ctx0" brushRef="#br0" timeOffset="248.792">31 1,'0'4,"0"3</inkml:trace>
  <inkml:trace contextRef="#ctx0" brushRef="#br0" timeOffset="631.141">200 141,'16'23,"-1"0,0 1,-2 1,-1 0,-1 0,-2 1,0 1,-2 0,1 4,15 82,-22-113,-1-1,0 1,1-1,-1 1,1 0,-1-1,1 1,-1 0,1-1,-1 1,1 0,-1 0,1 0,-1-1,1 1,-1 0,1 0,0 0,-1 0,1 0,-1 0,1 0,-1 0,1 0,0 0,-1 0,1 1,-1-1,1 0,-1 0,1 0,-1 1,1-1,-1 0,1 1,-1-1,1 0,-1 1,0-1,1 1,-1-1,0 1,1-1,-1 1,0-1,1 1,-1-1,0 1,0-1,0 1,0-1,1 1,-1-1,0 1,0 0,0-1,0 1,17-54,-16 49,15-60,-11 37,2 1,0 0,2 1,1 0,0 0,10-13,-12 27,-2 6</inkml:trace>
  <inkml:trace contextRef="#ctx0" brushRef="#br0" timeOffset="1135.327">595 424,'20'1,"1"-1,-1-1,0-1,1-1,-1-1,0 0,0-2,-1 0,0-1,0-1,0 0,10-8,-25 14,0 0,-1-1,1 1,0-1,-1 0,0 0,1 0,-1 0,0-1,0 1,-1-1,1 0,-1 1,0-1,0 0,0 0,-1-1,1 1,-1 0,0-1,0 1,0 0,-1-1,0 1,0-1,0 1,0-1,-1 1,1-1,-1 1,0 0,-1-1,1 1,-1 0,1 0,-1 0,-1 0,1 0,-1 0,1 1,-1-1,0 1,0 0,0 0,-3-3,-3 5,0-1,0 2,1-1,-1 1,0 0,0 1,0 0,1 0,-1 1,1 0,-1 1,1-1,0 2,-1-1,2 1,-1 0,0 1,1 0,0 0,0 1,1 0,-1 0,1 0,0 1,1 0,0 0,-4 7,3-5,0 0,1 1,0-1,1 1,0 0,0 0,1 0,1 0,-1 1,2-1,0 1,0 2,0-8,1 0,0 1,0-1,1 0,-1 0,1 0,0 0,1-1,-1 1,1 0,0 0,0-1,1 1,-1-1,1 0,0 1,0-1,0 0,1-1,-1 1,1-1,0 0,0 1,0-2,0 1,1 0,12 4,1 0,0-1,0-1,0-1,0 0,1-1,0-1,-1-1,1-1,0 0,0-2,-1 0,1-1,10-3,71-23,-82 22</inkml:trace>
  <inkml:trace contextRef="#ctx0" brushRef="#br0" timeOffset="1645.157">1075 508,'123'-214,"-119"206,1 0,0 0,1 1,0 0,0 0,1 0,0 1,0 0,0 0,1 1,0 0,3-1,-10 5,0 1,1 0,-1 0,1 0,-1 0,0 0,1 0,-1 0,0 0,1 0,-1 0,0 1,1-1,-1 1,0-1,1 1,-1-1,0 1,0 0,0 0,1-1,-1 1,0 0,0 0,0 0,-1 0,1 0,0 1,0-1,0 0,-1 0,1 0,-1 1,1-1,-1 0,1 1,-1-1,0 0,0 1,0 0,7 62,-7-60,-1 2,0 0,0 1,0-1,1 0,0 0,1 0,-1 0,1 0,0 0,1 0,-1 0,1 0,0 0,1-1,-1 1,1-1,1 1,-1-1,0 0,1-1,0 1,0 0,1-1,-1 0,1 0,0 0,0-1,0 0,1 0,-1 0,1 0,-1-1,1 0,0 0,2 0,3-5,1 0,-1 0,0-1,0-1,0 0,-1 0,0-1,0 0,0-1,-1 0,0-1,0 0,0 0,-1-1,-1 0,0 0,0-1,0 0,-1 0,-1 0,0-1,0 0,0-3,14-20,-13 23,-1 1,0-1,-1-1,0 1,-1-1,0 1,-1-1,0 0,-1 0,-1 0,0-9,0-2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368 266,'0'-22,"0"12,0 22,-11 178,-8 47,-8-47,16-138,-1 56,17-95,1-7</inkml:trace>
  <inkml:trace contextRef="#ctx0" brushRef="#br0" timeOffset="269.561">1 661,'43'-5,"29"-6,11-6,-3-1,-10 4,-9-1,-8 2,-9 3,-8 4,-4-3,-4 1,0 1,-2-2,-4 0</inkml:trace>
  <inkml:trace contextRef="#ctx0" brushRef="#br0" timeOffset="897.2">875 125,'-58'690,"60"-568,0-121,0 0,0-1,0 0,0 1,0-1,0 0,-1 0,1 0,0 0,0 0,0-1,0 1,0 0,0-1,0 0,0 1,0-1,-1 0,1 0,0 0,-1 0,1 0,-1-1,1 1,-1 0,1-1,-1 1,0-1,0 1,0-1,0 0,0 1,0-2,3 0,144-113,-34 50,-113 66,0-1,0 1,0-1,1 1,-1-1,0 1,0 0,1 0,-1 0,0 0,0 0,1 0,-1 0,0 0,0 0,0 0,1 1,-1-1,0 0,0 1,0-1,0 1,1 0,-1-1,0 1,0 0,0 0,0-1,-1 1,1 0,0 0,0 0,0 0,-1 0,1 0,-1 0,1 0,-1 1,1-1,-1 0,1 0,-1 0,0 1,0-1,0 0,1 0,-1 1,-1-1,1 0,0 1,-10 64,1-42,7-23,1 0,0 0,0 0,0 1,0-1,0 0,0 1,0-1,0 1,0 0,1-1,-1 1,0-1,1 1,0 0,-1 0,1-1,0 1,0 0,0-1,0 1,0 0,0 0,1-1,-1 1,0 0,1-1,-1 1,1 0,0-1,0 1,0-1,-1 1,1-1,1 1,-1-1,0 0,0 0,0 1,1-1,-1 0,0 0,1 0,-1 0,1-1,-1 1,1 0,0-1,-1 1,1-1,0 1,-1-1,2 0,21 2,-1-1</inkml:trace>
  <inkml:trace contextRef="#ctx0" brushRef="#br0" timeOffset="1468.179">1666 633,'-27'23,"1"0,1 2,1 1,1 1,-17 26,20-1,20-51,0 0,0 0,0 0,0 0,0 0,0 0,0 0,0 0,1 1,-1-1,0 0,1 0,-1 0,1 0,-1 0,1-1,0 1,-1 0,1 0,0 0,-1 0,1-1,0 1,0 0,0-1,0 1,0 0,0-1,0 1,0-1,0 0,0 1,0-1,0 0,0 0,0 0,0 1,0-1,1 0,-1 0,0-1,0 1,0 0,1 0,13-3,0-1,-1 0,1 0,-1-2,0 1,0-2,-1 0,0-1,0 0,9-8,-3 4,121-98,-140 109,1 1,-1-1,1 1,-1-1,1 0,-1 1,1-1,-1 1,1 0,0-1,-1 1,1-1,-1 1,1 0,0-1,-1 1,1 0,0 0,0 0,-1 0,1-1,0 1,-1 0,1 0,0 0,0 0,-1 1,1-1,0 0,0 0,-1 0,1 1,0-1,-1 0,1 0,0 1,-1-1,1 1,-1-1,1 1,-1-1,1 1,-1-1,1 1,-1-1,1 1,-1 0,0-1,1 1,-1-1,0 1,1 0,-1 0,0-1,0 1,3 48,-3-33,0-13,0 0,0 0,1 0,-1 0,1 0,0-1,-1 1,1 0,0-1,1 1,-1 0,0-1,1 0,0 1,-1-1,1 0,0 0,0 0,0 0,0 0,1 0,-1 0,1-1,-1 1,1-1,-1 0,1 0,0 0,-1 0,1 0,0 0,0-1,0 0,-1 1,1-1,0 0,0 0,0-1,2 1,6-2,1 1,-1-2,0 1,0-2,0 1,0-1,-1-1,1 0,5-4,24-17,-2-1,-1-2,-1-2,-1-1,-2-1,-1-2,-2-1,-1-2,-3-1,0-1,16-38,-22 39,-7 17,-1-1,0 0,-2-1,-1 0,-1-1,-1 0,-1 0,-2 0,0-1,-1-7,-3 32,1-1,-1 1,0 0,0-1,0 1,0 0,0 0,0-1,0 1,-1 0,1 0,0-1,-1 1,1 0,-1 0,1 0,-1 0,0-1,1 1,-1 0,0 0,0 0,0 0,0 1,0-1,0 0,0 0,0 1,0-1,0 0,0 1,0-1,-1 1,1-1,0 1,0 0,-1-1,1 1,0 0,0 0,-1 0,1 0,0 0,0 0,-1 1,1-1,0 0,0 0,-1 1,1-1,0 1,0-1,0 1,0 0,0 0,-1-1,2 1,-1 0,0 0,0 0,0 0,0 0,0 0,-12 11,0 1,1 1,0 0,1 0,1 1,0 1,1 0,1 0,1 0,0 1,1 0,0 1,2-1,-2 11,-2 26,2 1,3 0,2 0,2 9,0-46,0 0,1 0,1 0,1 0,0-1,1 0,1 0,1 0,0 0,2-1,-1-1,2 1,4 4,-6-13,-4-5</inkml:trace>
  <inkml:trace contextRef="#ctx0" brushRef="#br0" timeOffset="1717.061">2117 379,'43'0,"44"0,15 0,1 0,-12 0,-17 0,-22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6:19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1 898,'76'-44,"-46"18,-1-1,-1-1,-1-1,-2-2,-1 0,20-35,17-20,-42 60,-1-1,-1-1,-2-1,0 0,-2-1,-2 0,0-1,3-22,-3 15,-7 29,-1-1,0 1,0-1,-1 1,0-1,0 0,-1 0,-1 0,1 0,-2 0,1 0,-1 1,-1-1,0 0,0 0,-1 1,-3-7,3 13,1 1,-1-1,0 1,0 0,0 0,0 0,0 0,0 1,-1-1,1 1,-1 0,1 0,-1 0,1 0,-1 1,0-1,1 1,-1 0,1 0,-1 0,0 1,1-1,-1 1,1 0,-1 0,1 0,-1 0,1 1,0 0,-1-1,1 1,0 0,0 0,1 1,-1-1,0 1,1-1,-1 1,1 0,0 0,0 0,0 0,0 0,0 2,-10 10,0 1,2 1,0 0,0 0,2 1,0 0,1 0,1 1,1 0,0 0,2 0,0 1,1-1,1 13,1-7,-2 1,1 0,2-1,1 1,1-1,0 1,3-1,0 0,1 0,3 5,74 164,-80-164,-5-18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5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0,'0'5,"0"6,0 6,0 5,-5 4,-1 2,-5-4,-5-1,0 0,-2-3,-3-1,-2 1,-3 3,-1 1,9-2,7-6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0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1 170,'340'0,"-270"-11,-69 11,0 0,1-1,-1 1,1-1,-1 1,0-1,0 1,1-1,-1 0,0 1,0-1,0 0,0 0,0 0,0 0,0 0,0 0,0 0,0 0,-1-1,1 1,0 0,-1 0,1-1,-1 1,1 0,-1-1,0 1,1 0,-1-1,0 1,0-1,0 1,0 0,0-1,-1 1,1-1,0 1,-1 0,1-1,0 1,-1 0,0-1,1 1,-1 0,0-1,-63-87,51 71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0,'5'5,"6"1,6 0,5-1,4-2,2 4,1 1,0-1,1-2,-1-2,0-1,0-1,-1-1,1 0,-1 0,-9-1,-9 1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0,'19'10,"16"7,8 2,0-4,-2-3,-3-4,-8-4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1 339,'20'-12,"0"0,-1-1,0-1,-1-1,-1 0,0-2,-1 0,-1 0,-1-2,0 0,1-4,3-1,-8 39,-12 83,9 103,12-42,19-30,-38-128,1 0,-1 0,0 0,0 0,1 0,-1 0,1 0,-1 0,1 0,-1 0,1 0,0-1,0 1,-1 0,1 0,0-1,0 1,0-1,-1 1,1 0,0-1,0 0,0 1,0-1,0 1,0-1,0 0,0 0,0 0,0 0,0 0,0 0,0 0,0 0,0 0,0 0,1 0,-1 0,0-1,0 1,-1-1,1 1,0 0,0-1,0 0,0 1,0-1,0 1,-1-1,1 0,0 0,0 0,33-55,-26 40,134-252,-91 148,-34 75,2 1,2 1,2 1,21-29,-35 56,1 0,-13 22,-19 34,8-18</inkml:trace>
  <inkml:trace contextRef="#ctx0" brushRef="#br0" timeOffset="979.665">707 564,'-177'253,"246"-339,101-126,-126 174,-43 37,0 1,0-1,0 1,0 0,0-1,0 1,0 0,0 0,0 0,0 0,0 0,0 0,0 0,0 0,0 0,0 0,0 0,0 1,0-1,0 0,0 1,0-1,0 1,-1-1,1 1,0-1,0 1,0 0,-1-1,1 1,0 0,-1 0,1-1,0 1,-1 0,1 0,-1 0,1 0,-1 0,0 0,1 0,-1 0,0 0,0 0,0 0,0 0,0 0,0 0,0 0,0 0,0 1,11 245,-10-246,0 0,0 0,0 0,0 0,-1 1,1-1,0 0,-1 1,1-1,-1 0,0 1,1-1,-1 0,0 1,0-1,0 1,0-1,0 1,0-1,0 1,0-1,-1 0,1 1,0-1,-1 0,0 1,1-1,-1 0,0 1,1-1,-1 0,0 0,0 0,0 0,0 0,0 0,0 0,0 0,0 0,-1 0,1-1,0 1,0 0,-1-1,1 1,-1-1,1 0,0 1,-1-1,1 0,-1 0,1 0,0 0,-1 0,-85-54,31-8,42 49,2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1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0 217,'12'-2,"0"0,0-2,0 1,-1-2,1 1,-1-1,-1-1,1 0,-1-1,0 0,0 0,-1-1,0 0,0-1,-1 0,2-3,-10 12,0-1,0 1,1-1,-1 1,0-1,0 1,1 0,-1-1,1 1,-1-1,0 1,1 0,-1-1,1 1,-1 0,1 0,-1-1,0 1,1 0,-1 0,1 0,-1 0,1 0,-1-1,1 1,0 0,-1 0,1 0,-1 0,1 1,-1-1,1 0,-1 0,1 0,-1 0,1 0,-1 1,1-1,-1 0,0 0,1 1,-1-1,1 0,-1 1,0-1,1 0,-1 1,1-1,-1 1,0-1,0 1,1-1,-1 0,0 1,0-1,0 1,1-1,-1 1,0-1,0 1,0-1,0 1,0 0,0-1,0 1,0-1,0 1,-1 0,3 50,-2-36,24 243,-21-207,3 1,2-1,2 0,3-1,13 11,-25-62,0 1,1 0,-1 0,0-1,1 1,-1-1,0 1,0-1,1 0,-1 0,0 1,0-1,0 0,0 0,0 0,0 0,0 0,0 0,0 0,-1-1,1 1,0 0,-1 0,1-1,-1 1,1 0,-1-1,0 1,0 0,2-3,108-257,30-78,-99 209,-58 169,8-16</inkml:trace>
  <inkml:trace contextRef="#ctx0" brushRef="#br0" timeOffset="766.675">678 471,'-75'154,"-11"6,304-475,-218 314,0 0,1 0,-1-1,0 1,1 0,-1-1,0 1,1 0,0-1,-1 1,1 0,0 0,0 0,0-1,-1 1,1 0,0 0,0 0,1 1,-1-1,0 0,0 0,0 0,1 1,-1-1,0 1,0-1,1 1,-1 0,1-1,-1 1,0 0,1 0,-1 0,1 0,-1 0,0 0,1 0,-1 0,1 1,-1-1,0 1,1-1,-1 1,0-1,0 1,1 0,-1-1,0 1,6 123,-10-84,2 94,1-122</inkml:trace>
  <inkml:trace contextRef="#ctx0" brushRef="#br0" timeOffset="1011.73">565 641,'48'0,"20"5,4 1,-10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0 282,'82'-42,"-72"35,146-144,-115 106,-34 37,-6 6,-1 0,1 1,0-1,0 0,0 1,0-1,0 1,0-1,1 1,-1 0,0 0,1-1,-1 1,1 0,-1 0,1 0,-1 0,1 1,0-1,-1 0,1 1,0-1,0 1,0 0,-1-1,1 1,0 0,0 0,0 0,0 0,-1 1,1-1,0 0,0 1,0-1,-1 1,1 0,0-1,-1 1,1 0,-1 0,1 0,5 8,-1 0,0 1,0-1,-1 1,-1 0,1 0,-2 0,1 1,0 9,22 50,-26-68,1 0,0-1,0 1,0-1,-1 0,1 1,1-1,-1 0,0 1,0-1,0 0,1 0,-1 0,0 0,1 0,-1 0,1-1,-1 1,1 0,0-1,-1 1,1-1,0 1,-1-1,1 0,1 0,10-1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1,'-29'55,"-10"-3,-3-1,-2-3,-2-1,-6 1,2 0,-51 48,101-96,0 0,0-1,0 1,0 0,-1-1,1 1,0 0,0 0,0-1,-1 1,1 0,0 0,0 0,-1-1,1 1,0 0,-1 0,1 0,0 0,0-1,-1 1,1 0,0 0,-1 0,1 0,0 0,-1 0,1 0,0 0,-1 0,1 0,0 0,-1 0,1 0,0 0,-1 1,1-1,0 0,-1 0,1 0,0 0,0 0,-1 1,1-1,0 0,0 0,-1 1,1-1,0 0,0 0,0 1,-1-1,1 0,0 0,0 1,0-1,0 0,8-27,12-9,-11 18</inkml:trace>
  <inkml:trace contextRef="#ctx0" brushRef="#br0" timeOffset="486.494">108 57,'0'1,"1"-1,-1 0,1 0,-1 1,1-1,-1 0,0 0,1 1,-1-1,1 0,-1 0,1 0,-1 0,1 0,-1 0,1 0,-1 0,1 0,-1 0,1 0,-1 0,1 0,-1 0,1 0,-1-1,1 1,-1 0,1 0,-1-1,1 1,-1 0,0 0,1-1,-1 1,0-1,1 1,-1 0,0-1,1 1,-1-1,0 1,0 0,1-1,-1 1,0-1,0 1,0-1,0 1,0-1,0 1,0-1,0 1,0-1,0 1,0-1,0 1,0-1,0 1,0-1,28 43,-25-37,230 367,-228-366,-4-6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88,'-8'-9,"-1"1,1 0,-1 1,-1 0,0 1,0-1,0 2,0 0,-1 0,0 1,0 0,0 1,-1 0,1 0,-1 2,1-1,-12 1,-121 16,139-14,1 0,0 0,-1 1,1 0,0 0,0 0,0 0,0 0,0 1,1 0,-1-1,1 2,0-1,0 0,0 0,0 1,0 0,1 0,0-1,0 1,0 1,0-1,0 0,1 0,0 1,0-1,0 1,0-1,1 1,0 0,0-1,0 0,1-1,-1 1,1-1,0 1,0-1,0 1,0-1,1 0,0 0,-1 0,1 0,0 0,1 0,-1 0,0 0,1-1,-1 1,1-1,0 0,0 0,0 0,0 0,0 0,0-1,1 1,-1-1,1 0,-1 0,1 0,-1-1,2 1,118 7,-121-8,84 14,-112 7,-138 64,160-82,1-1,-1 0,1 1,-1-1,1 1,0 0,0 0,0 0,1 0,-1 1,1-1,-1 1,1 0,0 0,1-1,-1 1,1 0,-1 1,1-1,1 0,-1 0,0 0,1 1,0-1,0 0,0 0,1 1,-1-1,1 0,0 0,0 0,1 0,-1 0,1 0,0 0,0 0,0-1,0 1,1-1,2 3,7 1,0-1,0-1,1 0,-1 0,1-1,1-1,-1 0,0-1,1-1,-1 0,1 0,-1-2,1 0,-1 0,9-2,-19 2,-1 1,1 0,0-1,-1 0,1 1,0-1,-1 0,1 0,-1-1,0 1,1 0,-1-1,0 1,0-1,0 0,0 0,0 0,0 0,-1 0,1 0,0 0,-1-1,1 0,5-14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96,'-268'549,"201"-427,196-274,304-348,-351 396,-82 104,0-1,0 1,1-1,-1 0,0 1,0-1,1 1,-1-1,1 1,-1-1,0 1,1 0,-1-1,1 1,-1-1,1 1,0 0,-1-1,1 1,-1 0,1 0,-1-1,1 1,0 0,-1 0,1 0,0 0,-1 0,1 0,-1 0,1 0,0 0,-1 0,1 0,0 0,-1 1,1-1,-1 0,1 0,-1 1,1-1,0 0,-1 1,1-1,-1 0,0 1,1-1,-1 1,1-1,-1 1,1-1,-1 1,0-1,0 1,1-1,-1 1,0 0,0-1,1 1,-1-1,0 1,0 0,5 43,-5-43,5 78,4-1,2 0,7 9,10 52,-28-137,1-1,-1 1,0-1,0 0,0 1,0-1,0 1,0-1,0 1,0-1,0 0,-1 1,1-1,-1 0,1 1,-1-1,1 0,-1 1,0-1,0 0,1 0,-1 0,0 0,0 0,0 0,0 0,0 0,-1 0,1 0,0 0,0-1,-1 1,1 0,0-1,-1 1,1-1,0 0,-1 1,1-1,-1 0,1 0,0 0,-1 0,1 0,-1 0,1 0,0-1,-1 1,1 0,-1-1,0 0,-77-27,76 27,-267-170,252 159,4 1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38:53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0,'-10'14,"1"-1,0 1,0 1,2 0,0 0,0 0,2 1,0 0,1 0,0 0,1 1,1-1,1 2,-1 351,15-208,-7-124,-2-1,-2 1,-1 0,-2-1,-1 1,-3 6,-32 147,27-127,9-53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314 141,'-15'1,"0"1,0 1,0 0,0 1,1 1,0 0,0 0,0 2,0 0,1 0,-4 4,4 0,1 1,1 0,0 0,0 1,1 1,1 0,0 0,1 0,0 1,1 1,1-1,1 1,0 0,1 0,0 1,2-1,0 1,1 0,0-1,1 1,2 9,-2-18,1-1,0 1,0-1,0 1,1-1,0 0,0 0,1 0,0 0,0 0,1-1,0 1,0-1,0 0,1 0,0-1,0 1,0-1,1 0,0 0,0-1,0 0,0 0,1 0,0-1,-1 0,1 0,0-1,1 0,-1 0,4 0,21-2,0-1,-1-2,1-2,-1-1,0-1,-1-1,1-2,-2-1,1-1,-2-2,0-1,0-1,-2-1,0-2,-1 0,13-14,-13 13,0-1,-1-1,-1-2,-1 0,-1-1,6-12,-22 31,-1-2,0 1,-1 0,1-1,-2 1,1-1,-1 0,0 0,0 0,-1 0,0 0,-1-1,0 1,0 0,0 0,-1 0,-1 0,1 0,-1 0,-1 0,1 0,-1 0,-1 1,1 0,-1-1,-1 1,1 1,-1-1,0 1,-1-1,0 2,0-1,0 1,0-1,-1 2,0-1,-2 0,-12-6,-1 1,0 1,0 1,-1 1,0 1,-1 0,1 2,-1 1,0 1,1 1,-1 2,0 0,0 1,0 1,1 1,0 2,0 0,0 1,0 1,-19 11,26-9,1 0,0 1,0 0,1 1,0 1,1 0,1 1,0 1,1 0,1 0,-3 6,-5 8</inkml:trace>
  <inkml:trace contextRef="#ctx0" brushRef="#br0" timeOffset="581.324">173 395,'-2'-2,"0"-1,0 1,0-1,1 0,-1 1,1-1,-1 0,1 0,0 0,0 0,0 0,1 0,-1 0,1-1,0 1,-1 0,1 0,1 0,-1 0,0-1,1 1,0 0,0 0,0 0,0 0,0 0,0 0,1 1,-1-1,1 0,0 1,0-1,0 1,1-2,84-72,3 35,-87 40,0 0,0 0,1 1,-1-1,0 1,1-1,-1 1,0 0,1 0,-1 1,0-1,1 1,-1 0,0 0,1 0,-1 0,0 0,0 1,0-1,0 1,-1 0,1 0,0 0,-1 0,1 0,-1 1,2 1,28 60,16 17,-41-75,0 0,1-1,-1 0,1 0,1-1,-1 0,1 0,-1-1,1 0,0 0,0-1,0-1,0 1,1-1,-1-1,0 0,9-1,112-13,-111 7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0:15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0,'17'226,"7"-109,19 152,-13-32,-31 214,27-281,0-77,-20-80,-1 1,-1 0,0 1,0-1,-2 0,0 1,0 0,-1 0,-1-1,-1 1,0 0,-1 0,-1 2,-3 1</inkml:trace>
  <inkml:trace contextRef="#ctx0" brushRef="#br0" timeOffset="13637.322">1129 875,'-9'4,"0"0,0 1,1 0,0 1,0 0,0 0,1 0,0 1,0 0,0 1,1-1,0 1,1 1,0-1,0 1,1 0,0 0,1 0,-1 0,2 1,-1-1,2 1,-1 0,1-1,0 1,1 0,1 0,-1 0,1 0,2 5,1-7,0-1,0 1,0-1,1 0,0-1,1 1,0-1,0 0,0 0,0-1,1 0,0 0,0 0,1-1,-1 0,1-1,0 1,0-1,0-1,0 0,0 0,0 0,1-1,-1-1,1 1,-1-1,1-1,-1 1,0-2,1 1,-1-1,0 0,0-1,0 0,0 0,6-4,2 1,-1-1,0-1,0-1,0 0,-1-1,-1-1,0 0,0 0,-1-1,0-1,-1 0,-1-1,0 0,-1 0,0-1,-2-1,1 1,1-9,-7 17,-1 1,-1 0,1-1,-1 1,0 0,0-1,-1 1,0 0,0 0,0-1,-1 1,0 0,0 0,-1 0,0 1,0-1,0 1,0-1,-1 1,0 0,0 0,-1 1,1-1,-1 1,0 0,0 0,0 0,0 1,-1 0,-4-2,0 0,0 1,0 0,0 1,0 0,-1 0,1 1,-1 1,0 0,0 0,1 1,-1 0,0 1,0 0,1 1,-10 3,8-2,1 1,0 0,1 0,-1 2,1-1,0 1,0 1,0 0,1 0,0 1,1 0,-1 1,2-1,-1 2,1-1,1 1,-4 6,-3 7</inkml:trace>
  <inkml:trace contextRef="#ctx0" brushRef="#br0" timeOffset="14324.864">1072 1130,'2'-8,"-1"1,2 0,-1 0,1 0,0 0,1 0,-1 0,1 1,1 0,-1 0,1 0,0 0,3-2,-4 4,4-6,-1 1,0 0,0 0,1 1,0 1,1-1,-1 1,1 0,1 1,7-4,-14 10,0 0,-1 0,1 0,0 0,0 1,0-1,0 1,-1 0,1 0,0 0,-1 0,1 0,-1 0,1 1,-1-1,1 1,-1 0,0 0,0 0,0 0,0 0,0 0,0 2,19 13,-16-14,0-1,0 0,1 0,-1 0,1-1,-1 0,1 0,0 0,-1-1,1 0,0 0,0 0,-1-1,1 0,0 0,-1 0,1-1,-1 0,0 0,1 0,-1 0,0-1,1-1,4 0,10-4</inkml:trace>
  <inkml:trace contextRef="#ctx0" brushRef="#br0" timeOffset="15189.509">254 1440,'1'2,"1"0,-1 0,1 0,-1-1,1 1,0 0,-1-1,1 0,0 1,0-1,0 0,0 0,1 0,-1 0,0 0,0-1,1 1,-1-1,0 1,1-1,-1 0,0 0,1 0,-1 0,1 0,0 0,19-1,1 0,0-2,-1-1,0 0,0-2,0-1,-1 0,1-2,-2 0,0-1,0-2,2-1,10-4,209-138,-224 144</inkml:trace>
  <inkml:trace contextRef="#ctx0" brushRef="#br0" timeOffset="16642.64">1552 706,'1'1,"-1"0,1-1,0 1,-1 0,1-1,0 1,0-1,-1 1,1-1,0 1,0-1,0 0,0 1,0-1,-1 0,1 0,0 0,0 1,0-1,0 0,0 0,0-1,0 1,0 0,0 0,0 0,-1 0,1-1,0 1,0 0,0-1,0 1,0-1,-1 1,1-1,0 0,-1 1,1-1,0 1,-1-1,1 0,0 0,-1 1,1-1,-1 0,0 0,1 0,-1 0,0 1,1-1,-1-1,30-29,-1-2,-2-1,-2-1,0-2,-3 0,-1-1,6-19,-1-101,-27 159,1-1,0 0,-1 0,1 0,-1 0,1 1,-1-1,1 0,0 0,-1 0,1 0,-1 0,1 0,-1 0,1 0,0 0,-1 0,1 0,-1 0,1-1,0 1,-1 0,1 0,-1 0,1-1,0 1,-1 0,1 0,0-1,-1 1,1 0,0-1,-1 1,1 0,0-1,0 1,-1 0,1-1,0 1,0-1,0 1,0 0,0-1,0 1,-1-1,1 1,0-1,0 1,0 0,0-1,0 1,1-1,-1 1,0-1,0 1,0 0,0-1,-7 4,-132 47,136-49,1-1,0 0,0 1,0 0,0-1,0 1,0 0,0 0,0 0,0 0,0 0,0 1,1-1,-1 0,1 1,-1 0,1-1,-1 1,1 0,0 0,0-1,0 1,0 0,0 0,0 0,0 0,1 0,-1 1,1-1,-1 0,1 0,0 0,0 0,0 1,0-1,0 0,1 0,-1 0,1 0,-1 0,1 1,0-1,0 0,0 0,0-1,0 1,0 0,0 0,1 0,-1-1,1 1,-1-1,1 1,0-1,1 1,122 52,-112-52,-1 2,0-1,0 1,0 1,0 0,-1 1,0 0,0 1,0 0,-1 1,0 0,-1 0,2 3,-8-7,-3-3,0 0,0-1,0 1,-1 0,1-1,0 1,0-1,0 1,0 0,0-1,1 1,-1 0,0-1,0 1,0-1,0 1,1 0,-1-1,0 1,0-1,1 1,-1-1,1 1,-1-1,0 1,1-1,-1 1,1-1,-1 1,1-1,-1 0,1 1,0-1,-1 0,1 0,-1 1,1-1,0 0,-1 0,1 0,-1 0,1 0,0 0,-1 0,1 0,0 0,-1 0,1 0,-1 0,1 0,0 0,-1-1,1 1,-1 0,1 0,0-1,-1 1,1-1,-1 1,1 0,-1-1,1 1,-1-1,-21-74,-5-49,21 101,2 2</inkml:trace>
  <inkml:trace contextRef="#ctx0" brushRef="#br0" timeOffset="17890.36">225 1384,'0'2,"0"0,0 1,0-1,1 0,-1 0,1 1,-1-1,1 0,0 0,0 0,0 0,0 0,0 0,0 0,1 0,-1 0,1 0,-1-1,1 1,0 0,-1-1,1 0,0 1,0-1,0 0,0 0,0 0,0 0,0 0,1-1,-1 1,0-1,0 1,1-1,-1 0,0 0,1 0,-1 0,0 0,0-1,1 1,-1-1,0 1,0-1,1 0,-1 0,0 0,0 0,0 0,0 0,0 0,-1-1,1 1,0-1,-1 0,1 1,-1-1,1 0,-1 0,0 0,11-10,-2 0,0 0,0-1,-1 0,-1-1,0 0,-1 0,0 0,-2-1,1 0,-2-1,2-8,27 106,130 164,-164-246,1 0,0 0,-1-1,1 1,0 0,-1 0,1 0,-1 0,1 0,0 0,-1 0,1 0,-1 0,1 0,0 1,-1-1,1 0,-1 0,1 0,0 0,-1 1,1-1,0 0,-1 0,1 0,0 1,-1-1,1 0,0 1,0-1,-1 0,1 1,0-1,0 0,0 1,0-1,-1 0,1 1,0-1,0 1,0-1,0 0,0 1,0-1,0 1,0-1,0 0,0 1,0-1,0 1,0-1,0 0,0 1,1-1,-1 0,0 1,0-1,0 0,1 1,-1-1,-41-21,31 16,-14-7,-1 1,0 1,-1 1,0 2,0 0,-15-1,-39 20,62-2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39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0,'24'16,"0"-2,1 0,0-2,1-1,1-1,0-1,0-2,0 0,1-2,3-1,-3-2,1-1,-1-2,1 0,-1-2,0-1,0-2,0 0,-1-2,0-1,26-13,44-8,-96 31,0 0,0 0,0-1,0 1,-1 0,1 0,0 0,0 0,-1 0,1 0,0 0,-1 0,1 1,-1-1,1 0,-1 0,0 0,1 1,-1-1,0 0,0 0,0 1,0-1,0 0,0 0,0 1,-1-1,1 0,0 0,-1 1,1-1,-1 0,1 0,-1 0,0 1,0 3,-43 191,10 159,33 41,7-324,-67-105,35 18,-1 2,0 0,-1 2,0 1,-1 2,0 0,0 2,-1 1,0 1,-28 1,-74 22,121-14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76,'452'-47,"-315"24,-135 22,-1 0,1 1,0-1,-1 0,1 1,0 0,0-1,-1 1,1 0,0 0,0 0,0 0,0 0,-1 0,1 0,0 1,0-1,-1 1,1-1,0 1,-1 0,1-1,0 1,-1 0,1 0,-1 0,0 1,1-1,-1 0,0 0,0 1,1-1,-1 1,0-1,0 1,-1-1,1 1,0 0,0-1,-1 1,1 0,-1-1,0 1,1 0,-1 0,0 0,0-1,0 3,25 166,-1-111,-12-52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1,'0'33,"0"17,0-1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40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1 801,'0'-21,"0"-1,1 0,1 0,1 0,1 1,1-1,1 1,1 0,0 1,2-1,10-17,-18 37,-1-1,1 1,0 0,0-1,0 1,0 0,0 0,0-1,1 1,-1 0,0 0,1 0,-1 1,0-1,1 0,-1 0,1 1,-1-1,1 1,0-1,-1 1,1 0,-1 0,1-1,0 1,-1 0,1 0,-1 1,1-1,0 0,-1 1,1-1,-1 0,1 1,-1 0,1-1,-1 1,1 0,-1 0,0 0,1 0,-1 0,0 0,0 0,0 0,0 1,0-1,0 0,0 1,0-1,0 1,-1-1,1 1,0-1,-1 1,0-1,1 1,-1 0,0-1,0 1,12 62,11 32,-21-93,-1 0,1 0,0-1,0 1,1-1,-1 1,1-1,-1 0,1 0,0 0,-1 0,1 0,0 0,0-1,0 0,1 1,-1-1,0-1,0 1,1 0,-1-1,0 1,1-1,-1 0,0 0,1 0,2-1,2 0,-1-1,0 1,0-1,-1-1,1 1,0-1,-1 0,1-1,-1 1,0-1,0-1,-1 1,1-1,-1 0,0 0,0 0,-1-1,1 0,-1 0,0 0,-1 0,0 0,0-1,0 0,-1 0,0 1,0-1,0-3,13-82,-18 85</inkml:trace>
  <inkml:trace contextRef="#ctx0" brushRef="#br0" timeOffset="8189.071">876 519,'0'-1,"1"0,-1-1,0 1,0 0,0 0,0 0,0 0,0-1,0 1,0 0,-1 0,1 0,0 0,-1 0,1 0,-1 0,1-1,-1 1,1 0,-1 1,0-1,1 0,-1 0,0 0,0 0,0 0,0 1,0-1,0 0,0 1,0-1,0 1,0-1,0 1,0 0,0-1,0 1,0 0,-1 0,1 0,0 0,0 0,0 0,0 0,0 0,-1 0,1 0,0 1,0-1,0 0,0 1,-1 0,-53 33,-97 111,149-143,0 0,1 0,0 0,-1 0,1 0,0 1,0-1,0 1,0-1,1 1,-1 0,1-1,0 1,0 0,0 0,0 0,0 0,0 0,1 1,-1-1,1 0,0 0,0 0,0 0,1 0,-1 1,1-1,0 0,0 0,0 0,0 0,0 0,0-1,1 1,-1 0,1 0,0-1,0 1,0-1,0 0,1 0,-1 0,0 0,1 0,0 0,-1 0,1-1,0 1,0-1,0 0,0 0,0 0,9 0,0-1,0 0,0 0,0-1,0-1,0 0,-1 0,1-2,-1 1,1-1,-1-1,0 0,-1-1,1 0,-1 0,0-1,-1 0,0-1,6-6,5-3,-2-1,0-1,-1 0,-1-1,-1-1,-1-1,0 0,-2 0,-1-2,0 1,-2-1,5-21,-6 22,-1-1,-2 1,0-1,-1 0,-1-1,-2 1,0-1,-2 1,0-1,-2 1,-1 0,0 0,-7-18,10 39,1-1,-1 1,0 0,0 0,0 0,0 0,-1 0,1 0,-1 1,0-1,0 0,0 1,0-1,0 1,0 0,-1 0,1-1,-1 2,1-1,-1 0,0 0,0 1,0 0,0-1,0 1,0 0,0 1,0-1,0 0,-1 1,1 0,0 0,0 0,0 0,-1 0,1 1,0-1,0 1,0 0,0 0,0 0,0 0,0 1,0-1,0 1,0 0,-1 0,-9 14,0 1,1 0,0 0,2 1,0 0,1 1,0 0,2 1,0 0,2 0,0 0,1 0,1 1,0 8,0-9,1 0,0 0,2 0,0 0,1 0,1 0,1 0,1-1,1 1,0-1,2 0,0-1,1 1,0-1,2-1,0 1,1-2,1 0,0 0,1-1,1 0,1-1,0-1,0-1,1 0,1 0,0-2,0 0,1-1,0-1,6 1,3-3,-2-2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0 405,'7'2,"-1"1,0-1,1 0,0-1,-1 1,1-1,0-1,0 1,0-1,0-1,-1 1,1-1,0 0,0 0,-1-1,1 0,-1 0,1-1,-1 0,0 0,0 0,0-1,-1 0,1 0,-1 0,0-1,0 1,0-1,-1-1,4-4,25-26,-2-2,-2-1,-1-2,4-10,-32 51,0 1,1-1,-1 1,0-1,1 0,-1 1,0-1,1 0,-1 1,1-1,-1 0,0 1,1-1,-1 0,1 0,-1 0,1 1,-1-1,1 0,-1 0,1 0,-1 0,1 0,-1 0,1 0,-1 0,1 0,-1 0,1 0,-1 0,1 0,-1-1,1 1,-1 0,1 0,-1-1,1 1,-1 0,1 0,-1-1,0 1,1 0,-1-1,0 1,1-1,-1 1,0 0,1-1,-1 1,0-1,0 1,0-1,1 1,-1-1,0 1,0-1,0 1,0-1,0 1,1 50,-1-42,8 172,8-88,-7-37,1 1,3-2,2 0,3 0,2 0,27 10,-45-65,0 0,0 0,0 0,0 0,0 0,0 0,0-1,0 1,0-1,0 0,-1 1,1-1,-1 0,1 0,-1 0,0 0,0 0,0 0,0 0,0 0,0 0,0-1,-1 1,1 0,-1-1,0 0,3-4,74-275,129-181,-195 401,-12 62,-1 0,1 1,-1-1,0 0,1 1,-1-1,1 0,-1 1,1 0,-1-1,1 1,0 0,-1 0,1 0,0 0,0 0,-1 0,1 0,0 0,0 0,0 1,0-1,1 0,-1 1,0-1,0 1,1-1,-1 1,1-1,-1 1,1-1,0 1,-2 1,-9 17</inkml:trace>
  <inkml:trace contextRef="#ctx0" brushRef="#br0" timeOffset="384.732">960 574,'0'15,"0"9,0 5,-5 3,-1 1,0-1,1-1,1 0,2-7</inkml:trace>
  <inkml:trace contextRef="#ctx0" brushRef="#br0" timeOffset="900.569">988 490,'29'-15,"1"1,1 1,0 2,0 1,1 2,1 1,6 0,-37 6,0 0,1 1,-1-1,0 0,1 1,-1 0,1-1,-1 1,1 0,-1 0,0 0,1 1,-1-1,1 1,-1-1,0 1,1 0,-1 0,0 0,0 0,1 0,-1 0,0 1,0-1,0 1,-1-1,1 1,0 0,-1 0,1 0,-1 0,1 0,-1 0,0 0,0 0,0 0,0 1,0-1,0 0,-1 1,1-1,-1 1,0-1,0 1,0-1,0 0,0 1,0-1,-1 1,1-1,-1 1,0 0,-4 6,0 1,-1 0,0-1,-1 0,0 0,0-1,-1 0,0 0,0-1,-1 0,-9 6,-50 48,66-59,1-1,-1 1,1-1,0 1,0 0,-1 0,1 0,0-1,1 1,-1 0,0 0,0 0,1 0,0 1,-1-1,1 0,0 0,0 0,0 0,0 0,0 0,0 0,1 0,-1 1,1-1,0 0,-1 0,1-1,0 1,0 0,0 0,0 0,1 0,-1-1,0 1,1-1,-1 1,1-1,0 1,-1-1,1 0,0 0,0 0,0 0,-1 0,1 0,0-1,0 1,2 0,198 55,-200-56,0 1,0 0,0-1,-1 1,1 0,0 0,-1 0,1 0,0 0,-1 0,0 0,1 1,-1-1,0 0,1 1,-1-1,0 1,0-1,0 1,0 0,0 0,-1-1,1 1,-1 0,1 0,-1 0,1 0,-1-1,0 1,0 0,0 0,0 0,0 0,-1 0,1 0,0 0,-1-1,1 1,-1 0,0 0,0 0,0-1,0 1,0-1,0 1,0-1,0 1,0-1,-1 1,1-1,-1 0,1 0,-1 0,1 0,-1 0,0 0,0 0,0 0,-19 10,0-1,-1-1,0-1,0-1,-1-1,1 0,-2-2,-17 1,38-5,-8 3,1-1,-1 0,1 0,-1-1,0-1,1 0,-1-1,0 1,1-2,-1 0,1 0,-1-1,1 0,0-1,0 0,-5-3,-7-27,17 15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2:5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0 295,'78'-23,"205"5,-19 1,-219 12,-45 5,1-1,-1 0,0 0,1 1,-1-1,0 0,0 0,0 1,0-1,1 0,-1 0,0 1,0-1,-1 0,1 0,0 1,0-1,0 0,0 0,-1 1,1-1,0 0,-1 0,1 1,-1-1,1 1,0-1,-1 0,0 1,1-1,-1 1,1-1,-1 1,1-1,-1 1,0 0,0-1,1 1,-1 0,0-1,1 1,-1 0,0 0,0 0,0-1,-1 0,-189-114,188 113,1 1,-1-2,0 1,1 0,-1 0,1-1,0 0,0 1,0-1,0 0,0 0,1 0,-1 0,1 0,0 0,0-1,0 1,0 0,1-1,-1 1,1 0,0-1,0 1,0-2,4-10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114 651,'-20'33,"-5"12</inkml:trace>
  <inkml:trace contextRef="#ctx0" brushRef="#br0" timeOffset="255.754">0 227,'0'0</inkml:trace>
  <inkml:trace contextRef="#ctx0" brushRef="#br0" timeOffset="434.149">340 764,'42'-82,"65"-98,-106 179,-1-1,1 1,-1-1,1 0,0 1,0 0,0-1,0 1,0-1,0 1,0 0,0 0,0 0,1 0,-1 0,0 0,1 0,-1 0,1 0,-1 0,1 1,-1-1,1 1,0-1,-1 1,1 0,-1-1,1 1,0 0,-1 0,1 0,0 0,-1 1,1-1,0 0,-1 1,1-1,0 1,-1-1,1 1,-1 0,1 0,-1 0,0 0,1 0,-1 0,0 0,0 0,0 0,1 1,-1-1,-1 0,1 1,0-1,0 1,0-1,-1 1,10 31,-10-28,0 0,1 1,0-1,0 0,0 1,1-1,0 0,0 0,0 0,1 0,-1 0,1-1,0 1,0-1,1 0,0 0,-1 0,1 0,0-1,1 1,-1-1,1 0,-1-1,1 1,0-1,0 0,0 0,0 0,1-1,3 1,-1-3,-1 0,1-1,-1 0,1-1,-1 0,0 0,0 0,0-1,-1 0,1 0,-1-1,0 0,0 0,-1 0,1-1,-1 0,-1 0,1 0,-1 0,4-7,5-4,63-76,-61 79</inkml:trace>
  <inkml:trace contextRef="#ctx0" brushRef="#br0" timeOffset="689.025">1299 1,'-5'43,"-1"39,0 14,1-3,1-14,2-15,1-14,1-10,0-7,0-5,5-7,1-7</inkml:trace>
  <inkml:trace contextRef="#ctx0" brushRef="#br0" timeOffset="938.711">1045 368,'43'-5,"34"-1,12 0,-3 1,-11 2,-15 1,-16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15:43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5419 453,'0'-2,"-1"-1,1 1,0-1,-1 1,1-1,-1 1,0 0,0-1,0 1,0 0,0 0,-1 0,1 0,-1 0,1 0,-1 0,0 0,1 0,-1 1,0-1,0 1,0 0,0-1,-1 1,1 0,0 0,0 0,-1 0,1 1,-1-1,1 1,-1-1,1 1,0 0,-1 0,1 0,-1 0,-1 1,-97 17,63-3,7-4,0 1,2 1,-1 2,2 1,-2 2,28-16,0 0,1 0,-1 0,1 0,-1 1,1-1,0 0,0 0,0 1,0-1,0 1,1-1,-1 1,1-1,-1 1,1-1,0 1,0 0,0-1,0 1,1-1,-1 1,1-1,-1 1,1-1,0 1,0-1,0 0,0 1,1-1,-1 0,1 0,-1 0,1 0,0 0,-1 0,1-1,0 1,0 0,1-1,-1 1,0-1,0 0,1 0,-1 0,0 0,1 0,-1-1,1 1,-1-1,1 1,0-1,-1 0,3 0,190 10,-194-10,0 0,0 0,1 0,-1 0,0 0,1 0,-1 0,0 0,0 1,0-1,1 0,-1 1,0 0,0-1,0 1,0-1,0 1,0 0,0 0,0 0,0 0,0-1,0 1,0 0,-1 0,1 1,0-1,-1 0,1 0,-1 0,1 0,-1 1,0-1,1 0,-1 0,0 1,0-1,0 0,0 0,0 1,0-1,0 0,0 0,-1 1,1-1,0 0,-1 0,1 0,-1 1,1-1,-1 0,0 0,1 0,-1 0,0 0,-181 182,149-95,33-85,0 0,0-1,0 1,1 0,-1 0,0-1,1 1,0-1,0 1,0-1,0 1,0-1,0 1,1-1,-1 0,1 1,-1-1,1 0,0 0,0-1,0 1,0 0,0 0,0-1,1 0,-1 1,1-1,-1 0,1 0,-1 0,1 0,-1-1,3 1,74 1,-54-9</inkml:trace>
  <inkml:trace contextRef="#ctx0" brushRef="#br0" timeOffset="399.697">5278 1,'0'867,"-3"-816,-2 0,-2-1,-3 0,-3 6,5-19,-30 157,38-192,-1 0,1 1,-1-1,1 1,-1-1,1 1,0-1,0 1,0-1,0 1,0-1,1 1,-1-1,1 1,-1-1,1 1,0-1,0 0,0 1,0-1,1 0,-1 0,1 0,-1 0,1 0,0 0,0 0,-1-1,2 1,8-1</inkml:trace>
  <inkml:trace contextRef="#ctx0" brushRef="#br0" timeOffset="1668.168">5701 1158,'51'-33,"-3"-2,0-2,27-30,-46 36,-2-1,-2-1,-1-1,-1-1,-2-1,0-5,2 2,-19 32,0 0,0 0,-1 0,1 0,-1-1,-1 1,0-1,0 0,0 1,-1-1,0 0,-1 0,0-2,0 10,1-1,-1 0,0 1,0-1,0 0,-1 1,1-1,0 1,0-1,0 0,0 1,-1-1,1 0,0 1,0-1,-1 1,1-1,0 1,-1-1,1 1,-1-1,1 1,-1-1,1 1,-1 0,1-1,-1 1,1 0,-1-1,0 1,1 0,-1 0,1-1,-1 1,0 0,1 0,-1 0,0 0,1 0,-1 0,1 0,-1 0,0 0,1 0,-1 0,0 1,1-1,-1 0,1 0,-1 1,0-1,1 0,-1 1,1-1,-1 0,1 1,-1-1,1 1,-1-1,1 1,0-1,-1 1,-27 31,11-5,2 1,1 0,1 1,2 1,1 0,1 0,-4 26,12-48,1-1,-1 0,1 1,1-1,-1 1,1-1,0 0,1 1,0-1,0 0,1 0,-1 0,2 0,-1-1,1 1,0-1,0 0,0 0,1 0,0 0,0-1,1 0,0 0,0-1,0 1,0-1,0-1,1 1,0-1,0 0,0-1,0 1,0-1,0-1,0 1,1-1,2-1,2 1,1-1,-1 0,0-1,1-1,-1 0,0-1,0 0,0 0,0-2,-1 1,1-1,-1-1,0 0,-1-1,0 0,0 0,0-1,-1-1,0 1,-1-2,0 1,0-1,-1 0,5-9,1 1,-1 0,-1-1,0 0,-2 0,0-1,-1 0,-1-1,-1 0,-1-2,-4 21,0 1,0-1,-1 0,1 1,-1-1,1 0,-1 1,0-1,0 0,1 1,-1-1,0 0,-1 0,1 1,0-1,0 0,-1 1,1-1,-1 0,1 1,-1-1,0 1,0-1,0 1,0-1,0 1,0-1,0 1,0 0,0 0,0-1,-1 1,1 0,-1 0,1 1,-1-1,1 0,-1 0,1 1,-1-1,0 1,1-1,-1 1,0 0,1-1,-1 1,0 0,0 0,1 0,-1 0,0 1,1-1,-1 0,0 1,1 0,-1-1,0 1,1 0,-1-1,1 1,-2 1,-4 5,0 1,0 0,1 0,0 0,0 1,1 0,0 0,0 1,1-1,1 1,-1 0,2 0,-1 0,1 0,1 0,0 1,0-1,1 0,1 1,0-1,0 0,1 1,0-1,1 3,0-7,0 1,0-1,1-1,-1 1,1 0,0-1,1 0,0 0,-1 0,1-1,1 1,-1-1,1-1,-1 1,1-1,0 0,1 0,-1 0,0-1,1 0,-1-1,1 1,0-1,-1 0,1-1,0 0,2 0,3 0,1-1,0 0,0-1,-1-1,1 0,-1 0,0-2,0 1,0-2,-1 1,0-1,0-1,0 0,0-2,13-11,-2-1,-1-1,0-1,-2-1,0-1,-2-1,-1 0,-1-1,-1-1,2-8,24-108,-39 142,-1 1,1-1,-1 1,0 0,0-1,0 1,0-1,0 1,0-1,0 1,0 0,0-1,-1 1,1-1,-1 1,1 0,-1 0,1-1,-1 1,0 0,0 0,1-1,-1 1,0 0,0 0,0 0,0 0,0 0,-1 1,1-1,0 0,0 0,-1 1,1-1,0 1,-1-1,1 1,0-1,-1 1,1 0,-1 0,1 0,0 0,-1 0,1 0,-1 0,1 0,-1 0,1 1,0-1,-1 1,1-1,0 1,-1-1,1 1,0 0,0 0,0 0,0-1,-1 1,1 0,0 0,1 0,-1 1,0-1,0 0,0 0,0 1,-19 20,2 0,0 1,1 1,2 1,0 0,2 1,0 1,-2 10,8-20,0-5,2 0,-1 0,2 1,0 0,0 0,1 0,1 0,0 0,0 1,2-1,0 0,0 1,1-1,1 1,0-1,1 0,0 0,1 0,1-1,0 1,0-1,1 0,1 0,2 3,5-3</inkml:trace>
  <inkml:trace contextRef="#ctx0" brushRef="#br0" timeOffset="2339.647">7168 904,'-203'194,"194"-185,3-3,-1 0,1 1,0 0,1 0,-1 0,2 1,-1 0,1 0,0 0,-3 9,8-17,0 1,-1-1,1 0,0 1,-1-1,1 0,0 1,-1-1,1 0,0 0,0 0,-1 0,1 0,0 0,0 0,-1 0,1 0,0 0,0 0,-1 0,1 0,0-1,0 1,-1 0,1 0,0-1,-1 1,1-1,0 1,-1-1,1 1,-1-1,1 1,-1-1,1 1,-1-1,1 0,-1 1,1-1,-1 0,0 1,0-1,1 0,-1 1,0-1,208-253,-121 162,-86 91,0 0,-1 1,1 0,0-1,0 1,0 0,0-1,0 1,-1 0,1 0,0 0,0 0,0 0,0 0,0 0,0 0,0 0,0 0,0 0,0 0,-1 1,1-1,0 0,0 1,0-1,0 1,-1-1,1 1,0-1,0 1,-1 0,1-1,0 1,-1 0,1-1,-1 1,1 0,-1 0,1 0,-1-1,0 1,1 0,-1 0,0 0,0 0,0 0,1 0,-1 0,0 0,0-1,0 1,-1 0,1 1,4 58,-4-55,-1 7,1 0,0 0,1 0,0 0,0 0,1 0,1-1,0 1,1-1,0 1,0-1,2 0,-1-1,1 1,2 1,7 12,-15-24,0 1,0-1,0 1,0-1,0 1,0-1,0 0,0 1,0-1,0 1,0-1,0 0,0 1,-1-1,1 1,0-1,0 0,-1 1,1-1,0 0,0 1,-1-1,1 0,0 0,-1 1,1-1,0 0,-1 0,1 1,0-1,-1 0,1 0,-1 0,1 0,0 0,-1 0,1 0,-1 1,1-1,-1 0,1 0,0-1,-1 1,1 0,-1 0,1 0,0 0,-1 0,1 0,-1 0,1-1,0 1,-1 0,1 0,0-1,-1 1,1 0,0 0,-1-1,1 1,0 0,0-1,-1 1,1-1,-245-76,221 68</inkml:trace>
  <inkml:trace contextRef="#ctx0" brushRef="#br0" timeOffset="2953.877">7591 904,'1'23,"-1"-1,-1 1,-2-1,0 1,-1-1,-1 0,-1-1,-5 13,10-35,1 1,0-1,0 1,0 0,-1-1,1 1,0 0,0-1,-1 1,1 0,0 0,-1-1,1 1,0 0,-1 0,1-1,0 1,-1 0,1 0,0 0,-1 0,1 0,-1-1,1 1,0 0,-1 0,1 0,-1 0,1 0,0 0,-1 0,1 1,-1-1,1 0,0 0,-1 0,1 0,-1 0,1 1,0-1,-1 0,1 0,0 1,-1-1,1 0,0 0,0 1,-1-1,1 0,0 1,0-1,-1 0,1 1,0-1,0 0,0 1,0-1,0 1,-1-1,1 0,0 1,0-1,0 1,0-1,0 1,0-1,-5-33,8 14,1 0,1 0,1 0,0 1,1 0,1 0,1 1,0 0,1 1,1-1,1 2,0 0,1 0,1 1,0 1,0 0,15-9,-23 17,0 0,0 1,0-1,1 1,0 0,0 1,-1 0,2 0,-1 0,0 1,1 0,-1 1,1-1,-1 1,1 1,0 0,-1 0,1 0,5 2,-11-2,0 1,-1 0,1-1,-1 1,1 0,-1 0,0 0,1 0,-1 1,0-1,0 0,0 0,0 1,0-1,0 1,0-1,0 1,-1-1,1 1,0-1,-1 1,1 0,-1-1,0 1,0 0,1-1,-1 1,0 0,-1-1,1 1,0 0,0-1,-1 1,1 0,-1-1,1 1,-1 0,-30 61,30-61,-10 13,-1 0,0 0,-1-1,0-1,-2 0,1-1,-6 3,-17 15,36-28,-1 0,1 1,0-1,0 1,1-1,-1 1,0 0,1-1,0 1,-1 0,1-1,0 1,0 0,1-1,-1 1,1 0,-1-1,1 1,0 0,0-1,0 1,0-1,0 0,0 1,1-1,-1 0,1 0,0 0,0 0,0 0,0 0,2 1,15 30,-2 9,-8-26</inkml:trace>
  <inkml:trace contextRef="#ctx0" brushRef="#br0" timeOffset="3506.028">7931 1271,'165'-280,"-120"227,-43 53,-1 1,1-1,-1 1,0 0,1-1,-1 1,0 0,1 0,-1 0,0 0,0 0,0 0,0 0,0 0,0 1,0-1,0 0,-1 1,1-1,0 1,-1-1,1 0,-1 1,0-1,1 1,-1-1,0 1,0 0,0-1,0 1,0-1,0 1,0-1,-1 1,1 0,2 12,-1-11,0 0,1 0,-1 0,1-1,-1 1,1-1,0 1,0-1,0 1,0-1,0 0,1 0,-1 0,1-1,-1 1,1 0,0-1,0 0,-1 1,1-1,0-1,0 1,0 0,0-1,0 1,0-1,0 0,0 0,1 0,-1 0,0 0,0-1,0 0,0 1,0-1,2-1,102-51,-57 7,-49 46,0 0,0 0,0 0,0 0,0 1,0-1,0 0,0 1,0-1,0 0,0 1,0-1,0 1,0 0,0-1,0 1,-1 0,1 0,0-1,0 1,-1 0,1 0,-1 0,1 0,-1 0,1 0,-1 0,1 0,-1 0,0 0,0 0,0 0,1 0,-1 0,0 0,0 0,0 0,0 0,-1 0,1 0,0 0,0 0,-1 0,1 0,-1 0,1 1,0 5,3 6,-1 1,1-1,1-1,0 1,1 0,1-1,0 0,0-1,1 1,5 5,-2-2</inkml:trace>
  <inkml:trace contextRef="#ctx0" brushRef="#br0" timeOffset="9170.029">0 1610,'153'-22,"-63"7,0 4,84 1,2798 12,-2734-30,327 27,1307 1,-1646-28,0 17,-174 3,1 2,0 2,0 3,39 4,113-5,-8-26,283 29,-282-29,-29 16,-144 6,1 2,0 0,0 2,0 1,0 1,0 1,0 1,21 6,110 22,-139-24</inkml:trace>
  <inkml:trace contextRef="#ctx0" brushRef="#br0" timeOffset="10372.889">8778 510,'0'-5,"-5"-2,-6 1,-2 6,2-2,7-1,5-4,2 4,5 7,1 3</inkml:trace>
  <inkml:trace contextRef="#ctx0" brushRef="#br0" timeOffset="11067.463">8749 961,'0'-5,"0"4,5 1,1-4,5-1,0-4,4-1,-7 1,-3 7,1 4,5 1,-5 1,2-1,5 0,-1-2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39:47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7253 5110,'-54'121,"5"3,5 2,4 12,34-121,200-511,-115 335,-78 158,-1-1,1 1,0 0,-1 0,1 0,0 0,0 0,-1 0,1 0,0 0,0 0,0 0,0 0,1 0,-1 1,0-1,0 1,0-1,0 0,1 1,-1 0,0-1,1 1,-1 0,0 0,1 0,-1 0,0 0,1 0,-1 0,0 0,1 0,-1 1,0-1,0 0,1 1,-1-1,0 1,0 0,0-1,1 1,-1 0,0 0,0-1,0 1,0 0,0 0,-1 0,1 0,0 0,0 1,-1-1,1 0,0 0,28 72,78 238,-53-170,-76-150,-116-101,119 97,0 0,-2 2,1 0,-1 2,-1 0,0 1,-2 1,-62-12,71 22</inkml:trace>
  <inkml:trace contextRef="#ctx0" brushRef="#br0" timeOffset="-23597.049">2032 960,'-3'1,"0"1,0-1,0 1,0-1,1 1,-1 0,1 0,-1 0,1 1,-1-1,1 0,0 1,0-1,0 1,1 0,-1 0,1 0,-1 0,1 0,0 0,0 0,0 0,0 3,-8 165,11-118,27 173,-30 0,-10-159,5 63,24 125,10-30,-29-57,-2-147,-5-25,-12-35,14 25,-98-148,75 130,-117-113,144 145,1 0,0 0,0-1,0 1,0 0,0-1,0 1,0 0,0-1,0 0,0 1,0-1,0 1,0-1,0 0,0 0,1 1,-1-1,0 0,0 0,1 0,-1 0,1 0,-1 0,1 0,-1 0,1 0,0 0,-1 0,1 0,0-1,0 1,0 0,0 0,0 0,0 0,0 0,0 0,0-1,0 1,1 0,-1 0,1 0,-1 0,1 0,-1 0,1 0,-1 0,1 0,0 0,-1 1,1-1,0 0,124-6,-83 9,493 0,-489 2,-45-4,0 0,0 0,-1 0,1 0,0 0,0 0,-1 0,1 0,0 1,0-1,-1 0,1 0,0 1,0-1,-1 1,1-1,0 0,-1 1,1-1,-1 1,1 0,-1-1,1 1,-1-1,1 1,-1 0,1-1,-1 1,0 0,1 0,-1-1,0 1,0 0,0 0,0-1,1 1,-1 0,0 0,0-1,0 1,0 0,-1 0,1 0,0-1,0 1,0 0,-1 0,1-1,0 1,-1 0,1-1,-1 1,1 0,-1 0,-12 13,0 0,-2-1,1 0,-1-2,-1 1,0-2,-1 0,-3 0,-16 12,-148 89,167-105</inkml:trace>
  <inkml:trace contextRef="#ctx0" brushRef="#br0" timeOffset="-19457.09">0 1017,'51'-21,"1"3,1 2,0 3,49-6,-39 0,-63 17,0-1,-1 1,1-1,-1 1,1-1,-1 1,0-1,0 1,0 0,0-1,0 1,0 0,-1 0,1 0,-1 0,1 0,-1 0,0 0,0 0,0 1,0-1,0 1,0-1,0 1,-1 0,1 0,-2-1,-199-140,172 89,32 37</inkml:trace>
  <inkml:trace contextRef="#ctx0" brushRef="#br0" timeOffset="-20862.593">113 1413,'149'369,"-138"-337,-8-21,1 0,0 0,0 0,1 0,1-1,0 0,0 0,1-1,0 0,1 1,-8-10,1 1,-1-1,1 1,-1-1,1 1,-1-1,1 1,0-1,-1 0,1 1,0-1,-1 0,1 1,0-1,-1 0,1 0,0 0,0 0,-1 0,1 0,0 0,0 0,-1 0,1 0,0 0,-1 0,1-1,0 1,-1 0,1 0,0-1,-1 1,1 0,0-1,-1 1,1-1,-1 1,1-1,-1 1,1-1,-1 1,1-1,-1 0,1 1,-1-1,0 0,1 1,-1-1,0 0,0 1,0-1,1 0,-1 1,0-1,0 0,0 0,0 1,0-2,6-49,-6 48,10-190,53-150,-52 270,-22 89,5 2</inkml:trace>
  <inkml:trace contextRef="#ctx0" brushRef="#br0" timeOffset="-20541.722">650 1751,'4'38,"3"18,-1-6,-2-11</inkml:trace>
  <inkml:trace contextRef="#ctx0" brushRef="#br0" timeOffset="-20057.947">650 1638,'73'-33,"-63"28,1 1,-1 1,1 0,0 0,0 1,1 1,-1 0,0 0,0 1,1 0,-1 1,4 1,-13-1,-1-1,1 1,0 0,0-1,-1 1,1 0,0 0,-1 0,1 0,-1 1,1-1,-1 0,0 1,0-1,1 1,-1-1,0 1,0-1,-1 1,1 0,0-1,0 1,-1 0,1 0,-1 0,0 0,1-1,-1 1,0 0,0 0,0 0,0 0,-1 0,1 0,0-1,-1 1,1 0,-1 0,0 1,-41 73,31-58,9-17,1 0,0 0,0 0,0 1,0-1,0 1,0-1,0 1,0-1,1 1,-1-1,1 1,-1 0,1-1,0 1,-1 0,1-1,0 1,0 0,0-1,0 1,0 0,1-1,-1 1,0 0,1-1,0 1,-1 0,1-1,0 1,0-1,-1 1,1-1,0 0,1 1,-1-1,0 0,0 0,0 0,1 0,-1 0,1 0,-1 0,1 0,-1 0,1-1,-1 1,1 0,-1-1,1 0,0 1,0-1,-1 0,1 0,0 0,-1 0,1 0,1-1,0 1,0 0,0 0,-1 0,1 0,0 0,0 0,0 1,-1 0,1-1,0 1,-1 0,1 0,-1 1,1-1,-1 0,1 1,-1 0,0-1,0 1,0 0,0 0,0 0,0 0,0 1,-1-1,1 0,-1 1,0-1,1 1,-1-1,0 1,-1 0,1-1,0 1,-1 0,0 0,1 0,-1-1,0 1,-1 2,-3 4,-1-1,-1 1,0-1,0 0,-1 0,1-1,-2 0,1 0,-1-1,0 0,0 0,-1-1,0 0,0 0,0-1,0 0,-10 2,13-4,-1 0,0-1,0 0,0 0,-1-1,1 0,0 0,0 0,0-1,0 0,0 0,0-1,0 0,1 0,-1-1,1 0,-1 0,-12-9</inkml:trace>
  <inkml:trace contextRef="#ctx0" brushRef="#br0" timeOffset="-16843.24">2032 876,'-7'2,"0"0,1 1,-1-1,1 2,-1-1,1 0,0 1,0 1,1-1,-1 1,1-1,0 2,-2 2,5-6,0 0,1 0,-1 1,1-1,-1 1,1-1,0 1,0 0,0-1,0 1,1 0,-1 0,1 0,-1 0,1-1,0 1,0 0,1 0,-1 0,0 0,1 0,0-1,0 1,-1 0,2-1,-1 1,0 0,0-1,1 1,0-1,-1 0,1 0,2 2,-2 0,1 0,0-1,1 1,-1-1,1 0,-1 0,1 0,0 0,0 0,1-1,-1 0,0 0,1 0,-1-1,1 1,-1-1,1 0,0 0,-1-1,1 1,0-1,0 0,0-1,-1 1,1-1,0 0,-1 0,1 0,0-1,-1 1,0-1,1 0,-1-1,0 1,0-1,0 1,0-1,-1-1,1 1,-1 0,0-1,0 0,0 1,0-1,-1 0,2-3,29-87,-32 91,-1 0,1 0,-1 0,1 0,-1-1,0 1,0 0,0 0,-1 0,1 0,-1 0,0-1,1 1,-1 0,-1 0,1 1,0-1,-1 0,0 0,1 1,-1-1,0 1,0-1,0 1,-1 0,1 0,-1 0,1 0,-3-1,3 2,-1 0,0 1,1-1,-1 1,0 0,0 0,1 0,-1 0,0 0,0 0,1 1,-1 0,0-1,1 1,-1 0,1 0,-1 0,1 1,-1-1,1 1,0-1,-1 1,1 0,0-1,0 1,0 0,1 1,-1-1,0 0,-43 71,43-70,0 1,0-1,0 1,0 0,0-1,1 1,0 0,0 0,0 0,0 0,1 0,0 0,-1 0,1 0,1 0,-1 0,1 0,-1 0,1 0,0 0,1 0,-1 0,1 0,-1-1,1 1,0 0,0-1,1 0,-1 1,1-1,0 0,0-1,0 1,0 0,0-1,0 1,1-1,-1 0,1 0,0-1,-1 1,1-1,0 0,0 0,0 0,0 0,2 0,1-2,0-1,0 1,0-1,0 0,0 0,0-1,0 0,0 0,-1-1,0 0,0 0,0 0,0-1,-1 0,1 0,-1-1,-2 4,-1 0,1-1,0 0,-1 0,0 0,1 0,-1 0,0 0,-1-1,1 1,0 0,-1-1,0 0,0 1,0-1,0 0,-1 1,0-1,1 0,-1 0,0 1,-1-1,1 0,-1 0,0 1,0-1,0 0,0 1,0-1,-1 1,0-2,-1 2,0 0,0 0,0 0,-1 0,1 1,-1-1,1 1,-1 0,0 0,0 0,0 1,0-1,0 1,0 0,0 0,-1 0,1 1,0 0,0-1,-1 1,1 1,0-1,0 1,-1 0,1 0,0 0,0 0,0 1,0-1,0 1,0 0,1 0,-1 1,0 0,-1-1,0 1,1-1,-1 1,1 0,0 1,-1-1,1 1,1 0,-1 0,1 0,-1 0,1 1,0-1,1 1,-1 0,1 0,0 0,0 0,1 0,-1 0,1 0,0 1,0-1,1 1,0-1,0 0,0 2,2-4,0 1,1 0,-1-1,1 1,-1-1,1 0,0 0,0 0,1 0,-1-1,1 1,-1-1,1 0,0 0,0 0,0 0,0-1,0 1,0-1,0 0,0-1,0 1,1-1,-1 1,0-1,1-1,-1 1,0-1,0 1,0-1,1 0,-1-1,0 1,0-1,0 1,-1-1,1-1,0 1,-1 0,1-1,-1 0,0 1,0-2,0 1,0 0,-1 0,1-1,-1 1,1-2,-1 1,1 0,-1 0,0-1,0 1,0 0,-1-1,0 1,0-1,0 0,0 1,-1-1,1 0,-1 0,0 1,-1-1,1 0,-1 0,0 1,0-1,-1 1,1-1,-1 1,0-1,0 1,-1 0,1 0,-1 0,0 0,0 1,0-1,0 1,-1-1,1 1,-1 0,0 1,0-1,0 1,0-1,0 1,-1 0,1 1,-1-1,1 1,-1 0,0 0,1 0,-1 1,-3 0,-2 2,1 1,0 0,-1 0,1 1,0 0,1 1,-1 0,1 0,0 1,0 0,0 1,1 0,0 0,1 0,0 1,0 0,0 0,1 0,0 1,0 0,-1 5,5-11,1 0,-1-1,1 1,-1 0,1 0,0-1,0 1,0 0,1 0,-1-1,1 1,-1 0,1 0,0-1,0 1,0-1,0 1,1-1,-1 1,1-1,-1 0,1 0,0 0,0 0,0 0,0 0,0 0,0 0,0-1,1 0,-1 1,1-1,-1 0,1 0,0 0,-1 0,1 0,0-1,-1 0,1 1,0-1,0 0,-1 0,1 0,0 0,0-1,-1 1,1-1,0 0,-1 0,3-1,37-14,-27 5</inkml:trace>
  <inkml:trace contextRef="#ctx0" brushRef="#br0" timeOffset="-16194.586">1270 170,'0'0,"1"1,-1-1,-1 1,1-1,0 1,0-1,0 1,0-1,0 1,0-1,0 1,-1-1,1 0,0 1,0-1,-1 1,1-1,0 0,0 1,-1-1,1 0,0 1,-1-1,1 0,-1 1,1-1,0 0,-1 0,1 1,-1-1,1 0,-1 0,1 0,-1 0,1 0,-1 0,1 0,-1 0,1 0,-1 0,1 0,-1 0,1 0,0 0,-1 0,1 0,-1-1,1 1,-1 0,1 0,-1 0,1-1,0 1,-1 0,1-1,0 1,-1 0,1-1,0 1,-1 0,1-1,-7 46,23 130,25 79,-40-230</inkml:trace>
  <inkml:trace contextRef="#ctx0" brushRef="#br0" timeOffset="-12443.265">1327 86,'54'-33,"-41"27,115-36,-123 40,0 1,0 1,0-1,1 1,-1 0,0 0,0 0,1 1,-1 0,0 0,0 0,0 0,0 1,0 0,0 0,-1 0,1 1,-1 0,1 0,-1 0,0 0,0 0,2 3,-4-3,0 0,-1 0,1 0,0 1,-1-1,0 0,0 1,0-1,0 1,0-1,-1 1,0-1,1 1,-1 0,0-1,-1 1,1-1,-1 1,0-1,0 1,0-1,0 1,0-1,-1 0,1 0,-1 0,0 0,0 0,0 0,-1 0,1 0,-84 82,-10-17,96-67,-1-1,0 1,1 0,-1 0,1 0,-1-1,1 1,0 0,-1 0,1 0,0 0,-1 0,1 0,0 0,0-1,0 1,0 0,0 0,0 0,0 0,0 0,1 0,-1 0,0 0,0 0,1 0,-1-1,1 1,-1 0,1 0,-1 0,1-1,-1 1,1 0,0-1,-1 1,1 0,0-1,-1 1,1-1,0 1,0-1,0 1,0-1,-1 0,1 1,0-1,0 0,0 0,0 0,0 1,49 7,-39-7,101 17,-109-17,0 1,1-1,-1 1,0 0,0-1,0 2,-1-1,1 0,0 0,-1 1,0 0,1-1,-1 1,0 0,0 0,-1 0,1 0,-1 0,1 1,-1-1,0 0,0 1,-1-1,1 1,-1-1,1 1,-1-1,0 1,-1-1,1 4,-2 2,0-1,0 1,-1-1,1 1,-2-1,1 0,-2 0,1 0,-1-1,0 0,0 0,-1 0,1 0,-2-1,1 0,-1 0,0-1,-6 5,-145 74,145-78,-1 0,1-1,-1-1,0 0,-1-1,1-1,0 0,-1-1,1 0,-1-1,1-1,-1 0,1-1,0-1,-1 0,-2-2,0-6,4 0</inkml:trace>
  <inkml:trace contextRef="#ctx0" brushRef="#br0" timeOffset="-5767.524">7451 4234,'-44'110,"45"-109,0 0,0 0,0 0,0 0,0 0,1 0,-1 0,0 0,1 0,-1-1,1 1,-1 0,0-1,1 0,-1 1,1-1,-1 0,1 1,0-1,-1 0,1 0,-1 0,1-1,-1 1,1 0,-1-1,1 1,-1 0,1-1,-1 0,0 1,1-1,-1 0,0 0,1 0,-1 0,0 0,0 0,0 0,0 0,0 0,0-1,3-1,0 0,-1 0,1-1,-1 0,0 1,0-1,-1 0,1 0,-1-1,0 1,0 0,0-1,-1 1,1-1,-1 0,0 1,-1-1,1-2,0-2</inkml:trace>
  <inkml:trace contextRef="#ctx0" brushRef="#br0" timeOffset="-3106.049">7564 4376,'-1'-1,"1"1,0-1,-1 1,1 0,0-1,-1 1,1-1,0 0,0 1,-1-1,1 1,0-1,0 1,0-1,0 1,0-1,0 0,0 1,0-1,0 1,0-1,0 0,0 1,0-1,1 1,-1-1,0 1,0-1,1 1,-1-1,0 1,0-1,1 1,-1-1,1 1,-1 0,0-1,1 1,-1-1,1 1,-1 0,1 0,-1-1,1 1,-1 0,1 0,0-1,-1 1,1 0,-1 0,1 0,-1 0,1 0,0 0,-1 0,1 0,-1 0,1 0,40-5,-40 5,125-19,85 9,-64 9,22-26,311 26,-478 1,33-2,-34 2,-1 0,0 0,1 0,-1 0,1 0,-1 0,1 0,-1 0,1 0,-1 0,1 0,-1 0,0-1,1 1,-1 0,1 0,-1 0,0-1,1 1,-1 0,1 0,-1-1,0 1,1 0,-1-1,0 1,0 0,1-1,-1 1,0-1,0 1,0 0,1-1,-1 1,0-1,0 1,0-1,0 1,0-1,0 1,0 0,0-1,0 1,0-1,0 1,0-1,0 1,0-1,-1 1,1 0,0-1,0 1,0-1,-1 1,1 0,0-1,0 1,-1-1,1 1,0 0,-1 0,1-1,0 1,-1 0,1 0,-16-13,0 1,-1 0,-1 1,0 2,0-1,0 2,-3 0,-35-18,48 22,7 3,1 0,-1 1,0-1,1 0,-1 0,0 1,1-1,-1 1,0-1,0 0,0 1,1 0,-1-1,0 1,0-1,0 1,0 0,0 0,0 0,0-1,0 1,0 0,0 0,0 0,0 0,0 1,0-1,0 0,1 0,-1 1,0-1,0 0,0 1,0-1,0 1,0-1,1 1,-1-1,0 1,0 0,1-1,-1 1,0 0,1-1,-1 1,1 0,-1 0,1 0,0 0,-1 0,1 156,30 17,-29-18,43-204,160-186,-191 219,-2 2</inkml:trace>
  <inkml:trace contextRef="#ctx0" brushRef="#br0" timeOffset="-968.529">7451 4347,'-2'0,"0"0,0 0,0 0,0 1,0-1,0 1,0-1,0 1,0 0,1-1,-1 1,0 0,0 0,1 0,-1 1,1-1,-1 0,1 1,-1-1,1 1,0-1,0 1,0-1,0 1,0 0,0 0,0-1,0 1,1 0,-1 0,1 0,-1 0,1 0,0 0,0 0,0 0,0 0,0 0,0 0,1 0,-1 0,1-1,-1 1,1 0,0 0,-1 0,1 0,0-1,0 1,0 0,1-1,-1 1,0-1,0 1,1-1,-1 0,1 1,1-2,0 0,-1 1,1-1,0 0,0 0,0-1,-1 1,1-1,0 1,0-1,-1 0,1 0,-1 0,1 0,0 0,-1-1,0 1,1-1,-1 0,0 1,0-1,0 0,0 0,0 0,-1-1,1 1,0 0,-1-1,0 1,0-1,1 1,-2-1,2-2,-22 29,-1 60,20-83,1 1,0 0,0 0,0 0,0 0,0-1,0 1,0 0,1 0,-1 0,1-1,-1 1,1 0,-1 0,1-1,0 1,0-1,0 1,0 0,0-1,1 0,-1 1,0-1,0 0,1 0,-1 0,1 0,-1 0,1 0,0 0,-1 0,1 0,0-1,0 1,-1-1,1 1,0-1,0 0,0 0,0 0,-1 0,1 0,0 0,1-1,4 0,-1-2,1 1,-1-1,0 0,0 0,0 0,0-1,0 0,-1 0,0-1,0 1,0-1,0 0,-1-1,0 1,0-1,0 0,-1 0,0 0,0 0,0-1,-1 1,0-1,0 1,-1-1,0 0,0 0,0 1,-1-1,0-5,0 8,0-1,0 1,0 0,-1-1,0 1,1 0,-1 0,-1 0,1 0,-1 0,1 0,-1 0,0 0,-1 0,1 1,-1-1,1 1,-1 0,0 0,0 0,-1 0,1 0,0 1,-1-1,0 1,0 0,1 0,-1 1,0-1,0 1,-1 0,1 0,0 0,0 0,0 1,-1-1,1 1,0 0,-1 1,1-1,0 1,0 0,-1 0,1 0,0 0,0 1,0 0,0 0,1 0,-1 0,0 0,1 1,0 0,-2 1,-20 41,18-21</inkml:trace>
  <inkml:trace contextRef="#ctx0" brushRef="#br0" timeOffset="33221.549">2258 1130,'-6'-9,"7"9,-1 0,0 0,0 0,0-1,1 1,-1 0,0 0,0 0,1 0,-1 0,0-1,0 1,0 0,0 0,1 0,-1-1,0 1,0 0,0 0,0 0,0-1,0 1,0 0,1 0,-1-1,0 1,0 0,0 0,0-1,0 1,0 0,0 0,0-1,0 1,0 0,-1 0,1-1,0 1,0 0,0 0,0-1,42 24,0 1,-1 2,-2 2,31 28,125 82,6-51,-154-69,-2 1,0 2,-1 2,-2 2,5 6,150 133,-24-45,0 30,79 40,0-19,-108-72,162 85,-109-83,31 55,24 15,137 69,-92-55,-113-86,49 58,-123-86,-12 1,-81-58,1 0,1 0,0-2,1 0,0-1,10 3,45 23,89 65,129 72,-191-101,-30-22,-61-46</inkml:trace>
  <inkml:trace contextRef="#ctx0" brushRef="#br0" timeOffset="36254.835">4516 1977,'0'5,"0"-1,1 1,-1 0,1 0,0-1,1 1,-1 0,1-1,-1 1,1-1,1 0,-1 1,1-1,-1 0,1-1,0 1,1 0,-1-1,1 0,-1 0,1 0,0 0,0 0,0-1,0 0,1 0,-1 0,1 0,-1-1,1 1,0-1,-1 0,1-1,0 1,1-1,11 0,0-1,0 0,-1-2,1 0,-1 0,1-2,-1 0,0-1,-1 0,0-2,9-4,5-1,11-8,0-2,-1-1,-2-2,0-2,-2-1,-1-2,2-5,-25 27,0-1,-1 0,-1-1,0 0,0 0,-1-1,0 0,-1-1,-1 1,0-1,-1-1,0 1,-1-1,0 0,-1 0,-1 0,0 0,0-14,-3 25,1 1,-1-1,0 0,1 0,-1 0,0 1,-1-1,1 0,-1 1,1 0,-1-1,1 1,-1 0,0-1,0 1,0 0,-1 1,1-1,0 0,-1 1,1-1,-1 1,0-1,1 1,-1 0,0 1,0-1,1 0,-1 1,0-1,0 1,0 0,0 0,0 0,0 0,1 1,-1-1,-1 1,-108 41,89-27,1 2,0 0,2 1,0 0,1 2,0 1,2 0,1 1,0 1,9-7,0 0,1 0,1 0,0 1,2-1,0 1,1 0,0 0,1 0,1 0,1 1,0-1,3 5,-2 40,-2-43,1 1,1 0,1-1,0 1,2-1,0 0,1 0,1 0,0-1,2 0,10 16,-11-23,-2-6</inkml:trace>
  <inkml:trace contextRef="#ctx0" brushRef="#br0" timeOffset="43390.828">2004 2852,'0'14,"0"10,0 5,0 3,0 1,0-1,0-1,5-5,1-8</inkml:trace>
  <inkml:trace contextRef="#ctx0" brushRef="#br0" timeOffset="43676.662">2032 3445,'-5'24,"-1"12,0 6,1-1,7-1,2-4,1-7</inkml:trace>
  <inkml:trace contextRef="#ctx0" brushRef="#br0" timeOffset="43930.517">2032 4065,'0'24,"0"13,0 4,0 1,0-7</inkml:trace>
  <inkml:trace contextRef="#ctx0" brushRef="#br0" timeOffset="46108.524">6915 4404,'-14'0,"-10"0,-6 0,-2 0,0 0,-1 0,2 0,6 0</inkml:trace>
  <inkml:trace contextRef="#ctx0" brushRef="#br0" timeOffset="46498.306">6041 4376,'-20'0,"-10"0,-6 0,-1 0,1 4,2 3,1-1,7-1</inkml:trace>
  <inkml:trace contextRef="#ctx0" brushRef="#br0" timeOffset="46774.74">5334 4404,'-33'0,"-21"0,-7 0,4 0,5 0,8 0,6 0,10 0</inkml:trace>
  <inkml:trace contextRef="#ctx0" brushRef="#br0" timeOffset="47074.674">4431 4319,'-29'0,"-14"0,-4 0,0 0,4 5,9 1</inkml:trace>
  <inkml:trace contextRef="#ctx0" brushRef="#br0" timeOffset="47345.52">3669 4347,'-28'-5,"-16"-1,2 5,1 2,4 2,8-1</inkml:trace>
  <inkml:trace contextRef="#ctx0" brushRef="#br0" timeOffset="47592.689">2964 4376,'-24'0,"-18"0,-6 0,0 0,9 0</inkml:trace>
  <inkml:trace contextRef="#ctx0" brushRef="#br0" timeOffset="47863.662">2202 4404,'-29'0,"-10"0</inkml:trace>
  <inkml:trace contextRef="#ctx0" brushRef="#br0" timeOffset="49795.67">3049 2485,'-6'-1,"0"2,1-1,-1 1,1 0,-1 0,1 0,-1 1,1 0,0 0,0 0,0 0,0 1,0 0,0 0,1 1,-1-1,1 1,0 0,0 0,1 0,-1 1,1-1,-7 9,0-1,1 1,0 1,1 0,1 0,0 0,1 1,1 0,0 0,1 0,1 1,0 0,1-1,0 1,2 0,0 0,0 0,2 0,2 11,0-19,0 0,0 0,1-1,0 0,1 0,-1 0,2-1,-1 1,0-2,1 1,0-1,1 0,-1 0,1-1,0 0,0 0,0-1,0 0,1 0,-1-1,1 0,-1 0,1-1,0-1,0 1,0-1,-1-1,1 0,0 0,0-1,-1 0,1 0,-1-1,0 0,1 0,2-3,-2 3,0-1,0-1,-1 1,0-1,0 0,0-1,-1 0,0 0,0-1,0 0,-1 0,0 0,-1-1,1 0,-1 0,-1 0,0-1,0 0,0 0,-1 0,-1 0,0 0,0 0,0-1,-1 1,-1-1,1 1,-2-1,1 1,-1-1,-1 1,0 0,0-1,-1 1,0 0,0 0,-3-4,0 0,0 0,-1 1,-1 0,0 0,0 1,-1 0,-1 0,1 1,-2 0,1 1,-2 0,1 1,-1 0,0 1,-1 0,1 1,-4-1,-32 12,30 6</inkml:trace>
  <inkml:trace contextRef="#ctx0" brushRef="#br0" timeOffset="50314.612">2822 2795,'5'-5,"7"-1,5 0,5 1,-1 6,1 4,0-1,3 1,1-2,1 0,1-2,0-5,-5-2</inkml:trace>
  <inkml:trace contextRef="#ctx0" brushRef="#br0" timeOffset="50731.7">1977 3021,'28'0,"20"0,6 0,-1 0,-5 0,-6-5,-5-1,-9-1</inkml:trace>
  <inkml:trace contextRef="#ctx0" brushRef="#br0" timeOffset="51200.92">3387 2625,'19'-9,"16"-14,7-6,1-4,-2-1,-3 5,-8 8</inkml:trace>
  <inkml:trace contextRef="#ctx0" brushRef="#br0" timeOffset="61001.8">7479 4122,'5'-10,"1"-7,0-7,-1-3,-1-2,-2 4</inkml:trace>
  <inkml:trace contextRef="#ctx0" brushRef="#br0" timeOffset="61399.568">7479 3472,'0'-9,"0"-9,0-5,0-4,0-2,0-1,0 4</inkml:trace>
  <inkml:trace contextRef="#ctx0" brushRef="#br0" timeOffset="61784.347">7423 2795,'-5'-10,"-1"-7,5-6,2-5,2-1,-1 4</inkml:trace>
  <inkml:trace contextRef="#ctx0" brushRef="#br0" timeOffset="62118.168">7339 2033,'0'-24,"0"-13,0-4,0-1,-5 2,-2 9</inkml:trace>
  <inkml:trace contextRef="#ctx0" brushRef="#br0" timeOffset="62366.032">7310 1384,'0'-24,"0"-13,0-4,0-1,0 2,0 8</inkml:trace>
  <inkml:trace contextRef="#ctx0" brushRef="#br0" timeOffset="62620.894">7310 792,'-5'-15,"-1"-4</inkml:trace>
  <inkml:trace contextRef="#ctx0" brushRef="#br0" timeOffset="62817.917">7310 396,'-5'-38,"-1"-18,0 1</inkml:trace>
  <inkml:trace contextRef="#ctx0" brushRef="#br0" timeOffset="64048.501">2541 960,'28'0,"20"0,6 0,-1 0,-5 0,-6 5,-5 2,-4-1,-3-1,-6-2</inkml:trace>
  <inkml:trace contextRef="#ctx0" brushRef="#br0" timeOffset="64332.338">3529 960,'28'-4,"15"-3,5 1,-6 2</inkml:trace>
  <inkml:trace contextRef="#ctx0" brushRef="#br0" timeOffset="64583.198">4403 904,'0'0</inkml:trace>
  <inkml:trace contextRef="#ctx0" brushRef="#br0" timeOffset="64838.666">4996 876,'34'0,"10"0</inkml:trace>
  <inkml:trace contextRef="#ctx0" brushRef="#br0" timeOffset="64996.61">5561 876,'0'0</inkml:trace>
  <inkml:trace contextRef="#ctx0" brushRef="#br0" timeOffset="70933.877">5984 847,'5'0,"6"0,6 0,5 0,4 0,1 0,2 0,1 0,-1-4,1-3,-1 1,-1 1,1 2,-1 1,0 1,-4 0</inkml:trace>
  <inkml:trace contextRef="#ctx0" brushRef="#br0" timeOffset="71268.634">6718 820,'9'4,"13"2,8 0,3-1,1-1,-5-7,-3-2,-1-1,0 2,1 0,-5 2</inkml:trace>
  <inkml:trace contextRef="#ctx0" brushRef="#br0" timeOffset="71667.514">7395 847,'38'0,"23"0,5 0,-3 0,-8 0,-9 0,-7 0,-5 0,-4 0,-2 0,-6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5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1 375,'22'-14,"-1"-1,0-1,-1 0,-1-2,0 0,-1-1,-1-1,-1 0,-1-1,1-5,37-44,2-20,-55 91,0-1,1 1,-1-1,0 1,0-1,0 1,0-1,0 1,0-1,1 1,-1-1,0 1,0-1,1 0,-1 1,0-1,1 1,-1-1,0 0,1 1,-1-1,1 0,-1 1,1-1,-1 0,0 0,1 1,-1-1,1 0,-1 0,1 0,-1 0,1 0,-1 0,1 0,-1 0,1 0,-1 0,1 0,-1 0,1 0,0 0,-1 0,0 0,1-1,-1 1,1 0,-1 0,1-1,-1 1,1 0,-1 0,0-1,1 1,-1-1,0 1,1 0,-1-1,0 1,1-1,-1 1,0-1,0 1,0-1,1 1,-1-1,0 1,0-1,0 1,5 41,-5-40,2 34,1-1,2 0,1-1,2 1,1-1,6 11,95 340,-110-383,0 0,-1 0,1 0,0-1,0 1,0 0,0 0,-1 0,1 0,0 0,0 0,1-1,-1 1,0 0,0 0,0 0,1 0,-1 0,0-1,1 1,-1 0,0 0,1-1,-1 1,1 0,0-1,-1 1,1 0,-1-1,1 1,0-1,0 1,-1-1,1 1,0-1,0 1,0-1,-1 0,1 0,0 1,0-1,0 0,0 0,0 0,-1 0,1 0,0 0,0 0,0 0,0 0,0 0,-1-1,1 1,0 0,0-1,0 1,0 0,-1-1,1 1,0-1,-1 1,1-1,0 0,66-211,29-87,-32 108,-61 184</inkml:trace>
  <inkml:trace contextRef="#ctx0" brushRef="#br0" timeOffset="633.68">961 431,'-110'327,"107"-315,-5 19,8-31,1 0,-1 0,0 0,0 0,0-1,0 1,1 0,-1 0,0 0,0 0,0 0,0 1,1-1,-1 0,0 0,0 0,0 0,0 0,1 0,70-195,-53 159,2 2,1 0,2 1,1 2,6-6,-28 35,-1-1,1 1,0 0,0 0,0 0,0 0,0 0,0 0,1 0,-1 1,1-1,-1 1,1 0,-1-1,1 1,0 0,0 1,0-1,-1 0,1 1,0 0,0 0,0 0,0 0,0 0,0 0,-1 1,1-1,0 1,0 0,0 0,-1 0,1 0,-1 0,1 1,-1-1,1 1,-1 0,0-1,1 1,-1 0,0 0,-1 1,1-1,0 1,79 202,-80-204,1 0,-1 1,1-1,-1 0,0 1,0-1,0 1,0-1,0 1,0 0,0-1,0 1,-1 0,1-1,-1 1,1 0,-1 0,0 0,0 0,0-1,0 1,0 0,0 0,0 0,0 0,-1-1,1 1,-1 0,1 0,-1-1,0 1,0 0,0-1,0 1,0-1,0 1,0-1,0 1,0-1,-1 0,1 1,-1-1,1 0,-1 0,1 0,-1 0,-115-27,71 11,-115-32,143 40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1:46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4 255,'0'0,"-1"-1,1 1,0 0,-1-1,1 1,0-1,0 1,-1-1,1 1,0-1,0 0,0 1,0-1,0 1,-1-1,1 1,0-1,0 1,0-1,1 0,-1 1,0-1,0 1,0-1,0 1,0-1,1 1,-1-1,0 1,0-1,1 1,-1-1,0 1,1-1,-1 1,1 0,-1-1,1 1,-1-1,0 1,1 0,-1 0,1-1,-1 1,1 0,0 0,-1 0,1-1,-1 1,1 0,-1 0,1 0,-1 0,1 0,0 0,-1 0,1 0,-1 0,1 1,40-7,-41 6,342-1,-340 1,-1 0,1 1,0-1,-1 0,1 0,0 0,-1 0,1-1,-1 1,1 0,0-1,-1 1,1-1,-1 1,1-1,-1 0,1 0,-1 1,0-1,1 0,-1 0,0-1,0 1,0 0,0 0,0 0,0-1,0 1,0-1,0 1,-1-1,1 1,0-1,-1 1,0-1,1 1,-1-1,0 0,0 1,0-1,0 1,0-1,0 0,0 1,0-1,-1 0,1 1,-1-1,1 1,-1-1,1 1,-1-1,0 1,0 0,0-1,-11-11,-1 1,0 0,0 1,-2 0,1 1,-1 1,-10-4,-27-19,25 3,19 13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0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53,'-1'-2,"0"0,0 0,0 0,0 0,0 0,0 1,0-1,0 0,-1 1,1-1,-1 0,0 1,1 0,-1-1,0 1,0 0,1 0,-1 0,0 0,0 0,0 1,0-1,0 1,-1-1,1 1,0 0,0 0,0-1,0 2,0-1,-1 0,1 0,0 1,0-1,0 1,0-1,0 1,0 0,0 0,0 0,0 0,1 0,-1 1,0-1,1 0,-1 1,1-1,-1 1,1 0,0-1,-1 1,1 0,-3 2,0 0,0-1,1 1,-1 1,1-1,0 0,0 1,0 0,1 0,0 0,0 0,0 0,0 0,1 0,0 0,0 1,0-1,1 0,0 1,0-1,0 1,0-1,1 0,0 1,0-1,1 0,0 0,-1 0,2 0,-1 0,0 0,1 0,0-1,0 1,1-1,-1 0,1 0,1 1,-2-3,-1-1,1 1,0-1,-1 0,1 0,0 0,0 0,0 0,-1 0,1-1,0 0,0 1,0-1,0 0,0-1,0 1,0 0,0-1,0 0,0 1,-1-1,1 0,0-1,0 1,-1 0,1-1,-1 1,1-1,-1 0,0 0,0 0,0 0,0 0,0-1,0 1,0-1,-1 1,6-6,-1-1,0 0,-1 0,0-1,0 1,-1-1,0 0,-1 0,0-1,-1 1,0 7,-1 0,0 0,0 0,0 0,0 0,0 0,-1 0,1 0,-1 0,0 0,0 0,0-1,-1 1,1 0,-1 0,1 0,-1 0,0 0,0 0,0 0,-1 0,1 1,-1-1,0 0,1 1,-1-1,0 1,-1-1,1 1,0 0,-1 0,1 0,-1 0,1 1,-1-1,0 1,0-1,0 1,0 0,-2 0,-2 1,0 1,1 1,-1-1,0 1,1 1,0-1,-1 1,1 0,0 0,1 1,-1 0,0 0,1 0,0 0,0 1,1 0,-1 0,1 1,0-1,0 1,1 0,-1 0,1 0,1 0,-1 0,-1 7,3-8,-1 0,1 0,0 0,0 0,0 0,1 1,0-1,0 0,0 0,1 0,0 0,0 0,0 1,1-1,-1-1,1 1,0 0,0 0,1-1,0 1,0-1,0 0,0 0,0 0,1 0,0 0,0-1,0 0,0 0,0 0,1 0,-1-1,1 1,0-1,0 0,-2-1,0 1,0-1,1 0,-1 0,0 0,1 0,-1-1,1 0,-1 1,1-1,-1 0,1-1,-1 1,1-1,-1 1,0-1,1 0,-1 0,0-1,1 1,-1 0,0-1,0 0,0 0,-1 0,1 0,0-1,-1 1,1 0,-1-1,0 0,0 0,0 0,0 0,0 0,-1 0,1 0,-1 0,0-1,0 1,0 0,-1-1,1 1,-1-1,1 1,-1-1,-5-107,5 108,-1 1,0-1,1 0,-1 0,0 0,0 1,0-1,-1 1,1-1,-1 1,1-1,-1 1,0 0,0-1,0 1,0 0,0 1,0-1,-1 0,1 1,-1-1,1 1,-1-1,1 1,-1 0,0 0,0 1,1-1,-1 0,0 1,0 0,0 0,0 0,0 0,0 0,0 0,-3 3,0 0,1 0,-1 1,1-1,0 1,0 1,0-1,1 1,-1-1,1 1,0 0,1 1,-1-1,1 1,0 0,0-1,1 1,0 0,0 1,0-1,1 0,-1 1,2-1,-1 0,1 1,0-1,0 1,1-1,-1 1,2-1,-1 0,2 6,-2-11,-1 1,1 0,-1 0,1-1,0 1,0 0,0-1,0 1,0 0,0-1,0 0,1 1,-1-1,0 0,1 1,-1-1,1 0,0 0,-1 0,1-1,0 1,-1 0,1 0,0-1,0 1,0-1,0 0,-1 0,1 1,0-1,0 0,0 0,0-1,0 1,0 0,-1-1,1 1,0-1,0 1,-1-1,1 0,61-51,-58 45,-1-1,1 1,-2-1,1 0,-1 0,0 0,-1 0,0-1,0 1,-1-1,0 1,0-1,-1 1,0-1,-1 1,0-1,0 1,-1-1,2 7,-1 1,0-1,0 1,1-1,-1 1,0 0,-1-1,1 1,0 0,0 0,0 0,-1-1,1 1,-1 1,1-1,-1 0,1 0,-1 0,1 1,-1-1,0 1,1-1,-1 1,0 0,1 0,-1 0,0 0,0 0,1 0,-1 0,0 0,1 1,-1-1,0 1,1-1,-1 1,1 0,-1-1,1 1,-1 0,1 0,-1 0,1 0,0 0,-1 1,-61 53,4 47,53-82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75,'-1'-3,"0"0,0-1,0 0,0 1,0-1,-1 1,0-1,0 1,0-1,0 1,0 0,-1 0,1 0,-1 1,0-1,0 0,0 1,0 0,0 0,-1 0,1 0,0 0,-1 1,0 0,1-1,-1 1,0 0,0 1,1-1,-1 1,0 0,0 0,0 0,-2 0,-6 6,0-1,1 2,0-1,0 2,1-1,-1 2,2-1,-1 1,1 1,1-1,0 2,-3 3,1-2,-2 3,0 1,2 0,0 0,0 1,2 1,0-1,1 1,0 1,-2 14,9-24,-1 0,2 0,-1 0,1-1,1 1,-1 0,2 0,-1-1,1 0,0 1,1-1,0 0,0 0,1-1,0 1,0-1,0 0,1-1,1 1,-1-1,1 0,0-1,0 1,0-2,1 1,0-1,0 0,0 0,0-1,1 0,-1-1,1 0,-1 0,1-1,0 0,2 0,16-1,0-2,-1 0,1-2,-1-1,0-1,0-1,-1-1,1-2,17-9,-41 18,25-9,-2 3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29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84 364,'36'-6,"-1"-1,-1-2,0-1,0-2,-1-1,0-1,-1-2,-1-2,-1-1,18-14,61-31,83-48,-168 98</inkml:trace>
  <inkml:trace contextRef="#ctx0" brushRef="#br0" timeOffset="1485.139">0 393,'0'-5,"5"-1,1 4,0 4</inkml:trace>
  <inkml:trace contextRef="#ctx0" brushRef="#br0" timeOffset="2306.683">762 110,'19'-13,"87"-41,-105 53,-1 1,1 0,-1-1,1 1,-1 0,1-1,-1 1,1 0,0 0,-1 0,1-1,-1 1,1 0,-1 0,1 0,0 0,-1 0,1 0,-1 0,1 0,0 0,-1 0,1 1,-1-1,1 0,-1 0,1 0,-1 1,1-1,-1 0,1 1,-1-1,1 0,-1 1,1-1,-1 1,0-1,1 1,-1-1,0 1,1-1,-1 1,0-1,0 1,1-1,-1 1,0 0,0-1,0 1,0-1,0 1,0-1,0 1,0 0,0-1,0 1,0-1,0 1,0 0,0-1,-1 1,1-1,0 1,0-1,-1 1,-25 40,19-31,-11 15,2 0,0 0,2 1,0 1,2 1,1 0,1 0,2 1,1 0,1 0,1 1,2 0,1 5,1-33,1-1,0 0,0 0,0 0,0 0,0 0,0 0,0 0,1 0,-1 0,0 0,0 0,1 0,-1 0,1 0,-1 0,1 0,-1 0,1 0,0 0,-1-1,1 1,0 0,0 0,-1-1,1 1,0 0,0-1,0 1,0-1,0 1,0-1,0 0,0 1,0-1,0 0,0 0,0 0,0 0,0 0,0 0,1 0,-1 0,0 0,0 0,0 0,0-1,0 1,0 0,0-1,49-30,-41 25,289-183,-77 59,-10-6,-187 118</inkml:trace>
  <inkml:trace contextRef="#ctx0" brushRef="#br0" timeOffset="3053.41">0 421,'21'-58,"-3"0,-2-1,-3 0,-2-1,-2-18,-9 77,-1 0,1-1,-1 1,1-1,0 0,0 1,-1-1,1 1,0-1,1 1,-1-1,0 1,0-1,1 1,-1-1,0 1,1-1,0 1,-1-1,1 1,0 0,0-1,0 1,0 0,0 0,0 0,0 0,0 0,0 0,0 0,1 0,-1 0,0 0,1 1,-1-1,0 0,1 1,-1-1,1 1,-1 0,1-1,0 1,-1 0,1 0,-1 0,1 0,-1 0,1 1,-1-1,1 0,-1 1,1-1,-1 1,1-1,-1 1,0 0,1-1,-1 1,0 0,0 0,1 0,8 12,0 0,-1 0,-1 1,0 0,-1 1,0-1,-1 1,4 15,3 7,104 245,-101-223,-17-59,0 0,0 0,-1 0,1 1,0-1,0 0,-1 0,1-1,0 1,0 0,-1 0,1 0,0-1,0 1,0-1,0 1,0-1,-1 1,1-1,0 0,0 0,0 1,1-1,-1 0,0 0,0 0,0 0,1 0,-1 0,0 0,1 0,-1 0,1-1,-1 1,1 0,-1-1,-151-174,136 163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1,'10'24,"7"17,2 7,1 1,-2-5,-4-4,-5-9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3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0,'0'19,"0"11,0 1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27 420,'-7'-28,"0"0,2-1,1 0,2 0,1 0,0 0,3 0,0 0,4-11,14-5,-20 44,1 1,0-1,-1 1,1-1,0 1,0-1,-1 1,1-1,0 1,0 0,0 0,0-1,0 1,-1 0,1 0,0 0,0 0,0 0,0 0,0 0,0 0,0 0,-1 1,1-1,0 0,0 0,0 1,0-1,-1 1,1-1,0 1,0-1,-1 1,1-1,0 1,-1 0,1-1,-1 1,1 0,-1-1,1 1,-1 0,1 0,-1 0,0-1,1 1,-1 0,0 0,0 0,0 0,0 0,29 59,-26-51,0 0,1 1,0-2,0 1,1 0,0-1,1 0,-1 0,2 0,-1-1,1 0,0 0,1 0,-1-1,1 0,1-1,2 2,-8-7,1 1,0 0,0-1,0 0,0 0,-1 0,1 0,0-1,0 1,0-1,0 0,-1 0,1-1,-1 1,1-1,-1 1,1-1,-1 0,0-1,0 1,0 0,0-1,0 0,0 1,-1-1,0 0,1-1,-1 1,0 0,-1-1,1 1,0-1,-1 1,0-1,0 0,0 0,0 1,-1-1,1 0,-1 0,0-2,2-14,-1 0,-1-1,-1 1,0 0,-2 0,0 0,-4-11,0 6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0 282,'30'507,"-14"-648,0 102,1 2,2 0,2 1,1 1,2 1,1 1,1 1,2 1,2 2,0 1,2 1,1 1,1 3,23-13,-47 28,1 2,0-1,0 1,1 1,0 0,-1 1,1 0,1 1,-1 0,1 1,-1 0,1 1,0 0,-11 1,1 1,0-1,-1 1,1 0,0-1,-1 1,1 0,-1 1,1-1,-1 0,0 1,0-1,1 1,-1 0,0-1,0 1,-1 0,1 1,0-1,-1 0,1 0,-1 1,0-1,1 0,-1 1,0 0,-1-1,1 1,0-1,-1 1,0 0,1 0,-1-1,0 1,0 0,-1-1,1 1,0 0,-25 105,13-86,-2-1,0 0,-1-1,-1-1,-1 0,-1-1,0-1,-2-1,0-1,0 0,-1-1,-1-2,0 0,-11 3,33-14,-1 0,0 0,1-1,-1 1,1 0,-1 0,0 0,0-1,1 1,-1 0,0-1,0 1,0-1,0 1,0-1,0 1,0-1,0 0,0 0,0 1,0-1,0 0,0 0,0 0,0 0,0 0,0 0,0 0,0 0,0-1,0 1,0 0,0 0,0-1,0 1,0-1,0 1,0-1,0 1,1-1,-1 0,0 1,0-1,1 0,-1 0,0 0,1 1,-1-1,1 0,-1 0,1 0,-1 0,1 0,0 0,-1 0,1 0,0 0,0 0,0 0,0 0,0 0,0 0,0 0,11-20,4-1</inkml:trace>
  <inkml:trace contextRef="#ctx0" brushRef="#br0" timeOffset="313.965">1186 0,'-46'41,"1"2,2 2,3 2,-23 33,26-2,37-76,-1 0,1 0,0 0,-1 0,1 0,0 0,0 1,0-1,1 0,-1 0,0 0,1 0,0 0,-1 0,1 0,0 0,0 0,0 0,0 0,0 0,1 0,-1-1,0 1,1-1,-1 1,1-1,0 1,0-1,-1 0,1 0,0 0,0 0,0 0,0 0,0-1,0 1,1 0,6 0,1 1,0-1,0-1,-1 0,1 0,0-1,0 0,0-1,-1 0,1 0,-1-1,1 0,-1-1,0 0,-1 0,1-1,-1 0,0-1,0 0,0 0,-1-1,0 0,0 0,-1 0,0-1,0 0,0 0,-1-1,-1 0,0 1,2-5,-1 1,-1 0,0-1,0 0,-1 0,-1 0,0 0,-1 0,0 0,-1-3,0 12,0 0,-1-1,1 1,-1 0,0 0,0 0,-1 0,1 0,-1 0,0 0,0 1,0-1,0 0,-1 1,1 0,-1 0,0-1,0 2,0-1,0 0,-1 1,1-1,-1 1,1 0,-1 0,0 0,0 1,0-1,0 1,-3-1,-44-3,27 5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4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1 958,'14'33,"10"12,1 2,-4-6</inkml:trace>
  <inkml:trace contextRef="#ctx0" brushRef="#br0" timeOffset="251.921">57 450,'0'0</inkml:trace>
  <inkml:trace contextRef="#ctx0" brushRef="#br0" timeOffset="457.667">311 591,'-6'21,"2"1,0 0,1 0,2 1,0-1,1 0,1 1,1-1,2 0,0 0,1 0,3 8,-7-27,0 1,0-1,1 0,-1 0,1 1,-1-1,1 0,0 0,0-1,1 1,-1 0,1-1,-1 1,1-1,0 0,-1 0,1 0,0 0,1 0,-1-1,0 1,0-1,1 0,-1 0,1 0,-1-1,1 1,-1-1,1 0,-1 0,1 0,-1 0,1 0,-1-1,1 0,-1 1,0-2,1 1,-1 0,0 0,1-1,1-1,5-3,-1-1,1 0,-1-1,-1 0,1 0,-1-1,-1 0,1 0,-2 0,1-1,-1-1,-1 1,0-1,0 1,-1-2,0 1,-1 0,-1-1,0 1,0-1,-1 0,0 1,-1-1,-1 0,0 0,0 1,-2-4,2 11,0 0,-1 0,1 0,-1 0,0 0,0 0,0 0,-1 1,1-1,-1 1,0-1,0 1,0 0,0 0,-1 1,1-1,-1 1,0 0,0-1,1 2,-1-1,-1 0,1 1,0 0,0 0,0 0,-1 0,1 1,0-1,-1 1,1 0,0 1,-1-1,-3 1,1 0,0 1,-1 0,1 0,0 0,0 1,0 0,0 1,1-1,-1 1,1 0,0 1,0 0,1 0,-1 0,1 0,0 1,-4 5,-3 11</inkml:trace>
  <inkml:trace contextRef="#ctx0" brushRef="#br0" timeOffset="1006.379">650 618,'20'-30,"-1"-1,-1-1,-2 0,-1-1,-2-1,1-8,-6 18,-1-1,-2 1,-1-1,0 0,-2-1,-1-19,1 26,3 25,7 32,41 101,-50-134,0 0,0 0,1 0,-1-1,1 1,0-1,0 0,1 0,-1-1,1 1,0-1,0 0,0 0,0-1,1 1,-1-1,1 0,-1-1,1 1,0-1,0 0,-1-1,1 0,0 1,-1-2,0 0,-1 0,1 0,-1 0,1-1,-1 0,0 0,0 0,1 0,-1 0,-1-1,1 0,0 0,-1 0,1 0,-1-1,0 1,0-1,-1 0,1 0,-1 0,0 0,0 0,0-1,1-3,23-118,-30-73,4 175</inkml:trace>
  <inkml:trace contextRef="#ctx0" brushRef="#br0" timeOffset="1605.128">142 478,'-4'9,"-8"9,0-4,6-5,3-8,9-4,2-7,0 3,-2 4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5:3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2427,'-9'11,"2"-4,1 0,-1 1,1 0,0 0,1 0,0 1,0 0,1 0,0 0,1 0,0 1,0-1,1 2,2-9,0 0,1-1,-1 1,1 0,0 0,-1-1,1 1,0-1,0 1,0-1,0 1,0-1,1 1,-1-1,0 0,0 0,1 0,-1 0,1 0,-1 0,1 0,0 0,-1 0,1-1,0 1,-1-1,1 1,0-1,0 0,0 0,-1 0,1 0,0 0,0 0,0 0,-1 0,1-1,0 1,0-1,-1 1,1-1,0 0,-1 1,1-1,-1 0,1-1,29-1,-29 3,1 0,0 1,0-1,0 1,0 0,-1 0,1 0,0 0,-1 0,1 0,-1 1,1-1,-1 1,0 0,1 0,-1 0,0 0,0 0,-1 0,1 0,0 1,-1-1,1 1,-1-1,0 1,0-1,0 1,0 0,0 0,0 0,-1-1,0 1,1 0,-1 0,0 0,0 0,-1 0,1-1,-1 1,1 0,-1 0,0 0,0-1,-1 3,-1 9,-1 0,0-1,-1 1,-1-1,0 0,0 0,-2-1,1 0,-9 9,0-2</inkml:trace>
  <inkml:trace contextRef="#ctx0" brushRef="#br0" timeOffset="250.171">387 2060,'-5'44,"3"27,3 8,0-5,5-11,2-10,4-11,5-11,-1-7,2-7,-2-7</inkml:trace>
  <inkml:trace contextRef="#ctx0" brushRef="#br0" timeOffset="411.117">246 2456,'38'-29,"28"-14,6 0,-3 3,-9 8,-10 9,-14 9</inkml:trace>
  <inkml:trace contextRef="#ctx0" brushRef="#br0" timeOffset="719.078">923 2060,'-6'9,"-12"17,0 1,2 0,0 2,3-1,0 2,-5 20,16-48,1-1,0 1,0-1,0 1,0-1,1 1,-1 0,0 0,1-1,-1 1,1 0,-1 0,1 0,0-1,0 1,0 0,0 0,0 0,0 0,1 0,-1-1,1 1,-1 0,1 0,-1-1,1 1,0 0,0-1,0 1,0 0,0-1,0 1,1-1,-1 0,0 0,1 1,-1-1,1 0,-1 0,1 0,0 0,-1 0,1-1,0 1,-1-1,1 1,0-1,0 1,0-1,0 0,0 0,11-7,-1 0,1-2,-1 1,0-2,-1 1,0-2,-1 1,0-1,-1-1,0 0,0 0,-2-1,4-7,13-22,-15 24,1 0,1 1,0 0,1 1,0 1,12-11,-23 25,0 0,0 0,0 0,0 0,0 0,0 1,0-1,0 0,0 0,0 1,0-1,0 1,1-1,-1 1,0 0,0-1,1 1,-1 0,0 0,1 0,-1 0,0 0,0 0,1 0,-1 1,0-1,0 0,1 1,-1-1,0 1,0-1,0 1,1 0,-1-1,0 1,0 0,0 0,0 0,0-1,-1 1,1 0,0 0,0 1,-1-1,1 0,0 0,-1 0,1 0,19 63,-15-38</inkml:trace>
  <inkml:trace contextRef="#ctx0" brushRef="#br0" timeOffset="1032.938">1347 2146,'67'-253,"-66"254,-1-1,0 1,0 0,1 0,-1-1,1 1,-1 0,1 0,-1-1,1 1,-1-1,1 1,0 0,-1-1,1 1,0-1,-1 0,1 1,0-1,0 1,-1-1,1 0,0 0,0 1,0-1,-1 0,1 0,0 0,0 0,0 0,0 0,-1 0,1 0,0 0,0-1,0 1,-1 0,1 0,0-1,0 1,-1 0,1-1,0 1,0-1,-1 1,1-1,-1 0,1 1,0-1,-1 1,1-1,-1 0,1 1,-1-1,0 0,1 0,-1 0,0 1,0-1,1 0,-1 0,0 0,0 1,0-1,0-1,2 6,0-1,0 1,0-1,0 0,1 1,-1-1,1 0,0-1,0 1,0 0,0-1,0 0,1 0,-1 0,1 0,-1 0,1-1,0 1,0-1,0 0,-1 0,1-1,0 1,0-1,0 0,0 0,0 0,0 0,0-1,0 0,0 0,0 0,0 0,-1 0,1-1,0 0,-1 1,1-1,-1-1,0 1,0 0,1-2,11-9,-1-1,-1-1,-1 0,0 0,-1-1,-1-1,0 0,-1 0,-1-1,-1 0,0 0,1-8,11-25,-11 30,-2 2</inkml:trace>
  <inkml:trace contextRef="#ctx0" brushRef="#br0" timeOffset="1263.322">1939 1101,'5'44,"11"27,3 8,3-1,-3-8,1-12,2-10,-3-9,-1-12,-2-4,1-7,-4-2,-2-2</inkml:trace>
  <inkml:trace contextRef="#ctx0" brushRef="#br0" timeOffset="1512.007">1911 1553,'29'-24,"19"-13,1 0</inkml:trace>
  <inkml:trace contextRef="#ctx0" brushRef="#br0" timeOffset="1828.36">2475 1242,'-9'2,"0"1,0 0,1 1,-1-1,1 1,0 1,0 0,0 0,0 1,1-1,0 2,0-1,1 1,0 0,0 0,0 1,1 0,0 0,1 0,0 0,-1 4,2-5,0 0,0 0,1 1,0-1,1 1,0-1,0 1,0-1,1 1,0-1,1 1,-1-1,2 2,-2-7,1 1,-1-1,1 0,0 1,0-1,0 0,0 1,0-1,0 0,1 0,-1 0,1 0,-1 0,1 0,0-1,0 1,0 0,0-1,0 0,0 1,0-1,1 0,-1 0,0 0,1 0,-1-1,1 1,-1-1,0 1,1-1,-1 0,1 0,-1 0,1 0,-1 0,1-1,-1 1,1-1,-1 0,2 0,7-4,0 0,0-1,0 0,-1-1,0 0,0 0,-1-1,0-1,0 0,-1 0,0 0,-1-1,0 0,0-1,-1 1,4-11,45-58,-53 74,1 0,0 1,0-1,1 1,-1 0,1 0,0 1,0-1,0 1,1-1,-1 1,1 1,0-1,0 1,0 0,0 0,0 0,0 0,0 1,1 0,-1 0,0 1,1 0,-1-1,1 2,-1-1,1 1,-1 0,2 0,6 9</inkml:trace>
  <inkml:trace contextRef="#ctx0" brushRef="#br0" timeOffset="2165.296">2814 1440,'83'-387,"-53"454,-29-63,0-1,1 1,-1-1,1 1,0-1,0 0,0 0,1 1,-1-2,1 1,0 0,-1-1,1 1,0-1,1 0,-1 0,0 0,0 0,1 0,0-1,-1 0,1 1,0-1,-1-1,1 1,0-1,0 1,-1-1,1 0,0 0,0-1,0 1,0-1,-1 0,1 0,0 0,-1 0,1-1,-1 1,1-1,-1 0,1-1,9-7,0-1,0 0,-1-1,-1 0,0-1,0-1,-1 1,-1-2,-1 1,0-1,6-16,-1-11,-10 22</inkml:trace>
  <inkml:trace contextRef="#ctx0" brushRef="#br0" timeOffset="2479.118">3463 988,'-3'-8,"0"-1,0 1,-1 0,0 0,0 0,-1 1,0-1,0 1,-1 0,0 1,0-1,-1 1,1 0,-1 1,-1 0,1 0,-1 0,0 1,0 0,0 0,0 1,-1 1,-2-2,8 5,-1-1,1 0,0 1,0-1,0 1,-1 0,1 0,0 0,0 1,0-1,1 1,-1 0,0-1,0 1,1 1,0-1,-1 0,1 0,0 1,0-1,0 1,0 0,1 0,-1 0,1-1,-1 1,1 1,0-1,0 0,0 3,-9 100,9-100,1 0,0 0,0-1,1 1,0 0,0 0,0-1,1 1,-1-1,1 1,1-1,-1 1,1-1,0 0,0 0,0-1,1 1,-1-1,1 1,0-1,1 0,-1 0,1-1,0 0,0 0,0 0,0 0,0-1,0 1,1-1,-1-1,1 1,0-1,4 1,1 0,0 0,0 0,0-1,0-1,0 0,1 0,-1-1,0-1,0 0,0 0,0-1,-1 0,1-1,-1 0,0-1,0 0,0-1,-1 0,1 0,-2-1,1 0,-1-1,0 0,4-5,3-10</inkml:trace>
  <inkml:trace contextRef="#ctx0" brushRef="#br0" timeOffset="2868.257">3746 706,'-11'6,"1"2,1-1,0 1,0 0,0 1,1 0,0 1,1 0,-1 2,6-9,0 1,0-1,0 1,0 0,1 0,0-1,0 1,0 0,0 0,1 0,-1 0,1 0,0 0,1 0,-1 0,0 0,1 0,0 0,0 0,0 0,1 0,-1 0,1-1,0 1,0-1,0 1,0-1,1 0,0 0,-1 1,1 0,0 0,0-1,0 0,0 1,1-1,-1 0,1-1,0 1,0-1,0 1,0-1,0 0,0-1,1 1,-1-1,0 0,1 0,-1 0,1 0,0-1,-1 0,1 0,-1 0,1-1,0 1,-1-1,1 0,-1-1,0 1,1-1,-1 1,0-1,0-1,0 1,0-1,0 1,1-3,4-3,-1-1,0 0,0 0,-1-1,0 0,0-1,-2 1,1-1,-1 0,-1-1,0 1,0-1,-1 0,-1 0,0 0,-1 0,0 0,-1 0,0-6,0 15,0-1,-1 1,1-1,-1 0,0 1,0 0,0-1,0 1,0-1,-1 1,0 0,1 0,-1 0,0 0,-1 0,1 1,0-1,-1 0,0 1,1 0,-1 0,0 0,0 0,0 0,-1 0,1 1,0-1,-1 1,1 0,0 0,-1 1,1-1,-1 1,0-1,1 1,-1 0,1 0,-1 1,1-1,-1 1,1 0,-3 0,-19 5</inkml:trace>
  <inkml:trace contextRef="#ctx0" brushRef="#br0" timeOffset="3197.132">4169 537,'-1'4,"1"0,0-1,0 1,0 0,0-1,0 1,1 0,-1-1,1 1,0 0,0-1,1 1,-1-1,1 0,-1 1,1-1,0 0,1 0,-1 0,0 0,1 0,-1-1,1 1,0-1,0 0,0 0,0 0,1 0,-1 0,0-1,1 1,-1-1,1 0,-1 0,1 0,0-1,-1 1,1-1,0 0,-1 0,1 0,0 0,0-1,-1 1,4-2,5-6,1 0,-2 0,1-1,-1-1,0 0,-1 0,0-1,-1 0,0-1,-1 0,0-1,-1 1,-1-1,0-1,0 1,-1-1,-1 0,-1 0,2-10,-2-27,-7 32</inkml:trace>
  <inkml:trace contextRef="#ctx0" brushRef="#br0" timeOffset="3515.39">4874 1,'-1'0,"-7"6,0-1,-1 1,2 1,-1 0,1 0,0 0,1 1,-1 0,1 0,1 1,0 0,0 0,1 0,0 0,0 1,1 0,4-6,1-1,0 1,-1-1,1 0,0 0,1 0,-1 0,1 0,-1-1,1 1,0-1,0 0,0 1,0-1,0-1,0 1,1 0,-1-1,0 1,1-1,0 0,-1 0,1-1,0 1,-1-1,1 0,1 0,9 4,-11-4,0 1,1 0,-1 0,0 0,0 0,0 1,0-1,0 1,0 0,-1 0,1 0,-1 0,1 0,-1 1,0-1,1 1,-1-1,-1 1,1 0,0 0,-1 0,1 0,-1 0,0 0,0 0,0 0,0 0,-1 1,1-1,-1 0,0 1,0-1,0 0,0 1,-1-1,1 0,-1 0,0 1,0-1,0 0,0 0,-1 0,-1 2,-36 52,16-32</inkml:trace>
  <inkml:trace contextRef="#ctx0" brushRef="#br0" timeOffset="4150.055">1544 2767,'-21'15,"0"1,1 1,1 0,1 2,0 0,2 2,0-1,1 2,1 0,2 1,0 0,-3 11,12-29,0 1,1 0,0 0,0 0,0 0,1 0,0 1,0-1,1 0,-1 0,1 1,1-1,-1 0,1 1,0-1,1 0,-1 0,1 0,1 0,-1 0,1 0,0 0,0-1,0 0,1 0,0 0,0 0,0 0,1-1,0 1,-1-1,1 0,1-1,-1 1,1-1,-1 0,5 1,-1-2,0 0,0-1,0 0,0 0,0-1,0 0,1 0,-1-1,0-1,0 1,0-2,0 1,-1-1,1 0,-1-1,1 0,-1 0,0-1,-1 0,1-1,-1 1,3-4,15-11</inkml:trace>
  <inkml:trace contextRef="#ctx0" brushRef="#br0" timeOffset="4481.061">1911 2992,'23'-20,"0"-1,-1 0,-1-2,-1 0,-2-1,0-1,-1-1,-2-1,0 0,-2 0,0-7,-11 32,-1-1,0 0,-1 0,1 0,0 0,-1 0,0 1,0-1,0 0,0 0,0 0,0 0,-1 0,1 0,-1 0,0 0,0 0,0 1,0-1,-1 0,1 1,-1-1,1 1,-1-1,0 1,0 0,0 0,0 0,0 0,-1 0,1 0,-1 1,1-1,-1 1,0-1,1 1,-1 0,0 0,0 0,0 1,0-1,0 1,1 0,-1-1,0 1,0 0,0 1,0-1,0 1,-5 1,1 0,0 1,0 0,0 1,1 0,-1 0,1 0,0 1,0-1,1 1,-1 1,1-1,0 1,0 0,1 0,0 1,0-1,1 1,-1 0,0 4,-3 5,2-1,0 1,1 0,1 0,0 0,1 1,1-1,0 0,1 2,1-11,0 0,0 0,0-1,1 1,0 0,0-1,1 1,0-1,0 0,1 0,-1 0,1 0,0 0,1-1,0 0,0 0,0 0,0 0,0-1,1 0,0 0,0-1,0 0,1 0,-1 0,0 0,1-1,0 0,0-1,0 0,-1 0,1 0,0-1,0 0,0 0,0 0,0-1,0 0,0-1,1 0,12-5,-1 0,0-2,0 0,-1-1,0-1,0-1,8-7,-18 13,18-13</inkml:trace>
  <inkml:trace contextRef="#ctx0" brushRef="#br0" timeOffset="4851.946">2419 2851,'109'-254,"-108"251,21-37,-21 39,-1 0,1 1,-1-1,1 1,-1-1,1 1,-1-1,1 1,0-1,-1 1,1 0,-1-1,1 1,0 0,-1 0,1-1,0 1,0 0,-1 0,1 0,0 0,-1 0,1 0,0 0,0 0,-1 0,1 0,0 0,-1 1,1-1,0 0,-1 0,1 1,0-1,-1 0,1 1,0-1,-1 1,1-1,-1 1,1-1,-1 1,1-1,-1 1,0 0,1-1,-1 1,0-1,1 1,-1 0,0-1,0 1,1 0,-1 0,1 3,1 1,0 0,0 0,1-1,0 1,-1-1,1 0,1 0,-1 0,0 0,1-1,0 1,0-1,0 0,0 0,1 0,-1-1,1 1,-1-1,1 0,0-1,0 1,0-1,0 0,0 0,0 0,0-1,0 0,1 0,-1 0,0-1,0 0,0 1,0-2,0 1,0-1,0 0,8-9,0 0,0-2,-1 1,-1-1,0-1,-1 0,-1-1,0 0,-1 0,-1-1,0 0,-1 0,0-1,-2 1,1-6,12-91,-16 89</inkml:trace>
  <inkml:trace contextRef="#ctx0" brushRef="#br0" timeOffset="5100.586">3039 1750,'10'43,"12"39,3 9,2-5,-3-13,-7-13,0-13,-4-10,-4-6,1-8,-1-3,-6-1,-5-3</inkml:trace>
  <inkml:trace contextRef="#ctx0" brushRef="#br0" timeOffset="5681.328">2899 2259,'144'-69,"135"-42,-136 65,-141 44,1 0,-1 0,0 0,0 0,0-1,0 1,0-1,0 1,-1-1,1 0,-1 0,1 0,-1 0,0 0,0 0,-1 0,1 0,-1 0,1 0,-1 0,0 0,0-1,-1 1,1 0,0 0,-1 0,0 0,0 0,0 0,0 0,0 0,-1 0,1 1,-1-1,0 0,0 1,0-1,0 1,0 0,0 0,-1-1,1 1,-1 1,1-1,-1 0,0 1,0-1,0 1,0 0,0 0,0 0,0 1,0-1,0 1,0-1,0 1,-1 0,-2 4,1 0,0 1,0-1,0 1,0 0,1 1,0-1,0 1,0 0,1 0,0 0,0 0,1 0,-1 1,1-1,1 1,-1 0,1-1,0 1,1 6,-3 3,1 1,1 0,0-1,2 1,0 0,0 0,2-1,1 7,-2-18,-1 1,1-1,0 0,0 1,1-1,0 0,0 0,0-1,0 1,1 0,0-1,-1 0,2 0,-1 0,0-1,1 1,0-1,0 0,0 0,0-1,0 0,0 1,1-2,-1 1,6 0,1 0,0-1,0 0,1-1,-1 0,0-1,0-1,0 0,0 0,0-1,0-1,0 0,-1-1,0 0,0 0,0-1,-1-1,0 0,0 0,4-5,12-11,-1-1,-1-1,-2-1,0-1,-2-1,6-12,3-7,-3-1,-2-1,-2-1,-2-1,11-46,-28 6,-3 89,-1 0,1 0,-1 0,0 0,0 0,0 0,0 0,0 0,-1 0,1 0,0 1,-1-1,1 1,-1-1,0 1,1-1,-1 1,0 0,0 0,0 0,0 0,0 0,0 0,0 0,0 1,-1-1,1 1,0 0,0 0,0-1,-1 1,1 1,0-1,0 0,-1 0,1 1,0-1,0 1,0 0,-9 4,1 0,0 1,0 1,1-1,0 1,0 1,1 0,0 0,0 1,1-1,0 2,0-1,1 1,0 0,1 0,0 1,1 0,-2 7,3-15,1 1,-1 0,1 0,0 1,0-1,1 0,-1 1,1-1,0 1,0-1,1 1,-1 0,1-1,0 1,0-1,1 1,-1 0,1-1,0 1,0-1,1 1,-1-1,1 0,0 1,0-1,0 0,1 0,-1-1,1 1,0 0,0-1,1 0,-1 1,1-1,-1-1,5 3,131 28,-29-22,-92-11,1 0,-1 2,0 0,0 1,0 1,0 0,-1 2,0 0,14 7,21 51,-45-48</inkml:trace>
  <inkml:trace contextRef="#ctx0" brushRef="#br0" timeOffset="6665.976">4790 1440,'-1'11,"0"0,1 0,0 0,1 0,0 0,0 0,2 0,-1-1,1 1,1-1,0 1,0-1,1 0,0 0,1-1,0 0,7 8,-12-16,1 0,0 1,-1-1,1 0,0 0,0 0,0 0,0 0,0 0,0-1,0 1,0-1,0 1,0-1,0 0,0 0,1 0,-1 0,0 0,0 0,0-1,0 1,0-1,0 1,0-1,0 0,0 0,0 0,0 0,0 0,0 0,-1 0,1-1,-1 1,1-1,-1 1,1-1,-1 0,0 1,0-1,1 0,-1 0,32-87,-31 81,0 0,0 0,-1 1,0-1,-1 0,0 0,0 0,0 0,-1 0,0 1,-1-1,0 0,0 1,-1-1,1 1,-2-1,1 1,-1 0,0 1,0-1,-1 1,0 0,0 0,-1 0,1 0,-1 1,-1 0,1 1,0-1,-1 1,0 0,0 1,-8-3,12 4,0 1,0 0,-1 0,1 0,-1 1,1-1,-1 1,1-1,-1 1,1 0,-1 1,1-1,-1 1,1-1,-1 1,1 0,0 0,-1 0,1 1,0-1,0 1,0 0,0 0,0 0,0 0,1 1,-1-1,1 1,-1-1,1 1,0 0,0 0,0 0,1 0,-1 0,1 0,-1 0,1 1,0-1,1 1,-1-1,0 1,1-1,0 4,0-4,0-1,0 1,0-1,1 1,-1-1,1 1,-1-1,1 1,0-1,0 1,0-1,1 0,-1 0,0 0,1 0,0 0,-1 0,1 0,0 0,0 0,0-1,0 1,0-1,0 1,1-1,-1 0,0 0,1 0,-1 0,1-1,-1 1,1 0,-1-1,1 0,-1 0,1 0,-1 0,2 0,99-20,-82 6,-1 0,0-1,-1 0,-1-2,-1 0,0-1,-1-1,-1-1,-1 0,0-1,-2 0,-1-1,0 0,6-17,-1-1,-3 0,-1-1,-2 0,-2-1,-1 1,-3-2,-1 1,-2 0,-2-1,-2 1,-1 0,-3 0,-7-24,-22-24,35 90,0 0,0 0,0 0,1 0,-1 0,0 0,0 0,0 0,0 0,0 0,0 1,0-1,1 0,-1 1,0-1,0 1,0-1,1 1,-1-1,0 1,1-1,-1 1,0 0,1-1,-1 1,1 0,-1 0,1-1,-1 1,1 0,-1 0,1 0,0 0,0-1,-1 1,1 0,0 0,0 0,0 0,0 0,0 0,0 0,0 0,0-1,1 1,-1 0,0 0,0 0,1 0,-1 0,1-1,-1 2,0-1,0 26,2-1,0 1,2 0,1-1,1 0,2 0,0 0,2-1,0 0,2-1,7 10,42 72,5-2,5-4,19 16,39 56,94 136,-215-297,0 0,-1 0,0 0,0 1,-1 0,-1 1,0-1,-1 1,0 0,-1 0,-1 0,0 1,0 8,-2-19,0-1,0 0,0 0,0 0,-1 1,1-1,-1 0,0 0,0 0,0 0,0 0,0 0,0 0,0 0,0-1,-1 1,1 0,-1-1,1 1,-1-1,0 1,0-1,1 0,-1 0,0 1,0-2,0 1,0 0,-1 0,1-1,0 1,0-1,0 1,0-1,-1 0,1 0,0 0,0 0,-2-1,-81-30,73 18,0-1,0-1,2 0,0-1,0 0,2 0,0-1,0 0,2-1,0 0,1 1,1-2,1 1,1 0,0-1,1 1,1-1,1 0,-4-27,3 0,2 0,1 0,3 0,1 1,11-30,36-87,-40 126</inkml:trace>
  <inkml:trace contextRef="#ctx0" brushRef="#br0" timeOffset="7268.688">3830 3557,'153'430,"-150"-423,0-1,-1 1,0 0,0 0,0 1,-1-1,0 0,-1 0,0 1,0-1,0 0,-1 0,0 1,0-1,-1 0,-2 5,4-11,-1 0,1 0,-1-1,1 1,-1 0,1 0,-1 0,0-1,0 1,1 0,-1-1,0 1,0-1,0 1,0-1,0 1,1-1,-1 1,0-1,0 0,0 0,0 1,0-1,0 0,0 0,0 0,0 0,0 0,0 0,0-1,0 1,0 0,0 0,0-1,0 1,0 0,0-1,0 1,0-1,0 0,1 1,-1-1,0 0,0 1,1-1,-1 0,0 0,1 1,-1-1,1 0,-1-1,-29-45,20 17,2-1,2 0,0-1,2 1,1-1,2 0,1 0,3-16,-2-3,-1-3,2 1,2 0,3 0,5-13,-12 64,-1 1,1 0,0 0,0-1,0 1,0 0,0-1,1 1,-1 0,0 0,1 0,-1-1,1 1,-1 0,1 0,-1 0,1 0,0 0,-1 0,1 0,0 0,0 0,0 0,0 0,0 0,0 1,0-1,0 0,0 1,0-1,1 1,-1-1,0 1,0 0,0-1,1 1,-1 0,0 0,0 0,1 0,-1 0,0 0,1 0,-1 0,0 0,0 1,0-1,2 1,7 8</inkml:trace>
  <inkml:trace contextRef="#ctx0" brushRef="#br0" timeOffset="7550.574">4423 3218,'-16'24,"0"1,2 0,1 2,1-1,1 2,2-1,1 1,1 1,1-1,1 1,2 0,0 17,3-42,-1 0,1 1,0-1,0 0,0 1,1-1,-1 0,1 0,0 1,1-1,-1 0,1 0,-1 0,1 0,0 0,1-1,-1 1,1-1,0 1,-1-1,1 0,1 0,-1 0,0 0,1-1,-1 1,1-1,0 0,0 0,0-1,0 1,0-1,0 1,0-1,1-1,-1 1,0-1,1 1,-1-1,0 0,1-1,-1 1,3-1,1-3,1 1,-1-1,0 0,0-1,0 0,-1 0,1-1,-1 1,-1-2,1 1,-1-1,0 0,0 0,-1-1,0 1,-1-1,1-1,-2 1,1 0,-1-1,0 0,1-5,0-3,-1 0,0 0,-1 0,-1 0,0 0,-1-1,-1 1,-1 0,-1 0,0 0,-4-13,5 24,-1-1,1 0,-1 1,0 0,-1-1,1 1,-1 0,-1 1,1-1,-1 1,0 0,0 0,0 0,-1 1,1 0,-1 0,0 0,0 1,-1 0,1 0,-6-2,-9 1</inkml:trace>
  <inkml:trace contextRef="#ctx0" brushRef="#br0" timeOffset="7800.784">4733 2738,'15'33,"9"36,0 15,2-1,-5-6,0-6,1-11,-3-10,-1-9,-3-7,1-4,-2-3,0-5,-1-7</inkml:trace>
  <inkml:trace contextRef="#ctx0" brushRef="#br0" timeOffset="8469.042">4648 3247,'77'-78,"3"5,3 3,51-31,-92 76,1 2,2 2,0 2,1 1,12-1,21-10,-126 61,29-19,1 0,1 2,0-1,1 2,1 0,0 1,2 0,0 1,0 0,2 1,0 0,1 1,-2 8,10-26,0 0,0 0,0 0,0 0,1 0,-1 0,1 0,-1 0,1 0,-1 0,1 1,0-1,0 0,0 0,0 0,1 0,-1 0,1 0,-1 0,1 1,-1-1,1 0,0-1,0 1,0 0,0 0,1 0,-1 0,0-1,1 1,-1-1,1 1,-1-1,1 0,0 1,0-1,0 0,0 0,-1 0,1 0,0-1,0 1,1 0,-1-1,0 0,0 1,0-1,0 0,0 0,0 0,1 0,-1-1,0 1,0 0,0-1,0 0,0 1,20-12,0 0,-1-1,-1-1,0-1,-1 0,-1-2,0 0,-1-1,8-13,112-133,-135 163,-1 1,1-1,0 1,-1 0,1 0,0 0,0 0,-1 0,1 0,0 0,-1 1,1-1,0 0,-1 1,1-1,0 1,-1 0,1 0,-1 0,1-1,-1 1,0 1,1-1,-1 0,0 0,0 0,0 1,0-1,0 0,0 1,0-1,0 1,0-1,-1 1,1 0,-1-1,1 1,-1 0,1-1,-1 1,0 0,0-1,0 1,0 0,0 0,0-1,-1 1,1 0,10 25,-9-25,1 0,-1 1,0-1,1 0,-1 0,1 0,0 0,0 0,0-1,0 1,0 0,0-1,0 0,0 1,1-1,-1 0,0 0,1 0,-1 0,1-1,-1 1,1-1,0 1,-1-1,1 0,-1 0,1 0,0-1,-1 1,1 0,-1-1,1 0,-1 1,1-1,-1 0,0-1,1 1,-1 0,0 0,0-1,2-1,74-82,-62 54,-2-1,-2-1,0 0,-3-1,0 0,-3 0,0-1,-3 0,0 0,-3 0,-1 0,-3-18,4 22,-2-1,-2 1,0 0,-2 0,-2 0,-1 1,-1 0,-1 1,-8-14,18 40,0 0,1 0,-1 0,-1 0,1 0,0 0,-1 0,1 1,-1-1,0 0,0 1,0-1,0 1,0 0,-1 0,1 0,-1 0,1 0,-1 0,0 1,0-1,1 1,-1 0,0 0,0 0,-1 0,1 0,0 1,0 0,0-1,0 1,0 0,-1 0,1 1,0-1,0 1,0-1,0 1,0 0,0 0,0 1,0-1,0 1,1-1,-1 1,0 0,-1 1,-3 11,1 0,0 0,1 1,1 0,0 0,1 0,1 0,0 1,1-1,1 0,0 1,1-1,1 6,0 4,2 1,0-1,1 0,2 0,1-1,0 0,2 0,1-1,1 0,0-1,2-1,1 0,0 0,1-2,2 0,0-1,1 0,0-2,1 0,1-1,1-2,0 0,19 8,-1-11,-39-10,-1 1,1-1,0 0,-1 0,1 1,0-1,-1 0,1 0,0 0,-1 0,1 0,0 0,-1 0,1 0,0 0,-1 0,1 0,0 0,-1-1,1 1,-1 0,1 0,0-1,-1 1,1 0,-1-1,1 1,-1-1,1 1,-1-1,1 1,-1-1,1 1,-1-1,0 1,1-1,-1 0,0 1,1-1,-1 1,0-1,0 0,0 1,0-1,1 0,-1 1,0-1,0 0,0 1,0-1,-1 0,1 1,0-1,-5-10</inkml:trace>
  <inkml:trace contextRef="#ctx0" brushRef="#br0" timeOffset="13532.88">5580 2540,'10'-4,"12"-3,7-3,5-2,0-2,4-4,1 0,-2 0,-2-3,-3-2,-1 3,-2-1,-1 4,0 0,0 3,0-1,0 2,-5 3</inkml:trace>
  <inkml:trace contextRef="#ctx0" brushRef="#br0" timeOffset="17300.141">4056 3444,'5'5,"6"1,6 5,0 5,3 5,-3 3,-4-7,-5-6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28,'0'0,"1"-1,-1 1,1-1,-1 1,0-1,0 1,1-1,-1 1,0-1,0 1,0-1,1 1,-1-1,0 0,0 1,0-1,0 1,0-1,0 1,0-1,0 0,0 1,-1-1,1 1,0-1,0 1,0-1,-1 1,1-1,0 1,0-1,-1 1,1-1,-1 1,1 0,0-1,-1 1,1-1,-1 1,1 0,-1-1,1 1,-1 0,1 0,-1 0,1-1,-1 1,1 0,-1 0,1 0,-1 0,0 0,1 0,-1 0,1 0,-1 0,1 0,-1 0,0 0,-39-5,39 5,-19-1,-1 2,1 1,0 0,0 1,0 2,0 0,0 0,1 2,0 1,1 0,-12 8,-5 0,-58 41,92-56,0 0,1 0,-1 0,0 0,0 0,1 1,-1-1,0 0,1 0,-1 1,1-1,0 0,-1 1,1-1,0 1,0-1,0 0,0 1,0-1,0 0,0 1,1-1,-1 1,0-1,1 0,-1 1,1-1,-1 0,1 0,0 0,0 1,-1-1,1 0,0 0,0 0,0 0,0 0,0 0,0-1,1 1,-1 0,0 0,61 32,-45-25,53 21,-56-25,0 1,-1 1,1 0,-1 1,0 0,-1 0,0 2,0 0,7 7,-18-15,0 0,0 1,-1-1,1 1,0-1,0 1,-1 0,1-1,-1 1,1 0,-1-1,0 1,0 0,0 0,0-1,0 1,0 0,0-1,0 1,-1 0,1 0,-1-1,1 1,-1-1,0 1,1 0,-1-1,0 1,0-1,0 0,0 1,0-1,-1 0,1 0,0 0,-1 1,1-1,-1-1,1 1,-1 0,0 0,-67 36,-180 40,264-85,3 2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19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88,'-12'16,"2"-1,-1 2,2-1,0 2,2-1,-1 1,2 0,1 0,0 1,1 0,1 0,1 0,0 16,2-32,0 0,1-1,0 1,-1-1,1 1,0-1,0 1,0-1,0 1,1-1,-1 0,1 0,-1 0,1 0,0 0,0 0,0 0,0 0,0-1,0 1,1-1,-1 0,0 1,1-1,-1 0,1 0,-1-1,1 1,-1 0,1-1,0 0,-1 0,1 1,0-1,-1-1,1 1,0 0,-1-1,7 0,-1-1,0 1,0-2,0 1,-1-1,1-1,-1 1,1-1,-1 0,0-1,5-4,2-2,-1-1,-1-1,0 0,-1 0,0-1,-1-1,0 0,-2 0,0-1,0 0,-1 0,-1-1,-1 1,-1-1,0-1,-1 1,0-9,-3 23,0-1,0 1,-1-1,1 0,-1 1,0 0,0-1,0 1,0-1,-1 1,1 0,-1 0,0 0,0 0,0 0,-1 0,1 1,-1-1,1 1,-1 0,0-1,0 1,0 0,0 1,0-1,0 0,-3 0,-15-5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6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932 897,'-48'33,"28"-8,0 0,1 1,1 1,2 0,1 1,-9 25,14-30,1 0,2 1,0-1,2 2,0-1,0 15,-5 17,7-44,0-1,1 1,0 0,1-1,1 1,0 0,0 0,1 0,1 0,0 1,12 61,-13-62,0 0,1 0,0 0,1-1,0 1,1-1,0 0,1 0,1 0,-1-1,1 0,1 0,0 0,1 0,0-1,1 0,0 0,0-1,1 0,0-1,0 0,1-1,-1 0,8 3,-40-35,-147-30,87 33,104 12,320-134,-341 144,1 0,-1 1,0-1,0 0,1 1,-1 0,0-1,1 1,-1 0,1 0,-1-1,0 1,1 0,-1 0,0 1,1-1,-1 0,1 0,-1 1,0-1,1 1,-1-1,0 1,0-1,1 1,-1 0,0 0,0-1,0 1,0 0,0 0,0 0,0 0,0 0,-1 1,1-1,0 0,0 0,-1 1,1-1,-1 0,1 0,-1 1,0-1,0 1,-22 60,-15-24,-2-1,-1-1,-2-3,-8 3,43-30,6-4</inkml:trace>
  <inkml:trace contextRef="#ctx0" brushRef="#br0" timeOffset="1432.237">57 1124,'1'1,"1"1,-1 0,1 0,0-1,0 1,-1-1,1 1,0-1,1 0,-1 0,0 0,0 0,0 0,1 0,-1-1,0 1,1-1,-1 1,0-1,1 0,-1 0,1 0,-1 0,0-1,1 1,-1-1,0 1,1-1,-1 0,0 0,2-1,7-4,-1 0,1-1,-2 0,1 0,-1-1,0 0,-1-1,1 0,-2-1,0 1,0-1,0-1,-1 1,2-8,5-3,-3 5,-1 0,0-1,-1 0,-1-1,0 1,-1-2,-1 1,1-14,-5 30,-1 0,0 1,0-1,0 0,0 1,0-1,0 0,-1 1,1-1,0 0,-1 1,1-1,-1 1,0-1,1 1,-1-1,0 1,0-1,0 1,0 0,0 0,0-1,-1 1,1 0,0 0,0 0,-1 0,1 0,-1 1,1-1,-1 0,1 1,-1-1,1 1,-1-1,0 1,1 0,-1 0,0-1,1 1,-1 0,0 1,1-1,-1 0,0 0,1 1,-1-1,1 1,-1-1,0 1,1 0,0 0,-1 0,1 0,-1 0,1 0,0 0,0 0,0 0,-1 0,1 1,0-1,1 0,-1 1,-6 4,1 0,1 0,-1 1,1 0,0 0,1 1,0-1,0 1,0 0,1 0,0 0,1 0,0 1,0-1,1 1,0-1,0 2,1-5,-1 0,1-1,1 1,-1-1,1 1,-1-1,1 1,1-1,-1 0,1 1,-1-1,1 0,0 0,1 0,-1 0,1 0,0-1,-1 1,2-1,-1 0,0 0,1 0,-1 0,1 0,0-1,0 0,0 0,0 0,0 0,1 0,-1-1,0 0,1 0,10 1,-1-1,1 0,-1-1,1-1,0 0,-1-1,0-1,1 0,-1-1,0 0,0-1,-1-1,0 0,0-1,0 0,-1-1,0 0,0-1,-1-1,5-5,-6 2,-1 1,0-2,-1 1,0-1,-1 0,-1-1,0 0,-1 0,-1 0,0 0,-1-1,-1 1,0-1,-1 0,-1 0,0 1,-2-1,-1-8,4 36,-2-8,1 1,-1 0,1 0,0-1,1 1,-1 0,1-1,0 1,0 0,0-1,1 1,-1-1,1 0,0 1,1-1,-1 0,1 0,-1 0,1-1,1 1,-1-1,0 1,1-1,-1 0,1-1,0 1,0-1,1 1,0-2,-1 0,1 0,0 0,0-1,0 0,0 0,0 0,0-1,-1 1,1-1,0-1,0 1,-1 0,1-1,-1 0,1 0,-1-1,0 1,0-1,0 0,0 0,0 0,0 0,-1-1,0 1,0-1,0 0,70-117,-66 105,-1-1,-1 0,-1 0,0 0,-1 0,-1-1,-1 1,0-1,-1 1,-2-12,2 28,1 0,-1 0,0 0,1 0,-1 0,0 0,0 0,0 0,0 0,0-1,0 1,0 0,0 0,0 0,-1 0,1 0,0 0,-1 0,1 0,-1 0,1 0,-1 0,1 0,-1 0,0 0,1 1,-1-1,0 0,0 0,0 1,1-1,-1 0,0 1,0-1,0 1,0-1,0 1,0 0,0-1,0 1,0 0,-1 0,1 0,0-1,0 1,0 0,0 1,0-1,0 0,0 0,0 0,0 1,0-1,0 0,0 1,0-1,0 1,0-1,0 1,0 0,0-1,0 1,0 0,1 0,-1-1,0 1,1 0,-1 0,0 1,-4 5,0 0,0 1,1-1,0 1,0 0,1 0,0 0,0 1,1-1,0 1,1-1,0 1,0 0,1 0,0-1,0 1,1 0,0-1,1 1,0 0,0-1,1 0,0 1,1-1,-1-1,1 1,1 0,0-1,0 0,4 4,0-6,1 0,0-1,0 0,0-1,0 0,1-1,-1 0,1 0,0-1,-1-1,1 0,0 0,0-1,-1 0,1-1,0-1,18-2,-5-2</inkml:trace>
  <inkml:trace contextRef="#ctx0" brushRef="#br0" timeOffset="6751.864">1355 333,'-33'104,"-9"31,31-17,52-276,23-42,-64 198,0 0,0 0,0 0,1 0,-1 0,0 0,1 0,0 0,-1 0,1 0,0 0,0 1,0-1,0 0,0 1,1-1,-1 1,0-1,1 1,-1-1,1 1,0 0,-1 0,1 0,0 0,0 0,0 0,-1 0,1 1,0-1,0 1,0-1,0 1,0 0,0 0,0 0,0 0,0 0,0 0,0 0,0 1,0-1,0 1,0 0,0-1,0 1,0 0,1 1,99 104,-100-104,0-1,0 1,0 0,-1-1,1 1,-1 0,1 0,-1 0,0 0,1 0,-1 1,0-1,0 0,-1 0,1 1,0-1,-1 1,0-1,1 0,-1 1,0-1,0 1,0-1,-1 1,1-1,0 1,-1-1,0 0,1 1,-1-1,0 0,0 0,-1 0,1 1,0-1,-1 0,1-1,-1 1,0 0,1 0,-1-1,0 1,0-1,0 1,0-1,0 0,-1 0,1 0,0 0,0 0,-1 0,1-1,-1 1,-10 0,-1 0,0-1,1 0,-1-1,1-1,-1 0,1-1,0 0,-5-2,-11-2,5 0,6-1</inkml:trace>
  <inkml:trace contextRef="#ctx0" brushRef="#br0" timeOffset="7155.635">1694 136,'0'5,"5"10,1 9,0 4,-1 3,3-4,1-3,-2 1,-2 0,4-4,-1-1,-1-3</inkml:trace>
  <inkml:trace contextRef="#ctx0" brushRef="#br0" timeOffset="7666.81">1637 136,'12'-16,"1"1,1 1,0 0,0 1,1 1,1 0,4-1,-18 10,0 1,0 0,0 0,0 0,0 0,1 0,-1 1,1-1,-1 1,1 0,-1-1,1 1,0 0,0 1,0-1,0 0,-1 1,1 0,0-1,0 1,0 0,0 1,0-1,0 0,0 1,-1 0,1-1,0 1,0 0,-1 1,1-1,0 0,-1 1,1-1,-1 1,0 0,0 0,1 0,0 2,7 51,-11-52,1 0,-1 0,1 1,0-1,0 0,1 0,-1 0,0 1,1-1,0 0,0 0,0 0,0 0,0 0,1 0,0-1,-1 1,1 0,0-1,0 1,0-1,0 0,1 1,-1-1,1 0,-1-1,1 1,0 0,0-1,-1 1,1-1,0 0,2 0,5 2,66 23,-74-25,-1 0,1 1,0-1,-1 1,1-1,0 1,-1 0,0 0,1 0,-1-1,0 1,0 0,0 1,0-1,0 0,-1 0,1 0,-1 0,1 0,-1 1,0-1,0 0,0 0,0 1,0-1,-1 0,1 0,0 1,-1-1,0 0,0 0,1 0,-1 0,-1 1,-1 2,-1 1,0-1,-1 0,1 0,-1 0,0-1,0 1,-1-1,1-1,-1 1,0-1,0 0,0 0,0 0,0-1,-1 0,1 0,-1-1,1 0,-1 0,0-1,1 1,-1-1,-1-1,-36 8,18-1</inkml:trace>
  <inkml:trace contextRef="#ctx0" brushRef="#br0" timeOffset="10103.454">0 531,'344'-183,"-75"65,-155 69,-113 48,-1 0,1 0,-1 0,0-1,1 1,-1 0,0 0,0-1,1 1,-1 0,0 0,0-1,-1 1,1 0,0 0,0-1,-1 1,1 0,0 0,-1 0,1-1,-1 1,0 0,1 0,-1 0,0 0,0 0,1 0,-1 0,0 1,0-1,0 0,0 0,0 1,0-1,-1 0,1 1,0-1,0 1,0 0,0-1,-1 1,1 0,0 0,0-1,-1 1,1 0,0 0,0 1,-1-1,1 0,-1 0,-8-4,-138-63,114 34,22 17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3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22 362,'0'0,"-1"0,0 0,0 0,1 0,-1 0,0 0,0 0,1 0,-1 0,0 0,0 0,1 0,-1 1,0-1,1 0,-1 0,0 1,1-1,-1 1,0-1,1 1,-1-1,1 1,-1-1,1 1,-1-1,1 1,-1-1,1 1,-1 0,1-1,0 1,-1 0,1 0,0-1,0 1,0 0,0-1,-1 1,1 0,0 0,0 0,0-1,0 1,1 0,-1 0,0-1,0 1,0 0,1-1,-1 1,0 0,1-1,-1 1,0 0,1-1,-1 1,1 0,-1-1,1 1,-1-1,1 1,0-1,-1 1,67 249,-10-55,-52-170,1 1,1-1,1-1,1 1,11 20,-2-69,9-146,81-198,-57 207,-42 150</inkml:trace>
  <inkml:trace contextRef="#ctx0" brushRef="#br0" timeOffset="733.102">615 813,'-136'295,"185"-442,-41 125,0 1,2 0,0 0,1 1,1 0,1 1,1 1,9-10,-22 27,0 0,0 0,0 0,0 0,1 0,-1 0,0 1,0-1,1 0,-1 1,1-1,-1 1,0-1,1 1,-1 0,1-1,-1 1,1 0,-1 0,1 0,-1 0,1 1,-1-1,1 0,-1 1,0-1,1 0,-1 1,1 0,-1-1,0 1,0 0,1 0,-1 0,0-1,0 1,0 1,0-1,0 0,0 0,0 0,0 0,-1 1,2 0,33 61,39 120,-58-133,-53-60,-131-73,153 73</inkml:trace>
  <inkml:trace contextRef="#ctx0" brushRef="#br0" timeOffset="1087.309">982 673,'10'-5,"12"-1,8 0,3 1,1 1,-1 2,0-4,-2-1,-1 1,-6 1</inkml:trace>
  <inkml:trace contextRef="#ctx0" brushRef="#br0" timeOffset="1334.232">1010 842,'24'0,"22"-5,9-1,-1 0,-9 1</inkml:trace>
  <inkml:trace contextRef="#ctx0" brushRef="#br0" timeOffset="2553.338">1461 927,'23'-9,"0"-1,-1 0,0-2,-1 0,0-2,-1 0,-1-1,0-1,-1-1,-1 0,0-2,-2 0,4-6,-11 14,0 0,-1-1,-1 0,0 0,0 0,-1-1,-1 0,0 0,-1 0,0 0,0-13,-3 25,1 0,-1 1,0-1,1 0,-1 0,0 0,0 0,0 0,0 0,0 1,0-1,0 0,0 0,0 0,0 0,0 0,0 0,-1 0,1 1,0-1,-1 0,1 0,-1 0,1 1,-1-1,1 0,-1 0,1 1,-1-1,0 1,0-1,1 0,-1 1,0-1,0 1,1 0,-1-1,0 1,0 0,0-1,0 1,1 0,-1 0,0 0,0 0,0-1,0 2,0-1,0 0,0 0,0 0,1 0,-1 0,0 1,0-1,0 0,0 1,0-1,1 1,-1-1,0 1,0-1,1 1,-1-1,1 1,-1 0,0-1,1 1,-1 1,-14 14,1 1,0 0,2 1,0 1,1 0,0 1,2 0,1 0,-2 6,8-22,0 0,0 1,0-1,1 1,-1-1,1 1,0 0,0-1,1 1,0 0,-1 0,1 0,1 0,-1-1,1 1,0 0,0 0,0-1,1 1,0-1,-1 1,2-1,-1 0,0 0,1 0,0 0,0 0,0 0,0-1,1 1,-1-1,1 0,0 0,0-1,1 1,3 1,0-1,0-1,1 0,-1 0,1 0,0-1,-1 0,1-1,0 0,0 0,-1-1,1 0,-1-1,1 0,-1 0,1-1,-1 0,7-4,3-1,-1 0,-1-2,1 0,-2 0,0-2,0 0,-1-1,3-3,-6 4,0 1,-2-2,1 1,-2-1,1-1,-2 1,0-1,-1-1,4-11,-47 74,11 47,26-93,0 1,0 0,0 0,1-1,-1 1,1 0,0-1,-1 1,1 0,0-1,1 1,-1-1,0 1,1-1,-1 0,1 0,0 0,0 1,0-2,0 1,0 0,0 0,0-1,0 1,1-1,-1 1,1-1,-1 0,1 0,0 0,-1-1,1 1,0 0,6 0,-1-1,1 1,-1-2,0 1,1-1,-1 0,0-1,1 1,-1-2,0 1,0-1,-1-1,1 1,-1-1,1 0,-1-1,0 0,-1 0,1-1,1-1,108-133,-45 5,-71 134,1 0,0 0,-1-1,1 1,-1 0,1 0,-1 0,0 0,1-1,-1 1,0 0,0 0,0-1,0 1,0 0,0 0,0-1,0 1,-1 0,1 0,0-1,-1 1,1 0,-1 0,1 0,-1 0,0 0,1 0,-1 0,0 0,0 0,0 0,0 0,0 0,0 1,0-1,0 0,0 1,0-1,0 0,0 1,0 0,-1-1,1 1,0 0,0-1,0 1,-1 0,1 0,-1 0,-6 7,0 1,0 0,1 0,0 1,0-1,1 2,0-1,1 1,0-1,1 2,0-1,0 0,1 1,0-1,1 1,0 0,1 5,-1-9,1 1,1 0,0 0,0-1,0 1,1 0,0-1,1 1,-1 0,2-1,-1 1,1-1,0 0,0 0,1 0,0-1,0 1,1-1,0 0,0 0,0 0,1-1,-1 0,1 0,1 0,-1-1,1 0,0 0,0 0,2 0,12 0</inkml:trace>
  <inkml:trace contextRef="#ctx0" brushRef="#br0" timeOffset="3183.346">2704 757,'-74'81,"40"-47,2 1,1 2,2 1,1 2,2 1,-3 9,32-41,12-26,38-73,-41 67,0 0,1 1,1 0,1 2,1-1,1 2,0 0,2 1,0 1,10-6,-28 21,1 1,-1 0,1 0,-1 0,1 0,0 0,0 1,-1-1,1 0,0 1,0-1,0 1,0 0,0-1,-1 1,1 0,0 0,0 0,0 1,0-1,0 0,0 1,0-1,-1 1,1-1,0 1,0 0,-1 0,1 0,-1 0,1 0,-1 0,1 1,-1-1,1 0,-1 1,0-1,0 1,0-1,0 1,0 0,0-1,0 1,0 0,17 85,-19-78,2-1,-1 1,1-1,0 0,1 1,0-1,0 0,1 0,0 0,1 0,-1 0,1-1,1 0,0 0,0 0,0 0,6 5,-92-39,71 22,-2 0,1 1,0 0,-1 1,0 0,1 0,-1 2,0-1,0 2,0 0,0 0,-1 1,2 0,-1 1,0 1,0 0,1 0,-1 1,1 0,-7 5,0 2</inkml:trace>
  <inkml:trace contextRef="#ctx0" brushRef="#br0" timeOffset="10369.561">3042 899,'1'195,"24"-77,-25-118,1-1,-1 1,1-1,-1 1,1 0,-1 0,1-1,-1 1,1 0,-1 0,1 0,0-1,-1 1,1 0,-1 0,1 0,-1 0,1 0,0 0,-1 0,1 0,-1 0,1 1,-1-1,1 0,0 0,-1 0,1 1,-1-1,1 0,-1 1,1-1,-1 0,0 1,1-1,-1 0,1 1,-1-1,0 1,1-1,-1 1,0-1,1 1,-1-1,0 1,0-1,0 1,0 0,1-1,-1 1,0-1,0 1,0-1,0 1,0 0,0-1,0 1,-1-1,1 1,0-1,0 1,0 0,-1-1,1 1,0-1,5-13</inkml:trace>
  <inkml:trace contextRef="#ctx0" brushRef="#br0" timeOffset="10891.543">3042 955,'0'-6,"0"-1,0 0,0 1,1-1,0 1,0-1,1 1,0 0,0-1,0 1,1 0,0 0,0 0,0 1,1-1,0 1,0 0,0 0,1 0,0 0,0 1,0 0,0 0,1 0,-1 1,2 0,-6 1,1 0,0 1,0 0,-1 0,1-1,0 1,1 0,-1 0,0 1,0-1,0 0,0 1,1-1,-1 1,0 0,0 0,1 0,-1 0,0 0,0 0,1 1,-1-1,0 1,0-1,0 1,0 0,1 0,-1 0,0 0,-1 0,1 1,0-1,0 0,0 1,-1 0,1-1,-1 1,1 0,-1 0,0-1,0 1,0 0,0 1,0-1,0 0,0 0,-1 0,1 0,-1 1,0 5,0 0,-1 0,0-1,0 1,-1 0,0-1,0 1,0-1,-1 0,-1 0,1 0,-1 0,0-1,-1 1,0-1,0 0,5-5,-1-1,0 1,0 0,1 0,-1 0,0-1,1 1,-1 0,1 0,-1 0,1 0,0 0,-1 0,1 0,0 0,0 0,-1 0,1 0,0 0,0 0,0 0,0 0,1 0,-1 0,0 0,0 0,1 0,-1 0,0 0,1 0,-1 0,1 0,-1 0,1 0,0 0,-1 0,1-1,0 1,-1 0,1-1,0 1,0 0,0-1,0 1,51 18,-25-11,-23-7,1 1,-1 0,0 0,0 0,0 1,0-1,0 1,0 0,-1 0,0 1,1-1,-1 0,0 1,-1 0,1 0,-1 0,1 0,-1 0,-1 0,1 1,0-1,-1 1,0-1,0 1,0-1,-1 1,0 0,0-1,0 1,0 0,-1-1,1 1,-1-1,0 1,-1-1,1 1,-1-1,0 1,0-1,0 0,-3 4,-3 1,0 0,-1-1,1 0,-2 0,1-1,-1 0,0 0,0-1,-1-1,0 0,0 0,0-1,-1-1,1 1,-1-2,-4 1,-48-18,50 3</inkml:trace>
  <inkml:trace contextRef="#ctx0" brushRef="#br0" timeOffset="12751.318">3522 813,'0'0,"1"-1,-1 0,0 1,0-1,0 0,0 1,0-1,0 0,0 1,0-1,0 0,0 1,0-1,0 0,0 1,0-1,-1 0,1 1,0-1,-1 0,1 1,0-1,-1 1,1-1,-1 1,1-1,-1 1,1-1,-1 1,1-1,-1 1,1 0,-1-1,0 1,1 0,-1-1,1 1,-1 0,0 0,1 0,-1-1,0 1,0 0,1 0,-1 0,0 0,1 0,-1 0,0 1,1-1,-1 0,0 0,1 0,-1 1,0-1,100-147,-63 91,14-19,-4-1,-4-2,-3-2,0-10,-32 72,20-75,-26 90,-1 0,1 0,-1 0,0 0,0 0,0 0,0 0,-1 0,1 0,-1 0,0 1,0-1,0 0,0 0,0 0,-1 1,1-1,-1 1,0-1,0 1,0 0,0-1,0 1,0 0,0 0,-1 0,1 1,-2-2,-4 2,-1 0,1 0,-1 1,1 0,0 0,-1 0,1 2,0-1,-1 1,1 0,0 0,0 1,1 0,-1 1,0 0,1 0,0 0,0 1,0 0,1 0,0 1,-1 0,-3 3,-1 0,1 1,1 0,0 0,0 1,1 0,1 1,0-1,0 2,1-1,1 1,0-1,1 1,0 1,1-1,0 1,1-1,1 1,0 0,1-1,0 1,1 0,1-1,2 11,3 2,2 1,1-2,1 1,2-1,0-1,1 0,2-1,0-1,16 17,88 89,-104-112,-3-1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7:49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314 141,'-6'-3,"0"1,0-1,-1 2,1-1,0 0,-1 1,1 0,-1 1,0 0,1 0,-1 0,1 1,-1-1,1 2,-1-1,1 1,-1 0,1 0,0 1,0-1,0 2,1-1,-1 0,1 1,-1 1,-3-2,0 1,0 0,0 1,1 0,-1 0,1 1,1 0,-1 1,1-1,0 2,0-1,1 1,0-1,1 2,-1-1,1 1,1 0,0 0,0 0,1 0,0 1,1-1,0 1,0 0,1-1,0 7,2-10,1 0,0 1,0-1,0 0,1 0,0 0,0 0,1-1,-1 1,1-1,0 0,1 0,-1 0,1-1,0 0,0 0,1 0,-1 0,1-1,-1 0,1 0,0 0,0-1,1 0,-1 0,0-1,1 1,-1-1,1-1,-1 1,1-1,0 0,-1-1,1 0,-1 0,1 0,-1-1,0 1,0-2,1 1,3-3,9-2</inkml:trace>
  <inkml:trace contextRef="#ctx0" brushRef="#br0" timeOffset="335.482">484 226,'-11'10,"1"-1,0 2,1-1,0 1,1 1,0 0,1 0,0 0,1 1,0 0,1 0,1 0,0 1,1 0,0 1,2-13,1 0,0 1,0-1,1 1,-1-1,0 0,1 1,-1-1,1 0,0 1,0-1,0 0,0 0,0 0,0 0,1 0,-1 0,1 0,-1 0,1-1,0 1,0 0,0-1,0 1,0-1,0 0,0 0,0 0,0 0,1 0,-1 0,0-1,1 1,-1-1,0 1,1-1,-1 0,0 0,1 0,-1 0,1-1,96-26,-82 16,-1 0,0 0,-1-2,-1 0,1 0,-2-2,0 0,-1 0,0-1,-2 0,0-1,7-16,-15 32,-1-1,0 0,1 0,-1 1,0-1,0 0,0 0,0-1,-1 1,1 0,0 0,-1 0,0 0,1-1,-1 1,0 0,0 0,0 0,-1-1,1 1,0 0,-1 0,1 0,-1-1,0 1,0 0,0 0,0 0,0 0,0 1,0-1,-1 0,1 0,-1 1,1-1,-1 1,0-1,0 1,1 0,-1-1,0 1,0 0,0 0,0 1,-1-1,1 0,0 1,0-1,-1 1,-80 13,57-7</inkml:trace>
  <inkml:trace contextRef="#ctx0" brushRef="#br0" timeOffset="738.948">1104 113,'-10'3,"-1"1,1 0,-1 0,1 1,0 1,1 0,-1 0,1 0,0 1,1 1,0-1,0 2,0-1,1 1,1 0,-1 0,-2 8,9-14,1 0,-1 1,1-1,0 0,0 1,1-1,-1 0,1 0,-1 0,1 0,0 0,0-1,0 1,1 0,-1-1,0 0,1 1,0-1,0 0,-1 0,1-1,0 1,1-1,-1 1,0-1,0 0,0 0,1 0,-1-1,1 1,1-1,10 6,-10-4,-3-2,0 0,0 0,0 1,1-1,-1 1,0-1,0 1,0 0,0 0,-1 0,1 0,0 0,0 1,-1-1,1 0,0 1,-1 0,1-1,-1 1,0 0,0-1,1 1,-1 0,0 0,-1 0,1 0,0 0,-1 0,1 0,-1 0,1 0,-1 1,0-1,0 0,0 0,0 0,0 1,-6 6,-1 0,0 0,0 0,-1-1,0 0,0-1,-1 1,0-2,0 1,-1-1,0-1,0 1,0-2,0 1,-1-2,0 1,0-1,-4 0,-43 10,33-10</inkml:trace>
  <inkml:trace contextRef="#ctx0" brushRef="#br0" timeOffset="1171.293">1556 0,'-48'49,"3"2,2 2,-29 47,24 9,47-105,1 0,-1 0,1 0,0 0,0 0,0 0,0 0,1 0,0 0,-1 0,2 0,-1 0,0 0,1 0,-1-1,1 1,0 0,1-1,-1 0,0 1,1-1,0 0,0 0,0-1,0 1,0-1,2 2,5 2,0 0,0-1,1 0,0-1,0 0,0-1,0 0,0-1,0 0,1-1,-1 0,1-1,-1 0,1 0,-1-2,1 1,-1-1,3-2,10-2,0-2,-1-1,0-1,-1-1,0 0,-1-2,19-14,-32 20,0 0,0-1,-1 0,0 0,-1-1,0 0,0 0,-1 0,0-1,0 1,-1-1,-1 0,1-1,-2 1,1 0,-2-1,1 0,-1 1,-1-1,0 0,-1 0,0 1,0-2,0 6,0 1,0-1,-1 1,0 0,0 0,0 0,0 0,-1 0,0 0,0 1,0-1,-1 1,1 0,-1 0,0 0,0 1,0-1,-1 1,1 0,-1 0,0 0,0 1,0 0,0 0,0 0,-1 0,1 1,0 0,-1 0,-9-2,0 1,-1 1,1 0,0 0,-1 2,1 0,0 1,-1 0,-12 5,-36 16,37-13</inkml:trace>
  <inkml:trace contextRef="#ctx0" brushRef="#br0" timeOffset="1523.553">1302 396,'32'-24,"2"2,1 2,0 1,1 2,1 1,23-6,-56 21,0 0,0 0,1 0,-1 1,0-1,0 1,0 0,0 1,0-1,0 1,0-1,0 1,0 0,0 1,0-1,0 1,0 0,-1 0,1 0,-1 0,1 0,-1 1,0 0,0-1,0 1,0 0,-1 1,1-1,-1 0,0 1,0 0,0-1,0 1,-1 0,1 0,3 2,1-1,0 1,1-1,-1 0,1-1,0 0,0 0,0 0,1-1,-1 0,1 0,0-1,0 0,0-1,0 1,0-1,0-1,0 0,0 0,0 0,0-1,0-1,0 1,0-1,0 0,0-1,-1 0,5-2,7-2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46,'10'0,"12"0,8 0,3 0,1 0,0 0,-2 0,-1 0,-1 0,-6-5,-2-1,0 0,-3-4,-1 0,-4 2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96,'39'-5,"31"-6,9-1,-4-4,-10 1,-12 3,-9-1,-13 2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43,'0'10,"0"12,0 8,0 3,0 1,0-1,0-1,0-1,0-1,5-1,1-5</inkml:trace>
  <inkml:trace contextRef="#ctx0" brushRef="#br0" timeOffset="464.04">1 71,'22'-12,"0"1,1 2,1 0,-1 1,1 1,1 2,-1 0,14 0,-36 5,1 0,-1 0,1 0,-1 0,1 1,-1-1,0 1,1-1,-1 1,0 0,1 0,-1 0,0 0,0 0,0 0,1 1,-2-1,1 1,0 0,0-1,0 1,-1 0,1 0,-1 0,1 0,-1 0,0 0,0 1,0-1,0 0,0 1,-1-1,1 0,-1 1,1-1,-1 1,0-1,0 1,0-1,0 1,-1-1,1 0,0 1,-1-1,0 1,0-1,0 0,0 0,0 1,0-1,0 0,-1 0,1 0,-1 0,1 0,-1-1,-1 2,-9 11,9-12,0-1,0 1,1 0,-1 0,1 0,-1 0,1 0,0 1,0-1,0 1,0-1,0 1,1 0,-1 0,1 0,-1 0,1 0,0 0,0 0,1 0,-1 0,1 0,-1 1,1-1,0 0,0 0,1 1,-1-1,1 0,-1 0,1 0,0 0,0 0,0 0,1 0,-1 0,1 0,0 0,-1-1,1 1,1 0,51 26,-47-27,0 1,0 0,0 1,0-1,-1 1,1 1,-1-1,0 1,0 0,0 1,-1-1,0 1,0 0,-1 0,2 2,-6-6,1 0,-1 0,1 1,-1-1,0 0,0 0,0 0,0 0,0 1,0-1,-1 0,1 0,-1 0,1 0,-1 0,0 0,0 0,0 0,0 0,0 0,0 0,-1-1,1 1,-1 0,1-1,-1 1,1-1,-1 0,0 1,0-1,0 0,-1 0,-65 31,57-28,0-2,0 0,0 0,0-1,0 0,0-1,-1 0,1-1,-8-1,-6-4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1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453 230,'-2'2,"0"-1,0 1,0-1,0 1,1-1,-1 1,0 0,1 0,0 0,-1 0,1 0,0 0,0 0,0 1,0-1,1 0,-1 0,0 1,1-1,0 1,0-1,-1 0,1 1,1-1,-1 2,0-2,-77 514,71-476,2 0,1 1,3-1,2 21,15-27,-12-40</inkml:trace>
  <inkml:trace contextRef="#ctx0" brushRef="#br0" timeOffset="252.152">0 202,'44'-10,"56"-12,22-3,4-1,-4 2,-15 2,-10 4,-12 1,-16 2,-15 5,-11 3,-9 3,-5 3,-7 1</inkml:trace>
  <inkml:trace contextRef="#ctx0" brushRef="#br0" timeOffset="602.343">1130 541,'-33'39,"2"2,2 2,1 0,3 2,1 1,-17 47,33-1,9-90,-1 1,1-1,0 0,-1 0,1 1,0-1,1 0,-1 0,0 0,0 0,1 0,-1 0,1-1,0 1,0 0,-1-1,1 1,0-1,0 0,0 1,1-1,-1 0,0 0,0-1,1 1,-1 0,0-1,1 1,-1-1,0 0,1 0,-1 0,1 0,-1 0,0 0,1-1,16-4,1 0,-1-1,-1-1,0-1,0-1,0 0,-1-1,0-1,-1-1,0 0,-1-1,-1-1,0 0,-1-1,0 0,-1-1,-1-1,0 0,4-11,-11 21,0 1,-1-1,0 0,0 0,-1 0,0 0,0 0,0-1,-1 1,0 0,-1-1,1 1,-1-1,-1 1,0-1,0 1,0-1,-1 1,0 0,0 0,-1 0,0 0,0 0,0 1,-1-1,0 1,-1 0,-3-5,3 4,0 1,0-1,-1 1,1 0,-1 0,-1 1,1 0,-1 0,0 0,0 1,0 0,-1 0,0 1,1 0,-1 0,0 1,0 0,0 1,-1-1,1 1,0 1,-1 0,1 0,0 1,-1 0,1 0,0 1,0 0,0 0,0 1,0 0,1 0,-1 1,1 0,0 0,0 1,0 0,0 1,-11 16</inkml:trace>
  <inkml:trace contextRef="#ctx0" brushRef="#br0" timeOffset="1034.695">1665 654,'-21'21,"0"1,1 0,2 2,0 0,1 1,2 1,0 0,2 1,-1 7,12-32,1 0,0 0,-1 1,1-1,0 1,1-1,-1 1,0-1,1 1,-1 0,1-1,0 1,0 0,0-1,0 1,0 0,1-1,-1 1,1 0,0-1,-1 1,1-1,0 1,1-1,-1 0,0 1,1-1,-1 0,1 0,0 0,0 0,-1 0,1 0,1-1,-1 1,0-1,0 1,1-1,-1 0,1 1,8-1,0 1,0-1,-1-1,1 0,0 0,0-1,0-1,-1 0,1 0,-1-1,1 0,-1-1,0 0,0-1,-1 0,2-1,139-109,-122 84,-1-2,-2 0,-1-2,-1-1,-2-1,-2 0,-2-2,-1 0,-2-1,-1 0,-3-1,3-25,-9 54,0 0,-2 0,1 0,-2 0,1-1,-2 1,1 0,-2-1,0 1,0 0,-1 0,-1-1,0 1,0 1,-2-1,1 1,-1-1,-1 1,0 0,0 1,-3-3,2 9,0 1,0-1,0 1,0 1,-1 0,1 0,-1 0,1 1,-1 0,0 0,1 1,-1 0,0 0,1 1,-1 0,0 0,1 1,-1 0,1 0,0 1,0 0,0 0,0 0,0 1,0 0,1 1,0 0,-4 3,-8 5,1 2,0 0,1 0,1 2,0 0,1 0,1 1,1 1,0 0,1 1,2 0,0 1,1 0,1 0,1 1,0 0,2 0,1 0,0 4,1-10,1 0,0 0,1-1,1 1,0 0,2 0,-1 0,2-1,0 1,1-1,0 0,1 0,1-1,1 0,0 0,0-1,1 0,1 0,0-1,9 7,-1-3,2-1,-1-1,2-1,0-1,1 0,0-2,0 0,1-2,0-1,1 0,0-2,0-1,0 0,7-2,2 0</inkml:trace>
  <inkml:trace contextRef="#ctx0" brushRef="#br0" timeOffset="2116.855">2653 597,'-29'4,"0"1,0 1,0 1,1 2,0 1,1 1,0 1,0 2,2 0,0 2,-13 11,34-25,0 1,0 0,0 0,0 0,1 0,-1 1,1-1,0 1,0 0,0 0,1 0,-1 0,1 0,0 1,0-1,1 1,-1-1,1 1,0 0,0 0,1-1,-1 1,1 0,0 0,0 0,1-1,-1 1,1 0,0 0,1-1,-1 1,1-1,0 1,0-1,0 1,1-1,-1 0,1 0,0 0,0-1,0 1,1-1,3 3,-2-2,1-1,0 0,1 0,-1-1,0 1,1-1,-1-1,1 1,0-1,-1 0,1-1,0 0,0 0,0 0,-1-1,1 0,0 0,-1-1,1 1,-1-2,1 1,9-4,0-1,0 0,-1-1,-1-1,1 0,-1-1,10-10,4-6,-2-1,0-2,-2 0,-1-2,-1 0,5-14,-13 16,-22 46,1-3,1-1,0 1,1 0,1 0,0 1,1-1,0 1,1 0,1 0,0 0,1 0,1 0,0 0,1 0,4 13,-5-26,0 1,0-1,1 0,-1 0,1 0,-1 0,1 0,-1-1,1 1,0 0,0-1,0 1,0-1,0 0,0 0,1 0,-1 0,0 0,1 0,-1 0,0-1,1 1,-1-1,1 0,-1 0,1 0,-1 0,1 0,-1 0,0-1,1 1,-1-1,1 1,-1-1,2-1,77-44,-58 26,-2-1,0-1,-1-1,-2-1,0-1,-2 0,-1-1,1-4,-20 68,-9 62,13-98,0 1,0-1,0 0,1 0,-1 0,1 0,-1 0,1 1,0-1,0 0,0 0,0 0,0-1,0 1,0 0,1 0,-1-1,1 1,-1-1,1 1,0-1,0 1,-1-1,1 0,0 0,0 0,0 0,0 0,0-1,1 1,-1-1,0 1,0-1,0 0,0 0,1 0,-1 0,0 0,0 0,0 0,1-1,-1 1,2-2,7-3,0-1,-1 0,1-1,-1 0,0-1,-1 0,0-1,0 1,-1-2,0 1,-1-1,0 0,0-1,-1 0,0 0,-1 0,-1-1,0 1,2-9,-2 10,65-153,-63 186,-5 113,-6-1,-15 91,-60 294,75-488,-2 0,-2 0,0 0,-3-1,0-1,-2 0,-1 0,-1-2,-2 0,-1-1,-1-1,-5 5,24-29,0-1,0 1,0 0,0-1,0 1,0-1,-1 1,1-1,0 0,-1 1,1-1,-1 0,1 0,-1 0,0 0,0 0,1 0,-1-1,0 1,0-1,0 1,1-1,-1 0,0 1,0-1,0 0,0 0,0 0,0-1,0 1,1 0,-1-1,0 1,0-1,0 0,0 1,1-1,-1 0,0 0,1 0,-1 0,1-1,-1 1,1 0,0-1,0 1,-1-1,1 1,0-1,0 0,-1-13,0-1,1 0,1 0,1 1,0-1,1 0,0 1,1-1,1 1,1 0,0 0,1 1,0-1,5-6,-3 3,38-77,5 2,3 3,4 2,4 2,10-3,-48 57,-4 6</inkml:trace>
  <inkml:trace contextRef="#ctx0" brushRef="#br0" timeOffset="13708.449">113 1501,'73'-6,"483"-2,1209-119,-1266 87,-34 4,-430 31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1,'-14'33,"-6"17,7-1,9-9,6-11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04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86 255,'87'22,"-73"-20,0 0,1-2,0 0,-1 0,1-1,-1-1,0 0,1-1,5-3,193-24,-194 26,-7 0</inkml:trace>
  <inkml:trace contextRef="#ctx0" brushRef="#br0" timeOffset="248.591">0 509,'44'-5,"27"-1,8 0,-5 1,-11 1,-10 2,-11 1,-11 1</inkml:trace>
  <inkml:trace contextRef="#ctx0" brushRef="#br0" timeOffset="768.702">311 1,'0'2,"-1"1,1-1,0 1,0-1,1 1,-1-1,0 1,1-1,0 1,-1-1,1 1,0-1,0 0,1 0,-1 1,0-1,1 0,-1 0,1 0,0-1,-1 1,1 0,0-1,0 1,0-1,0 1,1-1,-1 0,0 0,1 0,-1 0,2 0,99 49,-80-41,0 1,0 1,-1 1,-1 1,0 1,-1 1,0 0,-1 3,-14-14,0 0,0 1,0 0,-1 0,0 0,0 0,0 1,-1-1,0 1,0 0,0 0,-1 0,0 1,0-1,0 1,-1-1,0 1,-1-1,1 1,-1-1,0 1,-1 0,1-1,-1 1,-1-1,1 1,-1-1,0 0,-1 1,0-1,0-1,-1 4,-13 8,-1-1,-1 0,0-1,-1-1,-1-1,0-1,-4 1,-44 28,-50 24,106-52,3 1</inkml:trace>
  <inkml:trace contextRef="#ctx0" brushRef="#br0" timeOffset="1966.158">875 876,'169'-95,"-13"-39,-139 116,0-1,-1-1,-1 0,-1-1,-1-1,-1 0,-1 0,0-2,2-12,-12 35,0 0,-1 0,1 0,-1 0,1 0,-1 0,1-1,-1 1,0 0,0 0,0-1,0 1,0 0,0 0,0-1,0 1,0 0,0 0,-1 0,1-1,0 1,-1 0,1 0,-1 0,1 0,-1 0,0-1,0 1,1 1,-1-1,0 0,0 0,0 0,0 0,0 0,0 1,0-1,0 1,0-1,0 0,-1 1,1 0,0-1,0 1,0 0,-1 0,1-1,-58 24,47-12,0 1,1 0,0 1,1 0,0 1,1 0,1 0,0 1,1 0,0 1,2-1,0 1,0 0,1 1,2-1,-1 1,1 15,2-28,1 0,-1 0,1 0,0 0,0 0,0 0,1 0,-1 0,1-1,0 1,0-1,0 1,1-1,-1 0,1 0,0 0,0 0,0 0,0-1,0 1,1-1,-1 0,1 0,-1 0,1-1,0 1,0-1,-1 0,1 0,0 0,0 0,0-1,0 1,1-1,-1 0,0-1,0 1,3-1,9 2,1-1,-1-1,1 0,-1-1,1-1,-1 0,0-2,0 1,-1-2,1 0,-1-1,0-1,-1 0,0-1,0 0,-1-1,0-1,-1 0,6-7,-3 2,-2 4,-2 0,0-1,0 0,-1-1,-1 0,0 0,-1-1,4-10,-11 3,-15 32,-28 101,41-108,1 0,-1 0,1 0,0 0,0 0,1 0,-1 0,1 0,-1 0,1 0,0 0,0 0,0 0,0 0,1-1,-1 1,1-1,0 1,0-1,-1 1,2-1,-1 0,0 0,0 0,1 0,-1 0,1-1,-1 1,1-1,0 1,-1-1,1 0,0 0,0-1,0 1,0 0,2-1,6 2,0-1,1 0,-1-1,0 0,0-1,0 0,0-1,0 0,0-1,0 0,0-1,-1 0,0 0,0-1,0-1,0 1,-1-2,0 1,0-1,-1-1,0 1,0-2,0 1,-1-1,5-8,24-32,-25 36,0 0,0 0,-1-1,-1-1,-1 0,0 0,-1-1,0 1,-1-1,-1-1,-1 1,2-12,-6 25,1 1,-1 0,1 0,-1 0,0 0,0-1,0 1,0 0,0 0,-1 0,1-1,0 1,-1 0,0 0,0 0,1 0,-1 0,0 0,-1 0,1 0,0 0,0 1,-1-1,1 0,-1 1,0-1,1 1,-1 0,0-1,0 1,0 0,0 0,0 0,0 0,0 1,0-1,0 1,0-1,-1 1,1 0,0-1,0 1,0 0,-1 0,1 1,-1-1,-6 6,-1 1,2 0,-1 1,1-1,0 2,1-1,0 1,0 0,1 0,0 1,1 0,0 0,0 0,1 1,1-1,0 1,0 0,1 0,0 0,1 1,0-1,1 0,0 0,1 1,0-1,2 6,-2 6,2-1,0 1,1-1,1 0,1 0,1-1,1 1,1-2,1 1,1-1,0-1,8 9,-2-8</inkml:trace>
  <inkml:trace contextRef="#ctx0" brushRef="#br0" timeOffset="2532.892">2343 565,'-40'45,"0"-1,2 1,3 2,-29 47,46-47,37-56,24-32,-2-1,-2-3,24-35,-2 2,-1 16,-59 62,1 1,-1-1,0 1,1-1,-1 1,1-1,-1 1,0 0,0 0,1 0,-1-1,0 1,0 0,0 1,0-1,0 0,0 0,0 0,-1 1,1-1,0 0,-1 1,1-1,-1 0,1 1,-1-1,1 1,-1-1,0 1,0-1,0 1,0-1,0 1,0-1,0 1,-1-1,1 1,-1-1,1 1,1 6,22 117,10-3,-74-148,29 17,-1 0,0 1,0 1,0 0,-1 1,0 0,-1 1,1 1,-1 0,0 1,0 1,0 0,0 1,-7 1,-2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1 649,'39'-29,"-2"-2,-1-2,-1-1,-2-2,-2-2,-1 0,-2-2,-2-1,-2-1,10-25,-30 61,-2 0,1 0,-1 0,0 0,0 0,0-1,-1 1,0-1,0 1,-1-1,0 1,0-1,0 0,-1 1,0-1,0 1,-1-1,0 1,0 0,-1 0,1 0,-1 0,0 0,-1 0,0 1,1 0,-4-3,4 7,1-1,-1 2,0-1,1 0,-1 0,0 1,0 0,0 0,0-1,1 1,-1 1,0-1,0 0,0 1,1 0,-1-1,0 1,1 0,-1 0,0 1,1-1,0 0,-1 1,1 0,0-1,0 1,-1 0,1 0,1 0,-1 1,-48 72,45-65,0 0,0 1,1 0,0-1,1 2,0-1,1 0,0 0,1 1,0-1,1 1,0 0,1-1,0 1,1-1,0 0,1 1,0-1,1 0,0-1,1 1,0-1,0 0,1 0,1 0,-1-1,4 3,1-2,0-1,0 0,1-1,0 0,1-1,0 0,0-1,0 0,0-1,1-1,0 0,0-1,0-1,1 0,-1-1,0 0,1-1,-1-1,0 0,1-1,8-2,1-3</inkml:trace>
  <inkml:trace contextRef="#ctx0" brushRef="#br0" timeOffset="6215.579">1045 169,'-6'-2,"-1"-1,1 1,-1 1,0-1,0 1,1 0,-1 0,0 1,0 0,0 0,0 1,0 0,0 0,1 0,-1 1,0 0,1 1,0-1,-1 1,1 0,0 1,0-1,1 1,-1 1,-1 0,-9 5,-1 1,2 1,0 0,0 0,1 2,1 0,-6 7,14-15,0 0,1 0,0 1,0-1,0 1,1 0,0 0,0 0,1 1,0-1,0 1,0-1,1 1,1 0,-1-1,1 1,0 0,1 0,1 7,0-9,1 1,-1 0,1-1,1 0,-1 0,1 0,0 0,1 0,-1-1,1 0,0 0,0 0,1 0,-1-1,1 0,0 0,0-1,1 1,-1-2,1 1,-1 0,1-1,0-1,0 1,0-1,0 0,0 0,0-1,0 0,0 0,0-1,0 0,6-2,12-4</inkml:trace>
  <inkml:trace contextRef="#ctx0" brushRef="#br0" timeOffset="6514.875">1242 255,'-6'10,"-10"14,0 0,2 1,1 0,1 2,1-1,1 1,2 1,-1 3,9-28,-1-1,1 1,0 0,0-1,0 1,0 0,1-1,-1 1,1 0,-1-1,1 1,0 0,0-1,0 1,0-1,1 0,-1 1,0-1,1 0,0 0,0 0,-1 0,1 0,0 0,1-1,-1 1,0-1,0 1,1-1,-1 0,1 0,-1 0,1 0,-1 0,1 0,0-1,-1 0,1 1,0-1,-1 0,1 0,0 0,0-1,-1 1,1-1,1 0,7-1,-1 0,1-1,-1-1,0 0,0 0,0-1,0 0,-1-1,0 0,0 0,-1-1,0 0,0-1,0 0,-1 0,0 0,-1-1,0 0,0 0,-1-1,0 0,-1 0,0 0,2-7,-4 13,0 0,-1 0,1-1,-1 1,0 0,0 0,0-1,-1 1,1-1,-1 1,0 0,-1-1,1 1,-1-1,0 1,0 0,0-1,0 1,-1 0,0 0,0 0,0 0,0 0,0 1,-1-1,0 1,0-1,0 1,0 0,0 0,-1 0,1 1,-1-1,0 1,-1-1,-17-4</inkml:trace>
  <inkml:trace contextRef="#ctx0" brushRef="#br0" timeOffset="6944.906">1836 198,'-14'6,"1"-2,0 0,1 1,0 1,0 0,0 1,0 0,1 1,0 0,1 0,0 1,0 1,1 0,0 0,-5 9,13-16,0-1,0 1,1-1,-1 1,1-1,0 0,0 1,0-1,0 1,0-1,0 1,1-1,-1 1,1-1,0 1,0-1,-1 0,2 0,-1 1,0-1,0 0,1 0,-1 0,1 0,-1 0,1 0,0-1,0 1,0-1,0 1,0-1,0 0,0 1,1-1,-1 0,0-1,1 1,-1 0,1-1,-1 1,0-1,1 0,-1 0,2 0,54 36,-56-34,-1 0,0 0,0 1,0-1,0 1,0-1,0 1,-1 0,1-1,-1 1,0 0,1-1,-1 1,-1 0,1-1,0 1,-1 0,1-1,-1 1,0-1,1 1,-1-1,-1 1,1-1,0 1,-1-1,1 0,-1 0,1 0,-1 0,0 0,0 0,0 0,0-1,-1 1,0 0,-88 50,67-44,4-3</inkml:trace>
  <inkml:trace contextRef="#ctx0" brushRef="#br0" timeOffset="7365.709">2174 1,'-17'19,"2"0,0 2,1 0,2 0,0 1,1 1,1 0,1 0,1 1,1 0,1 4,4-22,1 1,0-1,0 1,1 0,-1-1,2 1,-1-1,1 1,-1-1,2 1,-1-1,1 1,0-1,0 0,1 0,0 0,0 0,0 0,1-1,0 1,0-1,0 0,1 0,0-1,0 1,0-1,0 0,0 0,1-1,2 2,8 4,0 0,1-1,0-1,1 0,-1-1,1-1,0-1,0 0,1-2,-1 0,1-1,0 0,-8-2,0 0,0-1,0 0,0-1,-1 0,1-1,-1 0,0 0,0-1,0-1,-1 1,0-2,0 1,0-1,-1 0,0-1,0 0,-1 0,0-1,-1 0,0 0,0-1,3-6,-5 9,1-1,-1 1,-1-1,1 0,-1-1,0 1,-1 0,0-1,-1 1,0-1,0 0,0 0,-1 1,-1-1,1 0,-1 1,-1-1,0 1,0-1,-1 1,0 0,0-1,0 2,-1-1,-1 0,1 1,-1 0,-1 0,1 0,-3-1,-100-42,83 44</inkml:trace>
  <inkml:trace contextRef="#ctx0" brushRef="#br0" timeOffset="7718.044">2062 283,'24'6,"1"-1,-1 0,1-2,0-1,1-1,-1-1,0-1,0-2,18-3,-39 4,0 1,1 0,-1-1,1 2,-1-1,1 0,0 1,-1 0,1 0,0 0,-1 1,1 0,0 0,-1 0,1 0,-1 0,0 1,1 0,-1 0,0 0,0 1,0-1,-1 1,1 0,-1 0,1 0,-1 1,0-1,0 1,0 0,-1 0,-1-1,1 1,0-1,1 1,-1-1,1 0,-1 1,1-1,0-1,0 1,0 0,1-1,-1 1,0-1,1 0,0 0,0-1,-1 1,1-1,0 0,0 0,0 0,0 0,0-1,0 1,1-1,-1 0,0 0,0-1,0 1,0-1,0 0,0 0,0-1,0 1,0-1,14-10</inkml:trace>
  <inkml:trace contextRef="#ctx0" brushRef="#br0" timeOffset="8595.964">2484 29,'-5'0,"-6"0,-6 0,-5 0,-3 0,-3 0,-1 0,-1 5,1 1,0 5,-1 0,6-1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1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199 140,'33'81,"86"150,-67-130,-50-101,1 0,-1 0,0 0,0 0,1-1,-1 1,0-1,0 1,0-1,1 0,-1 0,0 1,0-2,0 1,0 0,0 0,-1-1,1 1,0-1,-1 1,1-1,-1 0,1 0,-1 1,0-1,1 0,-1 0,0 0,-1-1,1 1,0 0,-1 0,1 0,-1-1,1 1,-1 0,0 0,0-1,0 1,3-7,161-370,-131 294,-24 62</inkml:trace>
  <inkml:trace contextRef="#ctx0" brushRef="#br0" timeOffset="655.122">763 395,'-42'65,"4"2,2 1,-7 25,182-302,-123 185,1 0,1 2,1 0,1 1,18-15,-37 35,1 0,-1 0,0 0,1 0,-1 0,1 0,-1 0,1 0,-1 1,1-1,0 1,-1-1,1 1,0 0,-1-1,1 1,0 0,0 0,-1 0,1 1,0-1,-1 0,1 1,0-1,-1 1,1-1,0 1,-1 0,1 0,-1-1,1 1,-1 0,0 0,1 1,-1-1,0 0,0 0,0 1,1 0,33 68,-30-55,56 111,-60-125,0 0,0 0,-1 0,1 0,0 0,0 1,-1-1,1 0,0 1,-1-1,1 0,-1 1,0-1,1 0,-1 1,0-1,0 1,0-1,0 0,0 1,0-1,-1 1,1-1,0 0,-1 1,1-1,-1 0,1 1,-1-1,1 0,-1 0,0 1,0-1,0 0,0 0,0 0,0 0,0 0,0 0,0 0,0-1,0 1,-1 0,1-1,0 1,-1-1,1 1,0-1,-1 1,1-1,0 0,-1 0,1 0,-1 0,0 0,-215-91,192 86</inkml:trace>
  <inkml:trace contextRef="#ctx0" brushRef="#br0" timeOffset="1070.44">0 789,'68'18,"-16"-3,1-2,0-2,0-2,1-3,0-2,50-4,367-75,-77 27,-224 37,-142 11</inkml:trace>
  <inkml:trace contextRef="#ctx0" brushRef="#br0" timeOffset="27644.91">2004 648,'4'-1,"-1"0,0-1,0 1,1-1,-1 0,-1 0,1 0,0-1,0 1,-1 0,1-1,-1 0,0 0,0 0,0 0,0 0,-1 0,1-2,4-3,1-1,0-1,-1 1,0-1,0-1,-1 1,-1-1,0 1,0-1,-1 0,0-1,-1 1,0 0,-1-1,0 1,-1-1,0 0,-1 1,-1-1,1 1,-2 0,0 0,0-1,-1 2,0-1,-1 0,0 1,0 0,-2 0,1 0,-2 0,-31-30,-2 2,-2 3,0 1,-7-2,36 31,-1-1,1 2,-1 0,0 0,1 1,-2 1,1 1,0 0,0 1,0 1,0 0,0 1,-2 1,10-3,0 1,-1 1,1 0,0 0,0 0,0 1,0 0,1 0,-1 1,1-1,0 2,0-1,0 1,0 0,1 0,0 0,0 1,0-1,-1 3,0 1,1-1,0 0,0 1,1 0,0 0,0 0,1 1,0-1,1 1,0 0,1 0,0-1,0 1,1 0,1 3,-2 7,0-12,0 0,1 1,0-1,0 1,1-1,0 1,1-1,-1 0,2 0,-1 0,1 0,0 0,1 0,3 6,-7-14,1 1,-1-1,0 1,1-1,-1 1,1-1,-1 0,0 1,1-1,-1 1,1-1,-1 0,1 1,-1-1,1 0,0 0,-1 1,1-1,-1 0,1 0,-1 0,1 0,0 0,-1 0,1 0,-1 0,1 0,0 0,-1 0,1 0,-1 0,1 0,0 0,-1-1,1 1,-1 0,1 0,-1-1,1 1,-1 0,1-1,-1 1,1-1,-1 1,0-1,1 1,-1-1,0 1,1-1,-1 1,0-1,1 1,-1-1,0 1,0-1,0 0,0 1,1-1,-1 1,0-1,0 0,0 1,-1-1,5-41,-8 32,0 1,-1-1,0 1,-1 0,0 1,-1-1,1 1,-1 1,-1-1,0 1,0 0,0 1,-1 0,0 0,0 1,0 0,-1 1,1 0,-1 0,0 1,0 1,-1-1,-9 0,20 3,1-1,-1 1,1-1,-1 1,1-1,-1 1,1-1,-1 1,1-1,-1 0,0 1,0-1,1 1,-1-1,0 0,0 1,0-1,1 0,-1 0,0 1,0-1,0 0,0 1,0-1,0 0,-1 1,1-1,0 0,0 1,0-1,-1 0,1 1,0-1,-1 0,1 1,-1-1,1 1,0-1,-1 1,1-1,-1 1,1-1,-1 1,0-1,1 1,-1 0,1-1,-1 1,0 0,1 0,-1-1,0 1,1 0,-1 0,0 0,0 0,1 0,-1 0,0 0,1 0,-1 0,0 0,1 0,-1 1,0-1,1 0,-1 0,0 1,1-1,-1 1,26-5,1 1,1 1,-1 1,0 2,23 3,-2 3,0 3,0 1,-1 2,-1 3,-1 1,2 3,-44-19,-1-1,1 0,-1 1,0-1,1 0,-1 1,0-1,0 0,0 1,1 0,-1-1,0 1,0 0,0 0,0-1,0 1,0 0,0 0,-1 0,1 0,0 0,0 0,-1 0,1 1,0-1,-1 0,0 0,1 0,-1 1,1-1,-1 0,0 1,0-1,0 0,0 0,0 1,0-1,0 0,0 1,-1-1,1 0,0 0,-1 1,1-1,-1 0,0 0,1 0,-1 0,0 0,1 1,-1-1,0-1,0 1,0 0,0 0,0 0,0 0,0-1,0 1,-1 0,1-1,0 1,0-1,0 1,-1-1,1 0,-1 1,-163 42,55-19,110-20,10-3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44.2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392 284,'-34'-68,"33"67,1 1,0 0,-1-1,1 1,0 0,-1-1,1 1,-1 0,1 0,-1-1,1 1,-1 0,1 0,-1 0,1 0,-1 0,1 0,-1 0,1 0,-1 0,1 0,-1 0,1 0,-1 0,1 0,0 0,-1 0,1 0,-1 1,1-1,-1 0,1 0,-1 1,1-1,0 0,-1 0,1 1,-1-1,1 1,0-1,-1 0,1 1,0-1,0 1,-1-1,1 0,0 1,0-1,0 1,0-1,-1 1,1-1,0 1,0-1,0 1,0-1,0 1,0-1,0 1,0-1,1 1,-1-1,0 1,0-1,0 1,1-1,-6 43,5-42,-27 395,15-98,-21-30,-34 115,8-98,7 47,21-56,-8-81,37-191,1-2,0-1,0 0,0 0,0 1,0-1,0 1,0-1,1 1,-1-1,0 1,1-1,-1 1,1-1,0 1,-1 0,1-1,0 1,0 0,0-1,0 1,1 0,-1-1,0 1,1 0,-1-1,1 1,-1-1,1 1,0-1,0 1,0-1,0 0,0 1,0-1,0 0,0 0,0 1,0-1,1 0,-1 0,0 0,1-1,-1 1,1 0,-1 0,1-1,0 1,-1-1,169-27,109-8,91 6,-119 14,-136 6,2 5,70 7,693 23,-227-44,-545 11,0 6,61 7,263 31,-162-9,-115-17,156-10,-147-2,262-11,-34-23,-108 24,-60-17,2 0,-86 27,-135-1,1 0,-1 0,-1-1,1 1,0-1,-1-1,1 1,-1 0,0-1,0 0,0 0,-1 0,1-1,-1 1,0-1,0 0,-1 0,1 0,-1 0,0 0,-1 0,1-1,-1 1,0 0,0-1,-1 1,0-1,0 1,0-1,-1 0,7-28,6-41,-4 0,-3-1,-3 0,-6-32,2-20,3-153,13 164,-25-9,5-1,7-52,0 49,-28-67,-3-29,3 29,-3-1,31 171,0 24,0-1,0 1,0-1,0 0,-1 0,0 1,1-1,-1 0,0 0,-1 1,1-1,-1 0,0 1,0-1,0 0,0 1,0-1,-1 1,0 0,0-1,0 1,0 0,0 0,-1 0,1 0,-1 1,1-1,-1 1,0-1,0 1,-1 0,1 0,0 1,-1-1,1 0,-4 0,-115 22,38-11,0-5,-83-5,58-1,-994 2,547-29,-33 29,171 27,-87 4,-36-3,-524-28,789 29,231-30,37-1,-1 0,1 1,-1 0,1 1,-1 0,1 0,-1 1,1 0,-1 1,1-1,0 2,0-1,0 1,0 0,0 1,0 0,1 0,0 1,0-1,0 2,0-1,1 1,0 0,-4 6,-1 4,1-2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7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53,'-1'-1,"0"1,0 0,0 0,0 0,0-1,0 1,0 0,0 0,0 0,0 0,0 1,1-1,-1 0,0 0,0 1,0-1,0 0,0 1,0-1,0 1,1-1,-1 1,0-1,0 1,1 0,-1-1,0 1,1 0,-1 0,1-1,-1 1,1 0,-1 0,1 0,-1 0,1 0,0 0,0 0,-1-1,1 1,0 0,0 0,0 0,0 0,0 0,0 0,0 1,23 45,-14-31,14 36,-3 2,-2 0,-2 0,-1 9,33 111,-4-91,-43-83,1 0,-1 0,0 0,1-1,-1 1,0 0,1-1,-1 1,0-1,0 1,1-1,-1 0,0 0,0 1,0-1,0 0,0 0,0 0,0 0,0 0,0 0,-1-1,1 1,0 0,-1 0,1 0,-1-1,1 1,-1 0,1-1,-1 1,0 0,0-1,0 0,1 0,76-226,49-44,-70 139,-56 132,1 1,-1-1,0 1,0-1,1 1,-1-1,0 1,1 0,-1-1,0 1,1-1,-1 1,1 0,-1 0,1-1,-1 1,0 0,1-1,-1 1,1 0,-1 0,1 0,0 0,-1 0,1-1,-1 1,1 0,-1 0,1 0,-1 0,1 1,-1-1,1 0,-1 0,1 0,-1 0,1 0,-1 1,1-1,-1 0,1 0,-1 1,1-1,-1 0,0 1,1-1,-1 1,1-1,-1 0,0 1,1-1,-1 1,0-1,0 1,0-1,1 1,-1-1,0 1,0-1,0 1,0-1,0 1,0-1,0 1,0 0,5 5,5 6</inkml:trace>
  <inkml:trace contextRef="#ctx0" brushRef="#br0" timeOffset="314.029">736 392,'-5'29,"-1"14,-1 4,2 0,2-4,-4-9,-1-6,2-7</inkml:trace>
  <inkml:trace contextRef="#ctx0" brushRef="#br0" timeOffset="823.398">679 363,'208'-50,"-205"49,0 1,0-1,0 1,-1 0,1 0,0 0,0 0,0 1,0-1,0 1,-1-1,1 1,0 0,0 0,-1 1,1-1,-1 0,1 1,-1-1,0 1,1 0,-1 0,0 0,0 0,0 0,-1 1,1-1,0 0,-1 1,0-1,1 1,-1 0,0-1,0 1,-1 0,1 0,0-1,-1 1,0 0,0 0,0 0,0 0,0 2,-41 104,40-106,1 0,-1 0,1-1,0 1,0 0,0 0,1 0,-1-1,1 1,-1 0,1-1,0 1,0 0,0-1,0 1,0-1,1 1,-1-1,1 0,0 1,0-1,0 0,0 0,0-1,0 1,0 0,0 0,1-1,-1 0,1 1,-1-1,1 0,-1 0,1 0,0-1,0 1,-1-1,1 1,0-1,0 0,0 0,-1 0,1-1,43 19,-45-17,1 0,-1 0,0 1,1-1,-1 0,0 0,0 1,0-1,0 1,0-1,0 1,0-1,0 1,0-1,-1 1,1 0,-1-1,1 1,-1 0,0 0,1-1,-1 1,0 0,0 0,-1 0,1-1,0 1,0 0,-1 0,1-1,-1 1,0 0,1-1,-1 1,0-1,0 1,0-1,0 1,-1 0,-54 49,47-46,1-1,-1-1,0 0,0 0,0 0,0-1,-1-1,1 1,-1-2,1 1,-1-1,1-1,0 1,-1-2,1 1,-1-1,1-1,0 0,0 0,1-1,-1 0,1 0,-1-1,1 0,1 0,-1-1,1 0,0-1,-1-1,-6-9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8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0 122,'15'0,"14"0,6 0,3-5,0-1,-2 0,-3 1,-2 1,-1 2,-1-4,0-1,-2 1,1 1,-5 7,-6 2</inkml:trace>
  <inkml:trace contextRef="#ctx0" brushRef="#br0" timeOffset="262.472">113 319,'29'5,"24"-4,7-1,-1-1,-6-1,-7 1,-7-5,-5-1,-8 1</inkml:trace>
  <inkml:trace contextRef="#ctx0" brushRef="#br0" timeOffset="3464.455">706 432,'26'-11,"-1"0,0-2,-1-1,-1-1,0-1,-1-1,0-1,-2-1,0 0,-1-2,-1 0,9-15,37-82,-65 119,1 0,0 0,-1 0,1-1,-1 1,1 0,-1 0,0 0,1-1,-1 1,0 0,0-1,1 1,-1-1,0 1,0-1,0 1,0-1,1 0,-1 1,0-1,0 0,0 0,0 1,0-1,0 0,0 0,0 0,0 0,0 0,0 0,0-1,0 1,0 0,0 0,0-1,0 1,1-1,-1 1,0-1,0 1,0-1,1 1,-1-1,0 0,0 1,1-1,-1 0,1 0,-1 1,0-1,1 0,0 0,-1 0,1 0,0 0,-1 0,1 0,0 0,0 0,0 1,-1-1,1 0,0 0,1 0,-1-1,-12 13,1 1,0 0,1 0,1 1,0 0,1 1,0 0,1 0,1 1,0 0,1 0,0 0,1 1,1 0,1-1,0 1,1 0,0 6,2-18,-1 0,1-1,0 1,0 0,0 0,0-1,1 1,-1-1,1 1,0-1,0 0,0 1,0-1,1 0,-1-1,1 1,0 0,0-1,0 1,0-1,0 0,0 0,1 0,-1-1,1 1,-1-1,1 0,0 0,0 0,-1 0,1 0,0-1,0 0,3 0,5 0,1 0,-1-1,0-1,0 0,0 0,0-2,0 1,-1-1,0-1,5-2,2-5,0-1,0 0,-1-1,-1-1,-1-1,0 0,-1-1,0-1,-2 0,7-13,-1-28,-19 58,0 1,0 0,0 0,0 0,0 0,0 1,0-1,0 0,0 0,0 1,0-1,0 0,0 1,0-1,0 1,1-1,-1 1,0-1,0 1,0 0,1-1,-1 1,0 0,1 0,-1-1,1 1,-1 0,1 0,-1 0,1 0,0 0,-1 0,1 0,0 0,-36 108,36-106,0 1,0-1,0 1,0-1,1 1,0-1,0 1,0-1,0 0,0 1,0-1,1 0,0 0,-1 0,1 0,1 0,-1 0,0-1,1 1,-1-1,1 1,0-1,-1 0,1 0,0 0,0-1,1 1,-1-1,0 1,0-1,1 0,9 0,0 0,-1 0,1-1,0-1,-1 0,1-1,0 0,-1-1,0-1,0 0,0 0,0-1,-1-1,1 0,-1 0,-1-1,1-1,-1 0,-1 0,1-1,-1 0,-1 0,0-1,0 0,3-7,7-6,-9 15,-1-1,0 1,-1-2,0 1,0-1,-1 0,0 0,-1-1,0 0,-1 0,0 0,-1 0,0-1,-1 1,0-1,-1 0,1-9,-3 20,1 1,0-1,0 0,0 0,-1 1,1-1,0 0,-1 1,1-1,-1 0,1 1,0-1,-1 1,0-1,1 1,-1-1,1 1,-1-1,1 1,-1-1,0 1,1 0,-1-1,0 1,0 0,1 0,-1 0,0-1,0 1,1 0,-1 0,0 0,0 0,1 0,-1 0,0 0,0 1,1-1,-1 0,0 0,1 1,-1-1,0 0,1 1,-1-1,0 0,1 1,-1-1,1 1,-1-1,0 1,1 0,0-1,-1 1,1-1,-35 32,27-20,-1 0,2 1,-1 0,2 0,0 1,0 0,2 0,-1 0,2 1,0 0,1-1,0 1,1 2,26 70,-15-73</inkml:trace>
  <inkml:trace contextRef="#ctx0" brushRef="#br0" timeOffset="4080.414">2004 235,'-44'27,"4"-4,0 3,1 1,2 2,-21 21,25-1,34-48,0 0,0-1,0 1,0-1,0 1,0-1,0 1,1-1,-1 0,0 1,0-1,0 0,1 0,-1 0,0 0,0 0,1 0,-1 0,0 0,0 0,0-1,1 1,-1-1,0 1,0-1,0 1,0-1,0 1,0-1,0 0,0 0,0 1,0-1,0-1,149-137,-2 15,-147 123,0 0,1 0,-1 0,1 1,-1-1,0 0,1 1,-1-1,1 1,-1 0,1-1,0 1,-1 0,1 0,-1 0,1 0,0 0,-1 0,1 0,-1 1,1-1,-1 0,1 1,-1-1,1 1,-1 0,1 0,-1-1,0 1,0 0,1 0,-1 0,0 0,0 1,0-1,0 0,0 0,0 1,0-1,0 0,-1 1,1-1,-1 1,1-1,0 1,10 77,-10-62,3 6,-3-22,0 1,0-1,0 1,0-1,-1 1,1-1,0 1,-1 0,1-1,-1 1,0 0,1-1,-1 1,0 0,0 0,0-1,0 1,-1 0,1 0,0-1,-1 1,1 0,-1-1,1 1,-1-1,0 1,0 0,0-1,0 0,0 1,0-1,0 0,0 1,0-1,-1 0,1 0,-1 0,1 0,-1 0,1 0,-1 0,1-1,-1 1,0-1,1 1,-1-1,0 1,1-1,-1 0,0 0,0 0,1 0,-2 0,-166-43,144 37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1,'0'5,"0"1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3,'-19'7,"0"1,1 0,0 1,1 1,0 1,1 1,0 0,1 1,0 1,1 0,0 1,1 0,1 1,1 0,0 1,1 1,1 0,-6 15,13-26,1 0,-1 0,2 1,-1-1,1 0,0 1,0-1,1 0,0 1,1-1,-1 0,1 0,0 0,1 0,0 0,0 0,1-1,-1 0,1 1,1-1,-1-1,1 1,0-1,0 0,1 0,0 0,0-1,0 1,0-2,0 1,1-1,0 0,-1 0,1 0,1-1,-1 0,0-1,0 0,0 0,1 0,-1-1,1 0,-1-1,0 1,4-2,6-3,1 0,-1-1,0-1,0-1,-1 0,0-2,-1 1,0-2,0 0,-1-1,-1 0,0-1,0 0,-2-1,1-1,-2 0,0 0,-1-1,0 0,4-15,-8 20,0-1,-1 0,-1 0,0 0,-1-1,0 1,-1 0,0-13,-1 21,0 0,0 0,-1 0,1-1,-1 1,0 0,0 0,0 0,-1 0,1 0,-1 0,0 1,0-1,0 1,-1-1,1 1,-1 0,0 0,0 0,0 0,0 0,-1 1,1-1,-1 1,1 0,-1 0,-3-1,-8-1,0 1,-1 1,1 1,0 0,-1 0,1 2,-1 0,1 1,-1 0,1 1,-13 5,2-2</inkml:trace>
  <inkml:trace contextRef="#ctx0" brushRef="#br0" timeOffset="338.824">1 341,'312'-93,"-303"90,-2 0,1 1,-1-1,1 1,0 0,0 1,-1 0,1 0,0 1,0 0,0 0,0 1,0 0,0 0,0 1,0 0,-1 0,1 1,4 2,32 30,-39-30,0 0,0 0,0 0,1-1,0 0,0 0,0 0,0-1,0 0,1 0,-1 0,1-1,0 0,0 0,0-1,0 0,0 0,0-1,0 0,1 0,15-5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29 547,'0'24,"0"17,5 7,1 0,0-3,-1-10</inkml:trace>
  <inkml:trace contextRef="#ctx0" brushRef="#br0" timeOffset="483.875">0 575,'24'-8,"-12"3,0 0,0 1,0 0,0 1,1 0,0 1,-1 1,1 0,0 0,-1 2,1-1,6 2,-17-1,0 1,1-1,-1 1,0-1,0 1,0 0,-1-1,1 1,0 0,-1 0,1 0,-1 0,0 1,1-1,-1 0,0 1,0-1,-1 0,1 1,0-1,-1 1,0-1,1 1,-1 0,0-1,0 1,-1-1,1 1,0-1,-1 1,0-1,1 1,-1-1,0 0,0 1,-1-1,0 51,4-49,0 1,0-1,1 0,-1 0,1 0,0 0,0-1,1 1,-1-1,1 0,-1 1,1-2,0 1,0 0,0-1,2 1,-3-2,0 0,0 0,0 0,-1 0,1 1,-1-1,1 1,-1 0,1 0,-1 0,0 0,0 0,0 0,0 1,0-1,-1 0,1 1,-1 0,1-1,-1 1,0 0,0 0,0 0,-1 0,1-1,-1 1,1 0,-1 0,0 0,0 0,0 0,-1 0,1 0,-1 0,1 0,-1 0,-1 1,-3 2,0 0,0 0,0-1,-1 0,0 0,0 0,-1-1,1 0,-1 0,0-1,0 0,0 0,0 0,-1-1,1 0,-1-1,1 1,-1-2,0 1,1-1,-1 0,0 0,0-1,1 0,-1-1,1 0,-1 0,1 0,0-1,-6-3,-6-1</inkml:trace>
  <inkml:trace contextRef="#ctx0" brushRef="#br0" timeOffset="2317.365">1101 265,'-1'-2,"-1"0,1 0,-1 0,1 1,-1-1,0 0,1 1,-1-1,0 1,0 0,0 0,0 0,0 0,0 0,-1 0,1 0,0 1,0-1,-1 1,1-1,0 1,-1 0,1 0,0 0,-2 0,1 0,-6-1,0 1,0 1,0-1,0 1,0 1,0 0,0 0,0 0,1 1,-1 1,1-1,0 2,-5 2,10-5,0-1,0 1,1 0,-1 0,1 0,-1 0,1 1,0-1,0 1,0-1,0 1,0 0,1-1,-1 1,1 0,-1 0,1 0,0 0,1 1,-1-1,0 0,1 0,0 1,0-1,0 0,0 0,0 1,1-1,-1 0,1 0,0 0,0 0,0 0,0 0,1 0,-1 0,1 0,-1 0,1-1,5 6,0 0,0-1,1 0,-1-1,2 0,-1 0,1-1,-1 0,1 0,1-1,-1 0,1-1,-1 0,1 0,1-1,81 37,-88-36,-1 0,0 0,0 1,-1-1,1 1,-1 0,0-1,1 1,-2 0,1 1,0-1,-1 0,0 0,0 1,0-1,-1 1,1-1,-1 1,0-1,0 1,-1-1,1 1,-1-1,0 0,0 1,-1-1,1 0,-1 0,0 0,0 0,0 0,-1 0,1 0,-1-1,0 0,0 1,0-1,0 0,-1 0,0 0,1-1,-1 0,0 1,0-1,0 0,0-1,0 1,-1-1,-1 1,-3 1,-1 0,1-1,-1 0,1 0,-1-1,0 0,1-1,-1 0,0 0,0-1,1-1,-1 0,-2 0,-1-10,6-1</inkml:trace>
  <inkml:trace contextRef="#ctx0" brushRef="#br0" timeOffset="4201.293">367 857,'16'-20,"25"-25,-3-3,-2-1,-2-2,-2-1,7-20,-32 52,-2 1,0-1,-1 0,-2 0,0 0,0 0,-2 0,-1-1,0 1,-2-1,1-34,1 24,-2 1,0-1,-2 1,-2 0,-7-20,15 48,-1 1,0-1,0 1,0-1,0 1,0-1,0 1,-1-1,1 1,-1-1,1 1,-1-1,1 1,-1 0,0-1,1 1,-1 0,0 0,0-1,0 1,0 0,0 0,0 0,0 0,-1 0,1 0,0 1,0-1,-1 0,1 1,0-1,-1 0,1 1,-1 0,1-1,-1 1,1 0,-1 0,1 0,-1 0,1 0,-1 0,1 0,-1 1,1-1,-1 0,1 1,0-1,-1 1,1 0,-1-1,1 1,0 0,0 0,-1 0,1 0,0 0,0 0,0 0,-10 17,1 0,0 1,2 0,0 1,1 0,1 0,1 1,0-1,2 1,0 0,2 0,0 2,0 3,1 0,1 0,1 0,1 0,1-1,1 1,2-1,0 0,2-1,1 1,1-2,0 0,8 9,-9-15,1-1,1 0,0 0,1-1,1-1,1-1,-1 0,2 0,0-2,17 10,63 29,-77-43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06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40 109,'-9'29,"-4"14,1 5,7-11,5-12</inkml:trace>
  <inkml:trace contextRef="#ctx0" brushRef="#br0" timeOffset="637.243">238 307,'153'-217,"-153"217,1-1,-1 1,1-1,-1 1,0-1,1 1,-1 0,1-1,-1 1,1 0,0 0,-1-1,1 1,-1 0,1 0,-1 0,1-1,0 1,-1 0,1 0,0 0,-1 0,1 0,-1 0,1 0,0 1,-1-1,1 0,-1 0,1 0,-1 1,1-1,0 0,-1 1,1-1,-1 0,1 1,-1-1,0 0,1 1,-1-1,1 1,-1-1,0 1,1-1,-1 1,0 0,0-1,1 1,-1-1,0 1,0-1,0 1,0 0,0-1,0 1,0 0,13 45,-12-37,2 1,-3 0,2-1,-1 1,1-1,0 0,1 1,0-1,1-1,0 1,0 0,1-1,0 0,0 0,1 0,0-1,0 0,1 0,0 0,0-1,5 3,-6-10,0 1,-1-1,1 0,0 0,-1-1,1 1,-1-1,1-1,-1 1,0-1,0 0,0 0,0 0,0-1,-1 1,0-1,0 0,0-1,0 1,0-1,-1 1,0-1,0 0,0-1,-1 1,0 0,0-1,0 1,0-4,5-4,3-6,63-150,-68 144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52,'-5'0,"3"0,7 0,8 0,5 0,6-5,3-1,1 0,2 1,-1 2,1-4,-1-1,0 1,-1 2,-4 7,-7 3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18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1,'10'5,"17"1,9 0,3-1,-4 4,-5-1,-2-1,-5-6,-7-4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2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29,'24'0,"32"0,16 0,6 0,-2 0,-3-5,-5-1,-9 0,-5 1,-7 2,-2 1,-4 1,-3 0,-5 1,-7 5,-8 2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88,'34'62,"52"215,-85-278,-1 0,0 0,0 0,0 0,1 0,-1 1,0-1,1 0,-1 0,1 1,-1-1,1 0,-1 0,1 1,-1-1,1 0,0 1,-1-1,1 1,0-1,-1 1,1-1,0 1,0 0,0-1,0 1,-1 0,1 0,0-1,0 1,0 0,0 0,0 0,-1 0,1 0,0 0,0 0,0 1,0-1,0 0,0 0,-1 1,1-1,0 0,0 1,-1-1,1 1,0-1,0 1,-1-1,1 1,0 0,-1-1,1 1,-1 0,1 0,-1-1,1 1,-1 0,0 0,1-1,-1 1,0 0,0 0,1 0,-1 0,0 0,0 0,0 0,87-230,22 49,-102 161</inkml:trace>
  <inkml:trace contextRef="#ctx0" brushRef="#br0" timeOffset="884.634">424 343,'-117'240,"116"-233,10-17,10-20,3-4,1 2,2 1,0 0,3 2,0 1,18-12,-44 38,0 0,-1 0,1 0,0 0,0 1,0-1,1 1,-1-1,0 1,1 0,-1 0,0 0,1 0,-1 0,1 1,-1-1,1 1,0-1,-1 1,1 0,0 0,-1 0,1 0,-1 1,1-1,0 1,-1 0,1-1,-1 1,0 0,1 1,-1-1,0 0,1 1,-1-1,0 1,0 0,0-1,0 1,-1 0,1 0,-1 0,2 2,2 4,0 0,0 0,-1 0,0 1,0 0,-1 0,0 0,-1 0,1 1,-2-1,0 0,0 1,0-1,-2 1,1 2,-1-10,1 0,-1 0,0 0,0 0,0 0,0 0,0 0,-1-1,1 1,0 0,-1-1,1 1,-1-1,0 1,1-1,-1 0,0 1,0-1,0 0,0 0,0-1,0 1,0 0,0-1,0 1,0-1,-1 0,1 1,0-1,0 0,0 0,0-1,-1 1,1 0,-2-1,-81-27,68 21,-9-2,2 2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85,'-62'-2,"36"0,0 2,0 0,0 2,0 0,0 2,-10 4,30-5,1 1,0 0,0 1,1-1,-1 1,1 0,0 0,0 1,0-1,1 1,0 0,0 0,1 0,-1 0,1 0,0 0,1 1,0-1,0 1,0-1,1 1,0-1,0 1,1 0,-1-1,1 1,1-1,-1 0,1 1,1-1,-1 0,1 0,0 0,0-1,0 1,1-1,1 2,-2-3,0-1,0 1,1-1,-1 0,1 0,0 0,0 0,0-1,0 0,0 1,0-2,0 1,1 0,-1-1,1 0,0 0,-1 0,1 0,2-1,11-2</inkml:trace>
  <inkml:trace contextRef="#ctx0" brushRef="#br0" timeOffset="334.186">791 198,'-6'8,"0"1,0 0,1 0,0 0,1 1,0 0,1 0,0 0,0 0,1 1,0-1,1 1,0-1,1 1,0-1,1 1,0-1,0 1,1 0,0-9,-1 0,1 0,0 0,-1 0,1 0,0-1,0 1,0-1,0 1,0-1,1 0,-1 0,0 0,1 0,-1 0,1 0,-1 0,1-1,-1 0,1 1,-1-1,1 0,-1 0,1 0,-1-1,1 1,0-1,-1 1,0-1,1 0,-1 0,1 0,78-37,36-58,-114 93,-1 0,1 0,-1 0,0 0,0-1,0 1,0 0,0-1,-1 0,1 1,-1-1,0 0,0 0,-1 0,1 0,-1 1,0-1,0 0,0 0,0 0,-1 0,1 0,-1 0,0 0,-1 1,1-1,0 0,-1 1,0-1,0 1,0 0,0-1,-1 1,1 0,-1 0,-2-1,0 0,0 0,0 0,-1 0,1 1,-1 0,0 0,0 1,0-1,-1 1,1 1,0-1,-1 1,1 0,-1 1,1-1,-1 1,1 0,-1 1,1 0,-1 0,1 0,-1 1,1 0,0 0,0 1,-1 0,-19 9</inkml:trace>
  <inkml:trace contextRef="#ctx0" brushRef="#br0" timeOffset="727.55">1412 57,'-23'13,"10"-8,0 2,0 0,1 0,0 1,0 0,1 1,0 1,0 0,1 0,1 1,-1 0,2 1,-7 11,15-20,0 0,0-1,1 1,-1-1,1 1,-1-1,1 1,0-1,0 1,0-1,1 0,-1 1,0-1,1 0,-1 0,1 0,0 0,0 0,0 0,0-1,0 1,0-1,0 1,1-1,-1 0,0 0,1 0,-1 0,1 0,-1-1,1 1,0-1,-1 1,1-1,-1 0,1 0,0 0,-1-1,1 1,-1 0,3-2,24 8,-27-6,0 1,0-1,0 1,-1-1,1 1,0-1,0 1,-1 0,1 0,0 0,-1 0,1 0,-1 0,1 1,-1-1,0 0,1 1,-1-1,0 1,0 0,0-1,0 1,0 0,-1-1,1 1,0 0,-1 0,1 0,-1-1,0 1,1 0,-1 0,0 0,0 0,-1 0,1 0,0 0,0-1,-1 1,1 0,-1 0,0 0,0-1,1 1,-1 0,0-1,0 1,-1 0,-67 67,-65 0,117-59</inkml:trace>
  <inkml:trace contextRef="#ctx0" brushRef="#br0" timeOffset="1167.707">1609 113,'-13'16,"0"0,2 0,0 1,0 1,2-1,0 2,1-1,1 1,1 1,0-1,2 1,-3 20,7-36,1 0,0 0,0 1,0-1,0 0,1 0,-1 0,1 0,0 0,0-1,0 1,1 0,0-1,-1 0,1 1,0-1,1 0,-1-1,0 1,1 0,-1-1,1 0,0 0,0 0,0-1,0 1,0-1,0 0,1 0,-1 0,0 0,0-1,1 0,-1 0,0 0,1 0,-1-1,0 0,0 0,1 0,-1 0,0 0,2-2,12-3,1 0,-1-1,-1-1,1 0,-2-1,1-1,-1-1,-1-1,0 0,0 0,-1-2,-1 0,0 0,-1-1,-1-1,0 0,-1 0,-1-1,5-13,-11 26,0 1,-1-1,0 0,1 0,-1 0,-1-1,1 1,-1 0,1-1,-1 1,0-1,-1 1,1-1,-1 1,0-1,0 0,0 1,-1-1,0 1,0-1,0 1,0-1,-1 1,1 0,-1 0,0 0,-1 0,1 0,-1 0,1 0,-1 1,0-1,-1 1,1 0,0 0,-1 0,0 0,0 1,-2-2,-3 3,0 0,0 1,1 0,-1 1,0 0,1 0,-1 1,0 0,1 0,0 1,0 0,-2 1,-11 4,-8 1</inkml:trace>
  <inkml:trace contextRef="#ctx0" brushRef="#br0" timeOffset="1414.659">1525 282,'33'-10,"17"2,4 3,-8 6,-5 3,-7 1,-7 5,-5 0,-1-1,1-3,1-1,-2-8,-2-2,3-1,-4-4,-4-5,-5 0</inkml:trace>
  <inkml:trace contextRef="#ctx0" brushRef="#br0" timeOffset="16506.684">1 537,'61'-49,"-34"15,-1-1,-3-2,0 0,5-17,60-95,-56 64,-32 83,0 0,0 0,0 0,0 0,0-1,0 1,-1 0,1 0,-1 0,1 0,-1 0,0 0,0 0,0 0,0 0,0 0,-1 0,1 1,0-1,-1 0,1 1,-1-1,0 1,1 0,-1-1,0 1,0 0,0 0,0 0,0 1,0-1,0 0,0 1,0-1,0 1,-1 0,1-1,0 1,-1 0,-5 0,1 1,-1-1,0 1,0 0,1 1,-1 0,1 0,-1 1,1 0,0 0,0 0,0 1,1 0,-1 1,1-1,0 1,0 0,0 1,1 0,0-1,0 2,1-1,-1 0,0 4,-5 6,1 0,1 0,1 1,0 0,1 1,1-1,0 1,2 0,-2 18,3-28,1 0,0 0,1 0,0-1,0 1,1 0,0 0,0 0,0 0,1-1,1 1,-1 0,1-1,1 0,-1 0,1 0,0 0,1-1,-1 1,1-1,1 0,-1 0,4 2,-2-3,1 1,0-2,0 1,0-1,0 0,1-1,-1 0,1 0,0-1,0 0,0 0,0-1,0 0,8-1,0-5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29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594 227,'-30'0,"1"2,0 1,0 1,0 1,0 2,-15 6,41-13,0 0,0 1,0 0,0 0,0 0,1 0,-1 0,0 0,1 1,-1-1,0 1,1 0,0 0,-1 0,1 0,0 0,0 0,0 1,0-1,1 0,-1 1,1 0,-1-1,1 1,0 0,0 0,0 0,1 0,-1 0,1 0,-1 0,1 0,0 0,0 0,0 0,1 0,-1 0,1 0,-1 0,1-1,0 1,0 0,1 0,-1 0,0-1,1 1,1 1,127 72,-127-75,-1 0,1 1,-1-1,0 1,0-1,1 1,-1 0,0 0,-1 0,1 0,0 0,0 0,-1 0,0 1,1-1,-1 1,0-1,0 1,0-1,0 1,-1 0,1-1,-1 1,0 0,0 0,0-1,0 1,0 0,0-1,-1 1,1 0,-1-1,0 1,0 0,0-1,0 1,0-1,-1 2,-5 7,-1 0,0 0,0-1,-1 0,-1-1,0 0,0 0,0-1,-1 0,-1-1,1 0,-1-1,0 0,0-1,-1-1,-2 1,-6 0</inkml:trace>
  <inkml:trace contextRef="#ctx0" brushRef="#br0" timeOffset="253.945">791 537,'-5'24,"-1"8</inkml:trace>
  <inkml:trace contextRef="#ctx0" brushRef="#br0" timeOffset="523.194">848 142,'4'-34,"3"-6,-1 9,-2 14,0 15,-2 7</inkml:trace>
  <inkml:trace contextRef="#ctx0" brushRef="#br0" timeOffset="808.129">988 650,'12'-41,"-5"12,1 0,1 1,2 0,1 1,14-25,-26 51,0 0,1-1,-1 1,0 0,1 0,-1 0,1 0,-1 0,1 0,-1 0,1 0,0 0,-1 0,1 0,0 0,0 1,0-1,0 0,-1 0,1 1,0-1,0 1,1-1,-1 1,0-1,0 1,0 0,0-1,0 1,0 0,0 0,1 0,-1 0,0 0,0 0,0 0,0 0,1 0,-1 1,0-1,0 0,0 1,0-1,0 1,0-1,0 1,0 0,0-1,0 1,0 0,0 0,-1 0,1-1,0 1,-1 0,1 0,0 0,-1 0,1 0,-1 0,1 0,-1 1,0-1,1 0,-1 0,0 1,16 193,-15-193,0-1,-1 1,1 0,0 0,0 0,0 0,0-1,1 1,-1-1,0 1,1-1,-1 1,1-1,-1 0,1 1,0-1,-1 0,1 0,0 0,0-1,0 1,0 0,0-1,0 1,0-1,0 0,0 1,0-1,0 0,0 0,0 0,0-1,0 1,0 0,0-1,0 1,-1-1,1 0,0 0,0 0,0 0,0 0,-1 0,1 0,-1 0,2-1,73-66,-62 53,0 0,-2-2,0 1,0-2,-2 1,0-1,-1-1,4-14,-6 9</inkml:trace>
  <inkml:trace contextRef="#ctx0" brushRef="#br0" timeOffset="1136.11">1695 1,'-37'56,"4"2,2 2,2 0,-17 56,43-108,0-1,0 0,0 0,1 1,0 0,1-1,-1 1,1 0,1 0,0 0,0 0,0-1,1 1,0 0,1 0,0-1,0 1,0 0,1-1,0 0,1 0,-1 0,2 0,-1-1,1 1,-1-1,2 0,-1 0,1-1,0 0,0 0,0 0,4 1,5 1,1 0,0-2,0 0,0 0,1-2,-1 0,1-1,0-1,0 0,0-1,-1-1,1-1,0 0,-1-1,1-1,-1 0,0-1,0-1,-1-1,1 0,8-6,-17 8,-1 0,0 0,0 0,0-1,0 1,-1-1,0-1,-1 1,1-1,-1 0,0 0,-1 0,1-1,-2 1,1-1,-1 1,0-1,-1 0,1 0,-2 0,1 0,-1 0,0 0,-1 0,0 0,0 0,-1 0,0 0,0 1,-1-1,1 1,-2-1,1 1,-1 0,0 0,-1 1,0-1,0 1,0 0,-2-1,-3-2,0 1,0 0,-1 1,1 0,-2 1,1 0,-1 0,0 2,0-1,0 2,0-1,-1 2,1-1,-1 2,0 0,0 0,0 1,-10 2,-11 3</inkml:trace>
  <inkml:trace contextRef="#ctx0" brushRef="#br0" timeOffset="1418.319">1525 424,'43'-9,"19"1,4 7,-4 3,-9 2,-8 0,-6 0,-6-2,-4 0,-6-1</inkml:trace>
  <inkml:trace contextRef="#ctx0" brushRef="#br0" timeOffset="2138.678">1863 227,'5'-10,"-3"-2,-7-1,-3-1,-4 0,-6 4,-3 2,-4 4,2 6,1 4,-1 5,-1 6,3 0</inkml:trace>
  <inkml:trace contextRef="#ctx0" brushRef="#br0" timeOffset="14589.356">1 622,'0'-1,"0"1,0 0,0-1,1 1,-1 0,0-1,0 1,1 0,-1-1,0 1,0 0,1 0,-1-1,0 1,1 0,-1 0,0 0,1 0,-1-1,0 1,1 0,-1 0,1 0,-1 0,0 0,1 0,-1 0,1 0,-1 0,0 0,1 0,-1 0,0 0,1 0,-1 1,1-1,-1 0,0 0,1 0,-1 0,0 1,1-1,-1 0,0 0,0 1,1-1,-1 0,0 1,0-1,1 0,-1 0,0 1,0-1,0 1,0-1,1 0,-1 1,0-1,0 0,0 1,0-1,0 1,0-1,0 0,0 1,0-1,0 0,0 1,0-1,-1 1,22-24,19-39,-3-1,-3-2,15-40,-8-36,-40 134,0-1,0 1,-1-1,0 1,0-1,-1 1,0-1,-1 1,1-1,-1 1,-1 0,-2-6,4 11,0 0,0 0,0 0,-1 0,1 0,0 0,-1 0,0 0,0 0,1 1,-1-1,0 1,0-1,0 1,-1 0,1 0,0 0,0 0,-1 0,1 1,0-1,-1 1,1-1,-1 1,1 0,0 0,-1 0,1 0,-1 0,1 1,-1-1,1 1,0-1,-1 1,1 0,0 0,0 0,0 0,-1 1,-8 5,1 1,1 0,0 1,0 0,0 0,1 1,1 0,0 0,0 1,1 0,0 0,1 1,0-1,1 1,0 0,1 0,1 1,0-1,0 1,1-1,1 1,0-1,0 1,2-1,-1 1,2-1,-1 0,4 7,-1-1,1 0,2-1,-1 1,2-1,0-1,1 0,1 0,0-1,1 0,1-1,0 0,1-1,1-1,0 0,0-1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4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9 119,'-9'-18,"14"25,17 30,4 16,-3 1,-2 2,11 49,27 85,-59-191,0 0,0 0,1 0,-1 0,0 0,0 0,1 1,-1-1,1 0,-1 0,1 0,-1 1,1-1,-1 0,1 1,0-1,-1 0,1 1,0-1,0 1,-1-1,1 1,0-1,0 1,0 0,0-1,0 1,0 0,-1 0,1 0,0 0,0 0,0 0,0 0,0 0,0 0,0 0,0 0,0 0,-1 1,1-1,0 0,0 1,0-1,0 1,-1-1,1 1,0-1,0 1,-1-1,1 1,0 0,-1-1,1 1,-1 0,1 0,-1-1,1 1,-1 0,0 0,1 0,-1 0,107-386,-67 230,-40 152,1 0,0 1,-1-1,1 0,0 1,0-1,1 1,-1-1,0 1,1-1,0 1,-1 0,1 0,0 0,0 0,0 0,0 0,1 1,-1-1,0 1,1-1,-1 1,1 0,-1 0,1 0,0 0,-1 0,1 1,1-1,16-1</inkml:trace>
  <inkml:trace contextRef="#ctx0" brushRef="#br0" timeOffset="299.177">601 457,'0'15,"0"9,0 5,0 3,0 1,0-1,0-1,0 0,0-2,0-5</inkml:trace>
  <inkml:trace contextRef="#ctx0" brushRef="#br0" timeOffset="852.54">629 430,'40'-15,"-31"10,1 0,-1 1,1 0,0 1,0 0,0 0,1 1,-1 1,0 0,1 0,-1 1,1 0,-1 1,1 0,-1 0,6 3,-14-3,1 1,-1 0,0 0,0 0,0 0,0 1,0-1,0 0,0 1,-1-1,1 1,-1 0,0-1,0 1,0 0,0 0,0 0,0 0,-1 0,0 0,1 0,-1 0,0 0,-1 0,1 0,0 0,-1 0,0 0,0-1,1 1,-2 0,0 2,1 0,-1 0,1-1,0 1,1 0,-1 0,1 0,0-1,1 1,-1 0,1 0,0 0,0-1,0 1,0 0,2 2,48 43,-48-49,0 0,1 1,-1 0,0-1,0 1,0 1,0-1,0 0,-1 1,1-1,-1 1,1 0,-1 0,0 0,0 0,0 0,-1 0,1 1,-1-1,0 1,0-1,0 1,0-1,0 1,-1 0,0-1,1 1,-2 0,1-1,0 1,-1-1,1 1,-1 0,0-1,0 1,-1-1,1 0,-2 3,-4 1,0 0,-1 0,0-1,0 1,0-2,-1 1,0-2,0 1,0-1,-1 0,1-1,-1 0,0-1,0 0,0 0,0-1,-3 0,-23 6,35-7,-12 4,-1-1,1-1,-1 0,1 0,-1-2,1 0,-1 0,-13-3,14-3,8 0</inkml:trace>
  <inkml:trace contextRef="#ctx0" brushRef="#br0" timeOffset="1401.921">911 627,'-5'0,"-6"0,-6 0,-5 0,-4 0,-2 5,0 1,3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1 147,'343'29,"-294"-28,1-2,0-3,0-1,2-4,55 3,-89 11</inkml:trace>
  <inkml:trace contextRef="#ctx0" brushRef="#br0" timeOffset="286.215">57 401,'39'5,"22"1,5 0,-3-1,-9-2,-7 0,-8-2,-5-1,-4 0,-2-5,-2-1,1-1,0 2,0 2,0 1,1 0,-5 2</inkml:trace>
  <inkml:trace contextRef="#ctx0" brushRef="#br0" timeOffset="819.039">424 34,'-51'-33,"73"33,25 18,-21-10,0 2,-1 1,0 1,-1 1,0 1,14 11,7 7,43 40,-85-69,-1 0,1 0,-1 1,0-1,0 0,-1 1,1-1,-1 1,0-1,1 1,-2 0,1-1,0 1,-1 0,0 0,1-1,-2 1,1 0,0 0,-1 0,0-1,1 1,-1 0,-1-1,1 1,-1-1,1 1,-11 13,0-1,0-1,-2 0,0-1,0 0,-1-1,-1-1,0 0,-1-1,0-1,-1-1,-3 2,-21 13,-134 89,163-100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7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1 108,'1'-3,"0"0,1 0,-1 0,1 0,0 0,0 0,0 1,0-1,0 1,1 0,-1-1,1 1,-1 0,1 0,0 1,0-1,0 1,0-1,0 1,0 0,0 0,0 0,3 0,160-29,33 24,-132-10,-48 11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7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54,'39'-5,"26"-6,8-2,-5 2,-8 3,-15 2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182 452,'-62'40,"60"-39,1 1,0-1,0 0,0 1,0-1,0 1,1-1,-1 1,0 0,1-1,-1 1,1 0,-1 0,1-1,0 1,0 0,0 0,0-1,0 1,0 0,0 0,1-1,-1 1,0 0,1-1,0 1,-1 0,1-1,0 1,0-1,0 1,0-1,0 1,0-1,0 0,1 1,-1-1,0 0,2 1,37 28,-35-28,-1 0,0 1,1-1,-1 1,0 0,0 0,0 0,-1 0,1 1,-1 0,0-1,0 1,0 0,0 1,-1-1,0 0,0 1,0-1,0 1,-1 0,1 0,-1-1,0 1,-1 0,1 0,-1 0,0 0,-1 2,-2 2,-1-1,0 1,0-1,-1 0,0 0,0 0,-1 0,0-1,-1 0,1-1,-1 1,-1-1,1-1,-1 1,0-1,0 0,0-1,-1 0,0-1,0 1,0-2,0 1,0-1,0-1,-1 1,-2-1,-12-4,6-2</inkml:trace>
  <inkml:trace contextRef="#ctx0" brushRef="#br0" timeOffset="252.116">690 1,'-10'33,"-2"36,0 15,2-2,3-5,2-11,3-12,6-10,3-8,-1-5,0-4,-2 0,-2-1,5 0,0 0,-1-3</inkml:trace>
  <inkml:trace contextRef="#ctx0" brushRef="#br0" timeOffset="500.323">436 480,'43'-15,"29"-4,12 1,-4 3,-11 5,-12 3,-11 4,-13 2</inkml:trace>
  <inkml:trace contextRef="#ctx0" brushRef="#br0" timeOffset="736.564">1254 368,'-12'5,"0"-1,0 1,0 0,1 0,0 2,0-1,0 1,1 1,0 0,1 0,-6 7,15-13,-1 0,1 0,0 1,-1-1,1 0,0 1,1-1,-1 0,0 1,1-1,-1 0,1 0,0 1,-1-1,1 0,0 0,1 0,-1 0,0 0,0 0,1 0,-1-1,1 1,0 0,0-1,-1 1,1-1,0 0,0 1,0-1,0 0,0 0,1-1,-1 1,0 0,0-1,1 1,-1-1,0 0,1 1,-1-1,2-1,8 6,-7-4,0 0,-1 0,1 0,-1 0,1 1,-1 0,0 0,1 0,-1 1,0-1,-1 1,1 0,0 0,-1 1,1-1,-1 1,0-1,0 1,-1 0,1 0,-1 0,0 1,0-1,0 0,-1 1,1-1,-1 1,0 0,0-1,-1 1,0 0,1 0,-1-1,-1 1,1 0,-1 0,0-1,0 1,-1 2,0-1,-1 0,0-1,0 1,0-1,-1 0,0 1,0-2,0 1,-1 0,1-1,-1 0,0 0,0 0,-1-1,1 0,-1 0,1 0,-1 0,0-1,0 0,0-1,0 1,-1-1,1 0,-4 0,-7-5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49:5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68,'42'93,"-32"-60,20 63,-5 2,8 75,-8-43,-23-120,-2-5,1 1,0-1,0 0,0 1,1-1,0 0,0 0,0 0,0 0,1 0,0 0,0-1,0 1,1 0,-2-5,0-1,-1 0,1 0,-1 0,1 0,-1 0,1 0,-1 0,0 0,1 0,-1-1,0 1,0-1,0 1,0-1,0 1,0-1,-1 1,1-1,0 0,-1 0,1 1,-1-1,0 0,0 0,0 1,1-1,-2 0,1 0,0 1,0-2,1-4,130-451,-92 262,-20 133,-15 57</inkml:trace>
  <inkml:trace contextRef="#ctx0" brushRef="#br0" timeOffset="785.122">535 633,'-109'283,"109"-261,11-27,17-33,110-198,-34 107,-104 128,1 0,0 1,0-1,-1 0,1 0,0 0,0 0,0 1,0-1,0 1,0-1,0 0,0 1,0-1,0 1,1 0,-1 0,0-1,0 1,0 0,0 0,1 0,-1 0,0 0,0 0,0 0,0 0,1 1,-1-1,0 0,0 1,0-1,0 1,0-1,0 1,0 0,0-1,0 1,0 0,0 0,-1 0,1-1,0 1,0 0,-1 0,1 0,0 1,19 56,-18-52,51 191,-52-196,0 1,0-1,0 0,0 1,-1 0,1-1,0 1,-1-1,0 1,1 0,-1-1,0 1,0 0,0-1,0 1,0 0,0-1,0 1,-1-1,1 1,-1 0,1-1,-1 1,0-1,1 1,-1-1,0 1,0-1,0 0,0 1,0-1,0 0,0 0,-1 0,1 0,0 0,-1 0,1 0,-1 0,1 0,-1-1,1 1,-1 0,0-1,1 0,-1 1,1-1,-1 0,0 0,1 0,-1 0,0 0,1 0,-1 0,-11-3,1-1,0 1,0-2,0 0,1 0,0-1,0 0,0-1,1 0,0-1,0 0,-16-11,9 7</inkml:trace>
  <inkml:trace contextRef="#ctx0" brushRef="#br0" timeOffset="1666.44">1523 41,'0'-1,"-1"1,1 0,0-1,-1 1,1 0,-1 0,1 0,-1 0,1-1,-1 1,1 0,-1 0,1 0,0 0,-1 0,1 0,-1 0,1 0,-1 0,1 0,-1 1,1-1,-1 0,1 0,-1 0,1 0,-1 1,1-1,0 0,-1 1,1-1,0 0,-1 1,1-1,0 0,-1 1,1-1,0 0,0 1,-1-1,1 1,0-1,0 1,0-1,-1 1,1-1,0 1,0-1,0 0,0 1,0-1,0 1,0-1,0 1,0-1,0 1,1-1,-117 291,-16 59,130-345,0 0,0 1,0-1,1 0,0 1,0-1,0 1,1-1,0 1,0-1,0 1,1 0,0-1,0 0,0 1,1-1,0 0,0 1,0-1,0 0,1-1,0 1,0 0,0-1,1 1,-1-1,1 0,0 0,0-1,1 1,-1-1,3 1,5 2,0-1,0 0,1-1,-1 0,1-1,0-1,0 0,0-1,0 0,1-1,-1 0,0-1,0-1,0 0,0-1,-1 0,1-1,0 0,-1-1,0 0,-1-1,1-1,-1 0,0 0,0-1,-1 0,4-5,18-43,-34 42</inkml:trace>
  <inkml:trace contextRef="#ctx0" brushRef="#br0" timeOffset="1913.246">1015 435,'39'15,"31"4,14-1,-3-3,-5-4,-11-5,-7-2,-9-3,-12-6,-13-2</inkml:trace>
  <inkml:trace contextRef="#ctx0" brushRef="#br0" timeOffset="2330.781">2173 407,'-206'77,"189"-68,1 1,0 1,1 1,1 0,0 1,0 0,1 1,1 1,1 0,0 1,-6 10,11-14,0 0,1 0,0 0,1 1,1-1,0 1,0 0,1 0,1 0,0 9,1-18,1-1,-1 0,1 0,0 0,0 0,0 0,1 0,-1 0,1-1,-1 1,1 0,0-1,0 1,0-1,0 0,1 1,-1-1,1 0,-1 0,1-1,0 1,-1-1,1 1,0-1,0 0,0 0,0 0,0 0,0-1,1 1,-1-1,0 0,2 0,6 1,0-1,-1 0,1-1,-1 0,1-1,-1 0,1-1,-1 0,8-4,9-7,0-2,-1-1,-1-1,-1-1,0-1,-1-1,13-18,-13 17,-21 19,1 0,-1-1,1 1,0 0,1 1,-1-1,0 0,1 1,-1 0,1 0,0 0,-1 0,1 1,0-1,0 1,0 0,1 0,-1 0,0 1,0 0,0 0,1 0,-1 0,0 0,0 1,0 0,0 0,3 1,6 8</inkml:trace>
  <inkml:trace contextRef="#ctx0" brushRef="#br0" timeOffset="2782.247">2427 915,'69'-122,"-6"-2,2-19,-44 210,-17-37,-4-19,0 0,1 0,1-1,0 1,0 0,1-1,1 0,-1 1,2-1,-1-1,2 1,-1-1,1 0,6 7,-4-12,0 0,0 0,0-1,1-1,-1 1,1-1,0-1,0 0,-1 0,1-1,0 0,0 0,0-1,0 0,-1 0,1-1,0 0,-1-1,1 0,-1-1,0 1,1-2,7-6,-1 0,-1 0,0-1,-1-1,0-1,-1 0,-1 0,0-1,0 0,-2-1,0 0,2-7,17-25,-12 20,-2 3</inkml:trace>
  <inkml:trace contextRef="#ctx0" brushRef="#br0" timeOffset="3167.287">3584 12,'-46'45,"2"2,2 1,3 3,1 1,3 2,-10 25,41-72,1 0,0 1,1-1,-1 1,1 0,1 0,0 0,0 0,1 0,-1 0,2 0,-1 0,1 0,0 0,1 0,0 0,0-1,1 1,0 0,0-1,1 0,0 0,0 0,1 0,-1-1,1 0,1 0,-1 0,2 0,6 6,2-1,-1 0,1-2,1 1,0-2,0 0,1-1,-1-1,2 0,-1-1,0-1,1-1,0 0,0-2,0 0,0-1,0 0,0-2,0 0,-1-1,1 0,0-2,-1 0,0-1,-1-1,1 0,-1-1,0-1,-1-1,0 0,-1-1,12-10,-11 8,0 0,-1-1,0 0,-1-1,-1 0,0-1,-1-1,0 0,-2 0,5-13,-10 22,-1-1,0 0,-1 0,0 0,0 0,-1 0,0 0,-1-1,1 1,-2 0,0 0,0 0,0-1,-1 1,-1 0,1 1,-2-1,1 0,-1 1,0 0,-1 0,0 0,-4-4,0 2,-1 1,-1 1,1 0,-2 1,1 0,-1 0,0 2,0-1,0 1,-1 1,0 0,0 1,0 0,0 1,0 1,-1 0,1 1,0 0,-1 1,1 0,0 1,0 1,-4 1,-27 3</inkml:trace>
  <inkml:trace contextRef="#ctx0" brushRef="#br0" timeOffset="3429.54">3330 492,'137'-53,"-89"33,1 1,1 3,47-9,-91 24,0 0,0 1,-1-1,1 1,0 1,0-1,0 1,-1 0,1 0,0 0,-1 1,1 0,-1 0,0 1,1-1,-1 1,-1 0,1 1,0-1,-1 1,1 0,-1 0,0 0,0 1,-1-1,0 1,2 3,4 0,0-1,0 1,1-2,-1 1,1-1,1-1,-1 0,1 0,0-1,0-1,0 0,1 0,-1-1,1 0,-1-1,1-1,0 0,-1 0,1-1,0 0,1-2,44-8,-33 4</inkml:trace>
  <inkml:trace contextRef="#ctx0" brushRef="#br0" timeOffset="4314.157">2173 464,'19'0,"7"5,-2 6,-4 6,-6 5,-6 4,2-3,-2-1,-2 2,3 0,0 2,-2 1,-2 0,3-3,0-2,4-5,4-5,0-4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0:08.6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113 271,'-5'2,"1"-1,-1 1,1 0,0 0,0 0,0 0,0 1,0 0,0 0,1 0,-1 0,1 1,0-1,0 1,0 0,0 0,1 0,0 0,0 0,0 0,0 1,0-1,1 1,0-1,0 4,-12 189,-5 124,15 93,3-300,29 537,-29-650,-1 1,0 0,1 0,-1 0,1 0,0 0,0 0,0 0,0 0,0 1,0-1,0 0,1 0,-1 0,1 0,-1-1,1 1,0 0,0 0,0 0,0 0,0-1,0 1,0 0,0-1,1 1,-1-1,1 1,-1-1,1 0,0 0,-1 0,1 0,0 0,0 0,0 0,0 0,0-1,0 1,0-1,0 0,0 1,0-1,0 0,0 0,0 0,0 0,0-1,0 1,1-1,137-37,95 5,547 33,-149 0,-162-28,482 29,-494-30,229 28,-236-27,72 18,-137-10,-38-6,-90 0,23-5,-6-24,-80 26,142 30,-336 0,0-1,0 1,1-1,-1 1,0-1,0 0,0 0,0 0,1 0,-1 0,0-1,0 1,0-1,0 1,0-1,1 0,-1 1,0-1,-1 0,1 0,0-1,0 1,0 0,-1-1,1 1,-1-1,1 1,-1-1,1 0,-1 0,0 0,0 1,0-1,0 0,0 0,0 0,-1-1,1 1,-1 0,0 0,1 0,-1 0,0 0,0-1,0 1,0 0,-1-2,-65-165,34 86,3-1,5-2,3 0,-8-78,2-37,5 18,-12-62,28 213,-1 1,-1 0,-2 0,0 1,-8-11,-66-139,80 176,0 1,0 0,0 0,-1 0,1 0,-1 1,0 0,1 0,-1 0,0 1,0-1,-1 1,1 0,0 0,0 1,0 0,-1 0,1 0,0 1,0-1,0 1,-1 0,1 1,0-1,0 1,1 0,-1 0,-1 2,0-3,-123 26,-1-6,-62 0,43-5,-384 31,89-25,-266-5,119 9,-152 3,54-30,250-26,103 0,-26-4,239 29,-1 6,1 5,-38 11,-148 30,-39-45,286 16,49-9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0:56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698 1610,'1'-4,"0"0,0 0,-1 0,1 1,-1-1,0 0,0 0,0 0,-1 0,1 0,-1 1,0-1,0 0,0 1,-1-1,1 0,-1 1,0 0,0-1,0 1,0 0,0 0,-1 0,0 0,1 0,-1 1,0-1,0 1,-1 0,1 0,0 0,-1 0,1 1,-1-1,0 1,1 0,-1 0,0 0,0 1,1-1,-1 1,0 0,0 0,0 0,0 1,0-1,1 1,-4 1,-30 7,1 2,0 2,1 1,1 2,0 1,1 2,1 1,1 2,0 1,-22 23,34-32,-1 0,1 1,0 1,1 1,1 0,0 1,1 1,1 1,1 0,1 2,11-19,1 0,0-1,0 1,0 0,0 0,1 0,-1 0,1 0,0 0,0 0,0 0,0 1,0-1,1 0,-1 0,1 0,0 0,0-1,0 1,0 0,1 0,-1 0,1-1,-1 1,1-1,0 1,0-1,0 0,0 0,1 0,-1 0,1 0,-1 0,1-1,-1 1,1-1,0 0,0 0,0 0,0 0,0 0,0 0,0-1,0 0,2 1,13 2,0 0,0-2,0 0,0-1,0 0,0-2,0 0,0-1,-1-1,1 0,-1-1,3-3,-17 7,36-12,-38 13,-1 0,1-1,-1 1,1 0,-1 0,1-1,-1 1,1 0,0 0,-1 0,1 0,-1 0,1 0,-1 0,1 0,0 0,-1 0,1 0,-1 0,1 0,-1 0,1 0,-1 1,1-1,-1 0,1 0,-1 1,1-1,-1 0,1 1,-1-1,1 1,-1-1,0 0,1 1,-1-1,0 1,1-1,-1 1,0-1,0 1,1-1,-1 1,0 0,0-1,0 1,0-1,0 1,0-1,0 1,0 0,0-1,0 1,0-1,0 1,0-1,0 1,-1-1,1 1,-83 131,-114 126,192-250,0 0,1 0,-1 1,1-1,1 1,0 0,0 0,1 1,0-1,0 6,1-11,1-1,0 0,0 1,1-1,-1 1,1-1,-1 0,1 1,0-1,0 0,1 0,-1 0,1 0,0 0,-1 0,1 0,0 0,1-1,-1 1,0-1,1 1,-1-1,1 0,0 0,0 0,0-1,0 1,0-1,0 1,1-1,14 4,0-2,0 0,-1-1,1-1,1-1,-1 0,0-1,0-1,-1-1,1-1,0 0,-1-1,0-1,0 0,6-5,-12 6,-1-1,0 0,0 0,0-1,0 0,-1-1,-1 0,1-1,-1 0,3-5,3-4</inkml:trace>
  <inkml:trace contextRef="#ctx0" brushRef="#br0" timeOffset="6700.621">1120 2062,'-12'-1,"-1"0,1 1,0 1,-1 0,1 1,0 0,0 1,0 0,0 1,0 0,1 1,0 0,0 1,0 0,1 1,0 0,0 0,0 1,1 1,1-1,-1 2,-1 2,-2 1,0 1,0 1,2 0,0 1,0 0,1 0,2 1,-1 0,2 0,-4 14,9-29,0 1,1 0,-1 0,0 0,1 0,-1 0,1 0,0 0,0 0,0 0,1 0,-1 0,1 0,-1 0,1 0,0 0,0 0,0 0,1-1,-1 1,1 0,-1-1,1 1,0-1,0 0,0 0,0 1,1-1,-1-1,0 1,1 0,0 0,-1-1,1 0,0 1,0-1,-1 0,1 0,0-1,0 1,0-1,0 1,0-1,0 0,0 0,0 0,3-1,21-8,-1-1,0-2,-1 0,-1-2,0-1,0-1,-2 0,0-2,-1-1,-1 0,-1-2,0 0,14-22,35-39,-67 81,0 1,-1 0,1-1,0 1,-1 0,1 0,0-1,-1 1,1 0,0 0,0 0,-1 0,1 0,0 0,0 0,-1 0,1 0,0 0,-1 1,1-1,0 0,-1 0,1 1,0-1,-1 0,1 1,0-1,-1 1,1-1,-1 1,1-1,-1 1,1-1,-1 1,1-1,-1 1,0 0,1-1,-1 1,0 0,0-1,1 1,-1 0,0 0,0-1,0 1,0 0,0-1,0 1,0 0,0 0,0-1,0 1,3 47,-3-44,-1 1,1-1,-1 1,1 0,0-1,0 1,0-1,0 1,1 0,0-1,0 1,0-1,1 1,-1-1,1 0,0 1,1-1,-1 0,0 0,1 0,0-1,0 1,0-1,1 0,-1 1,1-2,-1 1,1 0,0-1,2 2,1-3,0 1,-1-1,1 0,0 0,-1-1,1 0,0 0,0-1,-1 0,1 0,0-1,-1 1,1-1,-1-1,0 1,0-1,0 0,0-1,0 1,-1-1,1 0,-1-1,0 1,0-1,0-2,98-145,-90 128,139-288,-152 311,0-1,0 1,0 0,0-1,0 1,1 0,-1 0,1 0,-1-1,1 1,-1 0,1 0,-1 0,1 0,0 0,0 0,0 0,-1 0,1 0,0 0,0 0,0 1,0-1,1 0,-1 1,0-1,0 1,0-1,0 1,1-1,-1 1,0 0,0 0,1 0,-1 0,0 0,0 0,1 0,-1 0,0 0,1 0,-1 1,0-1,0 0,0 1,1-1,-1 1,0 0,0-1,0 1,0 0,1 0,3 11,0 1,0-1,-1 1,0 0,-1 0,-1 1,0-1,-1 0,0 1,-1-1,-1 1,0 4,0 1,1-8,-1-1,0 1,0-1,-1 1,-1-1,0 0,0 0,-1 0,0 0,-1-1,0 0,-1 0,1 0,-2 0,1-1,-1 0,-1 0,1-1,-4 3,0 4,37-21,-16 3,23-7,0-2,-1-1,0-2,-1-1,-1-2,-1 0,0-3,-16 12,0-1,0 0,-1-1,-1-1,0 0,-1 0,0-1,-1 0,-1-1,0 0,-1 0,-1-1,0 0,-1 0,2-11,-12-35,-16 86,-4 77,25-98,0 1,0-1,0 0,1 0,-1 1,1-1,0 0,0 0,0 0,0 0,1 0,-1 0,1 0,0-1,0 1,0 0,0-1,0 1,0-1,1 0,-1 0,1 0,-1 0,1 0,0-1,0 1,0-1,0 0,0 1,2-1,6 1,1 0,0-1,0-1,0 1,-1-2,1 0,0 0,0-1,-1-1,1 0,-1 0,0-1,0 0,0-1,0-1,-1 0,0 0,0-1,-1 0,0 0,0-1,0 0,0-2,2-6,0-1,-1 0,-1 0,-1-1,0 0,-1-1,-1 0,2-11,4-10,-11 38,0 1,0-1,0 1,0-1,-1 1,1-1,-1 0,1 1,-1-1,1 0,-1 0,0 1,0-1,0 0,0 1,0-1,0 0,-1 0,1 1,0-1,-1 0,1 1,-1-1,0 1,0-1,1 1,-1-1,0 1,0-1,0 1,-1 0,1-1,0 1,0 0,-1 0,1 0,-1 0,1 0,-1 0,1 1,-1-1,1 0,-1 1,0-1,1 1,-1 0,0-1,0 1,1 0,-1 0,0 0,1 0,-2 1,-2 0,0 1,0 0,0 0,0 0,0 1,1 0,-1 0,1 0,0 0,0 1,0 0,0-1,1 1,0 1,0-1,0 0,0 1,0 0,1-1,0 1,0 0,0 0,1 1,0-1,0 0,-1 4,1 0,0-1,0 0,1 1,0-1,0 0,1 1,0-1,0 0,1 0,0 0,1 0,0 0,0 0,0-1,1 1,0-1,1 1,-2-6,-1 1,1-1,-1 1,1-1,0 0,0 0,0 0,0 0,0-1,0 1,0-1,0 0,1 0,-1 0,1 0,-1-1,0 1,1-1,-1 0,1 0,-1 0,1-1,-1 1,1-1,-1 0,0 0,1 0,-1 0,0 0,2-2,89-58,-70 42,-1-2,0 0,-2-1,0-2,-2 0,0-1,-2-1,-1 0,-1-1,-1-1,-2 0,-1-1,-1 0,0-5,-9 32,1-1,-2 1,1-1,0 0,0 1,-1-1,1 0,-1 1,0-1,0 0,0 0,0 1,0-1,-1 0,1 1,-1-1,0 0,0 1,0-1,0 1,0-1,0 1,-1 0,1-1,-1 1,0 0,1 0,-1 0,0 0,0 0,0 1,-1-1,1 0,0 1,-1 0,1-1,-1 1,1 0,-1 0,1 1,-1-1,0 1,-2-1,1 2,0 0,0 0,1 0,-1 1,0-1,1 1,-1 0,1 0,0 0,-1 1,1-1,0 1,0 0,1-1,-1 2,1-1,-1 0,1 0,0 1,0-1,0 1,1-1,-1 1,1 0,0 0,0 0,0 0,1 0,-1-1,1 1,0 0,0 0,0 0,1 0,-1 0,1 0,0 0,0 0,1 0,-1-1,1 1,0 0,0-1,0 1,1 0,88 40,-82-42,0 1,0 0,0 0,0 1,-1 0,0 0,0 1,0 0,0 1,-1 0,0 0,0 0,1 3,89 134,-73-133,-17-15</inkml:trace>
  <inkml:trace contextRef="#ctx0" brushRef="#br0" timeOffset="6965.816">1967 1384,'-29'0,"-4"0,3 0</inkml:trace>
  <inkml:trace contextRef="#ctx0" brushRef="#br0" timeOffset="10899.622">3971 594,'-1'106,"13"242,-1-241,-9-66,2-1,2 0,1-1,3 0,0 0,8 12,34 60,-40-138,-12 4,0-1</inkml:trace>
  <inkml:trace contextRef="#ctx0" brushRef="#br0" timeOffset="11148.536">3802 1243,'43'0,"29"-10,7-3,-6-4,-5-4,-9 2,-11-1,-7 3,-7-1,-9 3</inkml:trace>
  <inkml:trace contextRef="#ctx0" brushRef="#br0" timeOffset="11401.534">4563 961,'-17'38,"2"0,1 1,2 1,1 0,3 1,-4 40,11-78,1 0,-1 0,1 0,0 0,-1 0,1 1,1-1,-1 0,0 0,1 0,0 0,0 0,0 0,0 0,0 0,0 0,1 0,-1-1,1 1,0 0,0-1,0 0,0 1,0-1,1 0,-1 0,1 0,-1 0,1-1,0 1,0-1,-1 1,1-1,0 0,0 0,0 0,1-1,-1 1,0-1,0 0,0 0,0 0,0 0,1 0,0-1,7-2,0 0,0-1,0-1,0 1,-1-2,0 0,0 0,-1 0,1-1,-1-1,-1 0,1 0,-2 0,1-1,-1 0,0-1,-1 0,0 0,-1 0,0-1,0 1,-1-1,2-8,-4 11,0 1,0-1,0 0,-1 0,0 0,-1 1,1-1,-2 0,1 0,-1 0,0 0,-1 0,0 1,0-1,0 1,-1-1,-1 1,1 0,-1 0,0 0,0 1,-1-1,0 1,0 0,-1 1,1-1,-1 1,-1 0,1 0,-1 1,1 0,-1 0,0 1,-3-1,-17-5,3 3</inkml:trace>
  <inkml:trace contextRef="#ctx0" brushRef="#br0" timeOffset="12086.516">1516 2851,'-270'282,"259"-271,6-7,1-1,0 2,-1-1,2 0,-1 1,0 0,1 0,0 0,0 0,1 0,-1 0,1 1,0-1,-1 5,5-7,-1-1,0 0,1 1,-1-1,1 0,0 0,0 0,0-1,0 1,0 0,0-1,0 1,1-1,-1 0,0 0,1 0,-1 0,1 0,-1 0,1-1,0 1,-1-1,1 1,0-1,-1 0,1 0,0-1,-1 1,1 0,-1-1,2 0,2 1,192-4,-194 5,0-1,0 1,1 1,-1-1,0 0,0 1,0 0,0 0,0 0,-1 0,1 1,-1 0,1-1,-1 1,0 0,0 1,0-1,0 0,-1 1,0 0,1-1,-1 1,0 0,-1 0,1 0,-1 1,0-1,0 0,0 0,0 1,-1-1,0 1,0-1,0 0,0 1,-1-1,0 0,0 1,0-1,0 0,-1 1,-3 9,0 0,-1 0,-1-1,0 1,-1-2,-1 1,0-1,0 0,-1-1,-1 0,0-1,0 0,-1 0,0-1,-1-1,-5 3,-11 10,-49 24,69-43</inkml:trace>
  <inkml:trace contextRef="#ctx0" brushRef="#br0" timeOffset="12373.933">1854 3134,'-6'20,"2"0,0 1,1-1,1 1,1 0,1 0,1 0,1 0,0-1,2 1,0-1,1 0,2 2,-5-18,0-1,-1 0,1 0,1 0,-1-1,0 1,1 0,-1-1,1 1,0-1,0 0,0 0,0 0,0 0,0-1,0 1,1-1,-1 0,1 0,-1 0,1 0,-1-1,1 1,-1-1,1 0,-1 0,1 0,0-1,-1 1,1-1,-1 0,1 0,-1 0,0 0,1-1,-1 1,0-1,0 0,0 0,0 0,0 0,-1-1,2 0,9-6,1 0,-2-1,1 0,-1-1,-1 0,0-1,-1 0,0-1,0 0,-2-1,0 0,0 0,-1-1,-1 0,-1 0,0 0,0-1,0-13,-6 22,0 0,-1 0,0 0,0 0,-1 0,0 1,0-1,0 1,-1 0,0-1,0 2,-1-1,1 1,-1-1,-1 1,1 0,-1 1,0 0,0 0,0 0,0 0,-1 1,1 0,-1 1,0-1,0 1,0 0,0 1,0 0,0 0,0 1,-1-1,1 1,0 1,0 0,0 0,-1 0,1 1,0 0,-5 2,-13 3</inkml:trace>
  <inkml:trace contextRef="#ctx0" brushRef="#br0" timeOffset="12703.657">2363 2400,'8'93,"5"0,3-1,5-1,21 57,52 184,-79-286,-8-29</inkml:trace>
  <inkml:trace contextRef="#ctx0" brushRef="#br0" timeOffset="13398.392">2673 2795,'167'284,"-162"-277,0 0,0 0,0-1,1 1,0-1,0 0,1-1,0 0,0 0,0 0,7 3,-11-8,0-1,0 1,0-1,-1 1,1-1,0 0,-1 0,1 0,0-1,-1 1,1 0,-1-1,0 0,0 1,1-1,-1 0,0 0,-1 0,1-1,0 1,0 0,-1-1,0 1,1-1,-1 1,0-1,0 0,0 1,-1-1,1 0,-1 0,0 0,1 1,1-5,7-25,-1 0,-2 0,-2 0,-1-1,-1 1,-1-1,-3 0,-1-4,1-41,2 52</inkml:trace>
  <inkml:trace contextRef="#ctx0" brushRef="#br0" timeOffset="13816.362">3294 2795,'10'-4,"0"0,0 0,0-1,-1 0,1 0,-1-1,-1 0,1-1,-1 0,0-1,-1 1,0-1,0-1,0 1,-1-1,-1 0,1-1,-2 1,1-1,-1 0,-1 0,1-1,-2 1,1-5,-2 11,-1 0,0 0,0 1,0-1,0 0,-1 0,1 0,-1 1,0-1,0 0,0 0,-1 1,1-1,-1 1,0 0,0-1,0 1,0 0,-1 0,1 0,-1 0,0 1,0-1,0 1,0 0,0 0,0 0,-1 0,1 0,-1 1,1-1,-1 1,0 0,1 0,-1 0,0 1,0-1,0 1,1 0,-1 0,0 1,-3 0,-7 7,0 1,1 0,1 2,0-1,0 1,1 1,0 0,1 1,1 0,0 0,0 1,2 0,-1 1,2-1,0 1,1 1,0-1,2 1,-1 0,2 0,0 0,1 0,1 0,0 0,1 0,3 10,-3-17,2-1,-1 0,1 0,1 0,-1-1,1 1,1-1,-1 0,1 0,0 0,1 0,0-1,0 0,0 0,1-1,-1 0,1 0,1 0,-1-1,1 0,-1-1,1 0,0 0,0 0,2-1,12 4,-1-1,1-1,0-2,0 0,1-1,-1-1,0-1,0-1,5-1,126-38,-122 28</inkml:trace>
  <inkml:trace contextRef="#ctx0" brushRef="#br0" timeOffset="27641.677">4309 2146,'-2'-5,"-5"-10,9 23,61 154,86 250,-98-266,-39-135,-13-12</inkml:trace>
  <inkml:trace contextRef="#ctx0" brushRef="#br0" timeOffset="27909.259">4225 2767,'34'-19,"25"-17,7-1,-7 1,-9 1,-8 2,-7 2,-9 1,-4 1,-6 1,0 5,-4 1,-4 6</inkml:trace>
  <inkml:trace contextRef="#ctx0" brushRef="#br0" timeOffset="28304.258">4705 1920,'-1'74,"3"-1,3 1,3-1,3 0,4 0,11 29,-21-85,1-2,0 1,1-1,0 1,1-2,1 1,0-1,1-1,1 0,0 0,1-1,0-1,12 9,-22-18,0 0,-1 0,1 0,0 0,1 0,-1 0,0 0,0-1,1 1,-1-1,1 1,0-1,-1 0,1 0,0 0,-1-1,1 1,0 0,0-1,0 0,0 0,0 0,-1 0,1 0,0-1,0 1,0-1,0 1,-1-1,1 0,0 0,-1-1,1 1,-1 0,1-1,-1 0,0 1,1-1,0-2,6-10,0-1,-1 0,-1 0,-1 0,0-1,-1 0,3-16,4-12,-4 20,-5 11,1 0,0 0,1 0,0 1,1 0,1 0,0 0,4-5,-10 15,0 1,1 0,-1-1,0 1,0 0,0 0,1 0,-1 0,1 0,-1 0,1 1,-1-1,1 0,-1 1,1-1,-1 1,1-1,0 1,-1 0,1 0,0 0,0 0,-1 0,1 0,0 0,-1 0,1 1,0-1,-1 1,1-1,-1 1,1 0,-1-1,1 1,-1 0,1 0,-1 0,0 0,0 0,1 1,0 0,41 61,-40-56,5 6,-7-8,1 0,0-1,0 1,0-1,1 1,0-1,-1 0,2 0,-1 0,0-1,1 1,-1-1,1 0,0 0,0 0,1 0,-1-1,0 0,1 0,0 0,8-2</inkml:trace>
  <inkml:trace contextRef="#ctx0" brushRef="#br0" timeOffset="28705.256">5608 2174,'-113'172,"82"-60,31-109,-1 0,1 0,0 0,0 0,0 0,1 0,-1 0,1 0,0 0,0 0,0 0,0 0,0 0,1-1,-1 1,1 0,-1-1,1 1,0-1,0 0,1 0,-1 1,0-1,1-1,-1 1,1 0,-1-1,1 1,0-1,0 0,-1 0,1 0,0 0,0 0,2 0,2-3,-1 0,0 0,0-1,0 1,0-1,0-1,-1 1,1-1,-1 0,0 0,0 0,0-1,-1 0,0 0,0 0,0 0,0-1,-1 1,0-1,0 0,0 0,-1 0,0 0,0-1,0-2,5-7,81-215,-88 229,0 1,0-1,0 1,0-1,1 1,-1-1,0 1,1 0,-1-1,1 1,0-1,-1 1,1 0,0 0,0-1,0 1,0 0,0 0,0 0,0 0,1 0,-1 0,0 0,0 1,1-1,-1 0,0 1,1-1,-1 1,1-1,-1 1,1 0,-1 0,1-1,-1 1,1 0,-1 0,1 1,-1-1,1 0,-1 0,0 1,1-1,-1 1,1-1,-1 1,0-1,1 1,-1 0,0 0,0 0,1 0,-1 0,0 0,0 0,0 1,21 32,-13-17</inkml:trace>
  <inkml:trace contextRef="#ctx0" brushRef="#br0" timeOffset="29135.766">6060 2230,'-4'-176,"4"173,-1 0,1-1,0 0,0 0,0 1,1-1,-1 0,1 0,0 1,0-1,0 0,1 1,-1-1,1 1,0 0,0-1,0 1,0 0,0 0,1 0,-1 1,1-1,1 0,-1 4,-1 0,1 1,0-1,-1 1,1-1,-1 1,1 0,-1 0,0 0,0 0,0 1,0-1,0 0,0 1,0 0,-1-1,0 1,1 0,-1-1,0 1,0 0,0 2,1 1,0-3,43 74,-43-75,-1 1,1-2,0 1,0 0,0 0,0-1,0 1,0-1,0 1,0-1,1 0,-1 0,0 0,1 0,-1 0,1-1,-1 1,1-1,0 1,-1-1,1 0,-1 0,1 0,-1-1,1 1,0 0,-1-1,1 0,-1 0,0 1,1-2,-1 1,8-7,-1 0,0-1,0 0,-1-1,0 0,0 0,-1-1,-1 1,0-2,-1 1,0-1,0 1,-1-1,-1-1,0 1,0 0,-2-1,1 1,-2-2,8-23,15-167,-23 176</inkml:trace>
  <inkml:trace contextRef="#ctx0" brushRef="#br0" timeOffset="30171.698">7019 1723,'151'356,"-148"-350,0 0,0 0,-1 0,0 0,0 0,-1 0,0 1,0-1,0 1,-1-1,0 1,0-1,-1 1,0 1,0-7,0-1,0 1,0-1,0 1,0-1,0 1,0-1,0 0,0 0,0 1,0-1,0 0,0 0,-1 0,1 0,0-1,0 1,0 0,0 0,0-1,0 1,0 0,0-1,0 1,0-1,0 0,0 1,0-1,0 0,0 1,0-1,1 0,-1 0,0 0,1 0,-1 0,0 1,1-1,-1 0,1-1,0 1,-1 0,1 0,0 0,-1 0,1 0,0 0,0 0,0 0,0-1,0 1,0 0,-5-21,0-1,1 0,2 0,0 0,1 0,2-16,-1 13,0-10,1 1,1 0,2 0,2 0,1 1,1 0,2 0,2 1,1 0,1 1,2 1,1 0,11-13,40-7,-66 50,0 0,0 0,0 1,1-1,-1 1,0 0,0 0,1 0,-1 0,0 0,0 0,0 0,1 1,-1-1,0 1,0 0,0-1,0 1,0 0,0 0,0 0,0 1,0-1,0 0,-1 1,1-1,0 1,-1 0,1-1,-1 1,0 0,0 0,0 0,0 0,0 0,0 0,0 0,4 15,-1-1,-1 1,0-1,-1 1,-1 0,-1 0,0 0,-1 0,-1 0,0 24,2-32,1 8,-1-1,0 1,-1 0,-1-1,-1 0,0 1,-1-1,0 0,-2-1,0 1,-1-1,0 0,-2 2,-31 11,20-22</inkml:trace>
  <inkml:trace contextRef="#ctx0" brushRef="#br0" timeOffset="30587.3">7555 1807,'30'-38,"-2"-2,-2-1,-2-1,-2-1,-1 0,-2-2,3-16,-10-49,-12 107,0 0,0 0,0 0,-1 0,1-1,-1 2,0-1,0 0,0 0,-1 0,1 0,-1 1,1-1,-1 1,0-1,0 1,0-1,0 1,0 0,-1 0,1 0,-1 1,1-1,-1 0,0 1,1 0,-1-1,0 1,0 0,0 1,0-1,0 0,-2 1,2 0,0 0,0 0,-1 0,1 1,0 0,0-1,0 1,0 0,0 0,0 1,0-1,1 1,-1-1,0 1,1 0,-1 0,1 0,0 0,-1 1,1-1,0 0,0 1,1 0,-1-1,1 1,-1 0,1 0,0 0,0 0,0 0,0 3,-11 99,12-102,0-1,0 0,0 1,0-1,1 1,-1-1,1 0,0 1,0-1,0 0,0 0,0 0,0 0,0 0,1 0,-1 0,1 0,-1 0,1 0,0-1,0 1,0-1,0 1,0-1,0 0,0 0,0 0,1 0,-1 0,0-1,1 1,-1-1,0 1,1-1,1 0,83-22,47-71,-133 92,0 0,0 0,0 0,1 0,-1 0,0 0,1 0,-1 0,0 0,1 0,-1 1,1-1,-1 1,1-1,-1 1,1-1,-1 1,1 0,0 0,-1 0,1 0,-1 0,1 0,0 0,-1 1,1-1,-1 1,1-1,-1 1,1-1,-1 1,1 0,-1 0,0-1,1 1,-1 0,0 0,0 0,0 1,1-1,-1 0,0 0,-1 1,1-1,1 2,27 79,-19-67</inkml:trace>
  <inkml:trace contextRef="#ctx0" brushRef="#br0" timeOffset="30988.943">8120 1440,'20'-17,"-1"-1,0-1,-1-1,-1 0,-1-2,-1 0,0 0,-2-1,-1-1,-1 0,5-15,-14 36,-1 0,1-1,-1 1,1 0,-1 0,0-1,0 1,-1-1,1 1,-1-1,1 1,-1-1,0 1,-1-1,1 1,0-1,-1 1,0-1,0 1,0-1,0 1,-1 0,1 0,-1 0,0 0,0 0,0 0,0 0,0 0,-1 1,1-1,-1 1,0 0,0 0,0 0,0 0,0 0,0 0,0 1,0 0,-1 0,1 0,0 0,-1 0,1 0,-1 1,1 0,-4 0,0 1,0 0,0 1,0 0,0 0,1 1,-1 0,1 0,0 0,0 1,0 0,0 0,1 1,-1 0,1-1,0 2,1-1,-1 1,1-1,0 1,1 0,-1 0,0 5,-5 8,0 0,2 1,1 0,0 0,2 1,0 0,1 1,1-6,0 0,2 1,0-1,0 0,2 0,0 0,1 0,1 0,1 5,-3-16,0 0,0 0,0 0,1-1,-1 1,1-1,0 1,1-1,-1 0,1 0,0 0,-1-1,2 1,-1-1,0 0,1 0,-1-1,1 1,0-1,0 0,0 0,0-1,0 1,1-1,-1 0,0-1,0 1,1-1,3 0,8-3,0-1,0 0,0-1,0-1,-1-1,0 0,0-1,-1-1,0 0,-1-1,0-1,0 0,-1-1,-1 0,0-1,0-1,-1 1,-1-2,-1 0,0 0,5-12,1-1,-4 3</inkml:trace>
  <inkml:trace contextRef="#ctx0" brushRef="#br0" timeOffset="31358.058">8486 989,'40'51,"22"29,-50-62,1 0,0-1,2 0,0-1,0-1,2 0,2 0,-17-13,0-1,1 0,-1 0,0 0,1 0,-1 0,1-1,0 1,-1-1,1 0,-1 0,1 0,0 0,-1 0,1 0,-1 0,1-1,-1 0,1 1,-1-1,1 0,-1 0,1 0,-1-1,0 1,0-1,0 1,0-1,0 0,0 1,0-1,0 0,-1 0,1 0,-1-1,1 1,-1 0,0 0,0-1,0 1,0-1,0 1,-1-1,1 1,-1-1,0 0,1 1,-1-1,0 0,-1 1,1-1,0 0,1-28,-1-1,-1 0,-1 1,-2-1,-4-9,-8-98,16 49,0 66</inkml:trace>
  <inkml:trace contextRef="#ctx0" brushRef="#br0" timeOffset="31605.873">8994 876,'10'28,"8"6,0-4</inkml:trace>
  <inkml:trace contextRef="#ctx0" brushRef="#br0" timeOffset="31873.417">8910 651,'0'0</inkml:trace>
  <inkml:trace contextRef="#ctx0" brushRef="#br0" timeOffset="32141.308">9164 594,'-5'28,"1"1,1-1,1 1,2 0,1-1,2 1,5 26,-7-51,0-1,1 1,-1 0,1-1,0 0,0 1,1-1,-1 0,0 0,1 0,0 0,0 0,0-1,0 1,0-1,1 0,-1 0,1 0,-1 0,1-1,0 0,-1 1,1-1,0 0,0-1,0 1,0-1,0 0,0 0,0 0,0 0,0-1,0 1,-1-1,1 0,0-1,0 1,0 0,-1-1,1 0,-1 0,0 0,1 0,-1-1,0 1,0-1,0 0,-1 0,1 0,-1 0,1 0,-1-1,6-9,0 0,0 0,-2 0,0-1,0 0,-2 0,1-1,-2 1,0-1,-1 0,0 0,-1-8,-1 15,-1 0,0 1,0-1,-1 1,0-1,0 1,0-1,-1 1,-1 0,1 0,-1 0,0 1,-1 0,1-1,-1 1,0 1,-1-1,0 1,0 0,0 0,0 1,-1-1,1 2,-1-1,0 1,0 0,-1 0,1 1,-8-2,10 4,0 1,0-1,0 1,0 1,0-1,0 1,0-1,1 1,-1 1,1-1,-1 1,1-1,0 1,0 1,0-1,0 0,1 1,-1 0,1 0,0 0,0 0,0 1,1-1,0 1,-1-1,2 1,-1 0,0 0,-3 17</inkml:trace>
  <inkml:trace contextRef="#ctx0" brushRef="#br0" timeOffset="32376.648">9531 481,'10'19,"1"-1,0 0,2 0,0-1,1-1,0 0,1-1,1-1,1 0,0-1,3 1,-16-14,0 0,0 1,0-1,0-1,0 1,0-1,0 1,0-1,-1 0,1-1,0 1,0 0,-1-1,1 0,-1 0,0 0,1-1,-1 1,0-1,0 1,0-1,-1 0,1 0,-1 0,0-1,1 1,-2-1,1 1,0-1,-1 1,1-1,-1 0,0 0,0 0,-1 0,1 0,-1-1,5-7,3-14,-1 0,-1 0,-1-1,-1 0,-1 0,-2 0,-1 0,-2-22,2 47,-1-22</inkml:trace>
  <inkml:trace contextRef="#ctx0" brushRef="#br0" timeOffset="32588.322">10208 1,'-17'15,"0"1,2 1,0 0,0 1,2 1,0 0,1 1,1 0,1 1,1 0,8-19,1 0,-1 0,1 1,-1-1,1 0,0 1,0-1,0 0,0 1,0-1,1 0,-1 0,1 1,-1-1,1 0,0 0,0 0,0 0,0 0,0 0,0 0,1 0,-1 0,1 0,-1 0,1-1,0 1,-1-1,1 1,0-1,0 0,0 0,1 0,79 23,-50-17,-26-6,0 0,0 0,-1 1,1 0,0 0,-1 0,0 1,1 0,-1 0,0 0,-1 1,1-1,-1 1,1 0,-1 1,0-1,-1 1,1 0,-1-1,0 2,0-1,0 0,-1 0,0 1,0 0,0-1,-1 1,0 0,0 0,0 0,-1 0,0-1,0 1,0 3,-5 5,-1-1,0-1,-1 1,0-1,-1 0,0 0,-1-1,0-1,-1 1,0-1,-1-1,0 0,0 0,-1-1,0-1,-2 1,-5 4</inkml:trace>
  <inkml:trace contextRef="#ctx0" brushRef="#br0" timeOffset="33661.259">4366 4149,'37'-295,"-29"231,34-137,-39 193,0-1,1 1,0 0,1 1,0-1,0 1,1 0,0 0,0 0,0 1,6-4,-10 8,1 0,0 1,0-1,0 0,0 1,0 0,0 0,0 0,0 0,1 0,-1 1,0-1,0 1,1 0,-1 0,0 0,1 0,-1 1,0-1,1 1,-1 0,0 0,0 0,0 1,0-1,0 1,0-1,0 1,-1 0,1 0,0 0,-1 1,10 9,-1 1,0 0,-1 1,0 0,-2 1,1 0,-2 0,0 1,-1 0,0 0,0 5,43 95,-48-114,-1 0,1 0,0-1,0 1,0 0,0-1,0 1,0 0,0-1,0 0,1 1,-1-1,1 0,-1 1,1-1,-1 0,1 0,0 0,0 0,-1-1,1 1,0 0,0-1,0 1,0-1,0 0,-1 1,1-1,0 0,0 0,0 0,0-1,0 1,0 0,0-1,0 1,0-1,-1 0,1 0,0 1,0-1,-1 0,1 0,-1-1,1 1,-1 0,1-1,-1 1,0 0,0-1,1 1,-1-2,112-209,-25 66,-87 145,0-1,0 1,0 0,0-1,0 1,0 0,0 0,0 0,0 0,1 0,-1 0,0 0,1 0,-1 0,0 0,1 1,-1-1,1 1,-1-1,1 1,0 0,-1-1,1 1,-1 0,1 0,0 0,-1 0,1 0,-1 1,1-1,0 0,-1 1,1-1,-1 1,1 0,-1-1,0 1,1 0,-1 0,0 0,1 0,-1 0,0 0,0 0,0 0,0 1,0-1,0 0,0 1,0 0,7 12,-1 1,-1 0,0 0,-1 1,0-1,-2 1,1 0,-1 7,1 1,1 10,-5-27,0 0,1 0,-1-1,1 1,1 0,0 0,-1-1,2 1,-1-1,1 0,0 1,0-1,1-1,0 1,0 0,0-1,1 0,2 3,9 0</inkml:trace>
  <inkml:trace contextRef="#ctx0" brushRef="#br0" timeOffset="34210.361">5467 3755,'31'-21,"0"-1,-2-1,-1-1,0-2,-2-1,-1-1,20-29,1-44,-45 98,-1 0,1 0,0 0,-1 0,0 0,1 0,-1 0,0 0,-1 0,1-1,-1 1,1 0,-1 0,0 0,0 0,0 1,-1-1,1 0,0 0,-1 1,0-1,0 1,0-1,0 1,0 0,0 0,-1-1,1 2,-1-1,1 0,-1 1,0-1,-1 0,0 1,-1 0,1 0,0 0,0 1,-1-1,1 1,-1 0,1 1,0-1,-1 1,1 0,0 0,0 0,-1 0,1 1,0 0,0 0,1 0,-1 0,0 0,1 1,-1 0,1 0,0 0,0 0,0 0,-2 4,-65 103,62-95,1 2,2-1,-1 1,2 0,0 0,1 1,1-1,0 1,2-1,0 1,0-1,2 1,0-1,1 0,1 1,1-1,0-1,3 4,-6-15,1-1,0 1,1-1,-1 0,1 0,0 0,0-1,0 1,1-1,-1 0,1 0,-1 0,1-1,0 0,0 0,0 0,1 0,-1-1,0 0,0 0,1-1,-1 1,1-1,-1 0,4-1,5 1,0-2,0 0,0-1,0 0,0-1,-1 0,0-1,0-1,4-2,14-15,0-2,-1-1,-2-1,-1-2,-1-1,-1-1,-2 0,-1-2,-2-1,-1-1,-1 0,-3-1,6-19,0 7,-2-1,-2-1,-2 0,-3-2,-2 1,-2-1,-2-1,-3 1,-2-41,-1 86,0 0,0 0,-1 1,1-1,-2 0,1 0,-1 1,0-1,0 1,0 0,-1-1,0 1,-1 0,1 0,-1 1,0-1,-2-1,4 6,1 1,0-1,0 0,-1 1,1-1,0 1,-1-1,1 1,0 0,-1-1,1 1,-1 0,1 0,0 0,-1 0,1 0,-1 1,1-1,0 0,-1 1,1-1,0 1,-1-1,1 1,0-1,0 1,0 0,-1 0,1 0,0 0,0 0,0 0,0 0,0 0,1 0,-1 0,0 0,0 0,1 1,-1 0,-21 54,17 3,3-1,2 1,2 0,3-1,3 0,2 0,4 5,-6-17,2-1,2 0,2-1,2-1,2 0,8 12,12-10,-20-33</inkml:trace>
  <inkml:trace contextRef="#ctx0" brushRef="#br0" timeOffset="34458.414">5947 3444,'38'-29,"32"-23,14-14,-3 1,-10 6,-13 9,-10 7,-10 7,-11 4,-5 4,-2 0,-4 2,-4-1,-6 5</inkml:trace>
  <inkml:trace contextRef="#ctx0" brushRef="#br0" timeOffset="34726.512">6568 2739,'11'135,"-5"0,-6 0,-10 49,6-110,11 21,-7-93,0 0,0 0,1 0,-1 0,1 0,-1 0,1 0,0-1,0 1,0 0,0 0,0-1,0 1,0 0,0-1,1 1,-1-1,1 0,-1 1,1-1,0 0,-1 0,1 0,0 0,0 0,-1-1,1 1,0 0,0-1,0 1,0-1,0 0,0 0,0 0,0 0,0 0,0 0,0 0,0-1,0 1,0-1,0 1,0-1,0 0,9-6,0 0,-1-1,0 0,-1-1,0 0,0 0,0-1,-2 0,1 0,-1-1,-1 0,2-4,1 1,160-226,-157 225,-9 10,-1 1,1-1,1 1,-1 0,0 0,1 0,0 1,0-1,0 1,1 0,-1 0,1 1,-1-1,1 1,0 0,0 0,2 0,-4 3,-1 0,0 1,0 0,0-1,0 1,0 0,0 0,-1 0,1 0,-1 0,1 0,-1 0,0 0,0 1,0-1,0 1,0-1,0 1,-1-1,1 1,-1-1,1 1,-1-1,0 1,0 0,-1-1,1 1,0-1,-1 1,1 0,1 30,-1-20,0 1,0-1,1 0,1 1,0-1,1 0,1 0,0-1,4 10,24 7,-13-22</inkml:trace>
  <inkml:trace contextRef="#ctx0" brushRef="#br0" timeOffset="35005.278">7414 2880,'-17'46,"4"-16,2 0,0 1,2 1,2-1,1 1,1 1,2-1,0 6,3-35,-1 0,1 1,0-1,0 0,0 1,0-1,1 0,-1 0,1 1,0-1,0 0,0 0,0 0,1 0,-1 0,1 0,0 0,-1 0,1-1,1 1,-1-1,0 1,1-1,-1 0,1 0,-1 0,1 0,0 0,0-1,0 1,0-1,0 0,0 0,1 0,-1 0,0-1,0 1,1-1,-1 0,0 0,1 0,-1 0,0-1,1 1,-1-1,0 0,0 0,0 0,0 0,8-6,-2-1,1 0,-1 0,0-1,-1 0,0 0,0-1,-1 0,0 0,-1-1,0 0,-1 0,0-1,0-2,-1 6,-1 0,-1-1,0 0,0 1,0-1,-1 0,0 0,-1 0,0 0,0 0,-1 0,0 0,-1 1,0-1,0 0,-1 1,0-1,-1 1,0 0,0 0,0 1,-1-1,0 1,-1 0,1 0,-7-6,-10 1</inkml:trace>
  <inkml:trace contextRef="#ctx0" brushRef="#br0" timeOffset="35512.253">8035 2823,'-23'35,"0"2,3 0,1 1,2 0,1 2,-9 38,23-76,1 0,0 1,0-1,0 1,0-1,1 1,-1-1,1 1,-1-1,1 1,0 0,0-1,0 1,0-1,1 1,-1 0,1-1,-1 1,1-1,0 1,0-1,0 0,0 1,1-1,-1 0,1 0,-1 0,1 0,0 0,-1 0,1 0,0 0,0-1,1 1,-1-1,0 0,0 1,1-1,-1 0,1 0,-1-1,1 1,-1 0,1-1,-1 0,1 1,6-5,0 0,0 0,0-1,-1 0,0-1,0 0,0 0,-1-1,1 1,-2-2,1 1,-1-1,0 0,-1 0,3-6,11-19,-2-2,-1 0,-2-1,-2 0,-1-1,-1-1,-3 0,-1 0,-2 0,-1 0,-2-1,-2-8,3 23,-1 1,-2 0,0-1,-1 1,-1 0,-2 0,0 0,-1 1,-1 0,-1 0,-1 1,-1-1,-1 2,-1 0,-1 0,0 1,-2 1,-8-9,21 25,0 0,0 0,0 0,0 0,-1 1,1-1,0 1,-1-1,1 1,-1 0,1 0,-1 0,0 0,1 1,-1-1,0 1,1 0,-1-1,0 1,0 0,1 1,-1-1,0 0,0 1,1 0,-1-1,1 1,-1 0,0 0,1 1,0-1,-1 0,1 1,0 0,0-1,0 1,0 0,0 0,0 0,0 0,-6 14,0 0,1 1,1 0,1 0,0 0,1 0,1 1,1 0,0 0,1 0,1-1,2 10,-3-17,0 10,1 0,1 0,0 0,2-1,0 1,1-1,1 1,0-1,2-1,0 1,1-1,1-1,1 1,0-1,2-1,-1 0,2-1,0 0,1-1,1 0,0-1,3 1,22 9,1-2,2-2,0-1,0-3,2-1,0-3,0-1,1-3,0-1,0-2,0-3,1-1,-1-2,0-3,0-1,0-3,-1-1,21-9,26-16,-70 23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81 319,'21'-2,"1"-1,-1-2,0 0,0-1,-1-1,0-1,0-1,0-1,-2 0,2-2,89-64,-106 73,1 0,-1 0,0-1,-1 1,1-1,-1 1,1-1,-1 0,0 0,0 0,-1 0,1 0,-1 0,0-1,0 1,0 0,-1-1,1 1,-1 0,0-1,-1 1,1-1,-1 1,1 0,-1-1,-1 1,1 0,-2-2,-2 1,0 0,0 1,-1 0,1 0,-1 0,0 1,-1 0,1 0,0 0,-1 1,0 0,1 0,-1 1,0 0,0 0,0 0,0 1,0 0,0 1,0-1,0 1,1 1,-1-1,-5 3,-2-3,1 1,0 0,0 1,0 1,0 0,1 0,-1 1,1 1,0 0,1 1,-1 0,1 1,1 0,0 1,0 0,0 0,1 1,1 1,-1-1,2 1,0 0,0 1,1 0,0 0,1 1,1-1,-2 5,6-11,0-1,0 0,0 0,0 0,1 1,0-1,0 0,0 0,1 0,0 0,0-1,0 1,0 0,1-1,0 0,0 1,0-1,0 0,1 0,-1-1,1 1,0-1,4 3,108 52,-97-52,0-2,1 0,-1 0,1-2,0-1,-1 0,1-1,0-2,0 0,-1 0,1-2,-1-1,0 0,0-1,-1-1,0-1,17-10,135-82,-144 83</inkml:trace>
  <inkml:trace contextRef="#ctx0" brushRef="#br0" timeOffset="166.802">1181 8,'-38'38,"-32"28,-9 7,4 0,11-6,15-11,16-10,14-7,15-12,9-9</inkml:trace>
  <inkml:trace contextRef="#ctx0" brushRef="#br0" timeOffset="405.417">787 93,'26'16,"-1"1,0 1,-1 2,-1 0,-1 1,-1 1,-1 1,4 8,117 112,-134-138,0-1,0 0,1 0,0 0,0-1,0 0,0 0,0-1,1 0,-1 0,5-1,11 1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0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339 141,'-22'189,"16"-117,3 1,3 0,4-1,5 25,-5-73,1-5,-1 1,-2 0,0 0,0 1,-2-1,-1 0,0 0,-2 0,0 0,-1 0,-1 0,-1-9</inkml:trace>
  <inkml:trace contextRef="#ctx0" brushRef="#br0" timeOffset="254.587">0 649,'38'-10,"33"-7,8-7,0 2,-7 4,-13 0,-10 4,-10 4,-6-2,-4 2,-7-2,-7 1</inkml:trace>
  <inkml:trace contextRef="#ctx0" brushRef="#br0" timeOffset="704.319">763 0,'-20'92,"4"2,4-1,4 6,34 148,-26-241,0 0,0 1,0 0,0-1,1 1,0 0,1-1,-1 1,1-1,0 0,1 1,0-1,0 0,0-1,0 1,1 0,4 4,-5-10,0 0,1 1,-1-1,0 0,0-1,1 1,-1 0,0-1,0 0,1 0,-1 0,0 0,0 0,0-1,-1 1,1-1,0 0,0 0,-1 0,1 0,-1 0,0-1,0 1,2-3,0 1,97-84,-99 86,0 0,-1 1,1 0,0-1,0 1,0 0,0 0,0 0,1 0,-1 0,0 0,0 1,1-1,-1 1,0-1,1 1,-1 0,0 0,1 0,-1 0,0 1,1-1,-1 1,0-1,0 1,1 0,-1 0,0 0,0 0,0 0,0 0,0 1,0-1,0 0,-1 1,1 0,0-1,-1 1,1 0,-1 0,0 0,0 0,0 0,0 0,0 0,0 1,0-1,0 1,11 165,-11-167,-1 1,0-1,1 0,-1 0,1 1,0-1,-1 0,1 0,0 0,0 0,-1 0,1 0,0 0,0 0,0 0,0 0,0 0,1-1,-1 1,0 0,0-1,0 1,1-1,-1 1,0-1,1 0,-1 1,0-1,1 0,-1 0,0 0,1 0,-1 0,0 0,1-1,-1 1,0 0,0-1,1 1,-1 0,0-1,0 0,1 1,-1-1,0 0,0 0,0 0,11-9</inkml:trace>
  <inkml:trace contextRef="#ctx0" brushRef="#br0" timeOffset="1066.879">1298 733,'17'-3,"0"-1,0-1,0 0,-1-1,0-1,0-1,-1 0,0-1,0 0,-1-1,0-1,-1 0,0-1,-1-1,1-1,-11 11,-1 1,0 0,0-1,0 1,0-1,0 1,-1-1,1 1,-1-1,0 1,1-1,-1 1,0-1,-1 0,1 1,0-1,-1 1,1-1,-1 1,0-1,0 1,0-1,0 1,0 0,-1 0,1-1,-1 1,1 0,-1 0,0 0,0 1,0-1,0 0,0 1,0-1,0 1,0 0,-1 0,1 0,0 0,-1 0,1 0,-1 0,1 1,-1 0,0-1,1 1,-1 0,1 0,-1 0,0 1,1-1,-1 0,1 1,-1 0,1 0,-1 0,1 0,0 0,-2 1,-6 2,0 0,1 1,-1 0,1 1,1 0,-1 0,1 1,0 0,0 0,1 1,0 0,0 0,1 1,0-1,1 2,0-1,0 0,1 1,0 0,0 0,2 0,-1 1,1-1,0 1,1 8,1-15,0-1,0 1,1-1,-1 1,1-1,0 1,0-1,0 0,1 1,-1-1,1 0,-1 0,1 0,0 0,0 0,1-1,-1 1,1-1,-1 1,1-1,0 0,0 0,0 0,0 0,0-1,0 1,0-1,1 1,-1-1,0 0,1-1,0 1,119 7,-112-8,23-1,-3 0</inkml:trace>
  <inkml:trace contextRef="#ctx0" brushRef="#br0" timeOffset="1335.117">1750 875,'5'-19,"1"-12,0-5,4 0,0 0,-2 1,3 3,4 1,0 1,1 7,-1 1,2 5,-3 0,1 4,-1 8,-4 5</inkml:trace>
  <inkml:trace contextRef="#ctx0" brushRef="#br0" timeOffset="1651.185">2117 677,'20'-16,"-2"-1,0-1,-1 0,-1-2,0 0,-2 0,0-2,1-4,-3-26,-12 51,0 0,0 0,0 0,0 0,-1 0,1 0,0 0,-1 0,1 0,0 1,-1-1,1 0,-1 0,0 1,1-1,-1 0,1 0,-1 1,0-1,0 1,1-1,-1 1,0-1,0 1,0-1,0 1,0 0,1-1,-1 1,0 0,0 0,0 0,0 0,0-1,0 2,0-1,0 0,0 0,0 0,0 0,0 0,0 1,1-1,-1 0,0 1,0-1,0 1,0-1,1 1,-1-1,0 1,-13 6,1 1,0 0,1 1,-1 1,2 0,-1 0,1 1,1 0,0 1,1 0,0 1,1 0,-5 10,10-18,-1 1,1 0,0 0,0 0,0 1,1-1,0 1,1-1,-1 1,1 0,0 0,1 0,0-1,0 1,0 0,1 0,0 0,0-1,1 1,0 0,0-1,0 1,1-1,0 0,0 0,1 0,0 0,0-1,0 0,1 1,-1-1,1-1,0 1,4 2,7-1,0 0,1-1,0-1,-1 0,1-1,1-1,-1-1,0 0,0-1,1-1,-1-1,12-2,4-1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41,'-10'-6,"0"0,0 1,-1 1,0 0,0 0,0 1,0 0,0 1,0 1,-1-1,1 2,-1 0,1 0,-1 1,1 0,0 1,-1 0,1 1,0 0,1 1,-1 0,0 1,1 0,0 1,0 0,1 0,0 1,-2 2,1 4,0 0,1 1,0 1,1 0,1 0,0 0,1 1,0 0,-2 15,6-25,1 0,0 0,0 0,0 0,1 0,-1 0,2 0,-1 0,1 1,0-1,0 0,0 0,1 0,0-1,0 1,1 0,0-1,0 1,0-1,0 0,1 0,0 0,0-1,0 1,0-1,1 0,0 0,1 0,0-1,1 0,-1 0,1 0,0-1,0 0,1-1,-1 0,0 0,0 0,1-1,-1 0,0 0,0-1,1 0,-1 0,0-1,0 0,0 0,2-2,124-67,-111 52,-1-1,0-1,-2-1,0-1,-2 0,0-1,2-8,-18 30,-1 3,0-1,1 0,-1 1,0-1,0 1,0-1,1 0,-1 1,0-1,0 0,1 1,-1-1,0 0,1 0,-1 1,0-1,1 0,-1 0,1 1,-1-1,0 0,1 0,-1 0,1 0,-1 0,1 0,-1 0,0 1,1-1,-1-1,1 1,-1 0,1 0,-1 0,0 0,1 0,-1 0,1 0,-1 0,0-1,1 1,-1 0,1 0,-1-1,0 1,1 0,-1 0,0-1,0 1,1 0,-1-1,0 1,0-1,1 1,-1 0,0-1,0 1,0-1,0 1,1 0,-1-1,0 1,0-1,0 1,0-1,0 1,0 0,0-1,0 1,-1-1,3 14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1 309,'117'-227,"-109"214,-6 7,1 1,0-1,0 1,0 0,0 0,1 0,0 1,0-1,0 1,1 0,0 0,-1 1,1-1,1 1,-5 3,0 1,1-1,-1 1,0 0,0 0,0 0,0 0,0 0,0 0,0 0,0 0,0 0,0 0,0 0,-1 1,1-1,0 0,-1 0,1 1,-1-1,0 1,1-1,-1 0,0 1,0-1,0 1,0-1,0 1,0-1,0 0,-1 1,1 0,0 1,20 115,-19-115,0 1,0-1,0 0,1 1,0-1,-1 0,1 0,0 0,0-1,1 1,-1 0,1-1,-1 1,1-1,0 0,0 0,0 0,0 0,0 0,0-1,1 0,-1 1,0-1,1 0,-1-1,1 1,-1-1,1 1,-1-1,1 0,3-1,7-3,1-1,-1-1,0 0,-1-1,1 0,-2-1,1-1,-1 0,0 0,-1-2,0 1,-1-1,0-1,0 0,-1 0,5-10,-4 6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25,'-24'27,"1"0,2 1,0 1,2 1,2 1,0 0,2 2,-1 7,14-37,1-1,-1 1,1-1,0 1,0 0,0-1,0 1,1 0,-1 0,1 0,-1 0,1-1,0 1,0 0,1 0,-1 0,0 0,1-1,0 1,0 0,0 0,0-1,0 1,0 0,1-1,-1 0,1 1,-1-1,1 0,0 0,0 0,0 0,1 0,-1 0,0 0,1-1,-1 1,2 0,10-1,-1 0,0-1,0-1,1 0,-1-1,0 0,0-1,0-1,-1 0,1 0,-1-1,0-1,0 0,0-1,-1 0,0-1,7-6,-7 5,-1-1,0 1,0-1,-1-1,-1 0,0 0,0-1,-1 0,0 0,-1-1,-1 0,0 0,1-7,-5 13,0 1,-1 0,0 0,-1-1,0 1,0 0,0 0,0 0,-1 0,0 0,0 0,-1 0,0 1,0-1,0 1,0 0,-1-1,0 2,0-1,-1 0,1 1,-1 0,0 0,0 0,0 1,0 0,-2-1,-17-8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7,5-3,6-2,6-6,5-7,4-7,2-6,1-3,-5-2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57,'-10'29,"-7"33,-2 11,3-2,4-8,5-10,2-10,3-2,2-3,0-4,1-2,0-2,-1-2,1 0,-1 0,0-1,0-9,1-8</inkml:trace>
  <inkml:trace contextRef="#ctx0" brushRef="#br0" timeOffset="252.093">1 452,'43'-5,"33"-6,14-1,1 1,-10 3,-14-3,-14 1,-11 3,-8-4,-4 2,-4-4,-5 1</inkml:trace>
  <inkml:trace contextRef="#ctx0" brushRef="#br0" timeOffset="633.99">875 0,'-38'143,"19"-81,2 1,3 1,3 0,3 1,3 0,2 14,2-76,1 0,-1 0,1 1,0-1,0 0,0 1,1-1,-1 0,1 0,0 1,-1-1,1 0,1 0,-1 0,0 0,1 0,0 0,0-1,0 1,0 0,0-1,0 1,0-1,1 0,-1 0,1 0,0 0,0 0,0-1,-1 1,2-1,-1 0,0 0,0 0,0 0,0 0,1-1,-1 1,0-1,0 0,1 0,-1 0,1-1,7-2,0-1,0-1,-1 0,1 0,-1-1,0 0,-1-1,0 0,6-5,24-18,73-39,-111 68,0 0,0 0,1 0,-1 0,0 1,1-1,-1 0,1 1,-1-1,1 1,-1 0,1-1,-1 1,1 0,-1 0,1 0,-1 0,1 0,-1 1,1-1,0 0,-1 1,0-1,1 1,-1-1,1 1,-1 0,0-1,1 1,-1 0,0 0,0 0,0 0,1 0,-1 0,0 0,-1 1,1-1,0 0,0 1,0-1,-1 0,1 1,-1-1,1 1,-1-1,1 1,-1-1,0 1,0 0,2 64,-3-59,0 1,0-1,1 0,0 0,1 1,0-1,0 0,0 0,1 0,0 0,0 0,1 0,-1-1,5 6,3-3,0-6</inkml:trace>
  <inkml:trace contextRef="#ctx0" brushRef="#br0" timeOffset="5616.601">1468 593,'4'2,"0"0,0-1,-1 0,1 0,0 0,0-1,0 1,0-1,0 0,0 0,0 0,0-1,0 1,0-1,0 0,0 0,-1 0,1-1,0 1,-1-1,1 0,-1 0,1 0,-1-1,0 1,0-1,0 1,0-1,-1 0,1 0,-1-1,0 1,1 0,-2-1,1 1,0-1,-1 0,1 0,-1 1,0-1,-1 0,1 0,0 0,-1 0,0 0,0 0,0 0,-1 0,1 0,-1 0,-1-2,2 3,0 1,0 0,0 0,-1 0,1 0,-1 0,1-1,-1 1,0 0,0 0,0 1,0-1,0 0,0 0,-1 0,1 1,-1-1,1 1,-1-1,1 1,-1-1,0 1,0 0,0 0,0 0,0 0,0 0,0 0,0 1,0-1,0 1,0-1,0 1,0 0,-1 0,1 0,0 0,0 0,0 0,0 1,-1-1,1 1,-1 0,-88 43,89-44,-11 9,-1 0,2 1,-1 0,1 1,1 0,0 1,0 0,-6 10,14-17,0 0,0 0,0 0,0 0,1 1,0-1,0 1,1-1,-1 1,1 0,0 0,1-1,0 1,0 0,0 0,0 0,1 0,0-1,0 1,1 0,-1-1,1 1,0-1,1 0,1 4,0-3,1 1,0-1,0 0,0 0,1-1,0 0,0 0,0 0,1 0,-1-1,1 0,0-1,0 0,1 0,-1 0,1-1,-1 0,1 0,4 0,157 3,-128-7,-11 2,-22 1,0 0,1-1,-1 0,0 0,1-1,-1 0,0 0,0-1,0 0,0 0,0-1,0 0,0-1,-1 0,0 0,1 0,-2-1,1 0,0 0,-1-1,4-8</inkml:trace>
  <inkml:trace contextRef="#ctx0" brushRef="#br0" timeOffset="6052.07">2005 565,'0'213,"12"-248,-2 0,1 0,3 0,0 1,2 1,2 0,1 1,1 1,2 1,1 1,26-26,-47 53,-1 0,0 0,1 0,-1 0,1 0,0 0,-1 1,1-1,0 1,0-1,0 1,0 0,1-1,-1 1,0 0,0 1,1-1,-1 0,1 1,-1-1,0 1,1 0,-1-1,1 1,-1 1,1-1,-1 0,1 0,-1 1,0 0,1-1,-1 1,0 0,0 0,1 0,-1 0,0 1,0-1,0 1,0-1,0 1,-1 0,1-1,0 1,-1 0,1 0,-1 0,1 2,12 109,-14-86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7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0,'0'29,"0"14,0 5,5-7,2-4,-6-9,-3-9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0,'-8'2,"0"0,0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4.3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1,'55'241,"-25"-55,-31-181,1 1,0-1,1 1,-1-1,1 1,0-1,1 0,-1 1,1-1,0 0,0 0,1 0,0 0,0 0,0-1,0 1,1-1,-1 0,1 0,0 0,0 0,1-1,-1 0,1 0,0 0,-1 0,1-1,5 2,20 6,0-2,0-1,0-2,1-1,0-1,-1-1,1-2,8-2,110 7,283 19,-366-24,60 0,-1-5,109-19,136-33,-280 44,-53 6,0 2,1 2,-1 1,33 3,-48 4,-21-4,1 0,-1 0,1 0,-1 0,1-1,0 1,-1-1,1 1,0-1,-1 0,1 1,0-1,-1 0,1 0,0 0,-1 0,1-1,0 1,-1 0,1-1,0 1,-1-1,1 0,-1 1,1-1,-1 0,1 0,-1 0,1 0,-1 0,0 0,0 0,1-1,-1 1,0 0,0-1,0 1,0-1,8-133,-5 113,0-1,2 1,0 0,2 0,1 0,0 1,1 1,2 0,0 0,1 1,2-1,6-6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55,'-5'-5,"0"0,0 0,-1 1,1 0,-1 0,0 0,0 0,0 1,-1 0,1 1,-1-1,0 1,1 0,-1 1,0 0,0 0,0 0,0 1,0 0,0 0,0 1,0 0,0 0,0 1,0 0,1 0,-1 0,1 1,-1 0,-4 3,-7 3,0 0,1 1,0 1,1 1,0 0,1 1,1 1,0 0,0 1,-7 12,13-18,1 1,1 0,0 1,0-1,1 1,1 0,0 0,0 1,1-1,0 1,1 0,0-1,1 1,1 0,0 0,0 0,1 0,1 0,0 0,0-1,3 7,1-4,1 0,0 0,0 0,2-1,0-1,0 1,1-2,0 1,1-1,0-1,1 0,0 0,1-1,0-1,0 0,1-1,0-1,0 0,1 0,-1-2,1 0,0 0,0-1,14 0,-10-2,0 0,0-1,-1-1,1 0,0-2,0 0,-1-1,0-1,0-1,0 0,0-2,15-8,61-40,-76 42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3,'-3'3,"1"0,-1 0,0 0,1 0,-1 0,1 1,0-1,0 1,0-1,1 1,-1 0,1 0,0 0,0-1,0 1,1 0,-1 1,-1 4,-10 59,4 0,2 1,3 1,3-1,4 12,-1 61,-3-130</inkml:trace>
  <inkml:trace contextRef="#ctx0" brushRef="#br0" timeOffset="467.717">1 3,'86'-1,"-32"-1,1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5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57 622,'-10'34,"-2"11</inkml:trace>
  <inkml:trace contextRef="#ctx0" brushRef="#br0" timeOffset="253.132">0 170,'0'0</inkml:trace>
  <inkml:trace contextRef="#ctx0" brushRef="#br0" timeOffset="447.732">198 763,'32'-41,"-12"14,1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694.391">1045 1,'0'48,"0"39,0 11,0-2,0-13,0-11,0-12,0-13,0-8,0-7,0-4,-5-2,-1 0,-5-5,0-6</inkml:trace>
  <inkml:trace contextRef="#ctx0" brushRef="#br0" timeOffset="942.605">734 396,'44'-5,"32"-1,9 0,-5 6,-12 3,-17 1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8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792 143,'6'17,"-1"0,0 0,-1 1,-1-1,-1 1,0 0,-2 0,0 8,1-2,-1 354,-26-246,24-123</inkml:trace>
  <inkml:trace contextRef="#ctx0" brushRef="#br0" timeOffset="276.745">481 229,'43'-20,"34"-10,13-6,1 4,-10 7,-15 3,-12 5,-12 6,-8 4,-5 4,-2 2,-6 6,-7 8,-5 5,-10 5,-4-1</inkml:trace>
  <inkml:trace contextRef="#ctx0" brushRef="#br0" timeOffset="525.808">510 906,'43'0,"29"-5,7-6,-1-2,-8-3,-7 1,-9 4,-9-2,-8 1,-5-1,2 0,0 4,-7-3,-2 2,-5 2</inkml:trace>
  <inkml:trace contextRef="#ctx0" brushRef="#br0" timeOffset="1065.865">1498 284,'48'-10,"0"-3,0-2,-1-1,-1-3,-1-2,3-4,-42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5632.096">2824 595,'10'27,"-1"0,-1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12366.788">171 1583,'-19'12,"2"1,-1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12535.364">623 1357,'-5'38,"-1"33,-5 12,-1-1,3-12,2-7,2-9,7-10,4-7,-1-5,0-3,4-2,-5-6,-2-5</inkml:trace>
  <inkml:trace contextRef="#ctx0" brushRef="#br0" timeOffset="12700.345">340 1781,'44'-5,"27"-7,13 0,-4 1,-6 3,-10 2,-12 3,-10 1,-11 2</inkml:trace>
  <inkml:trace contextRef="#ctx0" brushRef="#br0" timeOffset="12999.454">1159 1724,'-19'3,"1"2,-1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13336.082">1469 1978,'24'-33,"130"-157,-153 189,-1-1,1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13601.954">2316 1639,'-181'128,"178"-127,0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13914.848">2542 1894,'37'-9,"-1"0,0-3,-1-1,0-1,-1-2,0-2,-2-1,23-17,-53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3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285 483,'-27'13,"2"0,-1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253.56">1017 540,'-4'33,"2"21,2 6,6-7,2-17,0-16</inkml:trace>
  <inkml:trace contextRef="#ctx0" brushRef="#br0" timeOffset="505.552">933 200,'29'20,"9"5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39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85 283,'112'-95,"-97"79,0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0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25 426,'-10'0,"2"-14,2-10,7-6,3-2,6 0,1 0,-1 0,3 2,-2 1,3 0,-1 0,2 1,-2 0,2 5,3 6,4 6,-3 5</inkml:trace>
  <inkml:trace contextRef="#ctx0" brushRef="#br0" timeOffset="305.127">419 116,'-17'22,"1"2,1-1,2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838.987">758 426,'5'-27,"2"0,0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2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57,'-7'-6,"-1"0,0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57 567,'-19'29,"-7"9</inkml:trace>
  <inkml:trace contextRef="#ctx0" brushRef="#br0" timeOffset="275.673">0 59,'0'0</inkml:trace>
  <inkml:trace contextRef="#ctx0" brushRef="#br0" timeOffset="522.664">170 708,'197'-289,"-197"289,29-33,-28 33,-1-1,0 1,1-1,-1 1,1-1,-1 1,1 0,-1-1,1 1,0 0,-1-1,1 1,-1 0,1-1,0 1,-1 0,1 0,0 0,-1 0,1 0,0 0,-1 0,1 0,0 0,-1 0,1 0,0 0,-1 0,1 1,0-1,-1 0,1 0,-1 1,1-1,-1 0,1 1,0-1,-1 1,1-1,-1 1,0-1,1 1,-1-1,1 1,-1-1,0 1,1-1,-1 1,0 0,0-1,1 1,-1-1,0 1,0 0,0-1,0 1,0 0,4 67,-5-64,0 1,0 0,0-1,1 1,-1 0,1-1,1 1,-1 0,0 0,1-1,0 1,0-1,1 1,-1-1,1 1,0-1,0 0,0 0,1 0,-1 0,1 0,0 0,0-1,1 1,-1-1,1 0,-1 0,1 0,0-1,1 1,2-3,0 0,-1-1,1 0,-1-1,1 1,-1-1,1-1,-1 1,0-1,0 0,0 0,0-1,-1 0,1 0,-1 0,0 0,0-1,-1 0,0 0,1 0,-1-1,-1 1,1-1,-1 0,0 0,1-6,-3 11,72-143,-62 124,0 8</inkml:trace>
  <inkml:trace contextRef="#ctx0" brushRef="#br0" timeOffset="1372.062">1158 3,'0'-1,"0"1,1 0,-1 0,1-1,-1 1,0 0,1 0,-1 0,1 0,-1-1,1 1,-1 0,1 0,-1 0,0 0,1 0,-1 0,1 0,-1 0,1 0,-1 1,1-1,-1 0,1 0,-1 0,0 0,1 1,-1-1,1 0,-1 0,0 1,1-1,-1 0,0 1,1-1,-1 0,0 1,0-1,1 1,-1-1,0 0,0 1,0-1,1 1,-1-1,0 1,0-1,0 0,0 1,0-1,0 1,0-1,0 1,0-1,0 1,0-1,0 1,0-1,-1 1,7 23,-2 0,-1 0,-1 1,-1-1,-1 1,-1-1,-2 7,3-25,-12 104,-5 0,-19 61,27-130,-3 35,11-77,1-10</inkml:trace>
  <inkml:trace contextRef="#ctx0" brushRef="#br0" timeOffset="1620.232">847 341,'38'0,"33"-5,12-1,-1 0,-12 1,-11 2,-17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6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86,'0'592,"-11"-524,-14-90,20 5,2-1,-1 0,2 0,1 0,0 0,1 0,1-1,1 1,0 0,1 0,1 1,1-1,1 1,0 0,1 0,1 1,2-5,5-10,1 1,2 0,0 2,2 0,1 0,2 2,0 1,2 1,0 1,2 1,0 1,15-7,57-2,-96 30,0 0,0 0,0 0,0 1,0-1,-1 1,1 0,0 0,0 0,0 0,-1 0,1 0,-1 1,1 0,-1-1,1 1,-1 0,0 0,0 0,0 1,0-1,0 0,0 1,-1-1,1 1,-1-1,0 1,0 0,0 0,0 0,0 0,-1-1,1 2,0 8,-1 1,-1 0,0-1,0 1,-1 0,-1-1,0 1,-1-1,0 0,-1 0,0-1,-1 1,0-1,-1-1,0 1,-1-1,0 0,0 0,-1-1,-1-1,1 1,-1-1,-1-1,1 0,-1-1,-2 1,8-3,-1-1,1 0,-1 0,0-1,0 0,0 0,0 0,0-1,-1 1,1-2,0 1,-1-1,1 0,0 0,-1 0,-4-2,-6-4</inkml:trace>
  <inkml:trace contextRef="#ctx0" brushRef="#br0" timeOffset="299.782">985 59,'-30'10,"2"1,-1 1,2 2,0 1,0 1,2 1,-9 8,29-22,-73 64,75-65,1 1,0-1,0 1,0-1,0 1,0 0,0 0,1 0,-1 0,1 0,0 0,0 0,0 0,1 0,-1 1,1-1,-1 0,1 1,0-1,0 0,1 1,-1-1,1 0,-1 0,1 0,0 1,0-1,2 2,2 0,1-1,0 0,0-1,0 1,1-1,-1 0,1-1,0 1,0-2,-1 1,1 0,0-1,1-1,-1 1,0-1,0 0,0-1,0 0,0 0,0 0,0-1,0 0,0 0,5-3,-2 2,0 0,0-1,0 0,-1 0,1-1,-1 0,0-1,0 0,-1 0,0-1,0 0,0-1,-1 0,0 0,-1 0,0-1,0 0,-1 0,0 0,0-1,-1 0,-1 1,1-2,-2 1,1 0,-2-1,1 1,-1-1,-1 1,0-1,0 1,-1-1,-1-4,0 10,0 0,0 1,0-1,-1 0,1 1,-1-1,0 1,-1 0,1 0,-1 0,1 1,-1-1,0 1,-1 0,1 0,-1 0,1 1,-1-1,0 1,0 0,0 1,0-1,0 1,0 0,0 0,0 0,0 1,-1 0,1 0,0 0,0 1,-1 0,1 0,0 0,-3 2,-12 3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316 396,'-8'-2,"1"1,-1 0,0 0,1 1,-1 0,0 0,0 1,1 0,-1 0,1 1,-1 0,1 0,-1 1,-1 0,-3 1,-1 0,0 1,0 1,1 0,0 0,0 1,1 1,-1 0,2 0,-1 1,1 1,-7 8,12-13,1 0,0 0,1 0,-1 0,1 1,0-1,0 1,1 0,0 0,0 0,0 0,1 0,0 1,0-1,0 0,1 0,0 1,0-1,1 0,0 1,0-1,0 0,1 0,0 0,0 0,1 2,2-1,1-1,0 0,1 0,-1 0,1-1,0 0,0 0,1-1,-1 0,1 0,0-1,0 0,0 0,1-1,-1 0,1 0,-1-1,1 0,-1-1,1 0,0 0,-1-1,1 0,-1 0,1-1,-1 0,1-1,-1 1,1-2,76-47,-68 40</inkml:trace>
  <inkml:trace contextRef="#ctx0" brushRef="#br0" timeOffset="453.203">599 0,'-11'22,"1"-1,2 2,0-1,1 1,1 0,1 0,2 1,0 0,1-1,2 1,0 0,2 0,0 1,-1 14,2-5,1 0,1 0,2-1,1 0,13 30,-21-61,0 0,1 0,-1 0,1 0,-1 0,1 0,0 0,0 0,0 0,0 0,0-1,1 1,-1 0,1-1,-1 1,1-1,-1 1,1-1,0 0,-1 1,1-1,0 0,0 0,0 0,0-1,0 1,0 0,0-1,0 1,0-1,1 0,-1 0,0 0,0 0,0 0,0 0,0-1,0 1,1-1,-1 1,0-1,0 0,0 1,0-1,1-1,159-127,-152 122,-9 5,0 1,0-1,0 0,0 1,0-1,0 1,0 0,1-1,-1 1,0 0,1 0,-1 0,1 0,-1 0,1 0,0 0,-1 1,1-1,0 0,0 1,0 0,-1-1,1 1,0 0,0 0,0 0,0 0,-1 0,1 0,0 1,0-1,0 1,-1-1,1 1,0-1,-1 1,1 0,0 0,-1 0,1 0,-1 0,1 0,-1 1,0-1,1 0,12 181,-14-179,1 0,0 1,-1-1,1 0,1 0,-1 1,0-1,1 0,0 0,-1 0,1-1,0 1,0 0,1-1,-1 1,1-1,-1 0,1 0,0 0,0 0,0 0,0-1,2 2,14 3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23,'-1'-2,"0"0,-1 1,1-1,0 1,-1-1,1 1,-1 0,0-1,1 1,-1 0,0 0,0 0,0 0,1 0,-1 1,0-1,0 1,0-1,0 1,-1 0,1-1,0 1,0 0,0 0,0 1,0-1,0 0,0 1,-2 0,-258 72,261-73,0 0,0 0,0 0,-1 0,1 0,0 1,0-1,0 0,-1 1,1-1,0 1,0-1,0 1,0 0,0-1,0 1,0 0,0 0,0 0,1 0,-1 0,0 0,0 0,1 0,-1 0,0 0,1 0,0 0,-1 0,1 0,-1 1,1-1,0 0,0 0,0 0,0 1,0-1,0 0,0 0,0 0,0 1,1-1,-1 0,0 0,1 0,-1 1,1-1,-1 0,1 0,0 0,-1 0,1 0,0 0,0 0,0 0,-1-1,1 1,0 0,0 0,0-1,2 1,116 95,-58-5,-59-88,-1-1,0 1,0 0,0 0,0 0,0 0,-1 0,1 0,-1 0,0 0,0 0,0 0,0 0,-1 0,1-1,-1 1,0 0,0 0,0 0,0 0,0 0,-1-1,1 1,-1-1,1 1,-1-1,0 1,0-1,0 0,0 0,-1 0,1 0,-1-1,0 2,-11 4,-1-1,1 0,-1-1,0 0,0-1,0-1,-1 0,1-2,-1 1,1-2,-1 0,1-1,-8-1,-34-16,55 13,6 1</inkml:trace>
  <inkml:trace contextRef="#ctx0" brushRef="#br0" timeOffset="338.89">710 136,'4'16,"1"0,1-1,0 1,1-1,1-1,0 1,1-1,0-1,1 0,1 0,4 3,-13-13,1 0,0 0,0 0,0 0,0-1,0 1,0-1,1 0,0 0,-1 0,1-1,0 1,-1-1,1 0,0 0,0 0,0 0,0-1,0 1,0-1,1 0,-1-1,0 1,0-1,0 1,0-1,-1-1,1 1,0 0,0-1,0 0,-1 0,1 0,1-2,8-5,0-1,0-1,-1 0,-1-1,0 0,0-1,-2 0,1-1,-2 0,0 0,0-1,-2 1,1-2,0-6,-2 11,3-7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8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1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46,'-1'1,"0"-1,0 1,1-1,-1 1,0 0,1-1,-1 1,1 0,-1 0,1-1,-1 1,1 0,-1 0,1 0,0-1,-1 1,1 0,0 0,0 0,0 0,0 0,0 0,0-1,0 1,0 0,0 0,0 0,0 0,0 0,1 0,-1 0,0-1,1 1,-1 0,0 0,1 0,-1-1,1 1,0 0,-1-1,1 1,-1 0,1-1,0 1,0-1,-1 1,1-1,0 1,0-1,0 0,-1 1,1-1,0 0,0 1,0-1,2 1,1-1,-1 1,0-1,0 1,0-1,1 0,-1 0,0-1,0 1,1-1,-1 1,0-1,0 0,0 0,0 0,0-1,0 1,0-1,-1 0,1 0,0 1,-1-2,1 1,-1 0,0 0,0-1,0 1,0-1,0 0,-1 0,1 0,-1 1,0-1,1-1,-1 1,-1 0,1 0,0-3,-1 5,0 0,0 0,-1 0,1 0,0 0,0 0,-1 0,1 0,-1 0,1 0,-1 1,1-1,-1 0,0 0,1 0,-1 1,0-1,0 0,0 1,1-1,-1 1,0-1,0 1,0-1,0 1,0-1,0 1,0 0,0 0,0-1,0 1,0 0,0 0,0 0,0 0,0 0,0 0,0 1,0-1,0 0,0 0,0 1,0-1,0 0,0 1,0-1,0 1,0 0,1-1,-1 1,0 0,0 0,-47 32,19 19,28-51,1 0,0 1,0-1,0 0,0 0,0 0,0 0,0 1,0-1,0 0,0 0,1 0,-1 0,1 0,-1 0,0 0,1 0,0 0,-1 0,1 0,0 0,-1 0,1 0,0 0,0 0,0-1,0 1,0 0,0-1,0 1,0-1,0 1,0-1,0 1,0-1,0 0,0 1,0-1,0 0,1 0,-1 0,0 0,0 0,0 0,0 0,0 0,1-1,-1 1,0-1,3 1,0 0,0-1,-1 0,1 0,0 0,-1 0,1 0,-1-1,1 0,-1 1,0-1,0 0,0-1,0 1,0-1,0 1,0-1,-1 0,0 0,1 0,-1 0,0 0,0-1,-1 1,1-1,-1 1,0-1,0 1,0-2,-18-18,1 21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6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254 185,'2'1,"0"0,0 1,0-1,0 1,-1-1,1 1,-1 0,1 0,-1 0,0-1,1 2,-1-1,0 0,0 0,-1 0,1 0,0 1,-1-1,1 0,-1 0,0 1,0-1,0 0,0 1,0 0,0 0,3 331,-3 41,-22-245,15-146,6-2</inkml:trace>
  <inkml:trace contextRef="#ctx0" brushRef="#br0" timeOffset="251.953">0 721,'48'-5,"40"-6,10-1,-7-4,-15 1,-15 3,-12 4,-11-2,-7 1,-3 2,-7-3,-2 1,0-4,-3 2</inkml:trace>
  <inkml:trace contextRef="#ctx0" brushRef="#br0" timeOffset="632.671">791 72,'-22'119,"5"1,5 1,4 96,7-201,0 0,2 1,0-1,0 0,2 1,0-1,1 0,0-1,1 1,1-1,1 0,0 0,6 8,-11-19,1-1,0 1,0-1,1 0,-1 0,1 0,-1-1,1 1,0-1,0 0,0 0,0 0,1 0,-1-1,0 1,1-1,-1 0,1-1,-1 1,1-1,-1 0,1 0,-1 0,1-1,-1 0,1 0,0 0,116-56,-65 25,-53 29,0 1,0 0,1 0,-1 1,1-1,-1 1,1 0,-1-1,1 2,-1-1,1 0,0 1,0-1,-1 1,1 0,0 1,0-1,-1 1,1-1,0 1,-1 0,1 0,-1 1,1-1,-1 1,1 0,-1 0,0 0,0 0,0 0,0 1,0-1,-1 1,1 0,-1 0,0 0,0 0,0 0,1 3,44 60,-30-52</inkml:trace>
  <inkml:trace contextRef="#ctx0" brushRef="#br0" timeOffset="1269.219">1638 665,'-30'19,"1"2,0 2,2 0,1 2,1 1,1 1,-7 13,29-39,0 0,1 0,-1 1,1-1,-1 1,1-1,0 1,0-1,0 1,0 0,0 0,0 0,0-1,0 1,1 0,-1 0,1 0,0 0,-1 0,1 0,0 0,0 0,0 0,0 0,1 0,-1 0,0 0,1 0,0 0,-1 0,1 0,0 0,0 0,0 0,0-1,0 1,0 0,1-1,-1 1,0-1,1 0,0 1,-1-1,1 0,0 0,-1 0,1 0,0 0,0 0,1 0,9-1,0-1,0 0,0-1,0 0,0-1,0 0,0-1,-1 0,0-1,0 0,0-1,0 0,-1 0,0-1,0-1,6-7,26-13,48-25,-87 54,0 0,0 1,0-1,0 0,0 1,0 0,-1-1,1 1,0 0,-1 1,0-1,1 0,-1 1,0-1,0 1,0 0,-1-1,1 1,1 3,6 7,-6-10,0 1,0-1,0 1,1-1,0 0,-1 0,1-1,1 1,-1-1,0 0,0 0,1 0,-1 0,1-1,-1 0,1 0,0 0,0-1,-1 1,1-1,0 0,0-1,-1 1,1-1,0 0,0 0,-1 0,2-1,4-2,1 0,-1 0,-1-1,1-1,-1 1,0-2,0 1,-1-1,0 0,0-1,6-8,12-17,-3-2,-1 0,-1-2,-2 0,-2-1,-1-1,-2 0,-2-1,-2-1,-1 0,-2 0,-2 0,-2-1,-2 0,-2-23,0 48,0 1,0-1,-2 1,0-1,-1 1,-1 0,-6-14,11 29,0 0,0 0,-1 1,1-1,0 0,-1 1,1-1,0 0,-1 1,1-1,-1 0,1 1,-1-1,1 1,-1-1,1 1,-1-1,0 1,1-1,-1 1,0 0,1-1,-1 1,0 0,1 0,-1-1,0 1,0 0,1 0,-1 0,0 0,0 0,1 0,-1 0,0 0,0 0,1 0,-1 1,0-1,0 0,1 0,-1 1,0-1,1 1,-1-1,0 0,1 1,-1-1,1 1,-1-1,1 1,-1 0,1-1,-1 1,1-1,0 1,-1 0,1 0,0-1,-1 1,1 0,0 0,-19 46,13-8,2 1,2 1,2-1,3 21,-1 13,-2-28,1-1,2 0,2 0,3 0,1-1,8 23,73 143,-90-209,0 0,0 0,1 0,-1 1,1-1,-1 0,0 0,1 0,0 0,-1 0,1 0,0 0,-1 0,1-1,0 1,0 0,0 0,0-1,0 1,0 0,0-1,0 1,0-1,0 1,0-1,0 0,0 1,1-1,-1 0,0 0,0 0,0 0,0 0,1 0,4-7</inkml:trace>
  <inkml:trace contextRef="#ctx0" brushRef="#br0" timeOffset="1517.433">1976 382,'43'10,"43"2,17 0,0-2,-12-3,-18-2,-20-3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1 205,'1'0,"-1"-1,1 1,-1 0,1 0,-1-1,1 1,-1 0,1-1,-1 1,0-1,1 1,-1 0,0-1,1 1,-1-1,0 1,1-1,-1 1,0-1,0 1,0-1,1 1,-1-1,0 1,0-1,0 0,0 1,0-1,0 1,0-1,0 1,0-1,0 1,-1-1,1 1,0-1,0 1,0-1,-1 1,1-1,0 1,0-1,-1 1,1-1,-1 1,1-1,0 1,-1 0,1-1,-1 1,1 0,-1-1,1 1,-1 0,1 0,-1 0,1-1,51-4,-51 5,290 0,-288 0,0 1,0-1,0 0,0-1,0 1,1 0,-1 0,0-1,0 0,0 1,0-1,0 0,0 0,0 0,-1 0,1 0,0 0,0-1,-1 1,1-1,-1 1,1-1,-1 1,0-1,1 0,-1 0,0 0,0 1,0-1,-1 0,1 0,0-1,-1 1,1 0,-1 0,0 0,0 0,0 0,0 0,0-1,0 1,0 0,-1 0,1 0,-1 0,1 0,-1 0,0 0,0 0,0 0,0 0,0 0,0 1,-1-1,1 0,-1 1,0-1,-104-81,93 77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1,'75'134,"103"320,-178-454,23 39,-22-39,-1 1,1-1,-1 1,1-1,-1 1,1-1,-1 1,1-1,-1 1,1-1,0 0,-1 1,1-1,-1 0,1 1,0-1,0 0,-1 0,1 0,0 0,-1 0,1 0,0 0,0 0,-1 0,1 0,0 0,-1 0,1 0,0-1,-1 1,1 0,0 0,-1-1,1 1,0 0,-1-1,1 1,-1-1,1 1,-1-1,1 1,-1-1,1 1,-1-1,1 0,-1 1,0-1,1 0,-1 1,0-1,0 0,0 1,1-1,-1 0,0 1,0-2,51-176,-25 107,-12 36,-1 0,-2 0,-2-1,-1 0,-1-1,1-36,-9 22,0 51</inkml:trace>
  <inkml:trace contextRef="#ctx0" brushRef="#br0" timeOffset="1413.67">791 339,'-43'85,"-1"8,-5-3,-31 41,155-263,77-79,-68 125,-82 86,0 0,0 0,1 0,-1 0,0 0,0 0,0 1,0-1,-1 1,1-1,0 1,0 0,0-1,0 1,0 0,-1 0,1 1,0-1,-1 0,1 1,-1-1,0 0,1 1,-1 0,0-1,0 1,0 0,0 0,0-1,0 1,-1 0,1 0,0 0,-1 0,0 0,1 0,-1 0,0 0,0 0,0 0,0 0,-1 0,1 0,0 0,-1 0,0 0,1 0,2 15,75 190,-77-207,0 1,0-1,0 1,1 0,-1-1,0 1,0-1,0 1,0 0,0-1,0 1,0 0,0-1,-1 1,1-1,0 1,0 0,0-1,-1 1,1-1,0 1,-1-1,1 1,0-1,-1 1,1-1,-1 1,1-1,0 1,-1-1,1 0,-1 1,0-1,1 0,-1 1,1-1,-1 0,1 0,-1 0,0 1,1-1,-1 0,1 0,-1 0,0 0,1 0,-1 0,0 0,1 0,-1-1,1 1,-1 0,0 0,1 0,-1-1,1 1,-1 0,1-1,-1 1,1 0,-1-1,1 1,-1-1,1 1,-1-1,-48-14,-134-59,161 60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29,'5'0,"6"0,6 0,5 0,3 0,3 0,1 0,1 0,-1 0,-4-5,-3-1,1 0,1 1,1 2,1 0,-4 2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8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59,'43'-10,"29"-3,7 1,-5 2,-11 3,-11 3,-14 2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5.3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340 427,'-27'63,"3"1,3 1,2 1,-3 36,8-24,4 1,3 0,4 11,4-69,-1 1,-1 0,-1-1,0 1,-2-1,0 0,-2 0,0 0,-2-1,0 0,-1 0,-1-1,-1 0,0-1,-4 3,14-19,0 0,0 0,0 0,-1-1,1 1,-1-1,1 1,-1-1,0 1,1-1,-1 0,0 0,0 0,0 0,0 0,0 0,0-1,0 1,0-1,0 1,0-1,0 0,-1 1,1-1,0-1,0 1,0 0,0 0,-1-1,1 1,0-1,0 0,0 1,0-1,0 0,1 0,-1-1,0 1,0 0,0 0,1-1,-1 1,1-1,-1 0,1 1,0-1,0 0,0 0,0 0,0 0,0 0,-3-21,2-1,1 1,1-1,1 1,0-1,2 1,1-1,1 1,1 1,1-1,1 1,1 0,7-12,32-66,4 2,4 3,4 2,5 2,62-65,-73 93,2 2,4 3,2 2,2 4,2 2,27-13,-92 63,10-8,0 0,1 1,-1 0,2 1,-1 0,0 1,1 1,0 0,0 1,1 0,-1 1,0 0,10 1,-21 1,0 0,0 1,0-1,0 1,0 0,0 0,0-1,0 1,-1 1,1-1,0 0,-1 0,1 0,0 1,-1-1,0 1,1-1,-1 1,0 0,0 0,0-1,0 1,0 0,0 0,-1 0,1 0,0 0,-1 0,0 0,1 0,-1 0,0 0,0 0,0 0,-1 0,1 0,0 0,-1 0,1 0,-1 2,-32 80,-4-25,-3-3,-2-1,-3-2,-2-3,-11 8,46-46,-209 192,-55 59,273-261,0 0,1 0,-1 0,0 0,1 1,-1-1,1 1,0-1,0 1,0 0,0 0,0 0,1 0,-1 0,1 0,0 0,0 0,0 1,0-1,1 0,-1 1,1-1,0 1,0-1,0 1,1-1,-1 0,1 1,-1-1,1 0,0 1,1-1,-1 0,0 0,1 0,0 0,-1 0,3 1,9 3,0 0,0-1,1-1,0 0,0-1,0-1,0 0,1-1,4 0,12 3,-28-4,156 44,-153-42,-1 0,1 0,-1 1,0-1,0 1,0 0,-1 0,1 1,-1-1,0 1,0 0,-1 0,0 1,1-1,-2 1,1-1,-1 1,1 0,-2 0,1 0,-1 0,0 0,0 0,0 1,-1-1,-14 53,13-72,5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5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0 199,'64'-12,"0"3,0 3,1 3,64 4,-61 0,10 0,-78-3,0-1,0 1,0 0,-1 0,1 0,0 0,-1-1,0 1,1 0,-1 0,0 0,0 0,0 0,0 1,-1-1,1 0,0 0,-1 1,1-1,-1 1,0-1,1 1,-2-1,2 0,-9-10,-1 1,1 0,-2 0,1 1,-2 0,1 1,-1 1,-1 0,1 1,-1 0,-1 1,-11-4,6 7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57,'-5'10,"-11"31,-7 15,-1 1,0-3,-1-7,3-6,1-5,5-5,-1-6,3-4,-1-5,2 0,-2-3,3-5</inkml:trace>
  <inkml:trace contextRef="#ctx0" brushRef="#br0" timeOffset="251.118">0 1,'19'33,"16"22,2 5,0-8,-2-7,-2-6,-7-6,-3-8,0-4,-4 0,-1-4,1-4,-2-1,1-1,1-4,-1 3,0-1,-3-1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1 462,'4'4,"1"0,-1 0,1-1,0 0,0 1,1-1,-1-1,1 1,-1-1,1 0,0 0,0-1,0 0,0 0,0 0,0-1,0 0,0 0,0 0,0-1,0 0,0 0,0 0,0-1,-1 0,1 0,0-1,3-1,8-5,0-1,0-1,-1 0,0-1,-1-1,0 0,-1-1,2-4,-5 6,1 1,0-1,0-1,-1 0,0 0,-1-1,-1-1,-1 1,0-1,0-1,-2 0,0 0,0 0,-2 0,0-1,0-5,-4 21,1-1,-1 1,0-1,0 1,1-1,-1 1,0-1,-1 1,1 0,0-1,0 1,0-1,-1 1,1-1,-1 1,1 0,-1-1,0 1,1 0,-1 0,0-1,0 1,0 0,0 0,0 0,0 0,0 0,0 0,0 0,-1 1,1-1,0 0,0 1,-1-1,1 1,-1-1,1 1,0-1,-1 1,1 0,-1 0,1 0,-1 0,1 0,-1 0,1 0,-2 1,-60 36,53-27,0 1,1 0,1 1,0 0,0 0,1 1,1 0,0 0,1 0,0 1,1 0,1 0,0 0,1 0,0 0,1 1,1-1,0-9,1 0,0 0,0 0,0 0,0-1,1 1,0 0,0-1,0 0,1 1,-1-1,1 0,0 0,0 0,1-1,-1 1,1-1,-1 0,1 0,0 0,1 0,-1-1,0 1,1-1,-1 0,1 0,4 0,1 1,0 0,1-1,-1-1,0 0,1 0,-1-1,1 0,-1-1,1 0,-1 0,0-2,10-2,3 0,-1-2,1 0,-1-2,0 0,-1-1,0-2,-1 0,0-1,-1-1,0-1,-1 0,-1-1,0-1,-1-1,-2-1,1 0,4-10,14-61,-34 90,0-1,0 1,1-1,-1 1,0-1,0 1,0-1,0 1,0 0,0-1,0 1,1 0,-1 0,0 0,0 0,0 0,0 0,0 0,0 0,0 0,0 0,0 0,0 1,0-1,0 0,0 1,1-1,-1 1,0-1,0 1,0-1,1 1,-1-1,0 1,1 0,-1 0,0-1,1 1,-1 0,1 0,-1 0,1-1,-1 2,-8 8,0 0,0 0,1 1,0 1,1-1,1 1,-1 0,2 1,0-1,0 1,2 0,-1 0,1 1,1-1,1 2,0-11,1-1,0 0,0 1,0-1,1 0,-1 1,1-1,0 0,0 0,0 0,0 0,1 1,-1-1,1-1,0 1,0 0,0 0,0-1,0 1,0-1,1 0,-1 1,1-1,0 0,-1-1,1 1,0 0,0-1,0 0,1 1,-1-1,0-1,0 1,1 0,-1-1,0 1,3-1,8 0,0 0,0 0,0-2,0 1,-1-2,1 0,0 0,6-4,6-4,-1-1,-1-1,0-1,0 0,-1-2,-1-1,-1-1,-1-1,12-14,-19 20,-1-1,-1 0,-1-1,0 0,0 0,-2-1,0 0,-1-1,0 1,2-15,-8 31,-1-1,1 0,0 0,-1 1,1-1,-1 0,0 0,1 0,-1 0,0 0,1 0,-1 0,0 1,0-1,0 0,0 0,0 0,0 0,0 0,0 0,0 0,0 0,-1 0,1 0,0 0,0 0,-1 0,1 1,-1-1,1 0,-1 0,1 0,-1 1,0-1,1 0,-1 1,0-1,0 0,1 1,-1-1,0 1,0-1,0 1,0-1,0 1,1 0,-1 0,0-1,0 1,0 0,0 0,0 0,0 0,0 0,0 0,0 0,0 0,0 0,0 1,0-1,0 0,0 1,-9 7,0 1,0 0,1 0,0 1,1 0,0 1,1 0,0 0,1 1,-4 8,10-20,-9 15,0 0,1 1,1 0,0 0,1 0,1 1,0 0,1 0,1 1,1-1,1 1,0-1,1 1,1 1,0-14,1 0,0 0,0-1,0 1,0-1,1 1,0-1,0 0,0 0,0 0,0 0,1-1,0 1,0-1,0 0,0 0,0 0,1-1,-1 0,1 0,-1 0,1 0,0 0,0-1,0 0,0 0,0-1,4 1,14 1</inkml:trace>
  <inkml:trace contextRef="#ctx0" brushRef="#br0" timeOffset="549.003">1609 321,'-315'383,"506"-598,-39 72,-151 141,-1 1,1 0,0 0,-1 0,1 0,0 0,0-1,0 1,0 1,0-1,0 0,0 0,0 0,0 1,0-1,1 0,-1 1,0-1,0 1,1-1,-1 1,0 0,1 0,-1-1,0 1,1 0,-1 0,0 0,1 1,-1-1,0 0,1 0,-1 1,0-1,0 1,1-1,-1 1,0-1,0 1,0 0,0 0,1-1,-1 1,0 0,-1 0,1 0,0 0,0 0,0 0,-1 1,1-1,0 0,-1 0,1 1,3 89,-6-81,1-1,1 1,0-1,0 1,1-1,0 0,0 1,1-1,0 0,1 0,0 0,1 0,4 8,1-8,0-5</inkml:trace>
  <inkml:trace contextRef="#ctx0" brushRef="#br0" timeOffset="795.915">1440 546,'23'0,"19"0,6 0,0 0,-4 0,-3 0,-6-5,-7-1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0 116,'382'0,"-155"-28,-110 27,-133 1,11 1,0 0,-1-1,1 0,-1 0,1 0,-1-1,1 1,-1-1,1-1,0 1,0-1,-1 0,1 0,1 0,-1-1,0 0,0 0,1 0,0 0,-4-3,-15-31,16 20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8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60 210,'-29'431,"18"-369,-3-97,11 0,1 0,2-1,1 1,2 0,1-1,2 1,1 1,2-1,1 2,2-1,1 1,2 1,1 1,1 0,2 1,1 0,6-3,39-23,-64 55,1 0,-1 0,1 0,-1 0,1 1,0-1,0 1,-1-1,1 1,0-1,0 1,0 0,-1 0,1 0,0 0,0 0,0 1,0-1,-1 0,1 1,0-1,0 1,-1 0,1 0,-1-1,1 1,0 0,-1 0,0 1,1-1,-1 0,0 0,1 1,-1-1,0 1,0-1,0 1,0-1,0 1,-1-1,1 1,0 0,-1 0,1 0,14 112,-10-87</inkml:trace>
  <inkml:trace contextRef="#ctx0" brushRef="#br0" timeOffset="4881.82">540 492,'-328'334,"305"-305,16-20,18-23,44-47,2 2,3 2,61-43,-119 98,-1 0,0 0,1 0,-1 0,1 1,-1-1,1 0,0 1,0-1,0 1,0-1,0 1,0 0,0 0,0 0,0 0,1 1,-1-1,0 0,1 1,-1 0,0-1,1 1,-1 0,0 0,1 0,-1 1,0-1,1 0,-1 1,0 0,1 0,-1-1,0 1,0 0,0 1,1-1,53 175,-30-129,-81-62,-167-67,198 74</inkml:trace>
  <inkml:trace contextRef="#ctx0" brushRef="#br0" timeOffset="5468.506">991 463,'-14'24,"-15"23,-6 7,2 0,1-4,3-7,0-5,1-4,5-4,2-6,4-3,0 0,8-4,11-4,4-10,6-5,2-2</inkml:trace>
  <inkml:trace contextRef="#ctx0" brushRef="#br0" timeOffset="5833.302">1387 576,'-1'1,"-25"10,1 2,0 0,1 1,1 2,0 1,1 0,1 1,1 2,0 0,-1 3,19-20,0-1,0 0,0 1,0 0,0-1,0 1,1 0,-1 0,1 0,0 0,0 0,0 0,0 0,1 0,-1 1,1-1,0 0,0 0,0 1,0-1,0 0,1 0,-1 0,1 1,0-1,0 0,0 0,1 0,-1 0,1-1,-1 1,1 0,0 0,0-1,0 0,0 1,1-1,-1 0,1 0,-1 0,1 0,0 0,0-1,0 1,0-1,0 0,14 2,0-1,1-1,-1 0,1-1,-1-1,0-1,1 0,-1-1,0-1,0-1,-1 0,1-1,-1-1,0-1,-1 0,0-1,1-1,0 1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5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92 0,'-19'43,"-6"20,0 2,10-8,8-19,9-17,5-16,5-14,2-10,-2-1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8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646 352,'-217'246,"-167"248,340-432,65-79,382-485,-306 390,63-70,56-41,-109 119,-107 103,1 0,-1 0,1 1,-1-1,1 0,-1 0,1 1,-1-1,1 0,-1 1,1-1,0 1,-1-1,1 1,0-1,0 1,-1-1,1 1,0 0,0-1,0 1,0 0,-1 0,1 0,0 0,0-1,0 1,0 0,0 0,0 1,-1-1,1 0,0 0,0 0,0 1,0-1,-1 0,1 1,0-1,0 1,0-1,-1 1,1-1,0 1,-1-1,1 1,-1 0,1-1,0 1,-1 0,0-1,1 1,-1 0,1 0,-1 0,4 54,-4-46,-31 388,29-364,-2 5,1 0,2 0,2 0,1 0,2 0,2 0,1-1,2 0,1 0,11 23,-21-60,0 0,-1-1,1 1,0 0,0 0,-1 0,1 0,0 0,-1 1,1-1,0 0,-1 0,1 0,0 0,-1 0,1 0,0 0,0 1,-1-1,1 0,0 0,-1 0,1 1,0-1,0 0,0 0,-1 0,1 1,0-1,0 0,0 1,0-1,-1 0,1 1,0-1,0 0,0 0,0 1,0-1,0 0,0 1,0-1,0 0,0 1,-35-29,30 23,-50-33,-1 1,-1 4,-2 1,-1 4,-1 2,-21-4,-6-5,-233-86,296 111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78,'-20'24,"0"0,2 1,0 1,2 0,1 2,1 0,1 0,2 1,1 1,-1 5,10-31,-1 0,1 0,0 0,1 0,-1 0,1 0,-1 0,1 0,0 0,0 0,1 0,0 0,-1 0,1 0,0 0,1 0,-1-1,1 1,0 0,0-1,0 1,0-1,0 0,1 0,-1 1,1-2,0 1,0 0,0-1,1 1,-1-1,0 0,1 0,0 0,-1 0,1-1,0 0,0 1,0-2,2 2,5-2,0 0,0-1,0 0,0-1,0 0,0-1,0 0,0 0,-1-1,0-1,0 0,0 0,0-1,-1 0,0-1,0 1,-1-2,0 0,0 0,0 0,-1-1,-1 0,1 0,-2-1,1 1,-1-1,-1-1,0 1,0-1,-1 1,0-1,-1 0,0 0,-1 0,0 0,-1-5,-2 3,-1 0,0 0,-1 0,0 1,-1-1,0 1,-1 0,-1 0,0 1,0 0,-1 0,-1 1,0-1,0 2,-1 0,0 0,0 1,-1 0,0 0,-1 1,-8-3,17 8,1 0,-1 1,0-1,0 1,0 0,0 0,0 0,0 0,0 1,0-1,0 1,0 0,0-1,0 2,-1-1,1 0,0 1,0-1,0 1,0 0,0 0,-2 1,-8 9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0 562,'170'-316,"-170"314,0 0,1 0,-1 1,1-1,0 0,-1 0,1 0,0 0,0 1,0-1,1 1,-1-1,0 0,0 1,1 0,-1-1,1 1,-1 0,1 0,0 0,-1 0,1 0,0 0,0 0,0 1,-1-1,1 1,0-1,0 1,0 0,0-1,0 1,0 0,0 1,0-1,0 0,0 0,0 1,0-1,0 1,-1 0,1-1,0 1,0 0,0 0,-1 0,1 0,-1 1,1-1,-1 0,1 1,-1-1,1 2,34 62,-31-54,0-1,1 1,0-1,1 0,0 0,0-1,1 0,0 0,1-1,4 4,-7-7,0 0,0-1,1 0,-1 0,1 0,0-1,0 0,0 0,0-1,1 0,-1 0,1-1,-1 0,1 0,0 0,-1-1,1-1,-1 1,1-1,-1 0,1-1,-1 0,1 0,-1-1,0 0,5-2,0-4,-1 0,0 0,0-1,-1-1,0 0,0 0,-1-1,-1 0,0 0,-1-1,0 0,-1-1,-1 1,0-1,0 0,-2 0,1-1,-2 1,0-1,-1 0,0 1,-2-1,1 0,-2 1,-1-11,1-31,2 32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337 340,'-29'-5,"-165"65,86-14,109-46,-1 0,0 0,0 0,1-1,-1 1,0 0,1 0,-1 0,0 0,1 0,-1 0,0-1,1 1,-1 0,1 0,-1 0,0 0,1 0,-1 0,0 1,1-1,-1 0,0 0,1 0,-1 0,0 0,1 0,-1 1,0-1,1 0,-1 0,0 0,1 1,-1-1,0 0,0 0,0 1,1-1,-1 0,0 1,0-1,0 0,1 1,-1-1,0 0,0 1,0-1,0 0,0 1,0-1,0 0,0 1,0-1,0 1,0-1,0 0,0 1,0-1,0 0,0 1,-1-1,1 0,0 1,0-1,0 0,0 1,-1-1,1 0,0 1,32 1,170 18,-200-20,0 0,0 0,0 1,0-1,0 1,0 0,0 0,0-1,0 1,0 0,0 1,0-1,-1 0,1 0,0 1,-1-1,1 1,-1 0,0-1,1 1,-1 0,0 0,0-1,0 1,0 0,0 0,-1 0,1 0,-1 1,1-1,-1 0,0 0,0 0,0 0,0 0,0 0,0 1,0-1,-1 0,1 0,-1 0,0 0,0 0,1 0,-1 0,0 0,-1 0,1-1,0 1,0 0,-1-1,1 1,-1-1,0 1,-113 105,33-40,10 22,70-86,1 1,-1-1,1 1,0-1,0 1,0-1,1 1,-1 0,1-1,0 1,0 0,0-1,0 1,1 0,-1-1,1 1,0 0,0-1,1 1,-1-1,1 0,-1 1,1-1,0 0,0 0,1 0,-1 0,0 0,1-1,2 4,0-1,1 0,0 0,0 0,0-1,0 0,0 0,1 0,0-1,0 0,0-1,0 1,0-1,0-1,1 1,-1-1,0 0,1-1,-1 0,1 0,-1-1,1 0,-1 0,0 0,1-1,-1-1,1 1,14-11,-4 1</inkml:trace>
  <inkml:trace contextRef="#ctx0" brushRef="#br0" timeOffset="287.519">224 1,'-19'109,"6"2,5-1,4 1,10 105,4 98,1-218,-7-73,-1 0,-1 1,0-1,-2 1,-1-1,-3 14,-24 65,21-84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92,'-6'11,"0"1,1 0,0 0,1 0,0 0,1 1,0-1,1 1,1 0,0 0,1 0,0 0,0-1,2 1,0 0,0 0,1-1,4 12,-5-21,0 0,1 0,-1 0,1 0,-1 0,1 0,0-1,0 1,0-1,0 0,1 0,-1 0,1-1,-1 1,1-1,-1 1,1-1,0 0,0-1,0 1,-1-1,1 0,0 1,0-2,0 1,0 0,-1-1,1 0,0 0,0 0,0 0,8-3,0 1,-1-2,1 0,-1 0,0-1,-1 0,1-1,-1 0,2-3,-8 7,1-1,-1 0,1 0,-1 0,0 0,-1-1,1 1,-1-1,0 0,0 0,0 0,-1-1,1 1,-2-1,1 1,0-1,-1 0,0 0,0 1,-1-1,0 0,0 0,0 0,-1 0,0 1,0-1,0 0,-1 1,1-1,-1 1,-1-1,1 1,-1 0,0 0,0 0,-1 0,1 0,-1 1,0 0,0 0,0 0,-1 0,0 0,-2 0,-2-1,0 0,0 1,-1 0,0 1,0 0,0 0,0 1,0 1,0-1,-1 2,1-1,0 2,-1-1,-4 2,-6 4</inkml:trace>
  <inkml:trace contextRef="#ctx0" brushRef="#br0" timeOffset="384.07">520 375,'127'-221,"-74"164,-51 57,0 0,0 0,0 1,0-1,1 1,-1-1,-1 1,1-1,0 1,0 0,0 0,0 0,0 0,-1 0,1 1,0-1,-1 0,1 1,-1-1,0 1,1 0,-1-1,0 1,0 0,0 0,0 0,0 0,-1 0,1 0,-1 0,1 0,-1 0,1 0,-1 0,0 0,0 0,0 0,4 11,-2-6,-1 0,2-1,-1 1,1-1,0 1,0-1,1 0,0 0,0 0,0-1,1 1,-1-1,1 0,1 0,-1-1,1 0,0 0,0 0,0 0,0-1,0 0,1-1,0 1,-1-1,1 0,0-1,0 0,0 0,0 0,0-1,0 0,0-1,0 1,0-1,0-1,0 1,0-1,0 0,0-1,12-10,0-2,-2 1,0-2,-1-1,0 0,-1 0,-1-2,-1 0,-1 0,1-3,26-52,-32 58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1 785,'233'-269,"-186"226,-46 44,0-1,0 1,0 0,0 0,0 0,0 0,0 0,0 0,0 1,0-1,-1 0,1 0,0 0,-1 1,1-1,-1 0,0 1,1-1,-1 1,0-1,0 0,0 1,0-1,0 1,0-1,0 1,0-1,0 0,-1 1,1-1,-1 2,1-1,-3 36,4 79,-1-113,1 0,0-1,0 1,0-1,0 0,1 1,0-1,-1 0,1 0,0 0,0 0,1 0,-1 0,1 0,-1-1,1 1,0-1,0 0,0 0,0 0,0 0,1-1,-1 1,0-1,1 0,-1 0,1 0,-1 0,1-1,3 1,0-1,1 0,-1-1,0 0,-1 0,1 0,0-1,0 0,0 0,-1-1,1 0,-1 0,0 0,0-1,0 0,0 0,-1 0,0-1,0 0,3-3,5-6,-1 0,0-1,-1-1,-1 1,0-2,-1 1,0-4,25-74,-31 73</inkml:trace>
  <inkml:trace contextRef="#ctx0" brushRef="#br0" timeOffset="417.621">961 474,'-15'13,"1"0,0 1,1 0,0 1,2 0,-1 1,2 1,0-1,1 2,1-1,1 1,0 0,1 1,0 6,5-21,1-1,-1 1,1-1,0 1,0 0,1-1,-1 1,1-1,0 1,-1 0,2-1,-1 0,0 1,1-1,-1 0,1 0,0 1,0-1,0-1,1 1,-1 0,1-1,-1 1,1-1,0 0,0 1,0-2,0 1,1 0,-1 0,0-1,1 0,-1 0,1 0,-1 0,1 0,-1-1,1 0,0 1,-1-1,3-1,7 2,0-2,0 1,-1-2,1 0,0 0,0-1,-1-1,0 0,1-1,-2 0,1-1,0 0,-1-1,0 0,-1-1,0 0,0 0,-1-1,0-1,0 1,-1-1,0-1,4-7,11-20,-1 0,-3-2,0 0,-3-2,-1 1,2-18,-10 38,-1 0,0 0,-1 0,-2-1,0 0,-1 1,-2-1,0 0,-1 0,-1 0,-1 0,-4-14,5 31,1 0,-1 1,0-1,0 1,0 0,0 0,-1 0,0 0,0 0,0 0,0 1,-1-1,1 1,-1 0,0 0,0 0,0 1,0-1,0 1,-1 0,1 0,-1 1,1-1,-1 1,0 0,1 0,-1 1,0-1,0 1,0 0,0 1,1-1,-1 1,0 0,0 0,1 0,-1 0,1 1,-1 0,-9 7,0 1,2 0,-1 1,1 1,1 0,0 0,0 1,1 0,1 1,1 0,0 1,0 0,2 0,-1 0,2 1,0 0,1 0,1 0,1 0,0 1,1-1,0 1,2-1,0 1,0-1,2 1,3 13,-1-15,0-1,1 1,1-1,0 0,1-1,0 0,1 0,0-1,1 0,1-1,0 0,0 0,1-1,0-1,1 0,0 0,7 2,10 6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3,'-12'-2,"-2"16,14-2,0-1,2 1,-1-1,1 1,1-1,0 1,1-1,0-1,1 1,0 0,5 8,-3-4,64 115,-38-106,-16-21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17,'6'-17,"6"42,93 251,-104-276,-1-1,0 0,0 1,0-1,1 0,-1 1,0-1,1 1,-1-1,0 1,1-1,-1 1,1-1,-1 1,1-1,-1 1,1-1,-1 1,1 0,0-1,-1 1,1 0,-1 0,1-1,0 1,-1 0,1 0,0 0,-1 0,1 0,0 0,-1 0,1 0,0 0,-1 0,1 0,0 0,-1 1,1-1,0 0,-1 0,1 1,-1-1,1 0,-1 1,1-1,-1 0,1 1,-1-1,1 1,-1-1,1 1,-1-1,1 1,-1 0,0-1,0 1,1-1,-1 1,0 0,0-1,1 1,6-18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1,'-1'1,"-1"0,1 0,-1 0,1 1,0-1,0 0,0 1,0-1,0 1,0-1,0 1,0-1,0 1,1 0,-1 0,1-1,-1 1,1 0,0 0,0-1,-1 1,1 0,0 0,1 0,-1-1,0 1,1 0,-1 0,0 0,1-1,0 1,0 0,-1-1,1 1,0-1,1 6,5 21,1 0,1-1,2 0,0-1,10 13,24 61,-29-70,-7-24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1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1,'-5'19,"-1"11,0 6,6-4,3-3,5-5,2-3,4 0,0 2,-3 1,-3 1,-3 2,2-4,1-11,-2-12,-2-6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2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0,'31'97,"-10"-49,79 230,-56-172,-40-125,-5 1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1,'0'5,"0"6,5 2,1 2,1 5,2 3,1 3,3 1,0 1,-3 1,2-5,-2-2,-1-9,-3-11,-3-7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  <inkml:trace contextRef="#ctx0" brushRef="#br1" timeOffset="131192.847">2283 2191,'-65'-71,"59"66,0 1,0 0,-1 0,1 0,-1 1,0 0,0 0,0 1,0 0,0 0,0 0,-1 1,1 1,-1-1,1 1,0 0,-1 1,1-1,-1 1,1 1,-6 1,-11 6,0 1,1 1,0 0,0 2,1 1,1 1,0 0,1 2,1 0,1 1,0 2,-144 119,7-1,138-113,1 1,2 0,0 0,2 2,1-1,-1 7,-1-2,-2 0,-1-1,-1-1,-2-1,-6 7,13-18,-5 8,-2 0,0-1,-1-2,-2 0,0 0,-1-2,-13 8,28-23,-1 0,1-1,-1 0,0 0,-1-1,1 0,-1 0,1-1,-1-1,-10 2,-176 25,25-1,147-27,11-2,0 2,0 0,0 0,0 1,0 1,0 0,1 1,-1 0,1 1,-9 5,3 2,2 1,-1 1,2 0,0 1,1 1,0 0,2 1,-5 8,-16 20,26-36,0 1,2 1,-1-1,1 1,1 0,0 0,0 0,1 1,1-1,0 1,1 0,-1 1,-23 132,19-96,-2 0,-3-1,-1 0,-2-1,-3-1,-16 33,29-68,-56 175,47-111,8-54,1-1,1 1,0-1,2 1,0 0,2 0,0 0,1-1,2 2,6 39,-3 1,-3 0,-2 0,-5 48,1 3,2 292,1-388,1 0,0 0,2-1,-1 1,2 0,0-1,1 0,1 0,1-1,0 0,1 0,0-1,1 0,0-1,2 0,-1 0,2-1,-1-1,2 0,6 4,5 3,2-1,0-1,1-1,0-2,1-1,0-1,1-1,0-2,1-1,26 3,233-4,-169-9,-43 3,0-4,0-3,32-9,427-54,-194 2,-339 67,0 1,0-1,0 0,0 0,0 0,0-1,0 1,-1-1,1 0,0 0,-1 0,0-1,1 1,-1-1,0 0,-1 0,1 0,0 0,-1 0,1 0,-1-1,0 1,0-1,-1 0,1 0,0-1,3-21,2-1,0 1,2 0,1 1,1 0,2 0,0 1,12-16,-6 15,-1-1,-1 0,-2-1,-1-1,-1 0,-1-1,2-13,113-354,-57 227,-8-6,-53 163,0 1,1 1,1 0,-1 0,2 1,-1 0,2 1,-1 0,1 1,0 0,0 1,0 1,1 0,0 1,0 0,1 1,-1 1,1 0,-1 1,3 1,55-14,-21 3,-37 10,1-2,-1 0,0 0,0-1,0-1,0-1,-1 0,0 0,0-1,-1-1,9-6,74-112,-67 81,151-226,-103 157,-56 75,-1-1,-2-1,-2 0,-1-1,0-12,21-61,10 7,-37 94,1-1,-2 0,0 0,-1 0,0-1,-1 0,-1 0,-1 0,0-1,-1 1,-1-1,0 1,-1-1,-1 0,-1 1,0-1,-1 1,-5-13,-67-131,7 0,41 120,-1 2,-2 2,-1 0,-2 2,-31-24,-19-22,-27-3,100 75,0 1,0 0,-1 1,0 0,0 0,0 2,-1-1,0 1,1 1,-2 0,1 1,0 0,0 1,-1 0,-8 1,-206 2,85-30,-112 27,86 29,150-31,7-3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8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5.8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44 192,'-14'-43,"0"-10,2 10,8 11,5 16,2 12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646 352,'-217'246,"-167"248,340-432,65-79,382-485,-306 390,63-70,56-41,-109 119,-107 103,1 0,-1 0,1 1,-1-1,1 0,-1 0,1 1,-1-1,1 0,-1 1,1-1,0 1,-1-1,1 1,0-1,0 1,-1-1,1 1,0 0,0-1,0 1,0 0,-1 0,1 0,0 0,0-1,0 1,0 0,0 0,0 1,-1-1,1 0,0 0,0 0,0 1,0-1,-1 0,1 1,0-1,0 1,0-1,-1 1,1-1,0 1,-1-1,1 1,-1 0,1-1,0 1,-1 0,0-1,1 1,-1 0,1 0,-1 0,4 54,-4-46,-31 388,29-364,-2 5,1 0,2 0,2 0,1 0,2 0,2 0,1-1,2 0,1 0,11 23,-21-60,0 0,-1-1,1 1,0 0,0 0,-1 0,1 0,0 0,-1 1,1-1,0 0,-1 0,1 0,0 0,-1 0,1 0,0 0,0 1,-1-1,1 0,0 0,-1 0,1 1,0-1,0 0,0 0,-1 0,1 1,0-1,0 0,0 1,0-1,-1 0,1 1,0-1,0 0,0 0,0 1,0-1,0 0,0 1,0-1,0 0,0 1,-35-29,30 23,-50-33,-1 1,-1 4,-2 1,-1 4,-1 2,-21-4,-6-5,-233-86,296 111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78,'-20'24,"0"0,2 1,0 1,2 0,1 2,1 0,1 0,2 1,1 1,-1 5,10-31,-1 0,1 0,0 0,1 0,-1 0,1 0,-1 0,1 0,0 0,0 0,1 0,0 0,-1 0,1 0,0 0,1 0,-1-1,1 1,0 0,0-1,0 1,0-1,0 0,1 0,-1 1,1-2,0 1,0 0,0-1,1 1,-1-1,0 0,1 0,0 0,-1 0,1-1,0 0,0 1,0-2,2 2,5-2,0 0,0-1,0 0,0-1,0 0,0-1,0 0,0 0,-1-1,0-1,0 0,0 0,0-1,-1 0,0-1,0 1,-1-2,0 0,0 0,0 0,-1-1,-1 0,1 0,-2-1,1 1,-1-1,-1-1,0 1,0-1,-1 1,0-1,-1 0,0 0,-1 0,0 0,-1-5,-2 3,-1 0,0 0,-1 0,0 1,-1-1,0 1,-1 0,-1 0,0 1,0 0,-1 0,-1 1,0-1,0 2,-1 0,0 0,0 1,-1 0,0 0,-1 1,-8-3,17 8,1 0,-1 1,0-1,0 1,0 0,0 0,0 0,0 0,0 1,0-1,0 1,0 0,0-1,0 2,-1-1,1 0,0 1,0-1,0 1,0 0,0 0,-2 1,-8 9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0 562,'170'-316,"-170"314,0 0,1 0,-1 1,1-1,0 0,-1 0,1 0,0 0,0 1,0-1,1 1,-1-1,0 0,0 1,1 0,-1-1,1 1,-1 0,1 0,0 0,-1 0,1 0,0 0,0 0,0 1,-1-1,1 1,0-1,0 1,0 0,0-1,0 1,0 0,0 1,0-1,0 0,0 0,0 1,0-1,0 1,-1 0,1-1,0 1,0 0,0 0,-1 0,1 0,-1 1,1-1,-1 0,1 1,-1-1,1 2,34 62,-31-54,0-1,1 1,0-1,1 0,0 0,0-1,1 0,0 0,1-1,4 4,-7-7,0 0,0-1,1 0,-1 0,1 0,0-1,0 0,0 0,0-1,1 0,-1 0,1-1,-1 0,1 0,0 0,-1-1,1-1,-1 1,1-1,-1 0,1-1,-1 0,1 0,-1-1,0 0,5-2,0-4,-1 0,0 0,0-1,-1-1,0 0,0 0,-1-1,-1 0,0 0,-1-1,0 0,-1-1,-1 1,0-1,0 0,-2 0,1-1,-2 1,0-1,-1 0,0 1,-2-1,1 0,-2 1,-1-11,1-31,2 32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337 340,'-29'-5,"-165"65,86-14,109-46,-1 0,0 0,0 0,1-1,-1 1,0 0,1 0,-1 0,0 0,1 0,-1 0,0-1,1 1,-1 0,1 0,-1 0,0 0,1 0,-1 0,0 1,1-1,-1 0,0 0,1 0,-1 0,0 0,1 0,-1 1,0-1,1 0,-1 0,0 0,1 1,-1-1,0 0,0 0,0 1,1-1,-1 0,0 1,0-1,0 0,1 1,-1-1,0 0,0 1,0-1,0 0,0 1,0-1,0 0,0 1,0-1,0 1,0-1,0 0,0 1,0-1,0 0,0 1,-1-1,1 0,0 1,0-1,0 0,0 1,-1-1,1 0,0 1,32 1,170 18,-200-20,0 0,0 0,0 1,0-1,0 1,0 0,0 0,0-1,0 1,0 0,0 1,0-1,-1 0,1 0,0 1,-1-1,1 1,-1 0,0-1,1 1,-1 0,0 0,0-1,0 1,0 0,0 0,-1 0,1 0,-1 1,1-1,-1 0,0 0,0 0,0 0,0 0,0 0,0 1,0-1,-1 0,1 0,-1 0,0 0,0 0,1 0,-1 0,0 0,-1 0,1-1,0 1,0 0,-1-1,1 1,-1-1,0 1,-113 105,33-40,10 22,70-86,1 1,-1-1,1 1,0-1,0 1,0-1,1 1,-1 0,1-1,0 1,0 0,0-1,0 1,1 0,-1-1,1 1,0 0,0-1,1 1,-1-1,1 0,-1 1,1-1,0 0,0 0,1 0,-1 0,0 0,1-1,2 4,0-1,1 0,0 0,0 0,0-1,0 0,0 0,1 0,0-1,0 0,0-1,0 1,0-1,0-1,1 1,-1-1,0 0,1-1,-1 0,1 0,-1-1,1 0,-1 0,0 0,1-1,-1-1,1 1,14-11,-4 1</inkml:trace>
  <inkml:trace contextRef="#ctx0" brushRef="#br0" timeOffset="287.519">224 1,'-19'109,"6"2,5-1,4 1,10 105,4 98,1-218,-7-73,-1 0,-1 1,0-1,-2 1,-1-1,-3 14,-24 65,21-84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92,'-6'11,"0"1,1 0,0 0,1 0,0 0,1 1,0-1,1 1,1 0,0 0,1 0,0 0,0-1,2 1,0 0,0 0,1-1,4 12,-5-21,0 0,1 0,-1 0,1 0,-1 0,1 0,0-1,0 1,0-1,0 0,1 0,-1 0,1-1,-1 1,1-1,-1 1,1-1,0 0,0-1,0 1,-1-1,1 0,0 1,0-2,0 1,0 0,-1-1,1 0,0 0,0 0,0 0,8-3,0 1,-1-2,1 0,-1 0,0-1,-1 0,1-1,-1 0,2-3,-8 7,1-1,-1 0,1 0,-1 0,0 0,-1-1,1 1,-1-1,0 0,0 0,0 0,-1-1,1 1,-2-1,1 1,0-1,-1 0,0 0,0 1,-1-1,0 0,0 0,0 0,-1 0,0 1,0-1,0 0,-1 1,1-1,-1 1,-1-1,1 1,-1 0,0 0,0 0,-1 0,1 0,-1 1,0 0,0 0,0 0,-1 0,0 0,-2 0,-2-1,0 0,0 1,-1 0,0 1,0 0,0 0,0 1,0 1,0-1,-1 2,1-1,0 2,-1-1,-4 2,-6 4</inkml:trace>
  <inkml:trace contextRef="#ctx0" brushRef="#br0" timeOffset="384.07">520 375,'127'-221,"-74"164,-51 57,0 0,0 0,0 1,0-1,1 1,-1-1,-1 1,1-1,0 1,0 0,0 0,0 0,0 0,-1 0,1 1,0-1,-1 0,1 1,-1-1,0 1,1 0,-1-1,0 1,0 0,0 0,0 0,0 0,-1 0,1 0,-1 0,1 0,-1 0,1 0,-1 0,0 0,0 0,0 0,4 11,-2-6,-1 0,2-1,-1 1,1-1,0 1,0-1,1 0,0 0,0 0,0-1,1 1,-1-1,1 0,1 0,-1-1,1 0,0 0,0 0,0 0,0-1,0 0,1-1,0 1,-1-1,1 0,0-1,0 0,0 0,0 0,0-1,0 0,0-1,0 1,0-1,0-1,0 1,0-1,0 0,0-1,12-10,0-2,-2 1,0-2,-1-1,0 0,-1 0,-1-2,-1 0,-1 0,1-3,26-52,-32 58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1 785,'233'-269,"-186"226,-46 44,0-1,0 1,0 0,0 0,0 0,0 0,0 0,0 0,0 1,0-1,-1 0,1 0,0 0,-1 1,1-1,-1 0,0 1,1-1,-1 1,0-1,0 0,0 1,0-1,0 1,0-1,0 1,0-1,0 0,-1 1,1-1,-1 2,1-1,-3 36,4 79,-1-113,1 0,0-1,0 1,0-1,0 0,1 1,0-1,-1 0,1 0,0 0,0 0,1 0,-1 0,1 0,-1-1,1 1,0-1,0 0,0 0,0 0,0 0,1-1,-1 1,0-1,1 0,-1 0,1 0,-1 0,1-1,3 1,0-1,1 0,-1-1,0 0,-1 0,1 0,0-1,0 0,0 0,-1-1,1 0,-1 0,0 0,0-1,0 0,0 0,-1 0,0-1,0 0,3-3,5-6,-1 0,0-1,-1-1,-1 1,0-2,-1 1,0-4,25-74,-31 73</inkml:trace>
  <inkml:trace contextRef="#ctx0" brushRef="#br0" timeOffset="417.621">961 474,'-15'13,"1"0,0 1,1 0,0 1,2 0,-1 1,2 1,0-1,1 2,1-1,1 1,0 0,1 1,0 6,5-21,1-1,-1 1,1-1,0 1,0 0,1-1,-1 1,1-1,0 1,-1 0,2-1,-1 0,0 1,1-1,-1 0,1 0,0 1,0-1,0-1,1 1,-1 0,1-1,-1 1,1-1,0 0,0 1,0-2,0 1,1 0,-1 0,0-1,1 0,-1 0,1 0,-1 0,1 0,-1-1,1 0,0 1,-1-1,3-1,7 2,0-2,0 1,-1-2,1 0,0 0,0-1,-1-1,0 0,1-1,-2 0,1-1,0 0,-1-1,0 0,-1-1,0 0,0 0,-1-1,0-1,0 1,-1-1,0-1,4-7,11-20,-1 0,-3-2,0 0,-3-2,-1 1,2-18,-10 38,-1 0,0 0,-1 0,-2-1,0 0,-1 1,-2-1,0 0,-1 0,-1 0,-1 0,-4-14,5 31,1 0,-1 1,0-1,0 1,0 0,0 0,-1 0,0 0,0 0,0 0,0 1,-1-1,1 1,-1 0,0 0,0 0,0 1,0-1,0 1,-1 0,1 0,-1 1,1-1,-1 1,0 0,1 0,-1 1,0-1,0 1,0 0,0 1,1-1,-1 1,0 0,0 0,1 0,-1 0,1 1,-1 0,-9 7,0 1,2 0,-1 1,1 1,1 0,0 0,0 1,1 0,1 1,1 0,0 1,0 0,2 0,-1 0,2 1,0 0,1 0,1 0,1 0,0 1,1-1,0 1,2-1,0 1,0-1,2 1,3 13,-1-15,0-1,1 1,1-1,0 0,1-1,0 0,1 0,0-1,1 0,1-1,0 0,0 0,1-1,0-1,1 0,0 0,7 2,10 6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3,'-12'-2,"-2"16,14-2,0-1,2 1,-1-1,1 1,1-1,0 1,1-1,0-1,1 1,0 0,5 8,-3-4,64 115,-38-106,-16-21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17,'6'-17,"6"42,93 251,-104-276,-1-1,0 0,0 1,0-1,1 0,-1 1,0-1,1 1,-1-1,0 1,1-1,-1 1,1-1,-1 1,1-1,-1 1,1-1,-1 1,1 0,0-1,-1 1,1 0,-1 0,1-1,0 1,-1 0,1 0,0 0,-1 0,1 0,0 0,-1 0,1 0,0 0,-1 0,1 0,0 0,-1 1,1-1,0 0,-1 0,1 1,-1-1,1 0,-1 1,1-1,-1 0,1 1,-1-1,1 1,-1-1,1 1,-1-1,1 1,-1 0,0-1,0 1,1-1,-1 1,0 0,0-1,1 1,6-18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1,'-1'1,"-1"0,1 0,-1 0,1 1,0-1,0 0,0 1,0-1,0 1,0-1,0 1,0-1,0 1,1 0,-1 0,1-1,-1 1,1 0,0 0,0-1,-1 1,1 0,0 0,1 0,-1-1,0 1,1 0,-1 0,0 0,1-1,0 1,0 0,-1-1,1 1,0-1,1 6,5 21,1 0,1-1,2 0,0-1,10 13,24 61,-29-70,-7-24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1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1,'-5'19,"-1"11,0 6,6-4,3-3,5-5,2-3,4 0,0 2,-3 1,-3 1,-3 2,2-4,1-11,-2-12,-2-6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2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0,'31'97,"-10"-49,79 230,-56-172,-40-125,-5 1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1,'0'5,"0"6,5 2,1 2,1 5,2 3,1 3,3 1,0 1,-3 1,2-5,-2-2,-1-9,-3-11,-3-7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0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0,'-18'31,"-5"107,13-65,3 1,4 0,5 73,0-31,-19-14,12-90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0 143,'38'-10,"23"-8,5 0,2 2,-2-1,-2 3,-8 3,-3 4,-6 3,-1-2,-4-1,-5 2,-3 0,-2 3,-3 0,-1 2,0-1,-6 2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1,'-16'353,"11"-300,3 0,2-1,3 1,5 26,-3-43,1-1,2-1,1 1,14 31,-22-63,0 0,0-1,0 1,1 0,-1 0,1-1,0 1,0-1,0 1,0-1,0 0,1 0,-1 0,1 0,-1 0,1 0,0-1,0 1,-1-1,1 0,0 0,0 0,0 0,0-1,1 1,-1-1,0 1,0-1,0 0,0-1,0 1,1 0,-1-1,0 0,0 1,0-1,0-1,0 1,-1 0,1-1,0 1,2-3,19-13,-1-1,-1-2,-1 0,0-1,-2-2,11-14,29-32,-59 67,1 0,0 0,0 1,0-1,0 1,0-1,0 1,0-1,0 1,1-1,-1 1,1 0,-1 0,1 0,-1 0,1 0,-1 0,1 0,0 0,0 1,-1-1,1 1,0-1,0 1,0 0,0-1,-1 1,1 0,0 0,0 1,0-1,0 0,0 0,-1 1,1-1,0 1,0 0,-1 0,1-1,0 1,-1 0,1 0,-1 1,1-1,-1 0,0 0,1 1,-1-1,0 1,1 0,6 109,-10-101,1 0,1-1,0 1,0 0,1 0,0-1,0 1,1 0,1-1,-1 0,2 1,-1-1,3 3,-4-9,0 0,0 0,1-1,-1 0,1 1,-1-1,1 0,0 0,0 0,0-1,0 1,0-1,0 1,0-1,1 0,-1 0,0-1,1 1,-1-1,0 1,1-1,-1 0,1 0,-1-1,1 1,-1-1,15-4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0,'-15'29,"1"9,2-6,8-14,5-10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1,'-39'18,"23"-11,1 0,0 0,0 1,1 1,0 1,0 0,1 1,-8 8,19-17,0 0,0 0,1 0,-1 0,1 0,-1 0,1 1,0-1,0 0,0 1,0-1,0 1,0-1,1 1,0-1,-1 1,1 0,0-1,0 1,0 0,0-1,1 1,-1-1,1 1,-1-1,1 1,0-1,0 1,0-1,1 0,-1 1,0-1,1 0,-1 0,1 0,1 0,82 58,-60-46,-21-12,0-1,-1 1,1 0,-1 0,0 0,1 0,-1 1,0-1,0 1,0 0,-1 0,1 0,-1 0,1 0,-1 0,0 1,0-1,-1 1,1 0,-1-1,0 1,0 0,0 0,0 0,-1 0,1 0,-1 0,0 0,0 0,-1 0,1-1,-1 1,0 0,0 0,0 0,0 0,-1-1,1 1,-3 2,-3 3,-1 1,-1-2,0 1,0-1,-1-1,1 0,-2 0,1-1,-1 0,0 0,0-1,0-1,-1 0,0-1,0 0,0-1,0 0,-8 0,-21-15,28 1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1 289,'1'-1,"67"-31,-1-4,-2-2,-1-3,14-16,11-27,-88 85,1 0,0 0,-1 0,1-1,-1 1,1 1,-1-1,0 0,1 0,-1 0,0 1,0-1,0 1,0-1,0 1,0-1,0 1,0 0,-1-1,1 1,-1 0,1 0,-1-1,0 1,1 0,-1 0,0 0,0-1,0 1,-1 0,1 0,0 0,-1-1,1 1,-1 0,0 0,1 2,-4 430,0-284,-22 144,24-264,-1-1,-2 1,0-1,-2 0,-2 0,0-1,-2 0,-1-1,-1 0,-1-1,-1 0,-2-1,-1-1,-6 6,22-28,0 1,0-1,-1 0,1 0,0 0,-1 0,0-1,1 1,-1-1,0 1,0-1,0 0,0 0,0 0,0-1,0 1,0-1,0 1,0-1,0 0,0 0,0-1,0 1,-1-1,1 1,0-1,0 0,0 0,1 0,-1-1,0 1,0-1,1 1,-1-1,1 0,-1 0,1 0,0 0,0-1,0 1,0 0,0-1,0 0,1 1,-1-1,0-1,-3-13,0 0,0 0,2 0,0 0,1-1,1 1,0-1,2 1,0-1,1 1,0-1,1 1,2 0,-1 0,2 1,0-1,3-3,-4 4,1 0,0 1,1 0,1 0,1 0,0 1,0 1,1-1,1 1,0 1,1 0,1 1,0 0,0 1,1 1,0 0,0 0,1 2,0 0,1 0,1 1,95-21,-88 24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60,'-1'1,"-10"10,1 0,0 1,1 1,1 0,0 0,0 1,2-1,-1 2,2-1,0 1,1 0,0 0,1 0,1 0,0 0,1 1,1 2,2-13,0-1,0 1,0-1,0 0,1 0,0 0,0 0,0-1,1 1,-1-1,1 1,-1-1,1 0,0-1,1 1,-1-1,0 0,1 0,-1 0,1 0,-1-1,1 0,0 0,0 0,-1 0,1-1,0 0,0 0,0 0,0-1,-1 0,1 0,0 0,0 0,-1-1,1 1,-1-1,1 0,-1-1,0 1,0-1,0 0,0 0,0 0,5-6,0 0,-1 0,0-1,0 0,-1 0,0-1,-1 0,0 0,-1-1,0 0,-1 1,-1-2,1 1,-2 0,0-1,0 1,-1-1,-1 1,0-1,-1 0,0 1,-1-1,0 1,-1 0,0-1,1 9,1 1,-1-1,1 1,-1 0,0 0,0 0,-1 0,1 0,-1 0,1 0,-1 1,0 0,0-1,0 1,0 0,0 0,-1 1,-1-2,-15-4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25 460,'-6'-17,"1"0,1 0,1 0,0-1,1 1,1-1,1 1,0-1,1 1,1-1,1 1,0 0,2 0,-1 0,3-1,-4 4,1 1,0-1,1 1,1 0,0 0,1 1,0 0,1 0,0 0,1 1,0 0,10-8,15 6,-19 12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0 323,'142'-229,"-141"227,-1 0,1 1,0-1,-1 0,1 1,0-1,0 1,0-1,0 1,0-1,0 1,1 0,-1 0,0-1,1 1,-1 0,1 0,-1 0,1 1,-1-1,1 0,0 0,-1 1,1-1,0 1,-1 0,1-1,0 1,0 0,-1 0,1 0,0 0,0 0,0 1,-1-1,1 1,0-1,-1 1,1-1,0 1,-1 0,1 0,-1 0,1 0,-1 0,1 0,-1 0,0 0,0 0,0 1,1-1,-1 1,0-1,-1 1,1-1,0 1,0-1,-1 1,1 1,7 48,7 20,-13-70,-1 1,0 0,0-1,1 1,-1 0,1-1,0 0,-1 1,1-1,0 0,0 0,0 0,0 0,0-1,0 1,0 0,0-1,0 1,0-1,0 0,0 0,0 1,0-1,1-1,-1 1,0 0,0-1,0 1,0-1,0 1,0-1,2-1,10-4,0 0,-1-2,1 1,-1-2,-1 0,0 0,0-1,-1-1,0 0,0 0,0-3,45-42,-40 42,55-35,-69 50,0 0,-1 0,1 0,0 0,-1 0,1 1,0-1,-1 0,0 1,1 0,-1-1,0 1,0 0,0-1,0 1,0 0,0 0,0 0,-1 0,1 0,-1 0,1 0,-1 0,0 0,0 0,0 0,0 0,0 0,0 1,-1-1,1 0,-1 0,1 2,0 33,-1-29,1-1,-1 1,1 0,1 0,-1 0,1-1,1 1,0 0,0-1,0 1,1-1,0 0,0 0,1 0,0 0,1 1,12 11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1,'-258'52,"209"-26,48-26,1 1,-1-1,1 1,-1-1,1 1,-1-1,1 1,-1 0,1-1,0 1,-1 0,1 0,0-1,0 1,-1 0,1 0,0-1,0 1,0 0,0 0,0-1,0 1,0 0,0 0,0-1,0 1,1 0,-1 0,0-1,1 1,-1 0,0-1,1 1,-1 0,0-1,1 1,-1 0,1-1,0 1,-1-1,1 1,-1-1,1 1,0-1,-1 0,1 1,0-1,-1 0,1 1,0-1,0 0,-1 0,1 0,0 0,0 0,-1 0,1 0,0 0,0 0,0 0,-1 0,1 0,0 0,0-1,-1 1,75 11,-64-11,0 0,1 2,-1-1,-1 1,1 1,0 0,0 1,-1 0,0 0,8 5,-15-8,0 0,-1 0,1 0,0 1,-1-1,1 1,-1-1,1 1,-1 0,0 0,0 0,0 0,0 0,0 1,0-1,-1 1,1-1,-1 1,1-1,-1 1,0 0,0 0,0-1,-1 1,1 0,-1 0,1 0,-1 0,0 0,0 0,0 0,-1 0,1 0,-1 0,0-1,1 1,-1 0,0 0,-1 0,1-1,0 1,-1-1,0 1,1-1,-1 0,-1 1,-11 9,-1-1,-1 0,0-2,-1 1,0-2,0-1,0 0,-1-1,0 0,-1-2,-5 1,-39-1,58-21,10 5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1,'5'33,"6"12,1-3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0,'14'29,"5"9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1 355,'147'-274,"-100"199,-47 75,1-1,0 0,0 1,-1-1,1 1,0 0,0-1,0 1,-1 0,1-1,0 1,0 0,0 0,0 0,0 0,0 0,0 0,-1 0,1 0,0 0,0 0,0 0,0 0,0 1,0-1,-1 0,1 1,0-1,0 1,0-1,-1 1,1-1,0 1,-1 0,1-1,0 1,-1 0,1-1,-1 1,1 0,-1 0,1-1,-1 1,0 0,1 0,-1 0,0 0,0 0,0 0,17 45,-12 2,-6-43,1 0,-1 0,1 0,0 0,0 0,0 0,1 0,0 0,0 0,0 0,1 0,-1-1,1 1,0 0,1-1,-1 0,1 1,0-1,0 0,0 0,0-1,1 1,-1-1,1 1,0-1,0 0,0 0,1-1,2 2,1-6,1 0,0 0,0 0,-1-1,1-1,-1 1,0-2,0 1,-1-1,1 0,-1 0,0-1,0 0,-1 0,0-1,0 1,2-5,101-95,-106 105,-1 1,1 0,-1 0,1 0,-1 1,1-1,-1 1,1-1,-1 1,1 0,-1 0,0 0,1 0,-1 0,0 0,0 1,0-1,0 1,0 0,0-1,0 1,-1 0,1 0,0 0,-1 0,0 0,1 1,-1-1,0 0,0 1,-1-1,1 0,0 1,-1-1,1 1,-1-1,0 1,0-1,0 1,0 0,0 0,8 21,38 17,-27-35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0,'0'34,"5"11,6-2,2-9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1,'18'185,"-7"179,17-97,-10-194,-13-53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7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287 161,'-18'3,"1"2,0 0,0 1,1 1,-1 0,1 2,1-1,0 2,0 0,1 1,0 0,1 1,0 1,1 0,0 1,1 0,0 2,8-13,1 0,-1 1,1-1,0 1,0 0,0 0,1-1,-1 1,1 0,0 0,0 0,0 0,1 1,-1-1,1 0,0 0,1 0,-1 0,0 0,1 1,0-1,0 0,1 0,-1-1,1 1,-1 0,1 0,0-1,1 1,-1-1,1 1,-1-1,1 0,0 0,0-1,0 1,1 0,-1-1,1 0,-1 0,1 0,0 0,-1 0,1-1,0 0,0 0,0 0,4 0,6-3,0-2,0 0,0 0,0-1,0-1,-1 0,0-1,-1-1,1 0,-1 0,-1-1,0-1,3-3,6-3,99-89,-118 103,1 1,-1-1,0 1,0-1,1 1,-1 0,1 0,-1 0,1 0,0 0,-1 0,1 0,0 0,0 1,-1-1,1 1,0-1,0 1,0 0,0 0,0 0,0 0,-1 0,1 0,0 0,0 1,0-1,0 1,-1-1,1 1,0 0,0-1,-1 1,1 0,0 0,-1 0,1 0,-1 1,0-1,1 0,-1 1,1 1,5 74,-8-73,-1 1,1-1,1 0,-1 1,0-1,1 0,0 1,0-1,0 1,1-1,-1 0,1 1,0-1,1 0,-1 0,1 0,-1 0,1 0,0 0,1 0,-1 0,1-1,-1 1,1-1,0 0,1 0,-1 0,0 0,1 0,-1-1,1 0,0 0,0 0,0 0,0 0,0-1,1 1,-1-1,4 0,2-1,-1-1,1 0,0 0,-1-1,1 0,-1-1,0 0,0 0,0-1,0 0,-1-1,1 0,-1 0,0-1,-1 0,1 0,4-7,101-131,-103 126,-1 0,-1 0,0-1,-2 0,0 0,-1 0,-1-1,0 0,-1-7,-3 25,1 0,0-1,-1 1,1-1,-1 1,0 0,0-1,0 1,0-1,0 1,0-1,-1 1,1-1,-1 1,0 0,0-1,0 1,0 0,0 0,0 0,0-1,-1 1,1 1,-1-1,0 0,1 0,-1 0,0 1,0-1,0 1,0 0,0-1,0 1,-1 0,1 0,0 1,-1-1,1 0,-1 1,1-1,0 1,-1 0,1 0,-1 0,1 0,-1 0,1 0,-1 1,1-1,0 1,-3 1,2 0,0 0,0 1,0 0,1-1,-1 1,1 1,0-1,-1 0,1 0,1 1,-1-1,0 1,1-1,0 1,0 0,0 0,0 0,1-1,-1 1,1 0,0 0,0 0,0 0,1 0,-1 0,1-1,0 1,0 0,1 0,-1 0,55 106,-14-48,70 124,-101-163,0-4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1,'0'545,"27"-353,-21-170,1-4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59,'39'-5,"16"-1,10-5,-2 0,-2 1,-2 3,-6 2,-3 3,-4 1,-6 0,0 6,-2 2,-2 0,-8-2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28 459,'-17'-56,"14"41,0 0,1 0,1 0,0 0,1-1,0 1,2 0,0 0,0 0,1 0,1 0,1 0,0 1,1 0,0 0,1 0,1 1,0 0,1 1,0 0,1 0,0 1,1 0,0 0,10-5,6-5,-3 3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1,'0'28,"0"15,5 0,1-2,0-9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27,'-4'-3,"1"0,-1 0,0 1,0 0,0-1,0 1,0 1,0-1,-1 1,1-1,-1 1,1 1,-1-1,1 1,-1-1,1 1,-1 1,1-1,-1 0,1 1,-1 0,1 0,-1 1,1-1,0 1,-3 1,-101 66,96-60,-1 1,1 1,1 0,0 1,1 0,0 1,1 0,0 0,1 1,0 0,2 0,-1 1,2 0,-3 10,8-22,0 0,0 1,0-1,0 0,1 1,-1-1,1 0,0 0,0 1,0-1,0 0,1 0,-1 0,1 0,0 0,-1-1,1 1,1 0,-1-1,0 0,1 1,-1-1,1 0,0 0,-1 0,1-1,0 1,0-1,0 1,1-1,-1 0,0 0,0-1,1 1,0-1,7 3,0-2,0 1,0-2,1 1,-1-2,0 1,0-2,0 1,0-1,4-2,12-7,-1-1,0-1,-1-2,-1 0,0-1,-1-2,-1 0,14-16,73-54,-108 86,0 0,0 1,1-1,-1 0,0 1,1 0,-1-1,1 1,-1 0,1 0,0-1,0 1,-1 1,1-1,0 0,0 0,0 1,0-1,0 1,0-1,0 1,0 0,0 0,0 0,0 0,0 0,0 1,0-1,0 0,0 1,0 0,-1-1,1 1,0 0,0 0,0 0,-1 0,1 0,0 0,-1 1,1-1,-1 0,0 1,1-1,-1 1,0 0,0-1,0 1,0 0,0 0,-1 0,1 0,0-1,-1 2,22 140,-20-117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0 316,'124'-299,"-124"299,0-1,-1 1,1-1,0 1,0-1,0 1,0 0,0-1,0 1,0-1,0 1,0-1,0 1,0-1,0 1,0-1,0 1,0-1,0 1,0 0,0-1,1 1,-1-1,0 1,0 0,1-1,-1 1,0-1,1 1,-1 0,0-1,1 1,-1 0,0 0,1-1,-1 1,1 0,-1 0,0 0,1-1,-1 1,1 0,-1 0,1 0,-1 0,1 0,-1 0,0 0,1 0,-1 0,1 0,-1 0,1 0,-1 0,1 0,-1 1,1-1,-1 0,0 0,1 0,-1 1,1-1,-1 0,0 1,1-1,-1 0,0 1,1-1,3 35,-4-24,0-5,-1 1,1-1,1 0,-1 0,1 0,0 0,0 1,1-1,0-1,0 1,0 0,1 0,0-1,0 1,0-1,1 0,0 0,0 0,0-1,0 1,1-1,-1 0,1 0,0-1,1 1,-1-1,1 0,-1-1,1 1,0-1,0 0,1 0,2-2,1 1,-1-1,1 0,-1-1,1 0,-1-1,1 0,-1 0,0-1,0 0,0 0,0-1,0-1,-1 1,0-1,0-1,0 0,-1 0,0 0,0-1,0 0,-1 0,2-4,5-10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33,'-15'2,"1"-2,-1 1,1 0,-1 1,1 1,0 0,0 1,0 1,0 0,1 1,0 0,0 1,0 1,1 0,0 0,1 1,-1 1,2 0,-1 2,3-1,1 0,1 0,0 1,1 0,0 1,0-1,2 1,-3 11,5-19,0 0,0 0,0 0,1-1,0 1,0 0,0 0,1 0,-1 0,1-1,0 1,0 0,1 0,0-1,0 1,0-1,0 0,0 1,1-1,0 0,0-1,0 1,0 0,1-1,1 1,-2-1,1-1,0 0,1-1,-1 1,0-1,0 1,1-1,-1-1,1 1,-1 0,1-1,-1 0,1 0,-1-1,1 1,-1-1,0 0,1 0,-1 0,0-1,0 1,1-1,-1 0,-1 0,1-1,0 1,1-2,88-89,38-154,-131 246,0-1,0 1,0 0,0 0,0 0,0 0,1 0,-1-1,0 1,1 0,-1 0,0 0,1 0,-1 0,1 0,0 0,-1 0,1 0,0 1,0-1,-1 0,1 0,0 0,0 1,0-1,0 0,0 1,0-1,0 1,0 0,0-1,0 1,0 0,1-1,-1 1,0 0,0 0,0 0,0 0,0 0,0 0,1 0,-1 0,0 1,0-1,0 0,0 1,0-1,0 1,0-1,0 1,0 0,0-1,0 1,1 0,7 30,-1 1,-1 0,-2 0,-1 0,-1 0,-2 1,-1-1,-3 15,2 7,-31 263,28-283,-2 0,-1-1,-1 1,-2-1,-2-1,0 0,-2-1,-2 0,-1-1,-1-1,-1 0,-7 5,25-33,0 1,0-1,0 1,0-1,-1 0,1 0,0 1,-1-1,1 0,-1 0,1 0,-1 0,0-1,1 1,-1 0,0-1,0 1,1-1,-1 1,0-1,0 0,0 0,0 0,1 0,-1 0,0 0,0-1,0 1,1-1,-1 1,0-1,0 1,1-1,-1 0,0 0,1 0,-1 0,1 0,0 0,-1 0,1-1,0 1,-1 0,1-1,0 1,0-1,0 0,0 1,1-1,-1 0,0 1,1-1,-1 0,1 0,-1-1,-1-15,0 0,2 0,0 0,0 0,2-1,0 1,1 0,1 1,1-1,1 1,0 0,8-16,4-18,-2 8,3 1,1 0,2 2,24-34,-27 46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5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1,'1'93,"-13"235,-45 44,53-357,2-10,-1 1,2 1,-1-1,1 0,0 0,0 1,1-1,0 0,0 1,0-1,1 0,0 1,0 0,26-8,-10-10</inkml:trace>
  <inkml:trace contextRef="#ctx0" brushRef="#br0" timeOffset="322.749">309 678,'18'2,"0"-2,0 0,0-1,0 0,0-2,0 0,-1-1,1-1,-1 0,0-1,-1-1,1-1,-1-1,-1 0,0 0,0-2,2-2,-14 11,-1 0,0 0,1 0,-1-1,0 1,0-1,-1 1,1-1,0 1,-1-1,0 0,0 0,1 0,-2 0,1 0,0 0,-1 0,1 0,-1 0,0 0,0 0,0 0,0 0,0 0,-1 0,0 0,1 0,-1 0,0 0,-1 0,1 0,0 1,-1-1,1 0,-1 1,0-1,0 1,0 0,0 0,-1-1,1 1,0 1,-1-1,0 0,1 1,-1-1,0 1,0 0,1 0,-1 0,0 0,0 0,0 1,0-1,-1 1,1 0,-2 0,-11 5,0 2,0-1,0 2,1 0,0 1,1 1,0 0,1 1,0 0,0 1,1 0,1 1,0 1,1-1,0 2,-4 9,6-15,1 1,1 0,0 0,0 1,1 0,0 0,1 0,0 0,1 1,0-1,1 1,0 0,1 0,0 11,2-19,1 1,0 0,0 0,0-1,1 1,-1-1,1 0,0 0,1 0,-1 0,1-1,-1 1,1-1,0 0,0 0,1 0,-1 0,1-1,-1 0,1 0,0 0,-1 0,1-1,0 0,0 0,0 0,0-1,0 0,1 0,-1 0,0 0,0-1,0 0,0 0,0 0,0 0,-1-1,2 0,23-4</inkml:trace>
  <inkml:trace contextRef="#ctx0" brushRef="#br0" timeOffset="725.959">1156 453,'-1'1,"-36"18,2 3,1 0,1 2,0 2,-4 7,35-32,0 0,1-1,-1 1,1 1,0-1,-1 0,1 0,0 0,-1 1,1-1,0 1,0-1,0 1,1-1,-1 1,0 0,0-1,1 1,-1 0,1 0,0-1,-1 1,1 0,0 0,0 0,0-1,0 1,0 0,1 0,-1-1,1 1,-1 0,1 0,-1-1,1 1,0 0,0-1,0 1,0-1,0 1,0-1,0 0,0 1,1-1,-1 0,1 0,-1 0,1 0,-1 0,1 0,-1 0,2 0,41 10,-39-11,0 0,-1 0,1 1,0 0,0 0,-1 0,1 1,-1-1,1 1,-1 0,1 0,-1 1,0-1,0 1,0 0,-1 0,1 0,-1 1,0-1,1 1,-1 0,-1 0,1 0,-1 0,1 0,-1 1,-1-1,2 3,-2-2,-1 1,1 0,-1 0,0 0,-1 0,1 0,-1 0,0-1,-1 1,1 0,-1-1,0 1,-1-1,1 0,-1 1,0-1,0 0,-1-1,1 1,-1-1,0 1,-1-1,1 0,-4 2,-125 70,128-74,1 0,-1-1,1 1,-1-1,0 0,1 0,-1 0,0-1,0 0,1 0,-1 0,0 0,0-1,1 0,-1 0,0 0,1 0,-1-1,1 0,0 0,-1 0,1-1,0 1,0-1,0 0,1 0,-2-1,-9-12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8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1,'-14'19,"-10"16,-1 7,0-4,3-3,1-3,-1-3,4 0,9-6,6-7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6.1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365 0,'-22'3,"-1"0,1 2,0 0,0 1,0 2,1 0,0 1,1 1,0 1,-9 7,18-12,0 0,1 0,-1 2,2-1,-1 1,1 0,0 1,0 0,1 1,1 0,-6 9,12-16,0 0,0 0,1 0,0 0,-1 0,1 0,0 0,1 0,-1 0,0 0,1 0,0 0,-1 0,1 0,0-1,1 1,-1 0,0 0,1-1,-1 1,1-1,0 1,0-1,0 0,0 0,1 0,-1 0,0 0,1 0,-1-1,1 1,0-1,-1 0,1 0,0 0,0 0,0 0,0 0,0-1,0 0,0 1,0-1,0 0,0 0,0-1,0 1,0-1,0 1,0-1,0 0,0 0,-1 0,2-1,14-4,0 0,0-1,0-1,-1-1,0 0,-1-2,0 0,-1 0,0-1,3-4,44-33,-60 47,0 0,0 0,0 0,1 0,-1 0,1 0,-1 1,1-1,0 1,-1 0,1 0,0 0,0 0,0 0,0 0,0 1,0-1,-1 1,1 0,1 0,-1 0,-1 0,1 1,0-1,0 1,0 0,0 0,0 0,0 0,-1 0,1 1,0-1,-1 1,1 0,-1-1,0 1,0 0,1 1,-1-1,0 0,-1 1,1-1,0 1,-1-1,0 1,1 1,8 31,-2 1,-2 0,-1 0,-2 0,-1 1,-2-1,-2 1,-1-1,-1 0,-3 0,-1 0,-12 34,14-40,0-2,0 0,-2-1,-1 0,-1 0,-2 0,0-2,-2 1,0-2,-2 0,-1 0,0-2,-10 8,26-28,1 0,-2-1,1 1,0 0,0-1,-1 1,1-1,0 1,-1-1,0 1,1-1,-1 0,0 0,0 0,1 0,-1 0,0 0,0-1,0 1,0-1,0 1,0-1,0 0,0 0,0 0,0 0,-1 0,1 0,0 0,0-1,0 1,0-1,0 1,0-1,1 0,-1 0,0 0,0 0,0 0,1 0,-1 0,1-1,-1 1,1-1,-1 1,1-1,0 0,-1 0,1-8,0 0,1 0,0 0,1 0,0 0,0 0,1 0,1 1,-1-1,1 0,1 1,0 0,0 0,4-4,-1-4,184-423,-179 405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646 352,'-217'246,"-167"248,340-432,65-79,382-485,-306 390,63-70,56-41,-109 119,-107 103,1 0,-1 0,1 1,-1-1,1 0,-1 0,1 1,-1-1,1 0,-1 1,1-1,0 1,-1-1,1 1,0-1,0 1,-1-1,1 1,0 0,0-1,0 1,0 0,-1 0,1 0,0 0,0-1,0 1,0 0,0 0,0 1,-1-1,1 0,0 0,0 0,0 1,0-1,-1 0,1 1,0-1,0 1,0-1,-1 1,1-1,0 1,-1-1,1 1,-1 0,1-1,0 1,-1 0,0-1,1 1,-1 0,1 0,-1 0,4 54,-4-46,-31 388,29-364,-2 5,1 0,2 0,2 0,1 0,2 0,2 0,1-1,2 0,1 0,11 23,-21-60,0 0,-1-1,1 1,0 0,0 0,-1 0,1 0,0 0,-1 1,1-1,0 0,-1 0,1 0,0 0,-1 0,1 0,0 0,0 1,-1-1,1 0,0 0,-1 0,1 1,0-1,0 0,0 0,-1 0,1 1,0-1,0 0,0 1,0-1,-1 0,1 1,0-1,0 0,0 0,0 1,0-1,0 0,0 1,0-1,0 0,0 1,-35-29,30 23,-50-33,-1 1,-1 4,-2 1,-1 4,-1 2,-21-4,-6-5,-233-86,296 111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78,'-20'24,"0"0,2 1,0 1,2 0,1 2,1 0,1 0,2 1,1 1,-1 5,10-31,-1 0,1 0,0 0,1 0,-1 0,1 0,-1 0,1 0,0 0,0 0,1 0,0 0,-1 0,1 0,0 0,1 0,-1-1,1 1,0 0,0-1,0 1,0-1,0 0,1 0,-1 1,1-2,0 1,0 0,0-1,1 1,-1-1,0 0,1 0,0 0,-1 0,1-1,0 0,0 1,0-2,2 2,5-2,0 0,0-1,0 0,0-1,0 0,0-1,0 0,0 0,-1-1,0-1,0 0,0 0,0-1,-1 0,0-1,0 1,-1-2,0 0,0 0,0 0,-1-1,-1 0,1 0,-2-1,1 1,-1-1,-1-1,0 1,0-1,-1 1,0-1,-1 0,0 0,-1 0,0 0,-1-5,-2 3,-1 0,0 0,-1 0,0 1,-1-1,0 1,-1 0,-1 0,0 1,0 0,-1 0,-1 1,0-1,0 2,-1 0,0 0,0 1,-1 0,0 0,-1 1,-8-3,17 8,1 0,-1 1,0-1,0 1,0 0,0 0,0 0,0 0,0 1,0-1,0 1,0 0,0-1,0 2,-1-1,1 0,0 1,0-1,0 1,0 0,0 0,-2 1,-8 9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0 562,'170'-316,"-170"314,0 0,1 0,-1 1,1-1,0 0,-1 0,1 0,0 0,0 1,0-1,1 1,-1-1,0 0,0 1,1 0,-1-1,1 1,-1 0,1 0,0 0,-1 0,1 0,0 0,0 0,0 1,-1-1,1 1,0-1,0 1,0 0,0-1,0 1,0 0,0 1,0-1,0 0,0 0,0 1,0-1,0 1,-1 0,1-1,0 1,0 0,0 0,-1 0,1 0,-1 1,1-1,-1 0,1 1,-1-1,1 2,34 62,-31-54,0-1,1 1,0-1,1 0,0 0,0-1,1 0,0 0,1-1,4 4,-7-7,0 0,0-1,1 0,-1 0,1 0,0-1,0 0,0 0,0-1,1 0,-1 0,1-1,-1 0,1 0,0 0,-1-1,1-1,-1 1,1-1,-1 0,1-1,-1 0,1 0,-1-1,0 0,5-2,0-4,-1 0,0 0,0-1,-1-1,0 0,0 0,-1-1,-1 0,0 0,-1-1,0 0,-1-1,-1 1,0-1,0 0,-2 0,1-1,-2 1,0-1,-1 0,0 1,-2-1,1 0,-2 1,-1-11,1-31,2 32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337 340,'-29'-5,"-165"65,86-14,109-46,-1 0,0 0,0 0,1-1,-1 1,0 0,1 0,-1 0,0 0,1 0,-1 0,0-1,1 1,-1 0,1 0,-1 0,0 0,1 0,-1 0,0 1,1-1,-1 0,0 0,1 0,-1 0,0 0,1 0,-1 1,0-1,1 0,-1 0,0 0,1 1,-1-1,0 0,0 0,0 1,1-1,-1 0,0 1,0-1,0 0,1 1,-1-1,0 0,0 1,0-1,0 0,0 1,0-1,0 0,0 1,0-1,0 1,0-1,0 0,0 1,0-1,0 0,0 1,-1-1,1 0,0 1,0-1,0 0,0 1,-1-1,1 0,0 1,32 1,170 18,-200-20,0 0,0 0,0 1,0-1,0 1,0 0,0 0,0-1,0 1,0 0,0 1,0-1,-1 0,1 0,0 1,-1-1,1 1,-1 0,0-1,1 1,-1 0,0 0,0-1,0 1,0 0,0 0,-1 0,1 0,-1 1,1-1,-1 0,0 0,0 0,0 0,0 0,0 0,0 1,0-1,-1 0,1 0,-1 0,0 0,0 0,1 0,-1 0,0 0,-1 0,1-1,0 1,0 0,-1-1,1 1,-1-1,0 1,-113 105,33-40,10 22,70-86,1 1,-1-1,1 1,0-1,0 1,0-1,1 1,-1 0,1-1,0 1,0 0,0-1,0 1,1 0,-1-1,1 1,0 0,0-1,1 1,-1-1,1 0,-1 1,1-1,0 0,0 0,1 0,-1 0,0 0,1-1,2 4,0-1,1 0,0 0,0 0,0-1,0 0,0 0,1 0,0-1,0 0,0-1,0 1,0-1,0-1,1 1,-1-1,0 0,1-1,-1 0,1 0,-1-1,1 0,-1 0,0 0,1-1,-1-1,1 1,14-11,-4 1</inkml:trace>
  <inkml:trace contextRef="#ctx0" brushRef="#br0" timeOffset="287.519">224 1,'-19'109,"6"2,5-1,4 1,10 105,4 98,1-218,-7-73,-1 0,-1 1,0-1,-2 1,-1-1,-3 14,-24 65,21-84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92,'-6'11,"0"1,1 0,0 0,1 0,0 0,1 1,0-1,1 1,1 0,0 0,1 0,0 0,0-1,2 1,0 0,0 0,1-1,4 12,-5-21,0 0,1 0,-1 0,1 0,-1 0,1 0,0-1,0 1,0-1,0 0,1 0,-1 0,1-1,-1 1,1-1,-1 1,1-1,0 0,0-1,0 1,-1-1,1 0,0 1,0-2,0 1,0 0,-1-1,1 0,0 0,0 0,0 0,8-3,0 1,-1-2,1 0,-1 0,0-1,-1 0,1-1,-1 0,2-3,-8 7,1-1,-1 0,1 0,-1 0,0 0,-1-1,1 1,-1-1,0 0,0 0,0 0,-1-1,1 1,-2-1,1 1,0-1,-1 0,0 0,0 1,-1-1,0 0,0 0,0 0,-1 0,0 1,0-1,0 0,-1 1,1-1,-1 1,-1-1,1 1,-1 0,0 0,0 0,-1 0,1 0,-1 1,0 0,0 0,0 0,-1 0,0 0,-2 0,-2-1,0 0,0 1,-1 0,0 1,0 0,0 0,0 1,0 1,0-1,-1 2,1-1,0 2,-1-1,-4 2,-6 4</inkml:trace>
  <inkml:trace contextRef="#ctx0" brushRef="#br0" timeOffset="384.07">520 375,'127'-221,"-74"164,-51 57,0 0,0 0,0 1,0-1,1 1,-1-1,-1 1,1-1,0 1,0 0,0 0,0 0,0 0,-1 0,1 1,0-1,-1 0,1 1,-1-1,0 1,1 0,-1-1,0 1,0 0,0 0,0 0,0 0,-1 0,1 0,-1 0,1 0,-1 0,1 0,-1 0,0 0,0 0,0 0,4 11,-2-6,-1 0,2-1,-1 1,1-1,0 1,0-1,1 0,0 0,0 0,0-1,1 1,-1-1,1 0,1 0,-1-1,1 0,0 0,0 0,0 0,0-1,0 0,1-1,0 1,-1-1,1 0,0-1,0 0,0 0,0 0,0-1,0 0,0-1,0 1,0-1,0-1,0 1,0-1,0 0,0-1,12-10,0-2,-2 1,0-2,-1-1,0 0,-1 0,-1-2,-1 0,-1 0,1-3,26-52,-32 58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1 785,'233'-269,"-186"226,-46 44,0-1,0 1,0 0,0 0,0 0,0 0,0 0,0 0,0 1,0-1,-1 0,1 0,0 0,-1 1,1-1,-1 0,0 1,1-1,-1 1,0-1,0 0,0 1,0-1,0 1,0-1,0 1,0-1,0 0,-1 1,1-1,-1 2,1-1,-3 36,4 79,-1-113,1 0,0-1,0 1,0-1,0 0,1 1,0-1,-1 0,1 0,0 0,0 0,1 0,-1 0,1 0,-1-1,1 1,0-1,0 0,0 0,0 0,0 0,1-1,-1 1,0-1,1 0,-1 0,1 0,-1 0,1-1,3 1,0-1,1 0,-1-1,0 0,-1 0,1 0,0-1,0 0,0 0,-1-1,1 0,-1 0,0 0,0-1,0 0,0 0,-1 0,0-1,0 0,3-3,5-6,-1 0,0-1,-1-1,-1 1,0-2,-1 1,0-4,25-74,-31 73</inkml:trace>
  <inkml:trace contextRef="#ctx0" brushRef="#br0" timeOffset="417.621">961 474,'-15'13,"1"0,0 1,1 0,0 1,2 0,-1 1,2 1,0-1,1 2,1-1,1 1,0 0,1 1,0 6,5-21,1-1,-1 1,1-1,0 1,0 0,1-1,-1 1,1-1,0 1,-1 0,2-1,-1 0,0 1,1-1,-1 0,1 0,0 1,0-1,0-1,1 1,-1 0,1-1,-1 1,1-1,0 0,0 1,0-2,0 1,1 0,-1 0,0-1,1 0,-1 0,1 0,-1 0,1 0,-1-1,1 0,0 1,-1-1,3-1,7 2,0-2,0 1,-1-2,1 0,0 0,0-1,-1-1,0 0,1-1,-2 0,1-1,0 0,-1-1,0 0,-1-1,0 0,0 0,-1-1,0-1,0 1,-1-1,0-1,4-7,11-20,-1 0,-3-2,0 0,-3-2,-1 1,2-18,-10 38,-1 0,0 0,-1 0,-2-1,0 0,-1 1,-2-1,0 0,-1 0,-1 0,-1 0,-4-14,5 31,1 0,-1 1,0-1,0 1,0 0,0 0,-1 0,0 0,0 0,0 0,0 1,-1-1,1 1,-1 0,0 0,0 0,0 1,0-1,0 1,-1 0,1 0,-1 1,1-1,-1 1,0 0,1 0,-1 1,0-1,0 1,0 0,0 1,1-1,-1 1,0 0,0 0,1 0,-1 0,1 1,-1 0,-9 7,0 1,2 0,-1 1,1 1,1 0,0 0,0 1,1 0,1 1,1 0,0 1,0 0,2 0,-1 0,2 1,0 0,1 0,1 0,1 0,0 1,1-1,0 1,2-1,0 1,0-1,2 1,3 13,-1-15,0-1,1 1,1-1,0 0,1-1,0 0,1 0,0-1,1 0,1-1,0 0,0 0,1-1,0-1,1 0,0 0,7 2,10 6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3,'-12'-2,"-2"16,14-2,0-1,2 1,-1-1,1 1,1-1,0 1,1-1,0-1,1 1,0 0,5 8,-3-4,64 115,-38-106,-16-21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17,'6'-17,"6"42,93 251,-104-276,-1-1,0 0,0 1,0-1,1 0,-1 1,0-1,1 1,-1-1,0 1,1-1,-1 1,1-1,-1 1,1-1,-1 1,1-1,-1 1,1 0,0-1,-1 1,1 0,-1 0,1-1,0 1,-1 0,1 0,0 0,-1 0,1 0,0 0,-1 0,1 0,0 0,-1 0,1 0,0 0,-1 1,1-1,0 0,-1 0,1 1,-1-1,1 0,-1 1,1-1,-1 0,1 1,-1-1,1 1,-1-1,1 1,-1-1,1 1,-1 0,0-1,0 1,1-1,-1 1,0 0,0-1,1 1,6-18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1,'-1'1,"-1"0,1 0,-1 0,1 1,0-1,0 0,0 1,0-1,0 1,0-1,0 1,0-1,0 1,1 0,-1 0,1-1,-1 1,1 0,0 0,0-1,-1 1,1 0,0 0,1 0,-1-1,0 1,1 0,-1 0,0 0,1-1,0 1,0 0,-1-1,1 1,0-1,1 6,5 21,1 0,1-1,2 0,0-1,10 13,24 61,-29-70,-7-24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1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1,'-5'19,"-1"11,0 6,6-4,3-3,5-5,2-3,4 0,0 2,-3 1,-3 1,-3 2,2-4,1-11,-2-12,-2-6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2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0,'31'97,"-10"-49,79 230,-56-172,-40-125,-5 1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1,'0'5,"0"6,5 2,1 2,1 5,2 3,1 3,3 1,0 1,-3 1,2-5,-2-2,-1-9,-3-11,-3-7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0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0,'-18'31,"-5"107,13-65,3 1,4 0,5 73,0-31,-19-14,12-90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0 143,'38'-10,"23"-8,5 0,2 2,-2-1,-2 3,-8 3,-3 4,-6 3,-1-2,-4-1,-5 2,-3 0,-2 3,-3 0,-1 2,0-1,-6 2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1,'-16'353,"11"-300,3 0,2-1,3 1,5 26,-3-43,1-1,2-1,1 1,14 31,-22-63,0 0,0-1,0 1,1 0,-1 0,1-1,0 1,0-1,0 1,0-1,0 0,1 0,-1 0,1 0,-1 0,1 0,0-1,0 1,-1-1,1 0,0 0,0 0,0 0,0-1,1 1,-1-1,0 1,0-1,0 0,0-1,0 1,1 0,-1-1,0 0,0 1,0-1,0-1,0 1,-1 0,1-1,0 1,2-3,19-13,-1-1,-1-2,-1 0,0-1,-2-2,11-14,29-32,-59 67,1 0,0 0,0 1,0-1,0 1,0-1,0 1,0-1,0 1,1-1,-1 1,1 0,-1 0,1 0,-1 0,1 0,-1 0,1 0,0 0,0 1,-1-1,1 1,0-1,0 1,0 0,0-1,-1 1,1 0,0 0,0 1,0-1,0 0,0 0,-1 1,1-1,0 1,0 0,-1 0,1-1,0 1,-1 0,1 0,-1 1,1-1,-1 0,0 0,1 1,-1-1,0 1,1 0,6 109,-10-101,1 0,1-1,0 1,0 0,1 0,0-1,0 1,1 0,1-1,-1 0,2 1,-1-1,3 3,-4-9,0 0,0 0,1-1,-1 0,1 1,-1-1,1 0,0 0,0 0,0-1,0 1,0-1,0 1,0-1,1 0,-1 0,0-1,1 1,-1-1,0 1,1-1,-1 0,1 0,-1-1,1 1,-1-1,15-4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0,'-15'29,"1"9,2-6,8-14,5-10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1,'-39'18,"23"-11,1 0,0 0,0 1,1 1,0 1,0 0,1 1,-8 8,19-17,0 0,0 0,1 0,-1 0,1 0,-1 0,1 1,0-1,0 0,0 1,0-1,0 1,0-1,1 1,0-1,-1 1,1 0,0-1,0 1,0 0,0-1,1 1,-1-1,1 1,-1-1,1 1,0-1,0 1,0-1,1 0,-1 1,0-1,1 0,-1 0,1 0,1 0,82 58,-60-46,-21-12,0-1,-1 1,1 0,-1 0,0 0,1 0,-1 1,0-1,0 1,0 0,-1 0,1 0,-1 0,1 0,-1 0,0 1,0-1,-1 1,1 0,-1-1,0 1,0 0,0 0,0 0,-1 0,1 0,-1 0,0 0,0 0,-1 0,1-1,-1 1,0 0,0 0,0 0,0 0,-1-1,1 1,-3 2,-3 3,-1 1,-1-2,0 1,0-1,-1-1,1 0,-2 0,1-1,-1 0,0 0,0-1,0-1,-1 0,0-1,0 0,0-1,0 0,-8 0,-21-15,28 1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1 289,'1'-1,"67"-31,-1-4,-2-2,-1-3,14-16,11-27,-88 85,1 0,0 0,-1 0,1-1,-1 1,1 1,-1-1,0 0,1 0,-1 0,0 1,0-1,0 1,0-1,0 1,0-1,0 1,0 0,-1-1,1 1,-1 0,1 0,-1-1,0 1,1 0,-1 0,0 0,0-1,0 1,-1 0,1 0,0 0,-1-1,1 1,-1 0,0 0,1 2,-4 430,0-284,-22 144,24-264,-1-1,-2 1,0-1,-2 0,-2 0,0-1,-2 0,-1-1,-1 0,-1-1,-1 0,-2-1,-1-1,-6 6,22-28,0 1,0-1,-1 0,1 0,0 0,-1 0,0-1,1 1,-1-1,0 1,0-1,0 0,0 0,0 0,0-1,0 1,0-1,0 1,0-1,0 0,0 0,0-1,0 1,-1-1,1 1,0-1,0 0,0 0,1 0,-1-1,0 1,0-1,1 1,-1-1,1 0,-1 0,1 0,0 0,0-1,0 1,0 0,0-1,0 0,1 1,-1-1,0-1,-3-13,0 0,0 0,2 0,0 0,1-1,1 1,0-1,2 1,0-1,1 1,0-1,1 1,2 0,-1 0,2 1,0-1,3-3,-4 4,1 0,0 1,1 0,1 0,1 0,0 1,0 1,1-1,1 1,0 1,1 0,1 1,0 0,0 1,1 1,0 0,0 0,1 2,0 0,1 0,1 1,95-21,-88 24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60,'-1'1,"-10"10,1 0,0 1,1 1,1 0,0 0,0 1,2-1,-1 2,2-1,0 1,1 0,0 0,1 0,1 0,0 0,1 1,1 2,2-13,0-1,0 1,0-1,0 0,1 0,0 0,0 0,0-1,1 1,-1-1,1 1,-1-1,1 0,0-1,1 1,-1-1,0 0,1 0,-1 0,1 0,-1-1,1 0,0 0,0 0,-1 0,1-1,0 0,0 0,0 0,0-1,-1 0,1 0,0 0,0 0,-1-1,1 1,-1-1,1 0,-1-1,0 1,0-1,0 0,0 0,0 0,5-6,0 0,-1 0,0-1,0 0,-1 0,0-1,-1 0,0 0,-1-1,0 0,-1 1,-1-2,1 1,-2 0,0-1,0 1,-1-1,-1 1,0-1,-1 0,0 1,-1-1,0 1,-1 0,0-1,1 9,1 1,-1-1,1 1,-1 0,0 0,0 0,-1 0,1 0,-1 0,1 0,-1 1,0 0,0-1,0 1,0 0,0 0,-1 1,-1-2,-15-4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25 460,'-6'-17,"1"0,1 0,1 0,0-1,1 1,1-1,1 1,0-1,1 1,1-1,1 1,0 0,2 0,-1 0,3-1,-4 4,1 1,0-1,1 1,1 0,0 0,1 1,0 0,1 0,0 0,1 1,0 0,10-8,15 6,-19 12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0 323,'142'-229,"-141"227,-1 0,1 1,0-1,-1 0,1 1,0-1,0 1,0-1,0 1,0-1,0 1,1 0,-1 0,0-1,1 1,-1 0,1 0,-1 0,1 1,-1-1,1 0,0 0,-1 1,1-1,0 1,-1 0,1-1,0 1,0 0,-1 0,1 0,0 0,0 0,0 1,-1-1,1 1,0-1,-1 1,1-1,0 1,-1 0,1 0,-1 0,1 0,-1 0,1 0,-1 0,0 0,0 0,0 1,1-1,-1 1,0-1,-1 1,1-1,0 1,0-1,-1 1,1 1,7 48,7 20,-13-70,-1 1,0 0,0-1,1 1,-1 0,1-1,0 0,-1 1,1-1,0 0,0 0,0 0,0 0,0-1,0 1,0 0,0-1,0 1,0-1,0 0,0 0,0 1,0-1,1-1,-1 1,0 0,0-1,0 1,0-1,0 1,0-1,2-1,10-4,0 0,-1-2,1 1,-1-2,-1 0,0 0,0-1,-1-1,0 0,0 0,0-3,45-42,-40 42,55-35,-69 50,0 0,-1 0,1 0,0 0,-1 0,1 1,0-1,-1 0,0 1,1 0,-1-1,0 1,0 0,0-1,0 1,0 0,0 0,0 0,-1 0,1 0,-1 0,1 0,-1 0,0 0,0 0,0 0,0 0,0 0,0 1,-1-1,1 0,-1 0,1 2,0 33,-1-29,1-1,-1 1,1 0,1 0,-1 0,1-1,1 1,0 0,0-1,0 1,1-1,0 0,0 0,1 0,0 0,1 1,12 11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1,'-258'52,"209"-26,48-26,1 1,-1-1,1 1,-1-1,1 1,-1-1,1 1,-1 0,1-1,0 1,-1 0,1 0,0-1,0 1,-1 0,1 0,0-1,0 1,0 0,0 0,0-1,0 1,0 0,0 0,0-1,0 1,1 0,-1 0,0-1,1 1,-1 0,0-1,1 1,-1 0,0-1,1 1,-1 0,1-1,0 1,-1-1,1 1,-1-1,1 1,0-1,-1 0,1 1,0-1,-1 0,1 1,0-1,0 0,-1 0,1 0,0 0,0 0,-1 0,1 0,0 0,0 0,0 0,-1 0,1 0,0 0,0-1,-1 1,75 11,-64-11,0 0,1 2,-1-1,-1 1,1 1,0 0,0 1,-1 0,0 0,8 5,-15-8,0 0,-1 0,1 0,0 1,-1-1,1 1,-1-1,1 1,-1 0,0 0,0 0,0 0,0 0,0 1,0-1,-1 1,1-1,-1 1,1-1,-1 1,0 0,0 0,0-1,-1 1,1 0,-1 0,1 0,-1 0,0 0,0 0,0 0,-1 0,1 0,-1 0,0-1,1 1,-1 0,0 0,-1 0,1-1,0 1,-1-1,0 1,1-1,-1 0,-1 1,-11 9,-1-1,-1 0,0-2,-1 1,0-2,0-1,0 0,-1-1,0 0,-1-2,-5 1,-39-1,58-21,10 5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1,'5'33,"6"12,1-3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0,'14'29,"5"9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1 355,'147'-274,"-100"199,-47 75,1-1,0 0,0 1,-1-1,1 1,0 0,0-1,0 1,-1 0,1-1,0 1,0 0,0 0,0 0,0 0,0 0,0 0,-1 0,1 0,0 0,0 0,0 0,0 0,0 1,0-1,-1 0,1 1,0-1,0 1,0-1,-1 1,1-1,0 1,-1 0,1-1,0 1,-1 0,1-1,-1 1,1 0,-1 0,1-1,-1 1,0 0,1 0,-1 0,0 0,0 0,0 0,17 45,-12 2,-6-43,1 0,-1 0,1 0,0 0,0 0,0 0,1 0,0 0,0 0,0 0,1 0,-1-1,1 1,0 0,1-1,-1 0,1 1,0-1,0 0,0 0,0-1,1 1,-1-1,1 1,0-1,0 0,0 0,1-1,2 2,1-6,1 0,0 0,0 0,-1-1,1-1,-1 1,0-2,0 1,-1-1,1 0,-1 0,0-1,0 0,-1 0,0-1,0 1,2-5,101-95,-106 105,-1 1,1 0,-1 0,1 0,-1 1,1-1,-1 1,1-1,-1 1,1 0,-1 0,0 0,1 0,-1 0,0 0,0 1,0-1,0 1,0 0,0-1,0 1,-1 0,1 0,0 0,-1 0,0 0,1 1,-1-1,0 0,0 1,-1-1,1 0,0 1,-1-1,1 1,-1-1,0 1,0-1,0 1,0 0,0 0,8 21,38 17,-27-35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0,'0'34,"5"11,6-2,2-9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1,'18'185,"-7"179,17-97,-10-194,-13-53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7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287 161,'-18'3,"1"2,0 0,0 1,1 1,-1 0,1 2,1-1,0 2,0 0,1 1,0 0,1 1,0 1,1 0,0 1,1 0,0 2,8-13,1 0,-1 1,1-1,0 1,0 0,0 0,1-1,-1 1,1 0,0 0,0 0,0 0,1 1,-1-1,1 0,0 0,1 0,-1 0,0 0,1 1,0-1,0 0,1 0,-1-1,1 1,-1 0,1 0,0-1,1 1,-1-1,1 1,-1-1,1 0,0 0,0-1,0 1,1 0,-1-1,1 0,-1 0,1 0,0 0,-1 0,1-1,0 0,0 0,0 0,4 0,6-3,0-2,0 0,0 0,0-1,0-1,-1 0,0-1,-1-1,1 0,-1 0,-1-1,0-1,3-3,6-3,99-89,-118 103,1 1,-1-1,0 1,0-1,1 1,-1 0,1 0,-1 0,1 0,0 0,-1 0,1 0,0 0,0 1,-1-1,1 1,0-1,0 1,0 0,0 0,0 0,0 0,-1 0,1 0,0 0,0 1,0-1,0 1,-1-1,1 1,0 0,0-1,-1 1,1 0,0 0,-1 0,1 0,-1 1,0-1,1 0,-1 1,1 1,5 74,-8-73,-1 1,1-1,1 0,-1 1,0-1,1 0,0 1,0-1,0 1,1-1,-1 0,1 1,0-1,1 0,-1 0,1 0,-1 0,1 0,0 0,1 0,-1 0,1-1,-1 1,1-1,0 0,1 0,-1 0,0 0,1 0,-1-1,1 0,0 0,0 0,0 0,0 0,0-1,1 1,-1-1,4 0,2-1,-1-1,1 0,0 0,-1-1,1 0,-1-1,0 0,0 0,0-1,0 0,-1-1,1 0,-1 0,0-1,-1 0,1 0,4-7,101-131,-103 126,-1 0,-1 0,0-1,-2 0,0 0,-1 0,-1-1,0 0,-1-7,-3 25,1 0,0-1,-1 1,1-1,-1 1,0 0,0-1,0 1,0-1,0 1,0-1,-1 1,1-1,-1 1,0 0,0-1,0 1,0 0,0 0,0 0,0-1,-1 1,1 1,-1-1,0 0,1 0,-1 0,0 1,0-1,0 1,0 0,0-1,0 1,-1 0,1 0,0 1,-1-1,1 0,-1 1,1-1,0 1,-1 0,1 0,-1 0,1 0,-1 0,1 0,-1 1,1-1,0 1,-3 1,2 0,0 0,0 1,0 0,1-1,-1 1,1 1,0-1,-1 0,1 0,1 1,-1-1,0 1,1-1,0 1,0 0,0 0,0 0,1-1,-1 1,1 0,0 0,0 0,0 0,1 0,-1 0,1-1,0 1,0 0,1 0,-1 0,55 106,-14-48,70 124,-101-163,0-4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1,'0'545,"27"-353,-21-170,1-4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59,'39'-5,"16"-1,10-5,-2 0,-2 1,-2 3,-6 2,-3 3,-4 1,-6 0,0 6,-2 2,-2 0,-8-2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28 459,'-17'-56,"14"41,0 0,1 0,1 0,0 0,1-1,0 1,2 0,0 0,0 0,1 0,1 0,1 0,0 1,1 0,0 0,1 0,1 1,0 0,1 1,0 0,1 0,0 1,1 0,0 0,10-5,6-5,-3 3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1,'0'28,"0"15,5 0,1-2,0-9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27,'-4'-3,"1"0,-1 0,0 1,0 0,0-1,0 1,0 1,0-1,-1 1,1-1,-1 1,1 1,-1-1,1 1,-1-1,1 1,-1 1,1-1,-1 0,1 1,-1 0,1 0,-1 1,1-1,0 1,-3 1,-101 66,96-60,-1 1,1 1,1 0,0 1,1 0,0 1,1 0,0 0,1 1,0 0,2 0,-1 1,2 0,-3 10,8-22,0 0,0 1,0-1,0 0,1 1,-1-1,1 0,0 0,0 1,0-1,0 0,1 0,-1 0,1 0,0 0,-1-1,1 1,1 0,-1-1,0 0,1 1,-1-1,1 0,0 0,-1 0,1-1,0 1,0-1,0 1,1-1,-1 0,0 0,0-1,1 1,0-1,7 3,0-2,0 1,0-2,1 1,-1-2,0 1,0-2,0 1,0-1,4-2,12-7,-1-1,0-1,-1-2,-1 0,0-1,-1-2,-1 0,14-16,73-54,-108 86,0 0,0 1,1-1,-1 0,0 1,1 0,-1-1,1 1,-1 0,1 0,0-1,0 1,-1 1,1-1,0 0,0 0,0 1,0-1,0 1,0-1,0 1,0 0,0 0,0 0,0 0,0 0,0 1,0-1,0 0,0 1,0 0,-1-1,1 1,0 0,0 0,0 0,-1 0,1 0,0 0,-1 1,1-1,-1 0,0 1,1-1,-1 1,0 0,0-1,0 1,0 0,0 0,-1 0,1 0,0-1,-1 2,22 140,-20-117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0 316,'124'-299,"-124"299,0-1,-1 1,1-1,0 1,0-1,0 1,0 0,0-1,0 1,0-1,0 1,0-1,0 1,0-1,0 1,0-1,0 1,0-1,0 1,0 0,0-1,1 1,-1-1,0 1,0 0,1-1,-1 1,0-1,1 1,-1 0,0-1,1 1,-1 0,0 0,1-1,-1 1,1 0,-1 0,0 0,1-1,-1 1,1 0,-1 0,1 0,-1 0,1 0,-1 0,0 0,1 0,-1 0,1 0,-1 0,1 0,-1 0,1 0,-1 1,1-1,-1 0,0 0,1 0,-1 1,1-1,-1 0,0 1,1-1,-1 0,0 1,1-1,3 35,-4-24,0-5,-1 1,1-1,1 0,-1 0,1 0,0 0,0 1,1-1,0-1,0 1,0 0,1 0,0-1,0 1,0-1,1 0,0 0,0 0,0-1,0 1,1-1,-1 0,1 0,0-1,1 1,-1-1,1 0,-1-1,1 1,0-1,0 0,1 0,2-2,1 1,-1-1,1 0,-1-1,1 0,-1-1,1 0,-1 0,0-1,0 0,0 0,0-1,0-1,-1 1,0-1,0-1,0 0,-1 0,0 0,0-1,0 0,-1 0,2-4,5-10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33,'-15'2,"1"-2,-1 1,1 0,-1 1,1 1,0 0,0 1,0 1,0 0,1 1,0 0,0 1,0 1,1 0,0 0,1 1,-1 1,2 0,-1 2,3-1,1 0,1 0,0 1,1 0,0 1,0-1,2 1,-3 11,5-19,0 0,0 0,0 0,1-1,0 1,0 0,0 0,1 0,-1 0,1-1,0 1,0 0,1 0,0-1,0 1,0-1,0 0,0 1,1-1,0 0,0-1,0 1,0 0,1-1,1 1,-2-1,1-1,0 0,1-1,-1 1,0-1,0 1,1-1,-1-1,1 1,-1 0,1-1,-1 0,1 0,-1-1,1 1,-1-1,0 0,1 0,-1 0,0-1,0 1,1-1,-1 0,-1 0,1-1,0 1,1-2,88-89,38-154,-131 246,0-1,0 1,0 0,0 0,0 0,0 0,1 0,-1-1,0 1,1 0,-1 0,0 0,1 0,-1 0,1 0,0 0,-1 0,1 0,0 1,0-1,-1 0,1 0,0 0,0 1,0-1,0 0,0 1,0-1,0 1,0 0,0-1,0 1,0 0,1-1,-1 1,0 0,0 0,0 0,0 0,0 0,0 0,1 0,-1 0,0 1,0-1,0 0,0 1,0-1,0 1,0-1,0 1,0 0,0-1,0 1,1 0,7 30,-1 1,-1 0,-2 0,-1 0,-1 0,-2 1,-1-1,-3 15,2 7,-31 263,28-283,-2 0,-1-1,-1 1,-2-1,-2-1,0 0,-2-1,-2 0,-1-1,-1-1,-1 0,-7 5,25-33,0 1,0-1,0 1,0-1,-1 0,1 0,0 1,-1-1,1 0,-1 0,1 0,-1 0,0-1,1 1,-1 0,0-1,0 1,1-1,-1 1,0-1,0 0,0 0,0 0,1 0,-1 0,0 0,0-1,0 1,1-1,-1 1,0-1,0 1,1-1,-1 0,0 0,1 0,-1 0,1 0,0 0,-1 0,1-1,0 1,-1 0,1-1,0 1,0-1,0 0,0 1,1-1,-1 0,0 1,1-1,-1 0,1 0,-1-1,-1-15,0 0,2 0,0 0,0 0,2-1,0 1,1 0,1 1,1-1,1 1,0 0,8-16,4-18,-2 8,3 1,1 0,2 2,24-34,-27 46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5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1,'1'93,"-13"235,-45 44,53-357,2-10,-1 1,2 1,-1-1,1 0,0 0,0 1,1-1,0 0,0 1,0-1,1 0,0 1,0 0,26-8,-10-10</inkml:trace>
  <inkml:trace contextRef="#ctx0" brushRef="#br0" timeOffset="322.749">309 678,'18'2,"0"-2,0 0,0-1,0 0,0-2,0 0,-1-1,1-1,-1 0,0-1,-1-1,1-1,-1-1,-1 0,0 0,0-2,2-2,-14 11,-1 0,0 0,1 0,-1-1,0 1,0-1,-1 1,1-1,0 1,-1-1,0 0,0 0,1 0,-2 0,1 0,0 0,-1 0,1 0,-1 0,0 0,0 0,0 0,0 0,0 0,-1 0,0 0,1 0,-1 0,0 0,-1 0,1 0,0 1,-1-1,1 0,-1 1,0-1,0 1,0 0,0 0,-1-1,1 1,0 1,-1-1,0 0,1 1,-1-1,0 1,0 0,1 0,-1 0,0 0,0 0,0 1,0-1,-1 1,1 0,-2 0,-11 5,0 2,0-1,0 2,1 0,0 1,1 1,0 0,1 1,0 0,0 1,1 0,1 1,0 1,1-1,0 2,-4 9,6-15,1 1,1 0,0 0,0 1,1 0,0 0,1 0,0 0,1 1,0-1,1 1,0 0,1 0,0 11,2-19,1 1,0 0,0 0,0-1,1 1,-1-1,1 0,0 0,1 0,-1 0,1-1,-1 1,1-1,0 0,0 0,1 0,-1 0,1-1,-1 0,1 0,0 0,-1 0,1-1,0 0,0 0,0 0,0-1,0 0,1 0,-1 0,0 0,0-1,0 0,0 0,0 0,0 0,-1-1,2 0,23-4</inkml:trace>
  <inkml:trace contextRef="#ctx0" brushRef="#br0" timeOffset="725.959">1156 453,'-1'1,"-36"18,2 3,1 0,1 2,0 2,-4 7,35-32,0 0,1-1,-1 1,1 1,0-1,-1 0,1 0,0 0,-1 1,1-1,0 1,0-1,0 1,1-1,-1 1,0 0,0-1,1 1,-1 0,1 0,0-1,-1 1,1 0,0 0,0 0,0-1,0 1,0 0,1 0,-1-1,1 1,-1 0,1 0,-1-1,1 1,0 0,0-1,0 1,0-1,0 1,0-1,0 0,0 1,1-1,-1 0,1 0,-1 0,1 0,-1 0,1 0,-1 0,2 0,41 10,-39-11,0 0,-1 0,1 1,0 0,0 0,-1 0,1 1,-1-1,1 1,-1 0,1 0,-1 1,0-1,0 1,0 0,-1 0,1 0,-1 1,0-1,1 1,-1 0,-1 0,1 0,-1 0,1 0,-1 1,-1-1,2 3,-2-2,-1 1,1 0,-1 0,0 0,-1 0,1 0,-1 0,0-1,-1 1,1 0,-1-1,0 1,-1-1,1 0,-1 1,0-1,0 0,-1-1,1 1,-1-1,0 1,-1-1,1 0,-4 2,-125 70,128-74,1 0,-1-1,1 1,-1-1,0 0,1 0,-1 0,0-1,0 0,1 0,-1 0,0 0,0-1,1 0,-1 0,0 0,1 0,-1-1,1 0,0 0,-1 0,1-1,0 1,0-1,0 0,1 0,-2-1,-9-12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1 282,'223'29,"-86"-17,-16-1,1-6,34-5,-93-1,20-15,-110 5,8 10</inkml:trace>
  <inkml:trace contextRef="#ctx0" brushRef="#br0" timeOffset="276.924">85 508,'21'7,"-1"-1,2 0,-1-2,0-1,1 0,0-2,0 0,-1-1,5-2,14 2,523-1,-539 1</inkml:trace>
  <inkml:trace contextRef="#ctx0" brushRef="#br0" timeOffset="812.944">565 0,'0'9,"0"0,0-1,1 1,1-1,-1 1,1-1,1 1,0-1,0 0,0 0,1 0,0-1,1 1,-1-1,2 0,-1 0,1-1,0 1,0-1,0-1,1 1,0-1,0 0,1-1,-1 0,1 0,0 0,2 0,393 105,-316-62,-85-46,0 1,1 0,-1 1,0-1,0 0,-1 0,1 1,0-1,-1 1,1 0,-1-1,0 1,0 0,0 0,0 0,-1 0,1 0,-1-1,0 1,1 0,-2 0,1 0,0 0,0 0,-1 0,1 0,-1 0,0 0,0 0,0-1,-1 2,-2 3,-1-1,1 1,-1-1,-1 0,1-1,-1 1,0-1,0 0,-1 0,1-1,-1 0,0 0,0-1,-1 1,1-2,-1 1,-49 26,-71 50,51-33,2 2,-61 54,119-86,5-1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39,'0'-13,"0"37,0-9,0 580,4-570,10-30,148-243,8-57,-105 185,-58 114</inkml:trace>
  <inkml:trace contextRef="#ctx0" brushRef="#br0" timeOffset="647.879">848 434,'0'19,"0"12,0 4,0 2,0-1,0-2,-5-1,-1-2,0-2,1 0,1-11,2-7</inkml:trace>
  <inkml:trace contextRef="#ctx0" brushRef="#br0" timeOffset="1119.072">791 462,'107'-47,"-71"36,-29 8,0 0,-1 1,1-1,1 2,-1-1,0 1,0 0,0 1,1-1,-1 2,0-1,1 1,3 0,-9 0,-1 0,1 0,0 0,0 0,0 0,-1 0,1 1,-1-1,1 0,-1 1,1-1,-1 1,0 0,0-1,0 1,0 0,0 0,0-1,0 1,-1 0,1 0,-1 0,1 0,-1 0,0 0,1 0,-1 0,0 0,-1 0,1 0,0 1,-1-1,1-1,-1 1,1 0,-1 1,-35 66,33-67,1 0,-1 0,1 1,0-1,0 0,0 1,0 0,0-1,0 1,1 0,-1 0,1 0,0 0,0 0,0 0,0 0,1 0,-1 1,1-1,0 0,-1 0,2 1,-1-1,0 0,1 0,-1 0,1 1,0-1,0 0,0 0,1 0,-1 0,1 0,-1-1,1 1,0 0,0-1,0 1,1 0,156 46,-157-48,0 0,-1-1,1 1,-1 0,1 1,-1-1,1 0,-1 0,0 1,0-1,0 0,0 1,0-1,0 1,0 0,0-1,0 1,-1 0,1-1,-1 1,1 0,-1 0,0-1,1 1,-1 0,0 0,0 0,-1-1,1 1,0 0,0 0,-1 0,1-1,-1 1,0 0,0-1,1 1,-1 0,0-1,0 1,0-1,-57 54,42-44,0-1,-1-1,0-1,-1 0,0-1,0-1,-1 0,1-2,-1 0,0-1,0-1,-1-1,1-1,0 0,0-1,-6-5</inkml:trace>
  <inkml:trace contextRef="#ctx0" brushRef="#br0" timeOffset="1418.766">1 999,'73'18,"0"-4,2-2,0-4,0-3,0-3,0-4,57-9,-2-3,26-4,152 3,-285 15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58,'38'0,"18"0,4-5,1-1,-4 0,-8 1,-7 1,-6-3,-4 0,-3 0,-2 2,0 2,0 1,-5 1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15,'34'4,"15"3,10-6,-1-3,-1-5,-5-2,-11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27 176,'0'452,"-5"-427,-7-30,8-15,1 0,1-1,1 1,1 0,1-1,0 1,2 0,0 0,1 0,1 0,1 1,5-11,-9 26,8-34,3 0,1 1,2 0,1 2,2 0,2 1,1 1,18-21,-39 52,0 0,0 0,0 0,1 0,-1 1,0-1,1 0,0 0,-1 1,1-1,0 1,0 0,0-1,0 1,0 0,0 0,0 0,0 0,1 1,-1-1,0 1,0-1,1 1,-1 0,0 0,1 0,-1 0,0 0,1 0,-1 1,0-1,0 1,1 0,-1-1,0 1,0 0,0 0,0 0,1 1,4 6,-1 0,0 0,-1 1,0-1,0 1,-1 0,0 1,-1-1,1 1,-2 1,22 49,-12-40</inkml:trace>
  <inkml:trace contextRef="#ctx0" brushRef="#br0" timeOffset="361.732">422 346,'5'24,"1"13,0 4,-1 1,-1-2,-2-4,-1-2,-1-8</inkml:trace>
  <inkml:trace contextRef="#ctx0" brushRef="#br0" timeOffset="876.299">450 402,'1'-3,"1"1,0-1,-1 0,1 1,0-1,0 1,1-1,-1 1,0 0,1 0,-1 0,1 0,0 0,0 1,0-1,0 1,0 0,0 0,0 0,0 0,2-1,-4 1,90-28,-89 28,0 0,1 1,-1-1,0 1,0 0,0 0,1 0,-1 0,0 0,0 0,1 1,-1-1,0 1,0-1,0 1,0 0,0 0,0 0,0 0,0 0,0 1,0-1,0 0,-1 1,1 0,0-1,-1 1,0 0,1 0,-1-1,0 1,0 0,0 0,0 1,0-1,-1 0,1 0,-1 0,1 2,-1 2,0 0,-1 0,1 0,-1 0,-1 0,1 0,-1 0,0-1,-1 1,1-1,-1 1,0-1,0 0,0 0,-1-1,0 1,0 0,0-1,-1 0,-1 1,-19 24,23-26,1 0,0 0,0 0,0 0,0 1,0-1,1 0,-1 1,1-1,0 0,0 1,0-1,0 0,1 1,0-1,-1 0,1 0,0 1,1-1,-1 0,0 0,1 0,0 0,-1-1,1 1,1 0,-1-1,0 1,0-1,1 0,0 0,-1 0,1 0,0 0,0 0,0-1,0 1,0-1,0 0,1 0,42 40,-44-39,-1 1,1-1,-1 0,1 1,-1-1,0 1,0-1,0 1,-1 0,1-1,-1 1,1 0,-1-1,0 1,0 0,0 0,0-1,0 1,-1 0,0 0,1-1,-1 1,0-1,0 1,0-1,0 1,-1-1,1 1,-1-1,1 0,-1 0,0 0,0 0,0 0,0 0,0-1,-1 1,1 0,0-1,-1 0,1 0,-1 1,-115 34,89-34,3-1</inkml:trace>
  <inkml:trace contextRef="#ctx0" brushRef="#br0" timeOffset="1138.32">1100 318,'-24'29,"-13"14,-5 9,1 1,1-4,3-5,8-6,5-4,0-3,5-3,6 0,5-6</inkml:trace>
  <inkml:trace contextRef="#ctx0" brushRef="#br0" timeOffset="1453.36">1240 572,'-7'2,"0"-1,0 2,1-1,-1 1,0 0,1 0,-1 1,1 0,0 0,0 0,1 1,0 0,-1 0,-10 8,9-9,1 0,0 0,0 0,0 1,1 0,-1 0,1 1,0-1,1 1,-1 0,1 1,1-1,-1 0,1 1,0 0,0 0,1 0,0 0,0 0,1 1,0-1,0 0,1 1,0 5,3-10,0 1,0-1,0 0,0 0,1 0,0 0,-1-1,1 1,0-1,0 0,0 0,1-1,-1 1,0-1,1 0,-1 0,1 0,-1 0,1-1,-1 0,1 0,-1 0,1-1,-1 1,1-1,-1 0,1-1,-1 1,0-1,0 1,4-3,166-69,-149 60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87,'444'-27,"-158"4,22-1,66 12,-344 12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58,'29'-5,"14"-2,5 1,4 1,-3 2,-4 0,-1 2,-2 1,-4 0,-4 0,-2 0,-3-4,0-2,-1 0,-1 1,0 2,1 1,-5 1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1,'29'0,"14"0,4 0,5 0,-3 0,-4 0,-1 0,-2 0,-4 0,1 0,-1 0,-7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52,'88'125,"-78"-107,-2 0,0 1,-1-1,-1 2,-1-1,0 1,-2-1,1 15,20 82,-14-78,-7-31,-1-1,0 1,-1 0,1-1,-1 1,-1 0,1 0,-1 0,0 0,-1 0,0-1,0 3,-12 48,-3-75,9-9,2 1,1-1,2 0,0 0,2 0,2-19,-2 0,0 5,-1 12,1 0,1 0,1 0,2 1,1-1,1 1,6-17,-10 40,-1-1,1 1,0-1,1 1,-1 0,1-1,0 2,0-1,1 0,-1 0,1 1,0 0,1 0,-1 0,0 0,1 1,0 0,0 0,0 0,0 0,1 1,-1 0,1 0,-1 0,1 1,0 0,-1 0,1 0,0 1,0 0,0 0,0 0,-1 1,1 0,0 0,0 0,-1 1,1 0,-1 0,0 0,1 1,-1 0,0 0,0 0,1 2,42 92,-40-78</inkml:trace>
  <inkml:trace contextRef="#ctx0" brushRef="#br0" timeOffset="704.65">453 475,'0'5,"0"6,0 6,0 5,0 4,5 1,1 2,0 1,-1-1,-2 1,-1-1,0-1,-7-4,-1-7</inkml:trace>
  <inkml:trace contextRef="#ctx0" brushRef="#br0" timeOffset="1055.25">396 446,'130'70,"-101"-57,0 1,-1 1,-1 2,-1 1,6 6,-29-22,-1 0,1 1,-1 0,0-1,0 1,0 0,0 0,0 0,-1 0,0 0,1 0,-1 1,0-1,0 0,-1 1,1-1,-1 1,0-1,0 1,0-1,0 1,0-1,-1 0,0 1,1-1,-1 0,-1 1,1-1,0 0,-1 0,1 0,-1 0,0 0,0 0,0-1,-1 1,1 0,-1-1,1 0,-1 0,0 0,0 0,-9 9,-1-1,0-1,0 0,-1 0,0-2,-1 0,1 0,-1-1,-1-1,1-1,-9 2,-1-1</inkml:trace>
  <inkml:trace contextRef="#ctx0" brushRef="#br0" timeOffset="1322.746">1187 446,'-24'24,"-8"13,-4 4,1 1,0 3,2-2,7-4,2-2,1-4,-1-3,0-1,-2 0,-1-2,4-4</inkml:trace>
  <inkml:trace contextRef="#ctx0" brushRef="#br0" timeOffset="1681.37">1355 700,'-31'12,"0"0,0 3,1 0,1 2,-2 3,26-16,0 0,0 0,0 0,1 1,0 0,0-1,0 2,0-1,1 0,0 1,0 0,-2 5,4-9,0 0,1 0,0 0,-1 0,1 0,0 0,0 0,0 0,0 0,0 0,0 0,1 0,-1 0,1 0,-1 0,1 0,0 0,0 0,0-1,0 1,0 0,0-1,0 1,0 0,1-1,-1 0,1 1,-1-1,1 0,0 0,-1 1,1-2,0 1,0 0,0 0,-1 0,1-1,0 1,0-1,0 1,2-1,21 4,0-2,0 0,0-2,0 0,1-2,-1-1,0-1,-1-1,5-2,-27 7,71-23,-55 16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37,'19'29,"0"0,-2 1,-2 1,-1 1,-1 0,-1 1,-2 0,-2 0,3 23,24 111,-35-166,0 0,0 0,0 0,0 1,0-1,0 0,0 0,1 0,-1 0,0 1,1-1,-1 0,1 0,-1 0,1 0,0 0,-1 0,1 0,0 0,0 0,0-1,0 1,0 0,0 0,0-1,0 1,0-1,0 1,0-1,0 1,0-1,0 0,0 1,0-1,1 0,-1 0,0 0,0 0,0 0,1 0,-1 0,0 0,0 0,0-1,0 1,1 0,-1-1,0 1,0-1,0 1,0-1,0 0,0 1,0-2,58-105,-42 67,114-260,-93 200,-30 83</inkml:trace>
  <inkml:trace contextRef="#ctx0" brushRef="#br0" timeOffset="3277.171">677 432,'0'28,"0"15,0 5,0-1,0-4,0-9</inkml:trace>
  <inkml:trace contextRef="#ctx0" brushRef="#br0" timeOffset="3628.699">621 404,'22'-5,"0"2,1 0,-1 2,1 0,-1 2,1 0,-1 1,1 2,-1 0,0 2,0 0,19 9,-37-14,-1 0,0 0,0 1,0-1,0 1,0-1,-1 1,1 0,0 0,-1 1,0-1,1 0,-1 1,0 0,0-1,0 1,-1 0,1 0,-1 0,1 0,-1 0,0 0,0 0,0 1,-1-1,1 0,-1 1,0-1,0 0,0 1,0-1,-1 0,1 1,-1-1,0 0,0 0,0 0,0 0,0 0,-3 3,-4 5,-2-1,1-1,-1 1,-1-2,0 1,0-2,0 1,-1-2,0 1,-1-2,1 1,-1-2,0 0,0 0,-1-1,1-1,-1 0,1-1,-6 0,-5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6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0,'29'5,"19"1,11 0,9-1,4-1,3-2,-1-1,1 4,-2-3,0-3,-3 0,2-1,-2 1,-3-5,-9-1,-8 0,-14 2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4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3,'3'48,"2"0,2 0,2-1,8 21,-3-7,3 12,2-1,3-1,4 0,4 1,-30-73,0 0,1 0,-1 0,0 0,0 0,1 0,-1 0,0-1,1 1,-1 0,1 0,-1 0,1 0,0 1,-1-1,1 0,0 0,0 0,0 0,0 1,-1-1,1 0,0 1,0-1,0 1,0-1,0 1,1-1,-1 1,0 0,0 0,0-1,0 1,0 0,0 0,1 0,-1 0,0 0,0 1,0-1,0 0,0 0,0 1,0-1,0 1,1-1,-1 1,-1-1,1 1,0-1,0 1,0 0,0 0,0 0,0-1,-1 1,1 0,0 0,-1 0,1 0,-1 0,1 0,-1 0,0 0,1 0,-1 0,0 1,0-1,1 0,-1 1,94-358,-15 56,-77 275</inkml:trace>
  <inkml:trace contextRef="#ctx0" brushRef="#br0" timeOffset="659.287">481 539,'-141'278,"154"-311,1 0,2 2,1 0,1 0,2 2,1 0,1 1,1 2,2 0,10-7,-34 32,1-1,0 1,0 0,0 0,0 0,0 0,0 0,0 1,0-1,0 0,0 1,0 0,0-1,0 1,0 0,1 0,-1 0,0 1,0-1,0 0,0 1,0-1,0 1,0 0,0 0,0 0,0 0,0 0,0 0,0 0,-1 1,1-1,-1 0,1 1,-1 0,1-1,-1 1,0 0,0 0,0-1,0 1,0 0,0 0,0 0,0 1,83 227,-85-230,1 0,-1 0,1-1,-1 1,1 0,-1 0,1 0,-1-1,0 1,1 0,-1 0,1 0,-1 0,0 0,1 0,-1 0,1 0,-1 1,1-1,-1 0,0 0,1 0,-1 1,1-1,-1 0,1 1,-1-1,1 0,-1 1,1-1,0 0,-1 1,1-1,-1 1,1-1,0 1,-1-1,1 1,0-1,0 1,-1 0,1-1,0 1,0-1,0 1,0-1,0 1,0 0,0-1,0 1,0-1,0 1,0 0,0-1,0 1,1-1,-1 1,0-1,0 1,1 0,-1-1,0 1,1-1,-1 1,0-1,1 0,-1 1,1-1,-1 1,-52-14,48 11,-263-103,245 95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50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26 128,'-17'192,"13"-164,2 0,0 0,2 0,1 0,1-1,1 1,4 10,5 64,-13-141,1 0,2-1,1 1,2 0,2 0,11-35,-5 29,2 0,1 1,3 1,1 1,3 0,15-20,-37 60,-1 1,1-1,0 1,0-1,1 1,-1 0,0-1,0 1,1 0,-1 0,0 0,1 0,-1 0,1 0,-1 1,1-1,0 0,-1 1,1-1,0 1,-1 0,1-1,0 1,0 0,-1 0,1 0,0 0,-1 1,1-1,0 0,0 1,-1-1,1 1,-1-1,1 1,0 0,-1 0,1 0,-1 0,0 0,1 0,-1 0,0 0,0 1,1-1,-1 0,0 1,0-1,0 1,44 100,-37-76</inkml:trace>
  <inkml:trace contextRef="#ctx0" brushRef="#br0" timeOffset="739.213">393 467,'-96'253,"61"-147,75-201,91-85,-128 176,-1 0,0 0,0 0,1 0,0 0,0 1,0-1,0 1,0 0,1 0,0 0,-1 0,1 1,0 0,0-1,0 1,1 1,-1-1,0 1,1-1,-1 1,5 0,-7 3,0 1,0-1,0 0,0 1,0-1,-1 1,1 0,-1 0,1 0,-1-1,0 1,0 0,0 0,-1 1,1-1,-1 0,0 0,1 0,-2 3,4 13,27 98,-28-115,-1 0,1 0,-1 0,0 0,0 1,0-1,0 0,0 1,-1-1,1 1,0-1,-1 1,0-1,0 1,0-1,0 1,0-1,0 1,-1-1,1 1,-1-1,0 1,1-1,-1 0,0 1,0-1,-1 0,1 0,0 0,-1 0,0 0,1 0,-1 0,0 0,0-1,0 1,0-1,0 1,0-1,0 0,-1 0,1 0,0 0,-1 0,1 0,-1-1,1 1,-1-1,-10 0,0-1,0 0,0-1,0-1,0 0,0-1,0 0,1-1,0 0,0-1,0 0,-2-3,-26-29,27 17</inkml:trace>
  <inkml:trace contextRef="#ctx0" brushRef="#br0" timeOffset="1326.427">816 523,'1'0,"-1"-1,1 0,-1 1,1-1,-1 1,1-1,-1 1,1-1,0 1,-1-1,1 1,0 0,-1-1,1 1,0 0,0-1,-1 1,1 0,0 0,0 0,-1 0,1 0,0 0,0 0,-1 0,1 0,0 0,0 0,-1 0,1 0,0 1,0-1,-1 0,1 1,0-1,-1 1,1-1,0 0,-1 1,1-1,-1 1,1 0,-1-1,1 1,-1-1,1 1,-1 0,1-1,-1 1,0 0,0 0,1-1,-1 1,0 0,0 0,0-1,0 1,0 0,0 0,0-1,0 1,0 0,0 0,0 0,-16 56,13-47,-105 305,108-313,-1-1,1 0,-1 0,0 1,1-1,0 0,-1 1,1-1,0 1,0-1,0 0,0 1,0-1,0 1,0-1,0 1,0-1,1 0,-1 1,0-1,1 0,0 1,-1-1,1 0,0 1,-1-1,1 0,0 0,1 1,7-2</inkml:trace>
  <inkml:trace contextRef="#ctx0" brushRef="#br0" timeOffset="1765.515">1240 580,'-10'3,"0"0,0 1,0 0,1 1,0 0,0 1,0 0,1 0,0 1,0 0,0 0,1 1,0 0,1 0,0 0,0 1,0 0,1 0,1 1,0 0,-1 2,0-4,3-6,0 1,0-1,0 0,1 1,-1-1,0 1,1 0,0-1,-1 1,1 0,0 0,1 0,-1 0,0 0,1 0,0 0,0 0,0 0,0 0,0 0,0 0,1-1,-1 1,1 0,0 0,0 0,0 0,0 0,1-1,-1 1,1-1,-1 1,1-1,0 1,0-1,0 0,0 0,1 0,-1 0,1 0,-1-1,1 1,-1-1,1 1,0-1,0 0,0 0,20 2,0-1,-1-2,1 0,0-1,0-1,-1-1,1-2,19-5,-11 3,100-35,-115 35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6:55.63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174 9,'0'0,"-1"1,1-1,0 1,0-1,-1 0,1 1,0-1,-1 1,1-1,0 0,-1 1,1-1,-1 0,1 0,0 1,-1-1,1 0,-1 0,1 1,-1-1,1 0,-1 0,1 0,-1 0,1 0,-1 0,1 0,-1 0,1 0,-1 0,1 0,-1 0,1 0,0 0,-1-1,1 1,-1 0,1 0,-1-1,1 1,-1 0,1 0,0-1,-1 1,1 0,0-1,-1 1,1-1,0 1,-1 0,1-1,0 1,0-1,0 1,-1-1,1 1,0-1,0 1,0-1,0 1,0-1,0 1,0 0,0-1,0 1,0-1,0 1,0-1,0 1,0-1,-6 39,5 477,12-291,1-107,-6 0,-6 52,0-96,-30 180,14-130,10-86,2 0,1 1,2-1,3 26,-1-4,28 167,-31-58,-5-139,7-30,0 1,0 0,0-1,0 1,0 0,0-1,-1 1,1 0,0-1,0 1,0 0,0 0,0-1,-1 1,1 0,0 0,0-1,0 1,-1 0,1 0,0-1,0 1,-1 0,1 0,0 0,-1 0,1-1,0 1,0 0,-1 0,1 0,0 0,-1 0,1 0,0 0,-1 0,1 0,0 0,-1 0,1 0,0 0,-1 0,1 0,0 0,0 0,-1 1,1-1,0 0,-1 0,1 0,0 0,0 1,-1-1,1 0,0 0,0 1,-1-1,8-95,1 57,11-132,16-116,-31 180,-4 1,-5 0,-5 0,-4 0,-5 2,-11-30,-74-260,100 378,1 1,1-1,0 1,0-1,2 0,0 1,0-1,2 0,-1 0,2 1,0-1,1 1,1 0,2-6,1 43,2 347,52 144,-23-13,-38-253,12-170,-3 49,-35 98,26-117,-1-108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6:57.2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1 172,'17'-13,"2"2,0 0,0 1,0 1,1 1,1 1,-1 0,1 2,0 0,1 2,-1 0,1 1,-1 2,1 0,-1 1,21 4,-9-5,468-14,-27 2,-909 13,57 26,48-27,597-11,-9-23,-18 5,-60 18,-252 29,-610 74,313-59,595-61,-157 20,296-35,239 7,-519 41,-85-5,-1 0,1 0,0 1,-1-1,1 0,0 0,-1 1,1-1,0 0,0 0,-1 1,1-1,0 0,0 0,0 1,-1-1,1 0,0 1,0-1,0 0,0 1,0-1,0 1,0-1,0 0,0 1,0-1,0 0,0 1,0-1,0 0,0 1,0-1,0 1,0-1,0 0,0 1,0-1,1 0,-1 1,0-1,0 0,1 0,-1 1,0-1,0 0,1 0,-1 1,0-1,0 0,1 0,-1 0,0 1,1-1,-1 0,0 0,1 0,-1 0,1 0,-1 0,0 0,1 0,-1 0,0 0,1 0,-1 0,-29 14,-55 13,-1-4,-2-3,0-4,-70 2,110-14,9-2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4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7:05.9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2033 115,'-88'-20,"0"5,-1 3,-1 4,-49 4,-363-22,-24 51,449-16,77-9,0 0,0 0,1 1,-1-1,0 0,0 0,0 0,0 1,0-1,1 0,-1 0,0 1,0-1,0 0,0 0,0 1,0-1,0 0,0 1,0-1,0 0,0 0,0 1,0-1,0 0,0 1,0-1,0 0,0 0,0 1,0-1,0 0,-1 0,1 1,0-1,0 0,0 0,0 0,-1 1,1-1,0 0,0 0,-1 0,1 0,0 1,0-1,-1 0,1 0,0 0,0 0,-1 0,29 6,357 0,157-32,152-7,-578 34,-425 23,2 0,-291 22,-181-26,923-43,278-27,251 9,404 13,-862 29,-612 42,-583 51,409-60,557-38,39-5,207-39,2 11,1 9,1 11,1 10,65 13,-237-6,-63 6,-24 0,-216 36,-79-1,214-29,-409 32,-1-21,-122-27,658 4,3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8:40.6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23 3,'47'32,"-24"-6,-2 2,0 0,-2 1,-2 1,0 0,-2 1,-2 1,-1 1,8 29,-18-55,82 219,39 87,-14-119,-45-78,-6 2,-1 13,35 74,-60-71,-5-17,42 46,-13-45,-6 20,-39-110,-9-22,-8-19,-85-204,58 100,-71-219,39 199,-9 17,-51-161,-17-6,63 90,64 159,-1 1,-2 0,-1 2,-22-32,-119-155,87 14,50 179,34 64,25 51,4-2,37 55,-21-38,105 167,-20 4,32 135,-141-314,4-1,4-3,48 78,-72-139,-2 1,-1 0,-2 1,0 0,-2 1,-1 5,52 152,-2-70,-28-45,-23-65,1-5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8:50.5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287 409,'-46'-52,"45"52,1 1,-1-1,0 0,1 0,-1 0,0 0,1 0,-1 1,1-1,-1 0,0 0,1 1,-1-1,1 1,-1-1,1 0,-1 1,1-1,-1 1,1-1,-1 1,1 0,0-1,-1 1,1-1,0 1,-1 0,1-1,0 1,0-1,0 1,0 0,0-1,0 1,0 0,0 0,0-1,0 1,0 0,0-1,0 1,0-1,0 1,1 0,-1-1,0 1,1 0,-1-1,0 1,1-1,-1 1,1-1,-1 1,0-1,1 1,-1-1,76 336,-50-185,-6 0,-6 1,-7 14,-9-32,-6 0,-6-1,-9 20,11-61,58-345,-15 40,-10 0,-8-2,-10-16,-4 182,-2 0,-2 0,-2 0,-2 0,-2 1,-3 1,-14-34,-10 22,37 57,0 1,0 0,0 0,0 0,0 0,0 0,-1 0,1 0,0 0,-1 0,1 1,0-1,-1 0,1 1,-1-1,1 1,-1 0,1-1,-1 1,1 0,-1 0,1 0,-1 0,0 0,1 0,-1 0,1 1,-1-1,1 1,-1-1,1 1,0-1,-1 1,1 0,0 0,-1 0,1 0,0-1,0 2,0-1,0 0,-1 1,-3 6,1 0,1 0,-1 0,1 1,1-1,-1 1,2 0,-1 0,1 0,0 0,1 0,0 0,1 8,-1 0,6 105,4-1,6-1,6-1,16 45,-15-56,75 343,-80-394,-17-57,0 0,0 0,0 0,0 0,0 0,-1 0,1 0,0 0,0 0,0 0,0 0,0-1,-1 1,1 0,0-1,0 1,0-1,-1 1,1 0,0-1,-1 0,1 1,0-1,-1 1,1-1,-1 0,1 1,-1-1,1 0,-1 0,1 1,-1-1,0 0,0 0,1 0,-1 0,0 1,0-1,0 0,0 0,0 0,0 0,0 0,0 0,0 1,0-1,0 0,-1 0,1 0,0 0,-1 1,1-1,-1 0,12-224,5 45,-9 0,-7 0,-8 0,-8 0,-18-57,34 234,-4-21,-1 1,-1-1,-1 1,0 1,-2-1,-1 2,-1-1,-4-5,14 26,1 0,-1-1,1 1,-1 0,0 0,0 0,0 0,0 0,0 0,0 0,0 0,0 0,0 1,0-1,0 0,0 1,-1-1,1 1,0-1,-1 1,1-1,0 1,-1 0,1 0,0 0,-1 0,1 0,0 0,-1 0,1 0,0 0,-1 1,1-1,0 0,-1 1,1-1,0 1,0 0,0-1,0 1,-1 0,1 0,0 0,0 0,0 0,0 0,1 0,-1 0,0 0,-28 64,24-19,1 0,3 0,1 0,3 0,1 0,9 36,-8-50,214 1112,-183-969,-37-174,1-1,0 1,0-1,0 1,-1 0,1-1,0 1,0 0,0-1,0 1,0-1,0 1,0 0,0-1,0 1,1 0,-1-1,0 1,0-1,0 1,1 0,-1-1,0 1,1-1,-1 1,1-1,-1 1,0-1,1 1,-1-1,1 0,-1 1,1-1,-1 0,1 1,0-1,-1 0,1 1,-1-1,1 0,0 0,-1 0,1 0,0 0,-1 0,1 0,-1 0,1 0,0 0,-1 0,1 0,0 0,-1 0,1 0,-1-1,1 1,0 0,-1-1,1 1,12-43,22-287,-6 5,-13 0,-20-158,2 423,-4 0,-1 0,-4 1,-2 0,-13-35,-9 35,34 58,0 0,0 0,0 0,0 0,0 0,0 0,0 0,0 0,0 0,0 1,-1-1,1 1,0-1,0 1,-1-1,1 1,0-1,-1 1,1 0,0 0,-1 0,1 0,0 0,-1 0,1 0,0 0,-1 1,1-1,0 0,-1 1,1-1,0 1,0 0,-1-1,1 1,0 0,0 0,0 0,0-1,0 1,0 0,0 0,0 1,0-1,-5 8,1 1,0-1,1 1,0 0,0 0,1 1,1-1,0 1,0-1,1 1,0 0,-3 11,-6 107,6 0,5 1,5-1,7-1,5 0,22 76,-38-195,16 101,4 20,5-2,7 4,-30-119,-4-9,1 0,0 1,0-1,1 0,-1 1,1-1,0 0,0 0,0 0,1-1,-1 1,1 0,0-1,0 0,0 0,4 3,-5-7,0 1,0-1,1 0,-1 0,0-1,0 1,0 0,0-1,0 1,0-1,-1 0,1 1,0-1,-1 0,1 0,-1 0,0 0,0-1,0 1,0 0,0 0,0-1,0 1,-1 0,1-1,-1 1,0-1,2-1,17-71,-2 0,-4-2,-3 0,-4 0,-2-1,-8-73,3 95,2 4,1 31,-1 0,-2 1,0-1,-1 0,0 1,-2 0,-1-1,-3-6,8 26,0 0,0 0,0 0,0 0,0 0,0 0,-1 0,1 0,0 0,-1 0,1 0,-1 0,1 0,-1 0,1 0,-1 0,0 0,0 0,1 0,-1 1,0-1,0 0,0 1,0-1,0 1,0-1,0 1,0-1,0 1,0-1,0 1,0 0,0 0,0 0,0-1,0 1,-1 0,1 0,0 1,0-1,0 0,0 0,0 0,0 1,0-1,0 1,0-1,0 1,0-1,0 1,0-1,0 1,0 0,0 0,1-1,-1 1,0 0,1 0,-1 0,0 0,1 0,-5 12,1 1,0 0,1-1,1 1,0 1,1-1,0 0,2 9,-2 4,2 160,7-1,30 163,-4-193,-34-155,0-1,0 1,-1 0,1-1,1 1,-1 0,0-1,0 1,0 0,0-1,0 1,1 0,-1-1,0 1,0 0,1-1,-1 1,0-1,1 1,-1-1,1 1,-1-1,1 1,-1-1,1 1,-1-1,1 0,0 1,-1-1,1 0,-1 1,1-1,0 0,-1 0,1 0,0 0,-1 1,1-1,0 0,-1 0,1 0,0 0,-1 0,1-1,0 1,-1 0,1 0,0 0,-1-1,1 1,0 0,-1-1,1 1,-1 0,1-1,-1 1,1-1,-1 1,1-1,16-40,1-55,-5-1,-3-1,-5-11,-3 71,19-136,-15 205,-5 40,-1 41,6 1,13 63,-14-144,-3-17,-1-1,2 1,0-1,1 0,0 0,1 0,1-1,5 10,-11-23,0 1,0 0,1 0,-1-1,0 1,0 0,1-1,-1 1,0 0,1-1,-1 1,1-1,-1 1,1 0,-1-1,1 1,-1-1,1 0,-1 1,1-1,0 1,-1-1,1 0,-1 1,1-1,0 0,0 0,-1 0,1 1,0-1,-1 0,1 0,0 0,0 0,-1 0,1 0,0 0,0-1,-1 1,1 0,0 0,-1 0,1-1,0 1,-1 0,1-1,-1 1,1-1,0 1,-1-1,1 1,-1-1,1 1,-1-1,1 1,-1-1,15-43,-13 37,6-30,-2 0,-1 0,-2-1,-2 1,-1-2,-1 71,-1-9,2 0,0-1,1 1,1 0,1-1,4 11,0-18,-7-27,-6-27,-5-16,-2 0,-3 1,-2 1,-2 1,-3 1,-1 0,-31-44,-77-97,131 189,-1 0,1 0,-1 0,0 0,0 0,0 0,0 1,0-1,-1 1,1-1,-1 1,0 0,0 0,1 0,-1 0,0 1,-1-1,1 1,0 0,0 0,-1 0,1 0,0 0,-1 1,1-1,-1 1,1 0,0 0,-1 1,1-1,-1 1,1-1,0 1,-1 0,1 0,0 1,0-1,0 1,0-1,0 1,0 0,0 0,1 0,-2 2,-2 8,1 1,0 0,1 0,1 1,0-1,1 1,0 0,1-1,0 1,2 0,-1 0,2-1,0 7,1 26,-6 191,2-234,1 0,0-1,0 1,0 0,0-1,-1 1,1 0,-1-1,0 1,0-1,0 1,0-1,0 1,0-1,-1 0,1 0,-1 1,0-1,0 0,1-1,-1 1,0 0,-1 0,1 0,0-4,0 1,1 0,-1 0,1-1,-1 1,1-1,0 1,0-1,0 1,0-1,0 0,0 1,0-1,0 0,0 0,1 0,-1 0,1 0,0 0,-1 0,1 0,0 0,0 0,0-1,-1-4,-12-88,3-1,4-77,4 98,-23-300,5 208,2 122,17 44,1 0,-1 1,1-1,0 1,-1-1,1 0,-1 1,0-1,1 1,-1 0,1-1,-1 1,0-1,1 1,-1 0,0 0,1-1,-1 1,0 0,0 0,1 0,-1 0,0 0,0 0,1 0,-1 0,0 0,0 0,1 0,-1 0,0 1,1-1,-1 0,0 0,0 1,1-1,-1 1,1-1,-1 0,0 1,1-1,-1 1,1 0,-1-1,1 1,-1-1,1 1,0 0,-1-1,1 1,0 0,0-1,-1 1,1 0,0-1,0 1,0 0,0 0,0 0,-10 23,2 0,1 0,1 1,1 0,1 0,2 1,-1 19,-2 14,-20 396,16-222,-18 76,24-290,3-6,-2-1,0 1,0 0,-1-1,-1 1,0-1,0 0,-7 11,10-68,58-305,-29 198,-6-2,2-138,-24 288,2-12,-1-1,-1 0,0 1,-1-1,-1 1,0-1,-2 1,1 0,-2 0,0 0,-1 1,-1 0,0 0,-1 0,-3-2,9 14,-1 1,1 1,-1-1,0 0,1 0,-1 1,0 0,0 0,0-1,0 2,0-1,0 0,-1 1,1-1,0 1,0 0,0 0,-1 0,1 0,0 1,0-1,0 1,0 0,0 0,0 0,0 0,0 1,0-1,0 1,1 0,-1 0,1 0,-1 0,1 0,0 0,-1 0,1 1,0-1,1 1,-1 0,0 0,1-1,0 1,-1 0,1 0,0 0,1 1,-1 0,-12 35,3 0,1 0,1 1,3 0,1 1,2-1,2 1,2 6,-2-7,0-24,-2 146,8 1,11 32,-2-99,-14-96,-1 0,0-1,0 1,0 0,1 0,-1-1,0 1,0 0,1 0,-1-1,0 1,0 0,1 0,-1 0,0 0,1 0,-1-1,0 1,1 0,-1 0,0 0,1 0,-1 0,0 0,1 0,-1 0,0 0,1 0,-1 0,0 0,1 0,-1 1,0-1,1 0,-1 0,0 0,1 0,-1 0,0 1,1-1,-1 0,0 0,0 1,0-1,1 0,-1 0,0 1,0-1,0 0,1 1,-1-1,0 0,0 1,0-1,0 0,0 1,0-1,0 0,0 1,0-1,0 0,0 1,0-1,0 0,0 1,7-30,-5-343,-2 353,4-83,-5 0,-5 0,-3 0,-5 1,-5 0,-4 2,-11-23,-9 49,42 72,0 0,0 0,0 1,0-1,0 1,0-1,0 1,-1-1,1 1,0 0,0-1,0 1,0 0,0 0,-1 0,1 0,0 0,0 0,0 0,-1 1,1-1,0 0,0 1,0-1,0 0,0 1,0-1,0 1,0 0,0-1,0 1,0 0,0 0,0 0,1-1,-1 1,0 0,0 0,1 0,-1 0,1 0,-1 0,1 0,-1 1,1-1,0 0,-20 57,10 7,3 1,3 0,3 0,3 0,9 54,38 404,-36-402,-12-121,0-1,-1 1,1-1,0 0,0 1,0-1,0 0,0 0,0 0,0 0,0 0,0 0,0 0,0 0,0 0,0 0,-1-1,1 1,0 0,0-1,0 1,0 0,0-1,-1 1,1-1,0 1,0-1,-1 0,1 1,0-1,-1 0,1 0,0 1,-1-1,1 0,-1 0,0 0,1 1,-1-1,0 0,1 0,-1 0,0 0,0 0,0 0,0 0,0 0,0 0,0 0,0 0,0 0,0 0,0 1,-1-1,1 0,0 0,-1 0,54-310,-44 239,-1 14,41-331,-14-67,-33 428,-1-1,-1 1,-1-1,-2 1,-1-1,-2 1,-3-10,9 37,0 0,0 0,1 0,-1 0,-1 1,1-1,0 0,0 0,0 0,0 0,-1 0,1 0,0 1,-1-1,1 0,-1 0,1 0,-1 1,1-1,-1 0,1 1,-1-1,0 0,1 1,-1-1,0 1,0-1,1 1,-1-1,0 1,0 0,0-1,1 1,-1 0,0 0,0-1,0 1,0 0,0 0,0 0,0 0,0 0,1 0,-1 1,0-1,0 0,0 0,0 1,0-1,1 0,-1 1,0-1,0 1,0-1,1 1,-1-1,0 1,1 0,-1-1,1 1,-1 0,0-1,1 1,0 0,-1 0,1 0,-1-1,1 1,0 0,-7 18,2-1,0 1,2 0,0 0,0 0,2 1,1-1,1 12,-2 2,8 215,11-1,36 163,-49-377,16 39,-21-71,1-1,0 1,-1-1,1 0,0 1,-1-1,1 0,0 1,-1-1,1 0,0 0,0 0,-1 0,1 0,0 0,0 0,-1 0,1 0,0 0,0 0,-1 0,1 0,0 0,0-1,-1 1,1 0,0-1,-1 1,1 0,-1-1,1 1,0-1,-1 1,1-1,-1 1,1-1,-1 0,1 1,-1-1,0 1,1-1,-1 0,0 1,1-1,-1 0,0 0,0 1,0-1,0 0,1 0,11-26,-2-1,0 0,-2 0,0-1,-3 0,1-4,1-6,30-176,8-218,-41 297,-15 149,-7 208,18-178,6 191,11-1,31 136,-16-131,-10-125,-22-114,0 1,1-1,-1 1,0-1,0 1,1-1,-1 1,1-1,-1 1,0-1,1 1,-1-1,1 1,-1 0,1-1,-1 1,1 0,-1-1,1 1,-1 0,1 0,-1-1,1 1,0 0,-1 0,1 0,-1 0,1 0,0 0,-1 0,1 0,-1 0,1 0,0 0,-1 0,1 1,-1-1,1 0,-1 0,1 1,0-1,-1 0,1 0,-1 1,1-1,-1 1,0-1,1 1,-1-1,1 0,-1 1,0-1,1 1,-1 0,0-1,0 1,1-1,-1 1,0-1,0 1,0 0,0-1,0 1,0-1,0 1,0 0,0 0,17-48,34-276,-35 207,-4-1,-5-88,-4 440,13-58,29 125,-38-259,-7-33,0 1,1-1,1 0,0 0,0 0,1-1,0 1,1-1,0 1,1-1,-1 0,2-1,-1 1,6 5,5-3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6.3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109 1,'-19'38,"-11"27,-1 8,10-9,13-16,9-20,8-20,7-16,2-6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1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8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646 352,'-217'246,"-167"248,340-432,65-79,382-485,-306 390,63-70,56-41,-109 119,-107 103,1 0,-1 0,1 1,-1-1,1 0,-1 0,1 1,-1-1,1 0,-1 1,1-1,0 1,-1-1,1 1,0-1,0 1,-1-1,1 1,0 0,0-1,0 1,0 0,-1 0,1 0,0 0,0-1,0 1,0 0,0 0,0 1,-1-1,1 0,0 0,0 0,0 1,0-1,-1 0,1 1,0-1,0 1,0-1,-1 1,1-1,0 1,-1-1,1 1,-1 0,1-1,0 1,-1 0,0-1,1 1,-1 0,1 0,-1 0,4 54,-4-46,-31 388,29-364,-2 5,1 0,2 0,2 0,1 0,2 0,2 0,1-1,2 0,1 0,11 23,-21-60,0 0,-1-1,1 1,0 0,0 0,-1 0,1 0,0 0,-1 1,1-1,0 0,-1 0,1 0,0 0,-1 0,1 0,0 0,0 1,-1-1,1 0,0 0,-1 0,1 1,0-1,0 0,0 0,-1 0,1 1,0-1,0 0,0 1,0-1,-1 0,1 1,0-1,0 0,0 0,0 1,0-1,0 0,0 1,0-1,0 0,0 1,-35-29,30 23,-50-33,-1 1,-1 4,-2 1,-1 4,-1 2,-21-4,-6-5,-233-86,296 111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78,'-20'24,"0"0,2 1,0 1,2 0,1 2,1 0,1 0,2 1,1 1,-1 5,10-31,-1 0,1 0,0 0,1 0,-1 0,1 0,-1 0,1 0,0 0,0 0,1 0,0 0,-1 0,1 0,0 0,1 0,-1-1,1 1,0 0,0-1,0 1,0-1,0 0,1 0,-1 1,1-2,0 1,0 0,0-1,1 1,-1-1,0 0,1 0,0 0,-1 0,1-1,0 0,0 1,0-2,2 2,5-2,0 0,0-1,0 0,0-1,0 0,0-1,0 0,0 0,-1-1,0-1,0 0,0 0,0-1,-1 0,0-1,0 1,-1-2,0 0,0 0,0 0,-1-1,-1 0,1 0,-2-1,1 1,-1-1,-1-1,0 1,0-1,-1 1,0-1,-1 0,0 0,-1 0,0 0,-1-5,-2 3,-1 0,0 0,-1 0,0 1,-1-1,0 1,-1 0,-1 0,0 1,0 0,-1 0,-1 1,0-1,0 2,-1 0,0 0,0 1,-1 0,0 0,-1 1,-8-3,17 8,1 0,-1 1,0-1,0 1,0 0,0 0,0 0,0 0,0 1,0-1,0 1,0 0,0-1,0 2,-1-1,1 0,0 1,0-1,0 1,0 0,0 0,-2 1,-8 9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0 562,'170'-316,"-170"314,0 0,1 0,-1 1,1-1,0 0,-1 0,1 0,0 0,0 1,0-1,1 1,-1-1,0 0,0 1,1 0,-1-1,1 1,-1 0,1 0,0 0,-1 0,1 0,0 0,0 0,0 1,-1-1,1 1,0-1,0 1,0 0,0-1,0 1,0 0,0 1,0-1,0 0,0 0,0 1,0-1,0 1,-1 0,1-1,0 1,0 0,0 0,-1 0,1 0,-1 1,1-1,-1 0,1 1,-1-1,1 2,34 62,-31-54,0-1,1 1,0-1,1 0,0 0,0-1,1 0,0 0,1-1,4 4,-7-7,0 0,0-1,1 0,-1 0,1 0,0-1,0 0,0 0,0-1,1 0,-1 0,1-1,-1 0,1 0,0 0,-1-1,1-1,-1 1,1-1,-1 0,1-1,-1 0,1 0,-1-1,0 0,5-2,0-4,-1 0,0 0,0-1,-1-1,0 0,0 0,-1-1,-1 0,0 0,-1-1,0 0,-1-1,-1 1,0-1,0 0,-2 0,1-1,-2 1,0-1,-1 0,0 1,-2-1,1 0,-2 1,-1-11,1-31,2 32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337 340,'-29'-5,"-165"65,86-14,109-46,-1 0,0 0,0 0,1-1,-1 1,0 0,1 0,-1 0,0 0,1 0,-1 0,0-1,1 1,-1 0,1 0,-1 0,0 0,1 0,-1 0,0 1,1-1,-1 0,0 0,1 0,-1 0,0 0,1 0,-1 1,0-1,1 0,-1 0,0 0,1 1,-1-1,0 0,0 0,0 1,1-1,-1 0,0 1,0-1,0 0,1 1,-1-1,0 0,0 1,0-1,0 0,0 1,0-1,0 0,0 1,0-1,0 1,0-1,0 0,0 1,0-1,0 0,0 1,-1-1,1 0,0 1,0-1,0 0,0 1,-1-1,1 0,0 1,32 1,170 18,-200-20,0 0,0 0,0 1,0-1,0 1,0 0,0 0,0-1,0 1,0 0,0 1,0-1,-1 0,1 0,0 1,-1-1,1 1,-1 0,0-1,1 1,-1 0,0 0,0-1,0 1,0 0,0 0,-1 0,1 0,-1 1,1-1,-1 0,0 0,0 0,0 0,0 0,0 0,0 1,0-1,-1 0,1 0,-1 0,0 0,0 0,1 0,-1 0,0 0,-1 0,1-1,0 1,0 0,-1-1,1 1,-1-1,0 1,-113 105,33-40,10 22,70-86,1 1,-1-1,1 1,0-1,0 1,0-1,1 1,-1 0,1-1,0 1,0 0,0-1,0 1,1 0,-1-1,1 1,0 0,0-1,1 1,-1-1,1 0,-1 1,1-1,0 0,0 0,1 0,-1 0,0 0,1-1,2 4,0-1,1 0,0 0,0 0,0-1,0 0,0 0,1 0,0-1,0 0,0-1,0 1,0-1,0-1,1 1,-1-1,0 0,1-1,-1 0,1 0,-1-1,1 0,-1 0,0 0,1-1,-1-1,1 1,14-11,-4 1</inkml:trace>
  <inkml:trace contextRef="#ctx0" brushRef="#br0" timeOffset="287.519">224 1,'-19'109,"6"2,5-1,4 1,10 105,4 98,1-218,-7-73,-1 0,-1 1,0-1,-2 1,-1-1,-3 14,-24 65,21-84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92,'-6'11,"0"1,1 0,0 0,1 0,0 0,1 1,0-1,1 1,1 0,0 0,1 0,0 0,0-1,2 1,0 0,0 0,1-1,4 12,-5-21,0 0,1 0,-1 0,1 0,-1 0,1 0,0-1,0 1,0-1,0 0,1 0,-1 0,1-1,-1 1,1-1,-1 1,1-1,0 0,0-1,0 1,-1-1,1 0,0 1,0-2,0 1,0 0,-1-1,1 0,0 0,0 0,0 0,8-3,0 1,-1-2,1 0,-1 0,0-1,-1 0,1-1,-1 0,2-3,-8 7,1-1,-1 0,1 0,-1 0,0 0,-1-1,1 1,-1-1,0 0,0 0,0 0,-1-1,1 1,-2-1,1 1,0-1,-1 0,0 0,0 1,-1-1,0 0,0 0,0 0,-1 0,0 1,0-1,0 0,-1 1,1-1,-1 1,-1-1,1 1,-1 0,0 0,0 0,-1 0,1 0,-1 1,0 0,0 0,0 0,-1 0,0 0,-2 0,-2-1,0 0,0 1,-1 0,0 1,0 0,0 0,0 1,0 1,0-1,-1 2,1-1,0 2,-1-1,-4 2,-6 4</inkml:trace>
  <inkml:trace contextRef="#ctx0" brushRef="#br0" timeOffset="384.07">520 375,'127'-221,"-74"164,-51 57,0 0,0 0,0 1,0-1,1 1,-1-1,-1 1,1-1,0 1,0 0,0 0,0 0,0 0,-1 0,1 1,0-1,-1 0,1 1,-1-1,0 1,1 0,-1-1,0 1,0 0,0 0,0 0,0 0,-1 0,1 0,-1 0,1 0,-1 0,1 0,-1 0,0 0,0 0,0 0,4 11,-2-6,-1 0,2-1,-1 1,1-1,0 1,0-1,1 0,0 0,0 0,0-1,1 1,-1-1,1 0,1 0,-1-1,1 0,0 0,0 0,0 0,0-1,0 0,1-1,0 1,-1-1,1 0,0-1,0 0,0 0,0 0,0-1,0 0,0-1,0 1,0-1,0-1,0 1,0-1,0 0,0-1,12-10,0-2,-2 1,0-2,-1-1,0 0,-1 0,-1-2,-1 0,-1 0,1-3,26-52,-32 58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1 785,'233'-269,"-186"226,-46 44,0-1,0 1,0 0,0 0,0 0,0 0,0 0,0 0,0 1,0-1,-1 0,1 0,0 0,-1 1,1-1,-1 0,0 1,1-1,-1 1,0-1,0 0,0 1,0-1,0 1,0-1,0 1,0-1,0 0,-1 1,1-1,-1 2,1-1,-3 36,4 79,-1-113,1 0,0-1,0 1,0-1,0 0,1 1,0-1,-1 0,1 0,0 0,0 0,1 0,-1 0,1 0,-1-1,1 1,0-1,0 0,0 0,0 0,0 0,1-1,-1 1,0-1,1 0,-1 0,1 0,-1 0,1-1,3 1,0-1,1 0,-1-1,0 0,-1 0,1 0,0-1,0 0,0 0,-1-1,1 0,-1 0,0 0,0-1,0 0,0 0,-1 0,0-1,0 0,3-3,5-6,-1 0,0-1,-1-1,-1 1,0-2,-1 1,0-4,25-74,-31 73</inkml:trace>
  <inkml:trace contextRef="#ctx0" brushRef="#br0" timeOffset="417.621">961 474,'-15'13,"1"0,0 1,1 0,0 1,2 0,-1 1,2 1,0-1,1 2,1-1,1 1,0 0,1 1,0 6,5-21,1-1,-1 1,1-1,0 1,0 0,1-1,-1 1,1-1,0 1,-1 0,2-1,-1 0,0 1,1-1,-1 0,1 0,0 1,0-1,0-1,1 1,-1 0,1-1,-1 1,1-1,0 0,0 1,0-2,0 1,1 0,-1 0,0-1,1 0,-1 0,1 0,-1 0,1 0,-1-1,1 0,0 1,-1-1,3-1,7 2,0-2,0 1,-1-2,1 0,0 0,0-1,-1-1,0 0,1-1,-2 0,1-1,0 0,-1-1,0 0,-1-1,0 0,0 0,-1-1,0-1,0 1,-1-1,0-1,4-7,11-20,-1 0,-3-2,0 0,-3-2,-1 1,2-18,-10 38,-1 0,0 0,-1 0,-2-1,0 0,-1 1,-2-1,0 0,-1 0,-1 0,-1 0,-4-14,5 31,1 0,-1 1,0-1,0 1,0 0,0 0,-1 0,0 0,0 0,0 0,0 1,-1-1,1 1,-1 0,0 0,0 0,0 1,0-1,0 1,-1 0,1 0,-1 1,1-1,-1 1,0 0,1 0,-1 1,0-1,0 1,0 0,0 1,1-1,-1 1,0 0,0 0,1 0,-1 0,1 1,-1 0,-9 7,0 1,2 0,-1 1,1 1,1 0,0 0,0 1,1 0,1 1,1 0,0 1,0 0,2 0,-1 0,2 1,0 0,1 0,1 0,1 0,0 1,1-1,0 1,2-1,0 1,0-1,2 1,3 13,-1-15,0-1,1 1,1-1,0 0,1-1,0 0,1 0,0-1,1 0,1-1,0 0,0 0,1-1,0-1,1 0,0 0,7 2,10 6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3,'-12'-2,"-2"16,14-2,0-1,2 1,-1-1,1 1,1-1,0 1,1-1,0-1,1 1,0 0,5 8,-3-4,64 115,-38-106,-16-21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17,'6'-17,"6"42,93 251,-104-276,-1-1,0 0,0 1,0-1,1 0,-1 1,0-1,1 1,-1-1,0 1,1-1,-1 1,1-1,-1 1,1-1,-1 1,1-1,-1 1,1 0,0-1,-1 1,1 0,-1 0,1-1,0 1,-1 0,1 0,0 0,-1 0,1 0,0 0,-1 0,1 0,0 0,-1 0,1 0,0 0,-1 1,1-1,0 0,-1 0,1 1,-1-1,1 0,-1 1,1-1,-1 0,1 1,-1-1,1 1,-1-1,1 1,-1-1,1 1,-1 0,0-1,0 1,1-1,-1 1,0 0,0-1,1 1,6-18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1,'-1'1,"-1"0,1 0,-1 0,1 1,0-1,0 0,0 1,0-1,0 1,0-1,0 1,0-1,0 1,1 0,-1 0,1-1,-1 1,1 0,0 0,0-1,-1 1,1 0,0 0,1 0,-1-1,0 1,1 0,-1 0,0 0,1-1,0 1,0 0,-1-1,1 1,0-1,1 6,5 21,1 0,1-1,2 0,0-1,10 13,24 61,-29-70,-7-24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1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1,'-5'19,"-1"11,0 6,6-4,3-3,5-5,2-3,4 0,0 2,-3 1,-3 1,-3 2,2-4,1-11,-2-12,-2-6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2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0,'31'97,"-10"-49,79 230,-56-172,-40-125,-5 1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1,'0'5,"0"6,5 2,1 2,1 5,2 3,1 3,3 1,0 1,-3 1,2-5,-2-2,-1-9,-3-11,-3-7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0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0,'-18'31,"-5"107,13-65,3 1,4 0,5 73,0-31,-19-14,12-90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0 143,'38'-10,"23"-8,5 0,2 2,-2-1,-2 3,-8 3,-3 4,-6 3,-1-2,-4-1,-5 2,-3 0,-2 3,-3 0,-1 2,0-1,-6 2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1,'-16'353,"11"-300,3 0,2-1,3 1,5 26,-3-43,1-1,2-1,1 1,14 31,-22-63,0 0,0-1,0 1,1 0,-1 0,1-1,0 1,0-1,0 1,0-1,0 0,1 0,-1 0,1 0,-1 0,1 0,0-1,0 1,-1-1,1 0,0 0,0 0,0 0,0-1,1 1,-1-1,0 1,0-1,0 0,0-1,0 1,1 0,-1-1,0 0,0 1,0-1,0-1,0 1,-1 0,1-1,0 1,2-3,19-13,-1-1,-1-2,-1 0,0-1,-2-2,11-14,29-32,-59 67,1 0,0 0,0 1,0-1,0 1,0-1,0 1,0-1,0 1,1-1,-1 1,1 0,-1 0,1 0,-1 0,1 0,-1 0,1 0,0 0,0 1,-1-1,1 1,0-1,0 1,0 0,0-1,-1 1,1 0,0 0,0 1,0-1,0 0,0 0,-1 1,1-1,0 1,0 0,-1 0,1-1,0 1,-1 0,1 0,-1 1,1-1,-1 0,0 0,1 1,-1-1,0 1,1 0,6 109,-10-101,1 0,1-1,0 1,0 0,1 0,0-1,0 1,1 0,1-1,-1 0,2 1,-1-1,3 3,-4-9,0 0,0 0,1-1,-1 0,1 1,-1-1,1 0,0 0,0 0,0-1,0 1,0-1,0 1,0-1,1 0,-1 0,0-1,1 1,-1-1,0 1,1-1,-1 0,1 0,-1-1,1 1,-1-1,15-4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0,'-15'29,"1"9,2-6,8-14,5-10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5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18,'-2'10,"16"-7,43-29,-58 26,1 0,0 0,0 0,0-1,-1 1,1 0,0 0,0 0,0 0,-1 0,1 0,0 0,0 0,0 0,0-1,-1 1,1 0,0 0,0 0,0 0,0-1,0 1,0 0,0 0,-1 0,1 0,0-1,0 1,0 0,-25 9,-11 17,36-26,-1 0,0 1,1-1,-1 1,1-1,-1 1,0-1,1 1,-1-1,1 1,0-1,-1 1,1-1,-1 1,1 0,0-1,-1 1,1 0,0-1,0 1,0 0,0 0,-1-1,1 1,0 0,0 0,0-1,1 1,-1 0,0-1,0 1,0 0,0 0,1-1,-1 1,0 0,1-1,-1 1,0-1,1 1,-1 0,1-1,-1 1,1-1,-1 1,1-1,-1 1,1-1,0 0,-1 1,1-1,0 0,-1 1,1-1,0 0,0 0,4 2,1 0,-1-1,1 0,0-1,0 1,-1-1,1 0,0 0,0-1,-1 0,1 0,0 0,-1-1,1 0,-1 0,4-2,17-8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1,'-39'18,"23"-11,1 0,0 0,0 1,1 1,0 1,0 0,1 1,-8 8,19-17,0 0,0 0,1 0,-1 0,1 0,-1 0,1 1,0-1,0 0,0 1,0-1,0 1,0-1,1 1,0-1,-1 1,1 0,0-1,0 1,0 0,0-1,1 1,-1-1,1 1,-1-1,1 1,0-1,0 1,0-1,1 0,-1 1,0-1,1 0,-1 0,1 0,1 0,82 58,-60-46,-21-12,0-1,-1 1,1 0,-1 0,0 0,1 0,-1 1,0-1,0 1,0 0,-1 0,1 0,-1 0,1 0,-1 0,0 1,0-1,-1 1,1 0,-1-1,0 1,0 0,0 0,0 0,-1 0,1 0,-1 0,0 0,0 0,-1 0,1-1,-1 1,0 0,0 0,0 0,0 0,-1-1,1 1,-3 2,-3 3,-1 1,-1-2,0 1,0-1,-1-1,1 0,-2 0,1-1,-1 0,0 0,0-1,0-1,-1 0,0-1,0 0,0-1,0 0,-8 0,-21-15,28 1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1 289,'1'-1,"67"-31,-1-4,-2-2,-1-3,14-16,11-27,-88 85,1 0,0 0,-1 0,1-1,-1 1,1 1,-1-1,0 0,1 0,-1 0,0 1,0-1,0 1,0-1,0 1,0-1,0 1,0 0,-1-1,1 1,-1 0,1 0,-1-1,0 1,1 0,-1 0,0 0,0-1,0 1,-1 0,1 0,0 0,-1-1,1 1,-1 0,0 0,1 2,-4 430,0-284,-22 144,24-264,-1-1,-2 1,0-1,-2 0,-2 0,0-1,-2 0,-1-1,-1 0,-1-1,-1 0,-2-1,-1-1,-6 6,22-28,0 1,0-1,-1 0,1 0,0 0,-1 0,0-1,1 1,-1-1,0 1,0-1,0 0,0 0,0 0,0-1,0 1,0-1,0 1,0-1,0 0,0 0,0-1,0 1,-1-1,1 1,0-1,0 0,0 0,1 0,-1-1,0 1,0-1,1 1,-1-1,1 0,-1 0,1 0,0 0,0-1,0 1,0 0,0-1,0 0,1 1,-1-1,0-1,-3-13,0 0,0 0,2 0,0 0,1-1,1 1,0-1,2 1,0-1,1 1,0-1,1 1,2 0,-1 0,2 1,0-1,3-3,-4 4,1 0,0 1,1 0,1 0,1 0,0 1,0 1,1-1,1 1,0 1,1 0,1 1,0 0,0 1,1 1,0 0,0 0,1 2,0 0,1 0,1 1,95-21,-88 24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60,'-1'1,"-10"10,1 0,0 1,1 1,1 0,0 0,0 1,2-1,-1 2,2-1,0 1,1 0,0 0,1 0,1 0,0 0,1 1,1 2,2-13,0-1,0 1,0-1,0 0,1 0,0 0,0 0,0-1,1 1,-1-1,1 1,-1-1,1 0,0-1,1 1,-1-1,0 0,1 0,-1 0,1 0,-1-1,1 0,0 0,0 0,-1 0,1-1,0 0,0 0,0 0,0-1,-1 0,1 0,0 0,0 0,-1-1,1 1,-1-1,1 0,-1-1,0 1,0-1,0 0,0 0,0 0,5-6,0 0,-1 0,0-1,0 0,-1 0,0-1,-1 0,0 0,-1-1,0 0,-1 1,-1-2,1 1,-2 0,0-1,0 1,-1-1,-1 1,0-1,-1 0,0 1,-1-1,0 1,-1 0,0-1,1 9,1 1,-1-1,1 1,-1 0,0 0,0 0,-1 0,1 0,-1 0,1 0,-1 1,0 0,0-1,0 1,0 0,0 0,-1 1,-1-2,-15-4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25 460,'-6'-17,"1"0,1 0,1 0,0-1,1 1,1-1,1 1,0-1,1 1,1-1,1 1,0 0,2 0,-1 0,3-1,-4 4,1 1,0-1,1 1,1 0,0 0,1 1,0 0,1 0,0 0,1 1,0 0,10-8,15 6,-19 12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0 323,'142'-229,"-141"227,-1 0,1 1,0-1,-1 0,1 1,0-1,0 1,0-1,0 1,0-1,0 1,1 0,-1 0,0-1,1 1,-1 0,1 0,-1 0,1 1,-1-1,1 0,0 0,-1 1,1-1,0 1,-1 0,1-1,0 1,0 0,-1 0,1 0,0 0,0 0,0 1,-1-1,1 1,0-1,-1 1,1-1,0 1,-1 0,1 0,-1 0,1 0,-1 0,1 0,-1 0,0 0,0 0,0 1,1-1,-1 1,0-1,-1 1,1-1,0 1,0-1,-1 1,1 1,7 48,7 20,-13-70,-1 1,0 0,0-1,1 1,-1 0,1-1,0 0,-1 1,1-1,0 0,0 0,0 0,0 0,0-1,0 1,0 0,0-1,0 1,0-1,0 0,0 0,0 1,0-1,1-1,-1 1,0 0,0-1,0 1,0-1,0 1,0-1,2-1,10-4,0 0,-1-2,1 1,-1-2,-1 0,0 0,0-1,-1-1,0 0,0 0,0-3,45-42,-40 42,55-35,-69 50,0 0,-1 0,1 0,0 0,-1 0,1 1,0-1,-1 0,0 1,1 0,-1-1,0 1,0 0,0-1,0 1,0 0,0 0,0 0,-1 0,1 0,-1 0,1 0,-1 0,0 0,0 0,0 0,0 0,0 0,0 1,-1-1,1 0,-1 0,1 2,0 33,-1-29,1-1,-1 1,1 0,1 0,-1 0,1-1,1 1,0 0,0-1,0 1,1-1,0 0,0 0,1 0,0 0,1 1,12 11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1,'-258'52,"209"-26,48-26,1 1,-1-1,1 1,-1-1,1 1,-1-1,1 1,-1 0,1-1,0 1,-1 0,1 0,0-1,0 1,-1 0,1 0,0-1,0 1,0 0,0 0,0-1,0 1,0 0,0 0,0-1,0 1,1 0,-1 0,0-1,1 1,-1 0,0-1,1 1,-1 0,0-1,1 1,-1 0,1-1,0 1,-1-1,1 1,-1-1,1 1,0-1,-1 0,1 1,0-1,-1 0,1 1,0-1,0 0,-1 0,1 0,0 0,0 0,-1 0,1 0,0 0,0 0,0 0,-1 0,1 0,0 0,0-1,-1 1,75 11,-64-11,0 0,1 2,-1-1,-1 1,1 1,0 0,0 1,-1 0,0 0,8 5,-15-8,0 0,-1 0,1 0,0 1,-1-1,1 1,-1-1,1 1,-1 0,0 0,0 0,0 0,0 0,0 1,0-1,-1 1,1-1,-1 1,1-1,-1 1,0 0,0 0,0-1,-1 1,1 0,-1 0,1 0,-1 0,0 0,0 0,0 0,-1 0,1 0,-1 0,0-1,1 1,-1 0,0 0,-1 0,1-1,0 1,-1-1,0 1,1-1,-1 0,-1 1,-11 9,-1-1,-1 0,0-2,-1 1,0-2,0-1,0 0,-1-1,0 0,-1-2,-5 1,-39-1,58-21,10 5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1,'5'33,"6"12,1-3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0,'14'29,"5"9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1 355,'147'-274,"-100"199,-47 75,1-1,0 0,0 1,-1-1,1 1,0 0,0-1,0 1,-1 0,1-1,0 1,0 0,0 0,0 0,0 0,0 0,0 0,-1 0,1 0,0 0,0 0,0 0,0 0,0 1,0-1,-1 0,1 1,0-1,0 1,0-1,-1 1,1-1,0 1,-1 0,1-1,0 1,-1 0,1-1,-1 1,1 0,-1 0,1-1,-1 1,0 0,1 0,-1 0,0 0,0 0,0 0,17 45,-12 2,-6-43,1 0,-1 0,1 0,0 0,0 0,0 0,1 0,0 0,0 0,0 0,1 0,-1-1,1 1,0 0,1-1,-1 0,1 1,0-1,0 0,0 0,0-1,1 1,-1-1,1 1,0-1,0 0,0 0,1-1,2 2,1-6,1 0,0 0,0 0,-1-1,1-1,-1 1,0-2,0 1,-1-1,1 0,-1 0,0-1,0 0,-1 0,0-1,0 1,2-5,101-95,-106 105,-1 1,1 0,-1 0,1 0,-1 1,1-1,-1 1,1-1,-1 1,1 0,-1 0,0 0,1 0,-1 0,0 0,0 1,0-1,0 1,0 0,0-1,0 1,-1 0,1 0,0 0,-1 0,0 0,1 1,-1-1,0 0,0 1,-1-1,1 0,0 1,-1-1,1 1,-1-1,0 1,0-1,0 1,0 0,0 0,8 21,38 17,-27-35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0,'0'34,"5"11,6-2,2-9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127 144,'39'-3,"0"-2,-1-1,1-2,-2-1,1-3,12-5,127-57,-176 74,-1-1,1 0,0 0,0 1,-1-1,1 0,0 1,0-1,0 1,0-1,-1 1,1-1,0 1,0 0,0 0,0-1,0 1,0 0,0 0,0 0,0 0,0 0,0 0,0 0,0 0,0 0,0 1,0-1,0 0,0 1,0-1,0 0,0 1,0-1,-1 1,1 0,0-1,0 1,-1 0,1-1,0 1,-1 0,1 0,0 0,-1-1,1 1,-1 0,0 0,1 0,-1 0,0 0,1 0,-1 0,0 0,0 0,0 0,-29 155,9-80,-20 333,33-341,4 0,2 0,3-1,9 44,1 25,-12-135,0-1,0 1,0-1,-1 1,1-1,0 1,0-1,0 1,-1-1,1 0,0 1,0-1,-1 1,1-1,0 0,-1 1,1-1,-1 0,1 0,0 1,-1-1,1 0,-1 0,1 0,-1 1,1-1,-1 0,1 0,0 0,-1 0,1 0,-1 0,1 0,-1 0,1 0,-1 0,1 0,-1 0,1 0,-1 0,1-1,-1 1,1 0,0 0,-1-1,1 1,-1 0,1 0,0-1,-1 1,1 0,0-1,-1 1,1 0,0-1,-1 1,1-1,0 1,0-1,0 1,-1-1,-24-26,24 25,-54-78,49 68,1 1,-2 0,1 0,-1 1,-1 0,0 0,0 0,-1 1,0 1,-1-1,0 2,0-1,-1 1,0 1,0 0,0 0,-1 1,0 1,0 0,0 1,-1 0,-8 0,0 1,-1 2,1 0,0 1,0 1,0 1,0 1,-7 3,26-7,0 0,1 0,-1 0,0 0,1 0,-1 0,1 0,-1 1,1-1,-1 1,0-1,1 1,0 0,-1 0,1 0,-1-1,1 1,0 0,0 1,-1-1,1 0,0 0,0 0,0 1,0-1,1 0,-1 1,0-1,0 1,1-1,-1 1,1-1,0 1,-1 0,1-1,0 1,0-1,0 1,0 0,0-1,0 1,0 0,1-1,-1 1,1-1,-1 1,1-1,-1 1,1-1,0 1,0-1,0 0,0 1,0-1,0 0,0 0,1 1,15 5</inkml:trace>
  <inkml:trace contextRef="#ctx0" brushRef="#br0" timeOffset="383.419">326 539,'510'-105,"-424"85,-86 20,1 0,-1-1,1 1,-1 0,1 0,-1 0,1 0,-1 0,1 0,-1 0,1 0,-1 0,1 0,-1 0,1 0,-1 0,1 0,-1 0,1 0,-1 1,0-1,1 0,-1 0,1 1,-1-1,1 0,-1 0,0 1,1-1,-1 0,0 1,1-1,-1 1,0-1,0 0,1 1,-1-1,0 1,0-1,0 1,0-1,1 1,-1-1,0 1,0-1,0 1,0-1,0 1,0-1,0 1,0-1,0 1,-1-1,1 1,0-1,0 1,0-1,-1 0,1 1,-22 30,15-22,-17 23,12-17,0-1,1 1,0 1,2 0,0 0,0 1,2 0,0 1,1 0,1 0,-2 9,7-23,-1-1,1 0,0 0,0 0,0 0,1 0,-1 0,1 0,0 1,-1-1,1 0,1-1,-1 1,0 0,1 0,-1 0,1-1,0 1,0-1,0 1,0-1,0 0,1 0,-1 0,1 0,-1 0,1-1,0 1,0-1,-1 0,1 0,0 0,2 1,16 2</inkml:trace>
  <inkml:trace contextRef="#ctx0" brushRef="#br0" timeOffset="702.039">1228 764,'-10'12,"0"1,1-1,0 2,1-1,1 1,0 0,0 1,2-1,0 1,1 1,0-1,1 0,1 1,0 0,1 3,1-17,1 0,-1 0,1 0,-1 0,1-1,0 1,-1 0,1 0,0 0,0-1,1 1,-1 0,0-1,0 1,1-1,-1 0,1 1,-1-1,1 0,0 0,-1 0,1 0,0 0,0 0,0-1,0 1,0 0,-1-1,1 0,0 1,0-1,0 0,0 0,0 0,0 0,0-1,0 1,0 0,0-1,0 1,0-1,1 0,77-39,-70 33,0-1,-1 0,0 0,-1 0,0-1,0-1,-1 1,0-1,-1 0,0-1,0 0,-1 0,0 0,-1 0,-1-1,0 1,0-1,-1 0,-1 0,0 0,0 0,-1 0,-1 0,0 0,-1 0,0-2,0 9,1 0,-1 1,0-1,-1 1,1-1,-1 1,1 0,-1 0,0 0,-1 1,1-1,-1 1,0-1,1 1,-1 0,-1 1,1-1,0 1,-1-1,1 2,-1-1,0 0,1 1,-1 0,0 0,0 0,0 0,0 1,0 0,0 0,0 1,0-1,0 1,0 0,1 0,-1 1,0-1,0 1,1 0,-1 0,1 1,-1 0,-12 9,2-1</inkml:trace>
  <inkml:trace contextRef="#ctx0" brushRef="#br0" timeOffset="996.958">1624 1018,'-4'-5,"1"-1,0 1,1-1,-1 0,1 0,0 0,0-1,1 1,0 0,0-1,1 1,-1 0,1-1,1 1,-1-1,1 1,1-1,2-14,1 1,2-1,0 1,1 1,0 0,2 0,1 0,0 2,1-1,1 1,0 1,1 0,1 1,1 1,9-7,-23 19,0-1,1 1,-1 0,1 0,0 0,-1 0,1 1,0-1,0 1,0 0,0-1,1 2,-1-1,0 0,0 0,0 1,1 0,-1 0,0 0,1 0,-1 0,0 1,3 0,6 6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1,'18'185,"-7"179,17-97,-10-194,-13-53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7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287 161,'-18'3,"1"2,0 0,0 1,1 1,-1 0,1 2,1-1,0 2,0 0,1 1,0 0,1 1,0 1,1 0,0 1,1 0,0 2,8-13,1 0,-1 1,1-1,0 1,0 0,0 0,1-1,-1 1,1 0,0 0,0 0,0 0,1 1,-1-1,1 0,0 0,1 0,-1 0,0 0,1 1,0-1,0 0,1 0,-1-1,1 1,-1 0,1 0,0-1,1 1,-1-1,1 1,-1-1,1 0,0 0,0-1,0 1,1 0,-1-1,1 0,-1 0,1 0,0 0,-1 0,1-1,0 0,0 0,0 0,4 0,6-3,0-2,0 0,0 0,0-1,0-1,-1 0,0-1,-1-1,1 0,-1 0,-1-1,0-1,3-3,6-3,99-89,-118 103,1 1,-1-1,0 1,0-1,1 1,-1 0,1 0,-1 0,1 0,0 0,-1 0,1 0,0 0,0 1,-1-1,1 1,0-1,0 1,0 0,0 0,0 0,0 0,-1 0,1 0,0 0,0 1,0-1,0 1,-1-1,1 1,0 0,0-1,-1 1,1 0,0 0,-1 0,1 0,-1 1,0-1,1 0,-1 1,1 1,5 74,-8-73,-1 1,1-1,1 0,-1 1,0-1,1 0,0 1,0-1,0 1,1-1,-1 0,1 1,0-1,1 0,-1 0,1 0,-1 0,1 0,0 0,1 0,-1 0,1-1,-1 1,1-1,0 0,1 0,-1 0,0 0,1 0,-1-1,1 0,0 0,0 0,0 0,0 0,0-1,1 1,-1-1,4 0,2-1,-1-1,1 0,0 0,-1-1,1 0,-1-1,0 0,0 0,0-1,0 0,-1-1,1 0,-1 0,0-1,-1 0,1 0,4-7,101-131,-103 126,-1 0,-1 0,0-1,-2 0,0 0,-1 0,-1-1,0 0,-1-7,-3 25,1 0,0-1,-1 1,1-1,-1 1,0 0,0-1,0 1,0-1,0 1,0-1,-1 1,1-1,-1 1,0 0,0-1,0 1,0 0,0 0,0 0,0-1,-1 1,1 1,-1-1,0 0,1 0,-1 0,0 1,0-1,0 1,0 0,0-1,0 1,-1 0,1 0,0 1,-1-1,1 0,-1 1,1-1,0 1,-1 0,1 0,-1 0,1 0,-1 0,1 0,-1 1,1-1,0 1,-3 1,2 0,0 0,0 1,0 0,1-1,-1 1,1 1,0-1,-1 0,1 0,1 1,-1-1,0 1,1-1,0 1,0 0,0 0,0 0,1-1,-1 1,1 0,0 0,0 0,0 0,1 0,-1 0,1-1,0 1,0 0,1 0,-1 0,55 106,-14-48,70 124,-101-163,0-4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1,'0'545,"27"-353,-21-170,1-4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59,'39'-5,"16"-1,10-5,-2 0,-2 1,-2 3,-6 2,-3 3,-4 1,-6 0,0 6,-2 2,-2 0,-8-2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28 459,'-17'-56,"14"41,0 0,1 0,1 0,0 0,1-1,0 1,2 0,0 0,0 0,1 0,1 0,1 0,0 1,1 0,0 0,1 0,1 1,0 0,1 1,0 0,1 0,0 1,1 0,0 0,10-5,6-5,-3 3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1,'0'28,"0"15,5 0,1-2,0-9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27,'-4'-3,"1"0,-1 0,0 1,0 0,0-1,0 1,0 1,0-1,-1 1,1-1,-1 1,1 1,-1-1,1 1,-1-1,1 1,-1 1,1-1,-1 0,1 1,-1 0,1 0,-1 1,1-1,0 1,-3 1,-101 66,96-60,-1 1,1 1,1 0,0 1,1 0,0 1,1 0,0 0,1 1,0 0,2 0,-1 1,2 0,-3 10,8-22,0 0,0 1,0-1,0 0,1 1,-1-1,1 0,0 0,0 1,0-1,0 0,1 0,-1 0,1 0,0 0,-1-1,1 1,1 0,-1-1,0 0,1 1,-1-1,1 0,0 0,-1 0,1-1,0 1,0-1,0 1,1-1,-1 0,0 0,0-1,1 1,0-1,7 3,0-2,0 1,0-2,1 1,-1-2,0 1,0-2,0 1,0-1,4-2,12-7,-1-1,0-1,-1-2,-1 0,0-1,-1-2,-1 0,14-16,73-54,-108 86,0 0,0 1,1-1,-1 0,0 1,1 0,-1-1,1 1,-1 0,1 0,0-1,0 1,-1 1,1-1,0 0,0 0,0 1,0-1,0 1,0-1,0 1,0 0,0 0,0 0,0 0,0 0,0 1,0-1,0 0,0 1,0 0,-1-1,1 1,0 0,0 0,0 0,-1 0,1 0,0 0,-1 1,1-1,-1 0,0 1,1-1,-1 1,0 0,0-1,0 1,0 0,0 0,-1 0,1 0,0-1,-1 2,22 140,-20-117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0 316,'124'-299,"-124"299,0-1,-1 1,1-1,0 1,0-1,0 1,0 0,0-1,0 1,0-1,0 1,0-1,0 1,0-1,0 1,0-1,0 1,0-1,0 1,0 0,0-1,1 1,-1-1,0 1,0 0,1-1,-1 1,0-1,1 1,-1 0,0-1,1 1,-1 0,0 0,1-1,-1 1,1 0,-1 0,0 0,1-1,-1 1,1 0,-1 0,1 0,-1 0,1 0,-1 0,0 0,1 0,-1 0,1 0,-1 0,1 0,-1 0,1 0,-1 1,1-1,-1 0,0 0,1 0,-1 1,1-1,-1 0,0 1,1-1,-1 0,0 1,1-1,3 35,-4-24,0-5,-1 1,1-1,1 0,-1 0,1 0,0 0,0 1,1-1,0-1,0 1,0 0,1 0,0-1,0 1,0-1,1 0,0 0,0 0,0-1,0 1,1-1,-1 0,1 0,0-1,1 1,-1-1,1 0,-1-1,1 1,0-1,0 0,1 0,2-2,1 1,-1-1,1 0,-1-1,1 0,-1-1,1 0,-1 0,0-1,0 0,0 0,0-1,0-1,-1 1,0-1,0-1,0 0,-1 0,0 0,0-1,0 0,-1 0,2-4,5-10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6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368 266,'0'-22,"0"12,0 22,-11 178,-8 47,-8-47,16-138,-1 56,17-95,1-7</inkml:trace>
  <inkml:trace contextRef="#ctx0" brushRef="#br0" timeOffset="269.561">1 661,'43'-5,"29"-6,11-6,-3-1,-10 4,-9-1,-8 2,-9 3,-8 4,-4-3,-4 1,0 1,-2-2,-4 0</inkml:trace>
  <inkml:trace contextRef="#ctx0" brushRef="#br0" timeOffset="897.2">875 125,'-58'690,"60"-568,0-121,0 0,0-1,0 0,0 1,0-1,0 0,-1 0,1 0,0 0,0 0,0-1,0 1,0 0,0-1,0 0,0 1,0-1,-1 0,1 0,0 0,-1 0,1 0,-1-1,1 1,-1 0,1-1,-1 1,0-1,0 1,0-1,0 0,0 1,0-2,3 0,144-113,-34 50,-113 66,0-1,0 1,0-1,1 1,-1-1,0 1,0 0,1 0,-1 0,0 0,0 0,1 0,-1 0,0 0,0 0,0 0,1 1,-1-1,0 0,0 1,0-1,0 1,1 0,-1-1,0 1,0 0,0 0,0-1,-1 1,1 0,0 0,0 0,0 0,-1 0,1 0,-1 0,1 0,-1 1,1-1,-1 0,1 0,-1 0,0 1,0-1,0 0,1 0,-1 1,-1-1,1 0,0 1,-10 64,1-42,7-23,1 0,0 0,0 0,0 1,0-1,0 0,0 1,0-1,0 1,0 0,1-1,-1 1,0-1,1 1,0 0,-1 0,1-1,0 1,0 0,0-1,0 1,0 0,0 0,1-1,-1 1,0 0,1-1,-1 1,1 0,0-1,0 1,0-1,-1 1,1-1,1 1,-1-1,0 0,0 0,0 1,1-1,-1 0,0 0,1 0,-1 0,1-1,-1 1,1 0,0-1,-1 1,1-1,0 1,-1-1,2 0,21 2,-1-1</inkml:trace>
  <inkml:trace contextRef="#ctx0" brushRef="#br0" timeOffset="1468.179">1666 633,'-27'23,"1"0,1 2,1 1,1 1,-17 26,20-1,20-51,0 0,0 0,0 0,0 0,0 0,0 0,0 0,0 0,1 1,-1-1,0 0,1 0,-1 0,1 0,-1 0,1-1,0 1,-1 0,1 0,0 0,-1 0,1-1,0 1,0 0,0-1,0 1,0 0,0-1,0 1,0-1,0 0,0 1,0-1,0 0,0 0,0 0,0 1,0-1,1 0,-1 0,0-1,0 1,0 0,1 0,13-3,0-1,-1 0,1 0,-1-2,0 1,0-2,-1 0,0-1,0 0,9-8,-3 4,121-98,-140 109,1 1,-1-1,1 1,-1-1,1 0,-1 1,1-1,-1 1,1 0,0-1,-1 1,1-1,-1 1,1 0,0-1,-1 1,1 0,0 0,0 0,-1 0,1-1,0 1,-1 0,1 0,0 0,0 0,-1 1,1-1,0 0,0 0,-1 0,1 1,0-1,-1 0,1 0,0 1,-1-1,1 1,-1-1,1 1,-1-1,1 1,-1-1,1 1,-1-1,1 1,-1 0,0-1,1 1,-1-1,0 1,1 0,-1 0,0-1,0 1,3 48,-3-33,0-13,0 0,0 0,1 0,-1 0,1 0,0-1,-1 1,1 0,0-1,1 1,-1 0,0-1,1 0,0 1,-1-1,1 0,0 0,0 0,0 0,0 0,1 0,-1 0,1-1,-1 1,1-1,-1 0,1 0,0 0,-1 0,1 0,0 0,0-1,0 0,-1 1,1-1,0 0,0 0,0-1,2 1,6-2,1 1,-1-2,0 1,0-2,0 1,0-1,-1-1,1 0,5-4,24-17,-2-1,-1-2,-1-2,-1-1,-2-1,-1-2,-2-1,-1-2,-3-1,0-1,16-38,-22 39,-7 17,-1-1,0 0,-2-1,-1 0,-1-1,-1 0,-1 0,-2 0,0-1,-1-7,-3 32,1-1,-1 1,0 0,0-1,0 1,0 0,0 0,0-1,0 1,-1 0,1 0,0-1,-1 1,1 0,-1 0,1 0,-1 0,0-1,1 1,-1 0,0 0,0 0,0 0,0 1,0-1,0 0,0 0,0 1,0-1,0 0,0 1,0-1,-1 1,1-1,0 1,0 0,-1-1,1 1,0 0,0 0,-1 0,1 0,0 0,0 0,-1 1,1-1,0 0,0 0,-1 1,1-1,0 1,0-1,0 1,0 0,0 0,-1-1,2 1,-1 0,0 0,0 0,0 0,0 0,0 0,-12 11,0 1,1 1,0 0,1 0,1 1,0 1,1 0,1 0,1 0,0 1,1 0,0 1,2-1,-2 11,-2 26,2 1,3 0,2 0,2 9,0-46,0 0,1 0,1 0,1 0,0-1,1 0,1 0,1 0,0 0,2-1,-1-1,2 1,4 4,-6-13,-4-5</inkml:trace>
  <inkml:trace contextRef="#ctx0" brushRef="#br0" timeOffset="1717.061">2117 379,'43'0,"44"0,15 0,1 0,-12 0,-17 0,-22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33,'-15'2,"1"-2,-1 1,1 0,-1 1,1 1,0 0,0 1,0 1,0 0,1 1,0 0,0 1,0 1,1 0,0 0,1 1,-1 1,2 0,-1 2,3-1,1 0,1 0,0 1,1 0,0 1,0-1,2 1,-3 11,5-19,0 0,0 0,0 0,1-1,0 1,0 0,0 0,1 0,-1 0,1-1,0 1,0 0,1 0,0-1,0 1,0-1,0 0,0 1,1-1,0 0,0-1,0 1,0 0,1-1,1 1,-2-1,1-1,0 0,1-1,-1 1,0-1,0 1,1-1,-1-1,1 1,-1 0,1-1,-1 0,1 0,-1-1,1 1,-1-1,0 0,1 0,-1 0,0-1,0 1,1-1,-1 0,-1 0,1-1,0 1,1-2,88-89,38-154,-131 246,0-1,0 1,0 0,0 0,0 0,0 0,1 0,-1-1,0 1,1 0,-1 0,0 0,1 0,-1 0,1 0,0 0,-1 0,1 0,0 1,0-1,-1 0,1 0,0 0,0 1,0-1,0 0,0 1,0-1,0 1,0 0,0-1,0 1,0 0,1-1,-1 1,0 0,0 0,0 0,0 0,0 0,0 0,1 0,-1 0,0 1,0-1,0 0,0 1,0-1,0 1,0-1,0 1,0 0,0-1,0 1,1 0,7 30,-1 1,-1 0,-2 0,-1 0,-1 0,-2 1,-1-1,-3 15,2 7,-31 263,28-283,-2 0,-1-1,-1 1,-2-1,-2-1,0 0,-2-1,-2 0,-1-1,-1-1,-1 0,-7 5,25-33,0 1,0-1,0 1,0-1,-1 0,1 0,0 1,-1-1,1 0,-1 0,1 0,-1 0,0-1,1 1,-1 0,0-1,0 1,1-1,-1 1,0-1,0 0,0 0,0 0,1 0,-1 0,0 0,0-1,0 1,1-1,-1 1,0-1,0 1,1-1,-1 0,0 0,1 0,-1 0,1 0,0 0,-1 0,1-1,0 1,-1 0,1-1,0 1,0-1,0 0,0 1,1-1,-1 0,0 1,1-1,-1 0,1 0,-1-1,-1-15,0 0,2 0,0 0,0 0,2-1,0 1,1 0,1 1,1-1,1 1,0 0,8-16,4-18,-2 8,3 1,1 0,2 2,24-34,-27 46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5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1,'1'93,"-13"235,-45 44,53-357,2-10,-1 1,2 1,-1-1,1 0,0 0,0 1,1-1,0 0,0 1,0-1,1 0,0 1,0 0,26-8,-10-10</inkml:trace>
  <inkml:trace contextRef="#ctx0" brushRef="#br0" timeOffset="322.749">309 678,'18'2,"0"-2,0 0,0-1,0 0,0-2,0 0,-1-1,1-1,-1 0,0-1,-1-1,1-1,-1-1,-1 0,0 0,0-2,2-2,-14 11,-1 0,0 0,1 0,-1-1,0 1,0-1,-1 1,1-1,0 1,-1-1,0 0,0 0,1 0,-2 0,1 0,0 0,-1 0,1 0,-1 0,0 0,0 0,0 0,0 0,0 0,-1 0,0 0,1 0,-1 0,0 0,-1 0,1 0,0 1,-1-1,1 0,-1 1,0-1,0 1,0 0,0 0,-1-1,1 1,0 1,-1-1,0 0,1 1,-1-1,0 1,0 0,1 0,-1 0,0 0,0 0,0 1,0-1,-1 1,1 0,-2 0,-11 5,0 2,0-1,0 2,1 0,0 1,1 1,0 0,1 1,0 0,0 1,1 0,1 1,0 1,1-1,0 2,-4 9,6-15,1 1,1 0,0 0,0 1,1 0,0 0,1 0,0 0,1 1,0-1,1 1,0 0,1 0,0 11,2-19,1 1,0 0,0 0,0-1,1 1,-1-1,1 0,0 0,1 0,-1 0,1-1,-1 1,1-1,0 0,0 0,1 0,-1 0,1-1,-1 0,1 0,0 0,-1 0,1-1,0 0,0 0,0 0,0-1,0 0,1 0,-1 0,0 0,0-1,0 0,0 0,0 0,0 0,-1-1,2 0,23-4</inkml:trace>
  <inkml:trace contextRef="#ctx0" brushRef="#br0" timeOffset="725.959">1156 453,'-1'1,"-36"18,2 3,1 0,1 2,0 2,-4 7,35-32,0 0,1-1,-1 1,1 1,0-1,-1 0,1 0,0 0,-1 1,1-1,0 1,0-1,0 1,1-1,-1 1,0 0,0-1,1 1,-1 0,1 0,0-1,-1 1,1 0,0 0,0 0,0-1,0 1,0 0,1 0,-1-1,1 1,-1 0,1 0,-1-1,1 1,0 0,0-1,0 1,0-1,0 1,0-1,0 0,0 1,1-1,-1 0,1 0,-1 0,1 0,-1 0,1 0,-1 0,2 0,41 10,-39-11,0 0,-1 0,1 1,0 0,0 0,-1 0,1 1,-1-1,1 1,-1 0,1 0,-1 1,0-1,0 1,0 0,-1 0,1 0,-1 1,0-1,1 1,-1 0,-1 0,1 0,-1 0,1 0,-1 1,-1-1,2 3,-2-2,-1 1,1 0,-1 0,0 0,-1 0,1 0,-1 0,0-1,-1 1,1 0,-1-1,0 1,-1-1,1 0,-1 1,0-1,0 0,-1-1,1 1,-1-1,0 1,-1-1,1 0,-4 2,-125 70,128-74,1 0,-1-1,1 1,-1-1,0 0,1 0,-1 0,0-1,0 0,1 0,-1 0,0 0,0-1,1 0,-1 0,0 0,1 0,-1-1,1 0,0 0,-1 0,1-1,0 1,0-1,0 0,1 0,-2-1,-9-12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1 282,'223'29,"-86"-17,-16-1,1-6,34-5,-93-1,20-15,-110 5,8 10</inkml:trace>
  <inkml:trace contextRef="#ctx0" brushRef="#br0" timeOffset="276.924">85 508,'21'7,"-1"-1,2 0,-1-2,0-1,1 0,0-2,0 0,-1-1,5-2,14 2,523-1,-539 1</inkml:trace>
  <inkml:trace contextRef="#ctx0" brushRef="#br0" timeOffset="812.944">565 0,'0'9,"0"0,0-1,1 1,1-1,-1 1,1-1,1 1,0-1,0 0,0 0,1 0,0-1,1 1,-1-1,2 0,-1 0,1-1,0 1,0-1,0-1,1 1,0-1,0 0,1-1,-1 0,1 0,0 0,2 0,393 105,-316-62,-85-46,0 1,1 0,-1 1,0-1,0 0,-1 0,1 1,0-1,-1 1,1 0,-1-1,0 1,0 0,0 0,0 0,-1 0,1 0,-1-1,0 1,1 0,-2 0,1 0,0 0,0 0,-1 0,1 0,-1 0,0 0,0 0,0-1,-1 2,-2 3,-1-1,1 1,-1-1,-1 0,1-1,-1 1,0-1,0 0,-1 0,1-1,-1 0,0 0,0-1,-1 1,1-2,-1 1,-49 26,-71 50,51-33,2 2,-61 54,119-86,5-1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39,'0'-13,"0"37,0-9,0 580,4-570,10-30,148-243,8-57,-105 185,-58 114</inkml:trace>
  <inkml:trace contextRef="#ctx0" brushRef="#br0" timeOffset="647.879">848 434,'0'19,"0"12,0 4,0 2,0-1,0-2,-5-1,-1-2,0-2,1 0,1-11,2-7</inkml:trace>
  <inkml:trace contextRef="#ctx0" brushRef="#br0" timeOffset="1119.072">791 462,'107'-47,"-71"36,-29 8,0 0,-1 1,1-1,1 2,-1-1,0 1,0 0,0 1,1-1,-1 2,0-1,1 1,3 0,-9 0,-1 0,1 0,0 0,0 0,0 0,-1 0,1 1,-1-1,1 0,-1 1,1-1,-1 1,0 0,0-1,0 1,0 0,0 0,0-1,0 1,-1 0,1 0,-1 0,1 0,-1 0,0 0,1 0,-1 0,0 0,-1 0,1 0,0 1,-1-1,1-1,-1 1,1 0,-1 1,-35 66,33-67,1 0,-1 0,1 1,0-1,0 0,0 1,0 0,0-1,0 1,1 0,-1 0,1 0,0 0,0 0,0 0,0 0,1 0,-1 1,1-1,0 0,-1 0,2 1,-1-1,0 0,1 0,-1 0,1 1,0-1,0 0,0 0,1 0,-1 0,1 0,-1-1,1 1,0 0,0-1,0 1,1 0,156 46,-157-48,0 0,-1-1,1 1,-1 0,1 1,-1-1,1 0,-1 0,0 1,0-1,0 0,0 1,0-1,0 1,0 0,0-1,0 1,-1 0,1-1,-1 1,1 0,-1 0,0-1,1 1,-1 0,0 0,0 0,-1-1,1 1,0 0,0 0,-1 0,1-1,-1 1,0 0,0-1,1 1,-1 0,0-1,0 1,0-1,-57 54,42-44,0-1,-1-1,0-1,-1 0,0-1,0-1,-1 0,1-2,-1 0,0-1,0-1,-1-1,1-1,0 0,0-1,-6-5</inkml:trace>
  <inkml:trace contextRef="#ctx0" brushRef="#br0" timeOffset="1418.766">1 999,'73'18,"0"-4,2-2,0-4,0-3,0-3,0-4,57-9,-2-3,26-4,152 3,-285 15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58,'38'0,"18"0,4-5,1-1,-4 0,-8 1,-7 1,-6-3,-4 0,-3 0,-2 2,0 2,0 1,-5 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15,'34'4,"15"3,10-6,-1-3,-1-5,-5-2,-11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27 176,'0'452,"-5"-427,-7-30,8-15,1 0,1-1,1 1,1 0,1-1,0 1,2 0,0 0,1 0,1 0,1 1,5-11,-9 26,8-34,3 0,1 1,2 0,1 2,2 0,2 1,1 1,18-21,-39 52,0 0,0 0,0 0,1 0,-1 1,0-1,1 0,0 0,-1 1,1-1,0 1,0 0,0-1,0 1,0 0,0 0,0 0,0 0,1 1,-1-1,0 1,0-1,1 1,-1 0,0 0,1 0,-1 0,0 0,1 0,-1 1,0-1,0 1,1 0,-1-1,0 1,0 0,0 0,0 0,1 1,4 6,-1 0,0 0,-1 1,0-1,0 1,-1 0,0 1,-1-1,1 1,-2 1,22 49,-12-40</inkml:trace>
  <inkml:trace contextRef="#ctx0" brushRef="#br0" timeOffset="361.732">422 346,'5'24,"1"13,0 4,-1 1,-1-2,-2-4,-1-2,-1-8</inkml:trace>
  <inkml:trace contextRef="#ctx0" brushRef="#br0" timeOffset="876.299">450 402,'1'-3,"1"1,0-1,-1 0,1 1,0-1,0 1,1-1,-1 1,0 0,1 0,-1 0,1 0,0 0,0 1,0-1,0 1,0 0,0 0,0 0,0 0,2-1,-4 1,90-28,-89 28,0 0,1 1,-1-1,0 1,0 0,0 0,1 0,-1 0,0 0,0 0,1 1,-1-1,0 1,0-1,0 1,0 0,0 0,0 0,0 0,0 0,0 1,0-1,0 0,-1 1,1 0,0-1,-1 1,0 0,1 0,-1-1,0 1,0 0,0 0,0 1,0-1,-1 0,1 0,-1 0,1 2,-1 2,0 0,-1 0,1 0,-1 0,-1 0,1 0,-1 0,0-1,-1 1,1-1,-1 1,0-1,0 0,0 0,-1-1,0 1,0 0,0-1,-1 0,-1 1,-19 24,23-26,1 0,0 0,0 0,0 0,0 1,0-1,1 0,-1 1,1-1,0 0,0 1,0-1,0 0,1 1,0-1,-1 0,1 0,0 1,1-1,-1 0,0 0,1 0,0 0,-1-1,1 1,1 0,-1-1,0 1,0-1,1 0,0 0,-1 0,1 0,0 0,0 0,0-1,0 1,0-1,0 0,1 0,42 40,-44-39,-1 1,1-1,-1 0,1 1,-1-1,0 1,0-1,0 1,-1 0,1-1,-1 1,1 0,-1-1,0 1,0 0,0 0,0-1,0 1,-1 0,0 0,1-1,-1 1,0-1,0 1,0-1,0 1,-1-1,1 1,-1-1,1 0,-1 0,0 0,0 0,0 0,0 0,0-1,-1 1,1 0,0-1,-1 0,1 0,-1 1,-115 34,89-34,3-1</inkml:trace>
  <inkml:trace contextRef="#ctx0" brushRef="#br0" timeOffset="1138.32">1100 318,'-24'29,"-13"14,-5 9,1 1,1-4,3-5,8-6,5-4,0-3,5-3,6 0,5-6</inkml:trace>
  <inkml:trace contextRef="#ctx0" brushRef="#br0" timeOffset="1453.36">1240 572,'-7'2,"0"-1,0 2,1-1,-1 1,0 0,1 0,-1 1,1 0,0 0,0 0,1 1,0 0,-1 0,-10 8,9-9,1 0,0 0,0 0,0 1,1 0,-1 0,1 1,0-1,1 1,-1 0,1 1,1-1,-1 0,1 1,0 0,0 0,1 0,0 0,0 0,1 1,0-1,0 0,1 1,0 5,3-10,0 1,0-1,0 0,0 0,1 0,0 0,-1-1,1 1,0-1,0 0,0 0,1-1,-1 1,0-1,1 0,-1 0,1 0,-1 0,1-1,-1 0,1 0,-1 0,1-1,-1 1,1-1,-1 0,1-1,-1 1,0-1,0 1,4-3,166-69,-149 60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87,'444'-27,"-158"4,22-1,66 12,-344 12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58,'29'-5,"14"-2,5 1,4 1,-3 2,-4 0,-1 2,-2 1,-4 0,-4 0,-2 0,-3-4,0-2,-1 0,-1 1,0 2,1 1,-5 1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1,'29'0,"14"0,4 0,5 0,-3 0,-4 0,-1 0,-2 0,-4 0,1 0,-1 0,-7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96,'-268'549,"201"-427,196-274,304-348,-351 396,-82 104,0-1,0 1,1-1,-1 0,0 1,0-1,1 1,-1-1,1 1,-1-1,0 1,1 0,-1-1,1 1,-1-1,1 1,0 0,-1-1,1 1,-1 0,1 0,-1-1,1 1,0 0,-1 0,1 0,0 0,-1 0,1 0,-1 0,1 0,0 0,-1 0,1 0,0 0,-1 1,1-1,-1 0,1 0,-1 1,1-1,0 0,-1 1,1-1,-1 0,0 1,1-1,-1 1,1-1,-1 1,1-1,-1 1,0-1,0 1,1-1,-1 1,0 0,0-1,1 1,-1-1,0 1,0 0,5 43,-5-43,5 78,4-1,2 0,7 9,10 52,-28-137,1-1,-1 1,0-1,0 0,0 1,0-1,0 1,0-1,0 1,0-1,0 0,-1 1,1-1,-1 0,1 1,-1-1,1 0,-1 1,0-1,0 0,1 0,-1 0,0 0,0 0,0 0,0 0,0 0,-1 0,1 0,0 0,0-1,-1 1,1 0,0-1,-1 1,1-1,0 0,-1 1,1-1,-1 0,1 0,0 0,-1 0,1 0,-1 0,1 0,0-1,-1 1,1 0,-1-1,0 0,-77-27,76 27,-267-170,252 159,4 1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52,'88'125,"-78"-107,-2 0,0 1,-1-1,-1 2,-1-1,0 1,-2-1,1 15,20 82,-14-78,-7-31,-1-1,0 1,-1 0,1-1,-1 1,-1 0,1 0,-1 0,0 0,-1 0,0-1,0 3,-12 48,-3-75,9-9,2 1,1-1,2 0,0 0,2 0,2-19,-2 0,0 5,-1 12,1 0,1 0,1 0,2 1,1-1,1 1,6-17,-10 40,-1-1,1 1,0-1,1 1,-1 0,1-1,0 2,0-1,1 0,-1 0,1 1,0 0,1 0,-1 0,0 0,1 1,0 0,0 0,0 0,0 0,1 1,-1 0,1 0,-1 0,1 1,0 0,-1 0,1 0,0 1,0 0,0 0,0 0,-1 1,1 0,0 0,0 0,-1 1,1 0,-1 0,0 0,1 1,-1 0,0 0,0 0,1 2,42 92,-40-78</inkml:trace>
  <inkml:trace contextRef="#ctx0" brushRef="#br0" timeOffset="704.65">453 475,'0'5,"0"6,0 6,0 5,0 4,5 1,1 2,0 1,-1-1,-2 1,-1-1,0-1,-7-4,-1-7</inkml:trace>
  <inkml:trace contextRef="#ctx0" brushRef="#br0" timeOffset="1055.25">396 446,'130'70,"-101"-57,0 1,-1 1,-1 2,-1 1,6 6,-29-22,-1 0,1 1,-1 0,0-1,0 1,0 0,0 0,0 0,-1 0,0 0,1 0,-1 1,0-1,0 0,-1 1,1-1,-1 1,0-1,0 1,0-1,0 1,0-1,-1 0,0 1,1-1,-1 0,-1 1,1-1,0 0,-1 0,1 0,-1 0,0 0,0 0,0-1,-1 1,1 0,-1-1,1 0,-1 0,0 0,0 0,-9 9,-1-1,0-1,0 0,-1 0,0-2,-1 0,1 0,-1-1,-1-1,1-1,-9 2,-1-1</inkml:trace>
  <inkml:trace contextRef="#ctx0" brushRef="#br0" timeOffset="1322.746">1187 446,'-24'24,"-8"13,-4 4,1 1,0 3,2-2,7-4,2-2,1-4,-1-3,0-1,-2 0,-1-2,4-4</inkml:trace>
  <inkml:trace contextRef="#ctx0" brushRef="#br0" timeOffset="1681.37">1355 700,'-31'12,"0"0,0 3,1 0,1 2,-2 3,26-16,0 0,0 0,0 0,1 1,0 0,0-1,0 2,0-1,1 0,0 1,0 0,-2 5,4-9,0 0,1 0,0 0,-1 0,1 0,0 0,0 0,0 0,0 0,0 0,0 0,1 0,-1 0,1 0,-1 0,1 0,0 0,0 0,0-1,0 1,0 0,0-1,0 1,0 0,1-1,-1 0,1 1,-1-1,1 0,0 0,-1 1,1-2,0 1,0 0,0 0,-1 0,1-1,0 1,0-1,0 1,2-1,21 4,0-2,0 0,0-2,0 0,1-2,-1-1,0-1,-1-1,5-2,-27 7,71-23,-55 16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37,'19'29,"0"0,-2 1,-2 1,-1 1,-1 0,-1 1,-2 0,-2 0,3 23,24 111,-35-166,0 0,0 0,0 0,0 1,0-1,0 0,0 0,1 0,-1 0,0 1,1-1,-1 0,1 0,-1 0,1 0,0 0,-1 0,1 0,0 0,0 0,0-1,0 1,0 0,0 0,0-1,0 1,0-1,0 1,0-1,0 1,0-1,0 0,0 1,0-1,1 0,-1 0,0 0,0 0,0 0,1 0,-1 0,0 0,0 0,0-1,0 1,1 0,-1-1,0 1,0-1,0 1,0-1,0 0,0 1,0-2,58-105,-42 67,114-260,-93 200,-30 83</inkml:trace>
  <inkml:trace contextRef="#ctx0" brushRef="#br0" timeOffset="3277.171">677 432,'0'28,"0"15,0 5,0-1,0-4,0-9</inkml:trace>
  <inkml:trace contextRef="#ctx0" brushRef="#br0" timeOffset="3628.699">621 404,'22'-5,"0"2,1 0,-1 2,1 0,-1 2,1 0,-1 1,1 2,-1 0,0 2,0 0,19 9,-37-14,-1 0,0 0,0 1,0-1,0 1,0-1,-1 1,1 0,0 0,-1 1,0-1,1 0,-1 1,0 0,0-1,0 1,-1 0,1 0,-1 0,1 0,-1 0,0 0,0 0,0 1,-1-1,1 0,-1 1,0-1,0 0,0 1,0-1,-1 0,1 1,-1-1,0 0,0 0,0 0,0 0,0 0,-3 3,-4 5,-2-1,1-1,-1 1,-1-2,0 1,0-2,0 1,-1-2,0 1,-1-2,1 1,-1-2,0 0,0 0,-1-1,1-1,-1 0,1-1,-6 0,-5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6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0,'29'5,"19"1,11 0,9-1,4-1,3-2,-1-1,1 4,-2-3,0-3,-3 0,2-1,-2 1,-3-5,-9-1,-8 0,-14 2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4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3,'3'48,"2"0,2 0,2-1,8 21,-3-7,3 12,2-1,3-1,4 0,4 1,-30-73,0 0,1 0,-1 0,0 0,0 0,1 0,-1 0,0-1,1 1,-1 0,1 0,-1 0,1 0,0 1,-1-1,1 0,0 0,0 0,0 0,0 1,-1-1,1 0,0 1,0-1,0 1,0-1,0 1,1-1,-1 1,0 0,0 0,0-1,0 1,0 0,0 0,1 0,-1 0,0 0,0 1,0-1,0 0,0 0,0 1,0-1,0 1,1-1,-1 1,-1-1,1 1,0-1,0 1,0 0,0 0,0 0,0-1,-1 1,1 0,0 0,-1 0,1 0,-1 0,1 0,-1 0,0 0,1 0,-1 0,0 1,0-1,1 0,-1 1,94-358,-15 56,-77 275</inkml:trace>
  <inkml:trace contextRef="#ctx0" brushRef="#br0" timeOffset="659.287">481 539,'-141'278,"154"-311,1 0,2 2,1 0,1 0,2 2,1 0,1 1,1 2,2 0,10-7,-34 32,1-1,0 1,0 0,0 0,0 0,0 0,0 0,0 1,0-1,0 0,0 1,0 0,0-1,0 1,0 0,1 0,-1 0,0 1,0-1,0 0,0 1,0-1,0 1,0 0,0 0,0 0,0 0,0 0,0 0,0 0,-1 1,1-1,-1 0,1 1,-1 0,1-1,-1 1,0 0,0 0,0-1,0 1,0 0,0 0,0 0,0 1,83 227,-85-230,1 0,-1 0,1-1,-1 1,1 0,-1 0,1 0,-1-1,0 1,1 0,-1 0,1 0,-1 0,0 0,1 0,-1 0,1 0,-1 1,1-1,-1 0,0 0,1 0,-1 1,1-1,-1 0,1 1,-1-1,1 0,-1 1,1-1,0 0,-1 1,1-1,-1 1,1-1,0 1,-1-1,1 1,0-1,0 1,-1 0,1-1,0 1,0-1,0 1,0-1,0 1,0 0,0-1,0 1,0-1,0 1,0 0,0-1,0 1,1-1,-1 1,0-1,0 1,1 0,-1-1,0 1,1-1,-1 1,0-1,1 0,-1 1,1-1,-1 1,-52-14,48 11,-263-103,245 95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50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26 128,'-17'192,"13"-164,2 0,0 0,2 0,1 0,1-1,1 1,4 10,5 64,-13-141,1 0,2-1,1 1,2 0,2 0,11-35,-5 29,2 0,1 1,3 1,1 1,3 0,15-20,-37 60,-1 1,1-1,0 1,0-1,1 1,-1 0,0-1,0 1,1 0,-1 0,0 0,1 0,-1 0,1 0,-1 1,1-1,0 0,-1 1,1-1,0 1,-1 0,1-1,0 1,0 0,-1 0,1 0,0 0,-1 1,1-1,0 0,0 1,-1-1,1 1,-1-1,1 1,0 0,-1 0,1 0,-1 0,0 0,1 0,-1 0,0 0,0 1,1-1,-1 0,0 1,0-1,0 1,44 100,-37-76</inkml:trace>
  <inkml:trace contextRef="#ctx0" brushRef="#br0" timeOffset="739.213">393 467,'-96'253,"61"-147,75-201,91-85,-128 176,-1 0,0 0,0 0,1 0,0 0,0 1,0-1,0 1,0 0,1 0,0 0,-1 0,1 1,0 0,0-1,0 1,1 1,-1-1,0 1,1-1,-1 1,5 0,-7 3,0 1,0-1,0 0,0 1,0-1,-1 1,1 0,-1 0,1 0,-1-1,0 1,0 0,0 0,-1 1,1-1,-1 0,0 0,1 0,-2 3,4 13,27 98,-28-115,-1 0,1 0,-1 0,0 0,0 1,0-1,0 0,0 1,-1-1,1 1,0-1,-1 1,0-1,0 1,0-1,0 1,0-1,0 1,-1-1,1 1,-1-1,0 1,1-1,-1 0,0 1,0-1,-1 0,1 0,0 0,-1 0,0 0,1 0,-1 0,0 0,0-1,0 1,0-1,0 1,0-1,0 0,-1 0,1 0,0 0,-1 0,1 0,-1-1,1 1,-1-1,-10 0,0-1,0 0,0-1,0-1,0 0,0-1,0 0,1-1,0 0,0-1,0 0,-2-3,-26-29,27 17</inkml:trace>
  <inkml:trace contextRef="#ctx0" brushRef="#br0" timeOffset="1326.427">816 523,'1'0,"-1"-1,1 0,-1 1,1-1,-1 1,1-1,-1 1,1-1,0 1,-1-1,1 1,0 0,-1-1,1 1,0 0,0-1,-1 1,1 0,0 0,0 0,-1 0,1 0,0 0,0 0,-1 0,1 0,0 0,0 0,-1 0,1 0,0 1,0-1,-1 0,1 1,0-1,-1 1,1-1,0 0,-1 1,1-1,-1 1,1 0,-1-1,1 1,-1-1,1 1,-1 0,1-1,-1 1,0 0,0 0,1-1,-1 1,0 0,0 0,0-1,0 1,0 0,0 0,0-1,0 1,0 0,0 0,0 0,-16 56,13-47,-105 305,108-313,-1-1,1 0,-1 0,0 1,1-1,0 0,-1 1,1-1,0 1,0-1,0 0,0 1,0-1,0 1,0-1,0 1,0-1,1 0,-1 1,0-1,1 0,0 1,-1-1,1 0,0 1,-1-1,1 0,0 0,1 1,7-2</inkml:trace>
  <inkml:trace contextRef="#ctx0" brushRef="#br0" timeOffset="1765.515">1240 580,'-10'3,"0"0,0 1,0 0,1 1,0 0,0 1,0 0,1 0,0 1,0 0,0 0,1 1,0 0,1 0,0 0,0 1,0 0,1 0,1 1,0 0,-1 2,0-4,3-6,0 1,0-1,0 0,1 1,-1-1,0 1,1 0,0-1,-1 1,1 0,0 0,1 0,-1 0,0 0,1 0,0 0,0 0,0 0,0 0,0 0,0 0,1-1,-1 1,1 0,0 0,0 0,0 0,0 0,1-1,-1 1,1-1,-1 1,1-1,0 1,0-1,0 0,0 0,1 0,-1 0,1 0,-1-1,1 1,-1-1,1 1,0-1,0 0,0 0,20 2,0-1,-1-2,1 0,0-1,0-1,-1-1,1-2,19-5,-11 3,100-35,-115 35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9:30.84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86,'806'-1,"-202"-44,-218 11,-98 29,-569 31,-426-12,-104 4,633-19,157 4,29 4,35 5,72-5,0-5,0-5,56-11,-57 6,56-4,963-40,-940 54,-162 6,-31-8,0 0,-1 0,1 0,0 0,-1 0,1 0,0 0,-1 0,1 0,0 0,-1 1,1-1,0 0,-1 0,1 0,0 0,-1 0,1 1,0-1,0 0,-1 0,1 1,0-1,0 0,-1 0,1 1,0-1,0 0,0 1,-1-1,1 0,0 1,0-1,0 0,0 1,0-1,0 0,0 1,0-1,0 0,0 1,0-1,0 0,0 1,0-1,0 1,0-1,0 0,1 1,-1-1,0 0,0 0,0 1,1-1,-142 23,-1-6,-16-5,-39-2,114-8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9:48.87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546 3434,'-18'-39,"-5"-119,5-70,-8 86,25-195,-26 194,-3-110,3 27,16 68,-18-107,-5 67,11 29,5-29,-8 1,43 27,-5-15,-2 279,36 224,16 100,-20 9,-16 0,-14-198,-19-209,-4-45,4-26,1 1,4-1,1 0,3-19,0-14,-1-946,-28 777,23 236,-1 0,0 0,-2 0,0 1,-1 0,0 0,-6-6,21 72,46 246,-45-237,75 704,-70-651,-6-36,3-1,3 0,4-1,8 15,-11-76,-9-47,-32-510,23 5,-6 463,10 76,0 0,0 0,0 1,-1-1,1 0,0 0,0 0,0 0,-1 0,1 0,0 1,0-1,-1 0,1 0,0 0,0 0,-1 0,1 0,0 0,0 0,-1 0,1 0,0 0,0 0,-1 0,1 0,0-1,0 1,-1 0,1 0,0 0,0 0,0 0,-1 0,1-1,0 1,0 0,0 0,0 0,-1-1,1 1,0 0,0 0,0 0,0-1,-4 29,1 346,58 234,-25-325,-22-251,-8-32,0 0,1 1,-1-1,0 1,0-1,0 0,1 1,-1-1,0 0,1 0,-1 1,0-1,1 0,-1 1,0-1,1 0,-1 0,0 0,1 0,-1 1,1-1,-1 0,0 0,1 0,-1 0,1 0,-1 0,1 0,-1 0,0 0,1 0,-1 0,1 0,-1 0,0 0,1-1,-1 1,1 0,-1 0,0 0,1-1,-1 1,0 0,1 0,-1-1,0 1,1 0,-1-1,0 1,0 0,1-1,-1 1,0 0,0-1,0 1,1-1,-1 1,0 0,0-1,0 1,0-1,0 1,0-1,0 1,0 0,0-1,0 1,0-1,27-125,-22 86,12-146,-8 0,-9-74,-1 185,-11-24,-2 135,11 325,29 76,-24-418,-1 0,0 0,2-1,0 1,1-1,1 0,0 0,3 3,-8-20,0 0,0 0,0-1,0 1,0 0,1 0,-1 0,0 0,1 0,-1 0,1 0,-1 0,1-1,-1 1,1 0,0 0,-1-1,1 1,0 0,0-1,-1 1,1-1,0 1,0-1,0 1,0-1,-1 0,1 1,0-1,0 0,0 0,0 1,0-1,0 0,0 0,0 0,0 0,0 0,0-1,0 1,0 0,0 0,0-1,0 1,0 0,-1-1,1 1,0-1,0 1,0-1,-1 0,1 1,0-1,0 0,-1 0,26-50,-9-14,-3 0,-3 0,1-51,-6 61,-4 34,5-28,-3-1,-2 1,-2-1,-4-15,-1 35,5 30,0 0,0 1,0-1,-1 0,1 0,0 1,0-1,0 0,0 0,0 1,0-1,0 0,0 0,-1 1,1-1,0 0,0 0,0 0,-1 1,1-1,0 0,0 0,0 0,-1 0,1 1,0-1,0 0,-1 0,1 0,0 0,0 0,-1 0,1 0,0 0,-1 0,1 0,0 0,0 0,-1 0,1 0,0 0,0 0,-1 0,1 0,0 0,-1 0,1 0,0-1,0 1,-1 0,-3 32,0 590,6-513,5 0,10 43,3-107,-19-45,0 1,0-1,-1 1,1-1,0 1,0-1,0 0,0 0,0 1,0-1,0 0,0 0,0 0,0 0,0 0,0 0,0 0,0 0,0-1,0 1,0 0,0-1,0 1,-1-1,1 1,0 0,0-1,0 0,0 1,-1-1,1 0,0 1,-1-1,1 0,0 0,-1 1,1-1,-1 0,1 0,-1 0,0 0,1 0,-1 0,0 0,0 0,1 0,8-21,-1 0,-1 0,-1-1,0 0,-2 0,0-10,2-5,9-44,-4-2,-3 0,-4-47,21 402,3 170,-28-414,0-22,-1 1,1 0,0-1,0 1,1 0,-1-1,1 1,1-1,-1 1,1-1,0 1,0-1,0 0,1 0,2 3,-3-8,0 0,1-1,-1 1,0-1,0 1,1-1,-1 0,0 0,0 0,0 0,0 0,0-1,0 1,-1 0,1-1,0 0,-1 1,1-1,-1 0,1 0,-1 0,0 0,0 0,0 0,0 0,0 0,0 0,0 0,-1-1,1 1,-1 0,0 0,0-3,2 1,20-60,-2-1,-3-1,-3-1,-3 0,-3-1,-3-5,0-113,-6 862,23-512,-22-163,-1 0,1 0,0 0,0 0,-1 0,1 0,0 1,0-1,0 0,0 0,1 0,-1 0,0 0,0 0,1 0,-1 0,0 0,1 0,-1 0,1 0,-1 0,1 0,0 0,-1 0,1-1,0 1,0 0,0 0,-1-1,1 1,0 0,0-1,0 1,0-1,0 0,0 1,0-1,0 0,0 1,0-1,0 0,1 0,-1 0,0 0,0 0,0 0,0 0,0 0,0 0,0-1,0 1,0 0,0-1,0 1,0-1,0 1,0-1,0 0,0 0,7-14,-2-1,0 0,-1-1,0 0,-1 1,-1-1,0-8,-1 12,8-199,0 683,12-296,-22-174,0 0,0 1,0-1,0 0,0 1,0-1,0 0,1 1,-1-1,1 0,-1 0,1 1,-1-1,1 0,-1 0,1 0,0 0,0 0,0 0,0 0,0 0,0 0,0 0,0 0,0 0,0-1,0 1,0-1,0 1,1 0,-1-1,0 0,1 1,-1-1,0 0,0 0,1 0,-1 0,0 0,1 0,-1 0,0 0,1 0,-1-1,0 1,1 0,-1-1,0 1,0-1,0 0,1 1,-1-1,0 0,0 0,0 1,0-1,0 0,0-1,7-13,0-1,-2 0,0 0,0 0,-2 0,0-1,-1 0,-1-2,7-24,41-211,-44 300,-8 318,2-733,-1 447,-4 0,-4-1,-2 0,-9 18,10-77,8-55,3-267,-2 288,-1-1,0 1,-2-1,0 1,0 0,-2 0,0 0,0 1,-2 0,0 0,-1 1,0 0,-1 1,0 0,-2-1,11 13,0-1,-1 1,1-1,0 1,-1 0,1 0,-1 0,1 0,-1 0,1 0,-1 0,0 0,0 1,1-1,-1 0,0 1,0 0,0-1,1 1,-1 0,0 0,0 0,0 0,0 0,0 1,1-1,-1 1,0-1,0 1,1-1,-1 1,0 0,1 0,-1 0,0 0,1 0,0 0,-1 0,1 1,0-1,-1 0,1 1,0-1,0 1,0 0,0-1,0 1,-65 165,43-98,-45 109,46-150,10-51,36-184,-23 53,-2 155,1 0,0-1,0 1,-1-1,1 1,0-1,-1 1,1-1,0 1,-1-1,1 1,-1-1,1 1,-1-1,1 0,-1 1,1-1,-1 0,0 0,1 1,-1-1,1 0,-1 0,0 0,1 0,-1 1,0-1,1 0,-1 0,1 0,-1-1,0 1,1 0,-1 0,0 0,1 0,-1-1,1 1,-1 0,1 0,-1-1,0 1,1 0,-1-1,1 1,-1-1,1 1,0-1,-1 1,1-1,-1 1,1-1,0 1,0-1,-1 1,1-1,0 0,0 1,0-1,-1 1,1-1,0 0,0 1,0-1,0 0,-22 49,-28 145,40-230,11-228,-12 235,10 29,1 1,-1 0,1-1,-1 1,1 0,-1 0,0 0,1-1,-1 1,1 0,-1 0,0 0,1 0,-1 0,1 0,-1 0,0 0,1 1,-1-1,1 0,-1 0,0 0,1 1,-1-1,1 0,-1 1,1-1,-1 0,1 1,-1-1,1 1,0-1,-1 0,1 1,-1-1,1 1,0-1,0 1,-1 0,1-1,0 1,0-1,0 1,-1-1,1 1,0 0,0-1,0 1,0-1,0 1,-43 165,34-115,-42 252,45-369,9-47,1 46,-3-1,-2 1,-4 0,-2 0,-3 1,-4 0,-4-8,15 64,0 1,-1-1,0 1,0 0,-1 0,-1 0,1 1,-1-1,-1 1,0 0,5 8,0-1,0 0,0 1,0 0,0-1,0 1,0 0,0 0,0 0,-1 0,1 0,0 1,0-1,0 1,0-1,0 1,0 0,0 0,0 0,0 0,0 0,1 0,-1 0,0 1,1-1,-1 1,1-1,-1 1,1 0,0-1,0 1,0 0,0 0,0 0,0 0,0 0,0 0,1 0,-1 0,1 0,0 0,-1 0,1 0,0 1,0-1,1 1,-18 64,2 1,4 0,3 1,3 0,2 9,1-36,-13 103,16-145,-1 0,0 0,1 0,-1 0,0 0,0 0,1 0,-1 0,0 0,1 0,-1 0,0 0,0 0,1 0,-1 0,0 0,0 1,1-1,-1 0,0 0,0 0,1 0,-1 1,0-1,0 0,0 0,1 0,-1 1,0-1,0 0,0 0,0 1,0-1,1 0,5-30,-2-459,-4 467,0 1,-1 0,-1-1,-1 1,-1 0,-1 0,0 1,-4-6,9 26,0-1,0 0,0 0,-1 0,1 0,0 0,-1 0,1 1,0-1,-1 0,1 0,-1 1,0-1,1 0,-1 0,1 1,-1-1,0 1,0-1,1 1,-1-1,0 1,0-1,0 1,0 0,1-1,-1 1,0 0,0 0,0 0,0-1,0 1,0 0,0 0,0 1,1-1,-1 0,0 0,0 0,0 0,0 1,0-1,0 0,1 1,-1-1,0 1,0 0,-25 40,10 19,2 1,3 1,3 0,1 26,-4 24,-5 199,44-675,-17 260,-5 72,-1-1,-2 0,-1 0,-2-1,-1 1,-2 0,-1 0,-1 0,-2 1,-3-5,10 36,-1-1,0 1,0-1,0 1,0 0,0-1,0 1,0 0,0 0,0-1,-1 1,1 0,-1 0,1 0,0 1,-1-1,1 0,-1 0,0 1,1-1,-1 1,0 0,1-1,-1 1,0 0,1 0,-1 0,0 0,1 0,-1 0,0 1,1-1,-1 0,0 1,1 0,-1-1,1 1,-1 0,1 0,-1-1,1 1,0 1,-1-1,1 0,0 0,0 0,0 1,0-1,0 0,0 1,0-1,0 1,0-1,1 1,-1-1,1 1,-1 0,1-1,0 1,-1 0,1 1,-16 35,1 0,2 1,2 1,1 0,2 1,2 0,1 12,-3 9,6-52,-9 62,2 1,4-1,3 1,3 13,-1-85,-1 1,1-1,0 1,-1-1,1 0,0 1,0-1,0 1,0-1,1 1,-1-1,0 1,1-1,-1 1,0-1,1 0,0 1,-1-1,1 0,0 0,0 1,0-1,0 0,0 0,0 0,0 0,0 0,0 0,0 0,0 0,1-1,-1 1,0 0,1-1,-1 1,0-1,1 1,-1-1,1 0,-1 0,1 1,-1-1,1 0,-1 0,1-1,-1 1,0 0,1 0,-1-1,1 1,0-1,7-10,-1 0,0 0,0-1,-2 0,1 0,-2-1,1 0,-2 0,1-1,-1 3,121-352,-117 343,2 57,-33 291,-7 59,29-379,0-4,0-1,1 1,-1 0,1 0,0-1,0 1,0 0,0 0,1-1,0 1,-1 0,1-1,1 1,-1-1,0 1,1-1,0 0,1 2,-1-4,0-1,0 0,0 0,-1-1,1 1,0 0,0-1,0 1,0-1,-1 1,1-1,0 0,0 0,-1 0,1 0,-1 0,1 0,-1 0,1-1,-1 1,0-1,0 1,1-1,-1 1,0-1,0 1,-1-1,1 0,0 0,0 1,-1-1,1 0,-1 0,70-193,-57 149,188-574,-161 528,-39 125,-24 95,-55 401,72-361,6-168,0 1,-1-1,1 1,0 0,0-1,-1 1,1-1,0 1,0-1,0 1,0 0,0-1,0 1,0-1,0 1,0 0,0-1,0 1,0-1,1 1,-1 0,0-1,0 1,1-1,-1 1,0-1,0 1,1-1,-1 1,1-1,-1 0,0 1,1-1,-1 1,1-1,-1 0,1 1,-1-1,1 0,0 0,-1 1,1-1,-1 0,1 0,-1 0,1 0,0 0,-1 0,1 0,-1 0,1 0,0 0,-1 0,1 0,19-30,2-30,-2-1,-3-1,7-50,-5 25,43-242,-118 815,60-338,-4-148,0 1,0-1,0 1,0-1,0 1,0-1,0 1,0-1,0 0,0 1,1-1,-1 1,0-1,0 1,0-1,1 1,-1-1,0 0,1 1,-1-1,0 0,1 1,-1-1,0 0,1 1,-1-1,1 0,-1 0,0 1,1-1,-1 0,1 0,-1 0,1 0,-1 0,1 0,-1 0,1 1,-1-1,1-1,-1 1,1 0,-1 0,1 0,-1 0,0 0,1 0,-1 0,1-1,-1 1,1 0,-1 0,0-1,1 1,-1 0,1-1,-1 1,0 0,1-1,-1 1,0 0,0-1,1 1,-1-1,0 1,0-1,21-33,-19 29,19-44,-2-1,-2 0,7-43,39-108,-63 201,-1-1,1 0,0 0,0 0,0 0,0 1,0-1,0 0,0 0,0 0,0 0,0 0,0 1,1-1,-1 0,0 0,0 0,1 0,-1 1,1-1,-1 0,1 1,-1-1,1 0,-1 1,1-1,0 0,-1 1,1-1,0 1,0-1,-1 1,1 0,0-1,0 1,-1 0,1-1,0 1,0 0,0 0,0 0,0 0,-1 0,1 0,0 0,0 0,0 0,0 0,0 0,-1 0,1 1,0-1,0 0,0 1,-1-1,1 1,6 173,-31 142,17-229,24-129,90-291,-79 278,-12 90,-9 133,-7-168,0 1,0 0,0-1,0 1,0 0,0 0,0-1,0 1,0 0,0-1,1 1,-1 0,0-1,0 1,1 0,-1-1,0 1,1-1,-1 1,1 0,-1-1,1 1,-1-1,1 0,-1 1,1-1,-1 1,1-1,0 0,-1 1,1-1,0 0,-1 0,1 1,0-1,-1 0,1 0,0 0,-1 0,1 0,0 0,0 0,-1 0,1 0,0 0,-1-1,1 1,0 0,-1 0,1-1,0 1,-1 0,1-1,-1 1,1 0,0-1,-1 1,1-1,-1 1,0-1,1 1,-1-1,1 0,-1 1,0-1,1 0,-1 1,0-1,24-44,-26 38,-8 17,-16 26,23-33,-14 22,8-9,-1-1,-1 0,0 0,-1-1,0-1,-2 0,1 0,-1-1,-1-1,-9 5,23-15,-1-1,1 1,-1 0,1-1,0 1,-1 0,1-1,-1 0,0 1,1-1,-1 0,1 0,-1 0,1 0,-1 0,1 0,-1-1,0 1,1 0,-1-1,1 1,0-1,-1 0,1 1,-1-1,1 0,0 0,0 0,-1 0,1 0,0 0,0 0,0 0,0 0,0-1,0 1,0 0,1-1,-1 1,0-1,1 1,-1 0,1-1,0 1,-1-1,1 0,0 1,0-1,0 0,2-81,6 50,-5 26,0 0,-1 0,0 0,0 0,-1 0,1-1,-2 1,1-1,-1 1,0-1,0 1,-1 0,0-1,-1 1,0 0,0-1,0 1,-1 0,-2-4,4 10,0 1,0-1,0 0,0 0,-1 0,1 1,0-1,-1 0,1 1,-1 0,1-1,-1 1,1 0,-1 0,1-1,-1 1,1 0,0 0,-1 1,1-1,-1 0,1 1,-1-1,1 0,-1 1,1 0,0-1,-1 1,1 0,0-1,0 1,0 0,-1 0,1 0,0 0,0 0,0 1,1-1,-2 1,-38 49,-78 139,117-188,1 0,-1-1,1 1,-1 0,0-1,0 1,1-1,-1 1,0-1,-1 0,1 1,0-1,0 0,0 0,-1 0,1 0,-1 0,1 0,-1 0,1 0,-1 0,0-1,1 1,-1-1,0 1,1-1,-1 0,0 1,0-1,1 0,-1 0,0 0,0-1,1 1,-1 0,0-1,1 1,-1-1,0 1,1-1,-1 0,1 0,-1 0,1 0,-1 0,1 0,0 0,-1 0,1 0,0-1,0 1,0 0,0-1,-1 0,-7-26,1 1,1-1,2-1,1 1,-1-16,-2-21,-6-61,-18-89,26 195,4 14,0 0,0-1,-1 1,0 1,0-1,0 0,-1 0,0 1,0-1,-1 1,1 0,-1 0,-3-2,6 6,0 0,0 1,-1-1,1 1,0-1,-1 1,1-1,-1 1,1 0,0 0,-1 0,1 0,-1 0,1 0,0 0,-1 0,1 1,0-1,-1 0,1 1,0-1,-1 1,1-1,0 1,0 0,-1 0,1-1,0 1,0 0,0 0,0 0,0 0,0 0,0 1,1-1,-1 0,0 0,1 0,-1 2,-28 53,28-53,-26 74,3 2,3 1,-1 29,14-12,9-97,0-1,1 1,-1 0,0-1,0 1,1 0,-1-1,0 1,0-1,1 0,-1 1,0-1,0 0,0 0,0 0,0 0,0 0,0 0,-1 0,1 0,0 0,0 0,-1 0,1-1,-1 1,1 0,-1 0,1-1,-1 1,0 0,0-1,0 1,0 0,0-1,0 1,49-142,-8-1,-5-2,10-106,-36 207,-3-1,-1 1,-2-1,-2 0,-3-1,-1 1,-2 0,-2 1,-3-1,-1 1,-2 1,-2 0,-17-36,22 63,0 0,-1 1,-1 0,0 1,-1 0,-1 0,-1 2,-2-3,16 16,-1 0,1 1,0-1,0 0,0 1,0-1,0 0,0 1,0-1,0 0,-1 0,1 1,0-1,0 0,0 1,-1-1,1 0,0 0,0 0,-1 1,1-1,0 0,-1 0,1 0,0 1,-1-1,1 0,0 0,-1 0,1 0,0 0,-1 0,1 0,0 0,-1 0,1 0,0 0,-1 0,1 0,0 0,-1 0,1 0,0 0,-1 0,1-1,0 1,0 0,-1 0,1 0,0-1,-1 1,1 0,0 0,0-1,12 30,114 222,14 64,-115-255,121 345,-128-362,-17-43,-1 0,1 0,-1-1,1 1,-1 0,1 0,-1 0,1 0,-1 0,1 0,-1-1,1 1,-1 0,0 0,1-1,-1 1,1 0,-1-1,0 1,1-1,-1 1,0 0,1-1,-1 1,0-1,0 1,0 0,1-1,-1 1,0-1,0 1,0-1,0 1,0-1,0 1,0-1,0 1,0-1,0 1,0-1,0 1,0-1,0 1,0-1,-1 1,1-1,0 1,0-1,-1 1,1 0,0-1,0 1,-1-1,1 1,0 0,-1-1,1 1,-1 0,1 0,0-1,-1 1,1 0,-1 0,1-3,-22-104,-4 2,-38-94,-175-396,106 322,107 237,24 58,25 63,5-2,3 0,3-2,4-1,4-2,47 67,-31-47,171 244,-193-270,-38-115,-121-360,52 192,-34-108,-18-7,42 158,81 169,-1-1,1 0,0 1,0-1,0 0,-1 1,1-1,0 0,-1 0,1 1,0-1,-1 0,1 0,0 0,-1 1,1-1,0 0,-1 0,1 0,0 0,-1 0,1 0,-1 0,1 0,0 0,-1 0,1 0,-1 0,1 0,0 0,-1 0,1 0,0 0,-1 0,1-1,-1 1,1 0,0 0,-1 0,1-1,0 1,0 0,-1 0,1-1,0 1,0 0,-1-1,1 1,0 0,0-1,0 1,-1 0,1-1,0 1,0-1,0 1,0 0,0-1,6 36,14 32,4 0,2-1,3-2,12 15,20 46,58 114,-45-95,41 116,-103-225,-9-22,-7-21,-305-864,201 619,-127-214,229 455,-1 0,0 0,0 1,-1 0,-1 0,0 1,-1 0,-7-6,16 16,0-1,0 1,1 0,-1-1,0 1,0 0,0 0,0 0,0 0,0 0,0 0,1 0,-1 0,0 0,0 1,0-1,0 0,0 0,1 1,-1-1,0 0,0 1,0-1,1 1,-1 0,0-1,1 1,-1-1,0 1,1 0,-1-1,1 1,-1 0,1 0,-1 0,1-1,0 1,-1 0,1 0,0 0,0 0,-1 0,1-1,0 1,0 0,0 0,0 0,0 0,0 0,1 0,-1 0,0-1,0 1,1 0,-1 0,0 0,1 0,-1-1,1 1,-1 0,1 0,-1-1,1 1,0 0,-1-1,1 1,0-1,-1 1,2 0,25 59,3 0,3-2,38 52,43 76,76 186,61 195,-222-484,-100-299,-49-68,-36-40,35 73,-117-214,214 426,-1 1,-2 1,-2 1,-17-15,1-8,45 58,0 1,1-1,-1 1,0-1,1 1,-1-1,1 1,-1-1,1 1,-1 0,1-1,0 1,-1 0,1-1,-1 1,1 0,0 0,-1-1,1 1,0 0,-1 0,1 0,-1 0,1 0,0 0,-1 0,1 0,0 0,-1 1,1-1,0 0,-1 0,1 0,-1 1,1-1,0 0,-1 1,1-1,-1 0,1 1,-1-1,1 1,-1-1,1 1,-1-1,0 1,1-1,-1 1,0 0,1-1,-1 1,0-1,0 1,0 0,1-1,16 17,0 1,-2 0,0 1,0 1,-2 0,-1 1,0 0,-2 1,0 0,2 12,12 20,51 108,238 478,-183-391,-11 5,23 96,-64-128,-73-218,-8-19,-8-23,-51-108,-6 4,-7 1,-32-64,-150-336,171 355,77 173,10 24,7 24,119 320,18-47,84 117,11-12,-240-413,77 150,-7 3,-4 11,-169-431,22 28,58 200,17 72,105 598,-71-492,-43-181,-2 1,-2 0,-2 2,-1 0,-16-19,17 26,14 19,1 0,-2 0,1 1,-2 1,1-1,-2 1,1 1,-2 0,1 0,-1 1,-1 0,0 1,0 0,0 1,-1 1,0 0,0 0,-1 1,0 1,-8-1,9 4,1 2,-1 0,0 0,0 1,1 0,-1 2,1-1,0 1,0 1,0 0,1 1,0 0,0 1,0 0,-6 6,-293 187,290-189,0 2,1 1,0 0,1 1,1 1,1 0,0 2,1 0,1 0,-11 20,-20 18,45-55,-1 0,0 0,0 0,0 0,0 0,0 0,0 0,0-1,0 1,-1 0,1-1,0 1,0-1,-1 0,1 1,0-1,0 0,-1 1,1-1,0 0,-1 0,1 0,0 0,-1-1,1 1,0 0,-1 0,1-1,0 1,0-1,-1 1,1-1,0 0,0 1,0-1,0 0,0 0,0 0,0 0,0 1,0-2,0 1,1 0,-1 0,0 0,1 0,-1 0,0-1,1 1,-1-1,-24-117,-29-128,45 185,2-1,3 1,3-1,3-5,-1 25,11-22,2 97,-36 158,7 95,-2-26,45-618,-27 330,3-40,-2 0,-4-1,-2 2,-4-1,-3 1,-14-49,26 116,-1 1,0-1,0 0,0 0,1 0,-1 0,0 0,0 0,0 0,0 0,-1 1,1-1,0 0,0 0,0 0,-1 0,1 0,0 1,-1-1,1 0,-1 0,1 0,-1 1,1-1,-1 0,0 1,1-1,-1 1,0-1,0 0,1 1,-1 0,0-1,0 1,0-1,1 1,-1 0,0 0,0-1,0 1,0 0,0 0,0 0,0 0,1 0,-1 0,0 0,0 0,0 1,0-1,0 0,0 0,1 1,-1-1,0 1,0-1,-4 19,1-1,1 1,1-1,1 1,1 0,0 0,1 3,0 21,1 649,9-619,0-91,19-213,-7-66,-15 159,-7 0,-5 0,-6 0,-18-74,27 209,0-7,0 0,-1 0,0 0,-1 0,0 1,0-1,-1 1,0 0,-1 0,0 1,0-1,-4-2,9 10,-1 0,0 0,0 0,0 0,0 1,0-1,0 0,0 0,0 1,0-1,0 1,0-1,0 1,0-1,0 1,0 0,-1 0,1-1,0 1,0 0,0 0,-1 0,1 0,0 1,0-1,0 0,-1 0,1 1,0-1,0 1,0-1,0 1,0-1,0 1,0-1,0 1,0 0,0 0,0 0,0-1,0 1,1 0,-1 0,0 0,1 0,-1 0,1 1,-1-1,1 0,-1 0,1 0,0 0,-21 63,-1 220,13-150,9-134,0-1,0 1,0-1,0 1,1 0,-1-1,0 1,0 0,0-1,1 1,-1 0,0-1,1 1,-1 0,0 0,1-1,-1 1,0 0,1 0,-1 0,0-1,1 1,-1 0,1 0,-1 0,0 0,1 0,-1 0,1 0,-1 0,0 0,1 0,-1 0,1 0,-1 0,0 0,1 0,-1 0,1 0,-1 1,0-1,1 0,-1 0,1 1,53-418,-44 27,-27 432,-7 106,19-129,15-60,1-41,1-10,-3-1,-4 0,-6-52,-1 133,1 0,-1 1,-1-1,0 1,-1 0,0 0,-1 0,0 0,-1 1,0 0,-7-9,6 5,1-1,0 0,1-1,1 1,0-1,1 0,1 0,1 0,0-1,1 1,0 0,2 0,1-9,0-36,8-165,8 28,8 1,-44 72,6 63,21 107,-4-39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3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726 0,'-27'3,"0"0,0 2,1 1,-1 1,1 1,1 1,-1 2,2 0,-1 2,2 1,0 0,0 2,2 0,-19 19,5 1,2 0,2 2,2 1,1 2,2 1,2 0,1 2,3 1,2 0,1 2,-7 38,18-69,1 0,0 1,1-1,1 1,1-1,0 1,2 0,-1 0,2 0,0 0,1-1,1 1,1 0,0-1,1 0,0 0,2 0,0-1,0 0,2 0,0-1,0 0,1-1,1 1,0-2,1 0,6 4,-1-3,1-2,1 0,0-1,0-1,1 0,0-2,0 0,1-1,0-2,0 0,0-1,1-1,1-1,3 0</inkml:trace>
  <inkml:trace contextRef="#ctx0" brushRef="#br0" timeOffset="267.467">783 875,'-5'43,"-6"15,-1-4</inkml:trace>
  <inkml:trace contextRef="#ctx0" brushRef="#br0" timeOffset="518.774">670 311,'5'0,"1"0</inkml:trace>
  <inkml:trace contextRef="#ctx0" brushRef="#br0" timeOffset="802.534">953 1045,'190'-298,"-190"299,0 0,1 0,-1-1,0 1,1 0,-1 0,0 0,1-1,-1 1,1 0,-1 0,1-1,0 1,-1 0,1-1,-1 1,1-1,0 1,0-1,-1 1,1-1,0 0,0 1,0-1,0 0,-1 1,1-1,0 0,0 0,0 0,0 0,0 0,0 0,-1 0,1 0,0 0,0 0,0-1,0 1,0 0,-1 0,1-1,0 1,0-1,0 1,-1-1,1 1,0-1,-1 1,1-1,0 0,-1 1,1-1,-1 0,1 0,-1 1,1-1,-1 0,0 0,0 55,7 58,-6-109,0 1,0 0,0-1,1 1,0-1,-1 0,1 0,0 1,0-1,1 0,-1-1,1 1,-1 0,1-1,0 1,0-1,0 0,0 0,1 0,-1 0,0-1,1 0,-1 1,1-1,0 0,-1-1,2 1,4-2,0 0,0-1,1 0,-1 0,0-1,0 0,-1-1,1 0,-1 0,0-1,0 0,0 0,-1-1,0 0,0-1,0 1,-1-1,0 0,0-1,-1 0,0 0,0 0,-1 0,3-7,35-66,-31 62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18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9694 424,'-10'3,"0"1,0 0,0 1,1 0,0 1,0 0,0 0,0 1,1 0,0 0,1 1,0 0,0 0,0 1,1 0,1 0,-1 0,2 1,-1 0,1 0,1 0,0 0,0 0,0 6,3-11,0 0,0-1,0 1,1 0,0 0,0-1,0 1,1-1,-1 1,1-1,0 0,0 1,1-1,-1 0,1 0,0-1,0 1,0-1,1 1,-1-1,1 0,0 0,-1 0,2-1,-1 0,0 1,0-1,1-1,-1 1,1-1,-1 1,1-1,0 0,6 1,-1 0,0-1,1 1,-1-2,1 0,0 0,-1-1,1 0,-1-1,0 0,1 0,-1-1,0-1,8-3,-6 0,0-1,0 0,-1-1,0 0,0-1,-1 0,0-1,-1 0,7-10,-13 17,0-1,0 1,0-1,-1 0,1 0,-1 0,0 0,-1 0,1 0,-1 0,0-1,-1 1,1 0,-1-1,0 1,0 0,-1-1,1 1,-1 0,0-1,-1 1,1 0,-1 0,0 0,-1 0,1 0,-2-1,0 0,0 0,-1 0,1 0,-1 1,-1 0,1 0,-1 0,1 1,-1 0,-1 0,1 0,0 1,-1 0,0 0,-5-1,-10-2</inkml:trace>
  <inkml:trace contextRef="#ctx0" brushRef="#br0" timeOffset="453.779">10032 791,'241'-334,"-240"334,-1 1,0-1,0 0,0 1,1-1,-1 0,0 1,0-1,1 0,-1 0,0 1,1-1,-1 0,0 0,1 0,-1 1,0-1,1 0,-1 0,1 0,-1 0,0 0,1 0,-1 0,1 0,-1 0,0 0,1 0,-1 0,1 0,-1 0,0 0,1 0,-1 0,0 0,1-1,-1 1,0 0,1 0,-1 0,0-1,1 1,-1 0,0-1,1 1,-1 0,0 0,0-1,0 1,1 0,-1-1,0 1,0-1,0 1,0 0,0-1,1 1,-1 0,0-1,0 1,0 38,-1-30,0-2,0 0,0 1,1-1,0 1,0 0,0-1,1 0,0 1,0-1,1 1,0-1,0 0,0 0,1 0,0 0,0 0,1-1,-1 1,1-1,0 0,1 0,-1 0,1-1,0 0,0 0,0 0,1 0,-1-1,1 0,0 0,0 0,0-1,0 0,0 0,1-1,-1 1,7-1,-1-3,0 0,-1-1,1 0,-1-1,1-1,-1 1,-1-2,1 0,-1 0,0-1,0 0,-1 0,1-1,-2-1,1 1,-1-2,-1 1,1-3,24-21,10-21,-31 34</inkml:trace>
  <inkml:trace contextRef="#ctx0" brushRef="#br0" timeOffset="-11784.174">98 481,'0'-1,"0"1,-1-1,1 1,-1-1,1 1,0-1,0 1,-1-1,1 1,0-1,0 0,0 1,0-1,-1 1,1-1,0 0,0 1,0-1,0 1,0-1,1 0,-1 1,0-1,0 1,0-1,0 1,1-1,-1 1,0-1,1 1,-1-1,0 1,1-1,-1 1,0-1,1 1,-1-1,1 1,-1 0,1-1,-1 1,1 0,-1-1,1 1,-1 0,1 0,0 0,-1-1,1 1,-1 0,1 0,0 0,-1 0,1 0,-1 0,1 0,-1 0,1 1,0-1,-1 0,44-6,-43 6,422-11,-173-6,-248 17,1 0,-1 0,1 0,-1 0,1 1,-1-1,1 1,-1 0,0 0,1 0,-1 0,0 0,0 0,0 1,0-1,0 1,0-1,0 1,0 0,-1 0,1 0,-1 0,1 0,-1 0,0 0,0 0,0 0,0 1,0-1,0 0,-1 1,1-1,-1 1,1-1,-1 1,0-1,0 1,0-1,0 1,-1-1,1 0,-1 1,0-1,1 1,-1-1,-1 1,-48 146,48 45,7-167,1-1,1 0,2 0,0-1,1-1,2 1,0-2,3 3,15 17,-85-66,28 15,1 2,-2 0,1 2,0 1,-1 2,1 0,-1 2,1 1,-1 1,1 1,-5 3,-11 3,0 2,1 3,1 1,1 1,0 3,-30 19,7 8,63-46,0 0,0-1,1 1,-1 0,0-1,1 1,-1 0,1-1,-1 1,1-1,-1 1,1-1,-1 1,1-1,-1 1,1-1,0 1,-1-1,1 0,0 1,-1-1,1 0,0 0,-1 1,1-1,0 0,0 0,-1 0,1 0,0 0,0 0,-1 0,1 0,0 0,0 0,-1-1,1 1,0 0,0 0,-1-1,1 1,-1 0,1-1,0 1,-1-1,21-5</inkml:trace>
  <inkml:trace contextRef="#ctx0" brushRef="#br0" timeOffset="-10752.363">409 706,'43'-10,"38"-2,11 0,-7 2,-11 3,-15 3,-12 2,-10 1,-5 1,-5 0,-1 1,-5-1</inkml:trace>
  <inkml:trace contextRef="#ctx0" brushRef="#br0" timeOffset="-9964.571">1340 706,'-22'21,"1"2,1 1,1 1,1 0,1 1,1 1,2 0,-8 23,20-47,0 0,0 0,1 1,0-1,0 0,0 1,0-1,0 1,1 0,-1-1,1 1,0-1,0 1,0 0,1-1,0 1,-1-1,1 1,0-1,0 1,1-1,-1 0,1 0,0 1,0-1,0 0,0 0,0-1,1 1,-1 0,1-1,-1 0,1 1,0-1,0 0,2 0,8 1,-1-1,1-1,0 0,0-1,0 0,0-1,0-1,0 0,-1-1,1 0,-1-1,1 0,-1-1,-1 0,1-1,-1 0,0-1,0 0,0-1,-1 0,-1-1,9-8,-14 13,0 1,0-1,0 0,0 0,-1-1,0 1,0-1,0 1,0-1,0 0,-1 0,0-1,0 1,-1 0,0-1,1 1,-2-1,1 1,-1-1,1 1,-2-1,1 1,0-1,-1 1,0-1,-1 1,1 0,-1-1,0 1,0 0,-1 0,1 0,-1 0,0 1,-1-1,1 1,-1 0,0 0,0 0,0 0,0 1,-5-3,3 3,0 1,-1 0,1 1,-1-1,1 1,-1 1,1-1,-1 1,0 0,1 1,-1-1,0 1,1 1,-1-1,1 1,0 0,-1 1,1-1,0 1,1 0,-1 1,0-1,1 1,0 1,0-1,0 1,0-1,1 1,0 1,0-1,-12 14</inkml:trace>
  <inkml:trace contextRef="#ctx0" brushRef="#br0" timeOffset="-9653.754">1763 1101,'-5'18,"10"-21,102-231,-96 215,1 2,0-1,1 2,1 0,0 0,1 1,1 1,1 0,-16 13,0-1,0 1,0 0,1 0,-1 0,0 0,0 0,0 0,1 0,-1 1,1-1,-1 0,0 1,1-1,-1 1,1-1,-1 1,1 0,0-1,-1 1,1 0,-1 0,1 0,-1 1,1-1,-1 0,1 0,-1 1,1-1,-1 1,1-1,-1 1,1 0,-1 0,0 0,0-1,1 1,-1 0,0 1,0-1,0 0,0 0,0 0,0 1,9 13</inkml:trace>
  <inkml:trace contextRef="#ctx0" brushRef="#br0" timeOffset="-7333.235">2808 904,'17'1,"1"0,-1-1,1-1,-1-1,0-1,1 0,-1-1,-1-1,1 0,-1-1,0-1,0-1,0 0,-1-1,-1-1,0 0,0-1,10-10,-20 13,0 0,0 0,-1 0,0 0,-1 0,0-1,0 1,-1-1,0 1,-1-1,1 1,-2-1,1 0,-1 1,0-1,-1 1,0 0,-1-1,1 1,-2 0,1 0,-1 1,0-1,-1 1,1-1,-2 2,1-1,-2-1,3 5,-1-1,1 1,-1 1,0-1,0 1,0 0,0 0,0 0,-1 0,1 1,-1 0,1 1,0-1,-1 1,1 0,-1 0,1 0,-1 1,1 0,-1 0,1 0,0 1,0 0,-5 2,0 0,1 1,-1-1,0 2,1 0,0 0,1 1,-1-1,1 2,0-1,1 1,0 1,-1 1,0 3,0 0,0 1,1 0,1 0,1 1,0 0,0 0,2 0,0 0,0 1,2 0,-1 8,2-16,1 0,-1 0,1 0,1 0,-1-1,1 1,0-1,1 1,0-1,0 0,1 0,0 0,0 0,0 0,1-1,0 0,0 0,1 0,0-1,0 0,0 0,0 0,1-1,0 0,4 2,3 1,0 0,0-1,1 0,0-1,0-1,1 0,-1-1,1-1,0 0,0-1,0-1,-1-1,1 0,0-1,0 0,-1-1,0-1,1-1,-1 0,-1-1,1 0,-1-1,0-1,-1 0,0-1,0-1,-1 0,0 0,8-11,0-6,-1 0,-2-2,0 0,-2-1,-2 0,-1-1,-1-1,-1 0,3-25,-33 157,25-66,2 0,2-1,1 0,1 0,2-1,15 28,-27-57,-1 1,1-1,0 0,0 0,0 0,0 0,1 0,-1 0,1 0,-1-1,1 1,0 0,0-1,0 0,1 1,-1-1,1 0,-1 0,1 0,0 0,-1-1,1 1,0-1,0 0,0 0,0 0,0 0,1 0,-1-1,0 1,0-1,0 0,1 0,-1 0,0 0,0-1,0 1,1-1,-1 0,0 0,0 0,0 0,0 0,0-1,-1 1,1-1,11-16,0 0,-2-1,0-1,-2 0,0 0,-1-1,-1 0,-1-1,-1 0,0 0,0-11,-4 24,41-169,-41 166</inkml:trace>
  <inkml:trace contextRef="#ctx0" brushRef="#br0" timeOffset="-6686.763">4049 819,'5'-2,"15"-5,-1 0,0-1,0-1,-1-1,0-1,-1 0,0-1,0-1,-2-1,0 0,0-1,11-16,-24 30,-1-1,0 0,0 0,0 0,0 0,0 0,-1 0,1 0,-1 0,1 0,-1 0,0 0,0-1,0 1,0 0,0 0,0 0,-1 0,1 0,-1-1,1 1,-1 0,0 0,0 0,0 0,0 1,0-1,0 0,0 0,-1 1,1-1,-1 0,1 1,-1 0,0-1,1 1,-1 0,0 0,0 0,-1-1,-2 0,0 0,0 0,0 0,0 1,0 0,-1 0,1 0,0 1,-1-1,1 1,-1 1,1-1,0 1,-1 0,1 0,0 0,-10 5,1 0,0 0,0 2,1-1,0 2,0 0,1 0,0 2,1-1,0 1,1 1,0 0,1 0,0 1,1 0,0 0,-3 9,8-15,0-3,0 0,0 0,0 1,0-1,1 1,0-1,0 1,0 0,1 0,-1 0,1 0,0 0,1 0,-1 0,1 0,0 0,0 1,1-1,-1 0,1 0,0 0,1 0,-1 0,1 0,0-1,0 1,0 0,1-1,0 0,0 1,0-1,3 3,7 0,0-1,1-1,-1 0,1-1,0-1,0 0,1 0,-1-2,0 1,1-2,-1 0,1-1,-1 0,0-1,1-1,-1 0,0-1,-1-1,7-2,4-1,1 0,-1-2,-1-1,0 0,0-2,-1-1,-1 0,-1-2,0 0,0-1,-2-1,0-1,-2-1,0 0,-1-1,-1 0,6-13,-18 32,0 0,0 0,-1 0,1-1,0 1,-1-1,0 1,1-1,-1 0,0 1,0-1,-1 0,1 0,0 0,-1 1,0-1,0 0,0 0,0 0,0 0,0 0,-1 0,1 0,-1 1,0-1,0 0,0 0,0 1,-1-1,1 1,-1-1,1 1,-1-1,0 1,0 0,0 0,0 0,0 0,-1 0,1 1,0-1,-1 0,1 1,-1 0,0 0,0 0,1 0,-3 0,-6 2,1 1,-1 0,0 1,1 0,0 1,0 0,0 0,0 1,0 0,1 1,0 0,0 1,1 0,0 0,-7 9,12-15,1 0,0 1,0-1,0 1,0 0,0 0,0 0,1 0,-1 0,0 0,1 0,0 0,-1 1,1-1,0 0,0 1,0-1,1 1,-1-1,1 1,-1 0,1-1,0 1,0-1,0 1,0 0,1-1,-1 1,0 0,1-1,0 1,0-1,0 0,0 1,0-1,0 0,1 1,-1-1,1 0,-1 0,1 0,0 0,0 0,0-1,0 1,0 0,0-1,1 0,-1 1,0-1,1 0,-1 0,1 0,111 6,-104-8,0 0,1 0,-1 1,0 1,0 0,1 0,-1 0,0 2,0-1,0 1,-1 1,1-1,1 2,-7 0,-1 0,1 0,-1 0,0 1,0-1,0 1,-1-1,0 1,0 0,0 0,-1 0,0 0,0 0,0 0,-1 0,0 0,0 0,-1 1,0-1,0 0,0 0,-1 0,1 0,-2-1,1 1,0 0,-1-1,0 0,-1 1,0 0,-14 47,16-29,3-5</inkml:trace>
  <inkml:trace contextRef="#ctx0" brushRef="#br0" timeOffset="-6167.71">4980 650,'-14'24,"1"1,1 0,1 1,1 0,1 0,-3 21,10-45,1 0,0 1,1-1,-1 1,0-1,1 1,-1-1,1 1,0 0,0-1,0 1,0-1,0 1,1 0,-1-1,1 1,-1-1,1 1,0-1,0 0,0 1,1-1,-1 0,0 0,1 0,0 0,-1 0,1 0,0 0,0 0,0-1,0 1,0-1,0 1,1-1,-1 0,0 0,1 0,-1 0,1 0,-1-1,1 1,1 0,8-5,-1-1,1 0,-1 0,0-1,0-1,0 0,-1 0,0-1,-1 0,0-1,0 0,-1 0,0-1,0 0,-1 0,0-1,-1 0,-1 0,4-9,11-19,50-66,-69 104,-1 1,1-1,0 0,0 1,-1-1,1 0,0 1,0-1,0 1,0-1,0 1,-1 0,1-1,0 1,0 0,0 0,0-1,0 1,0 0,0 0,0 0,0 0,0 0,0 1,0-1,0 0,0 0,0 1,0-1,0 0,0 1,0-1,-1 1,1-1,0 1,0 0,0-1,-1 1,1 0,0-1,-1 1,1 0,-1 0,1 0,-1-1,1 1,-1 0,1 0,-1 0,0 0,1 0,-1 0,0 0,0 0,0 0,0 0,0 1,6 63,-6-62,-29 366,20-235,-5-1,-13 32,26-152,0 0,-1 0,-1-1,0 1,-1-1,0 0,-1 0,-1 0,0 0,0-1,-1 0,0-1,-1 1,0-1,-1-1,0 1,0-2,-1 1,-9 5,15-13,0-1,0 1,0-1,1 0,-1 0,0 0,0-1,0 1,0-1,0 0,1 0,-1 0,0 0,1-1,-1 0,1 0,-1 0,1 0,0 0,0 0,0-1,0 0,1 1,-1-1,1 0,-1-1,1 1,0 0,0 0,0-1,1 0,-1 1,1-1,0 0,0 1,0-1,1 0,-1 0,1 0,0 0,0-2,-1-14,0-1,2 0,0 1,1-1,2 1,0 0,1 0,0 0,2 0,1 1,0 0,1 1,1 0,1 0,0 1,1 0,1 1,6-5,-1 3</inkml:trace>
  <inkml:trace contextRef="#ctx0" brushRef="#br0" timeOffset="-3665.7">6222 706,'2'-7,"1"-2,-1 0,1 0,0 1,1-1,0 1,0 0,1 0,0 1,0-1,1 1,0 0,4-3,-7 9,-1 1,0 0,1 1,-1-1,0 0,1 1,-1-1,0 1,1 0,-1 0,0 0,0 0,0 0,0 0,0 0,0 1,0-1,0 1,0-1,-1 1,1 0,-1 0,1 0,-1 0,0 0,0 0,0 0,0 0,0 0,0 1,0-1,-1 0,1 1,-1-1,0 2,1-3,17 48,-2 1,-3 0,-2 1,-1 0,-4 1,-1 0,-3 0,-2 0,-5 40,4-77,0 1,0 0,-2-1,0 1,-1-1,0 0,-1 0,-1-1,0 1,-1-1,-1-1,0 1,-1-1,0 0,-1-1,-10 10,17-20,1 0,-1 0,1-1,-1 1,0-1,1 1,-1-1,0 0,0 0,0 0,0 0,0-1,0 1,0-1,0 0,0 0,0 0,0 0,0 0,0-1,0 1,0-1,0 0,0 0,0 0,0 0,0 0,0-1,1 0,-1 1,1-1,-1 0,1 0,0 0,0 0,0-1,0 1,0-1,0 1,0-1,1 1,0-1,-1 0,1 0,0 0,0 0,1 0,-2-13,0 0,2 0,0 1,0-1,2 0,0 0,1 0,0 1,2-1,-1 1,2 0,4-9,-2 2,12-31,1 1,3 1,2 1,3 2,1 0,2 2,3 2,1 1,2 1,26-20,-51 51,0 0,1 0,0 2,1 0,0 0,1 1,-1 1,1 1,1 0,-1 1,1 1,0 0,0 2,16-2,-29 4,-1 0,1 0,-1 0,0 1,1-1,-1 1,0 0,1 0,-1 0,0 0,0 1,0-1,0 1,0 0,0 0,0 0,0 0,-1 0,1 0,-1 1,0 0,0-1,0 1,0 0,0 0,0 0,-1 0,0 0,1 0,-1 1,0-1,0 0,-1 1,1-1,-1 0,0 2,1 4,-1 0,-1 0,0 0,0 0,0 0,-1 0,-1 0,0-1,0 1,0-1,-1 0,0 0,-3 4,-10 9,-1 0,-1-1,-1-1,0-1,-1-1,-1-1,-1 0,0-2,-1-1,-1 0,-20 6,37-16,1 0,-1 0,0-1,0 1,0-2,0 1,0-1,0-1,0 1,0-1,-1-1,-3 0,-6-5</inkml:trace>
  <inkml:trace contextRef="#ctx0" brushRef="#br0" timeOffset="-3313.882">7408 481,'-54'24,"1"2,1 3,2 2,0 3,-4 6,-20 44,72-82,1 1,-1-1,1 0,0 0,0 1,0-1,0 1,0-1,1 1,-1-1,1 1,-1 0,1-1,0 1,0 0,0-1,1 1,-1-1,0 1,1-1,0 1,0 0,0-1,0 0,0 1,0-1,0 0,1 0,-1 1,1-1,0 0,0 0,-1-1,1 1,0 0,1-1,-1 1,0-1,0 0,1 1,8 1,0 0,-1 0,1-1,1 0,-1-1,0-1,0 0,0 0,0-1,0 0,1-1,-2 0,1-1,0 0,0-1,-1 0,0-1,0 0,0 0,-1-1,1-1,-1 1,-1-1,1-1,-1 0,-1 0,0 0,0-1,0 0,-1-1,0 1,-1-1,0 0,-1 0,2-6,-4 11,-1 0,1 0,-1-1,0 1,0 0,-1-1,1 1,-1-1,0 1,-1-1,0 1,1 0,-2-1,1 1,-1 0,1 0,-1 0,-1 0,1 0,-1 0,0 1,0-1,0 1,0 0,-1 0,0 0,0 0,0 0,0 1,-1 0,1 0,-1 0,0 1,0-1,0 1,0 0,0 1,0-1,0 1,-1 0,1 0,-1 1,1-1,0 1,-1 0,-2 1,-16 5</inkml:trace>
  <inkml:trace contextRef="#ctx0" brushRef="#br0" timeOffset="-3065.804">7719 594,'-10'33,"-3"17,1-2</inkml:trace>
  <inkml:trace contextRef="#ctx0" brushRef="#br0" timeOffset="-2898.166">7662 198,'0'0</inkml:trace>
  <inkml:trace contextRef="#ctx0" brushRef="#br0" timeOffset="-2599.3">7859 762,'111'-269,"-70"219,-40 49,0 1,0-1,0 1,0-1,0 1,0 0,0-1,0 1,1 0,-1 0,0 0,0-1,0 2,1-1,-1 0,0 0,0 0,0 0,0 1,0-1,1 0,-1 1,0-1,0 1,0 0,0-1,0 1,0 0,0-1,0 1,-1 0,1 0,0 0,0 0,-1 0,1 0,0 0,-1 0,1 0,-1 0,0 0,1 0,-1 0,0 1,1-1,-1 0,0 0,0 0,0 0,0 2,10 57,-11-52,1-1,1 0,-1 0,1 0,0 0,1 0,0 0,0 0,0 0,1 0,0-1,0 0,1 1,0-1,0 0,0-1,1 1,0-1,0 0,0 0,1 0,-2-3,-1-1,1 0,0 0,0 0,0 0,0-1,0 1,0-1,0 0,0 0,0 0,0-1,0 0,-1 0,1 0,0 0,0 0,-1-1,1 1,0-1,-1 0,0 0,1 0,-1-1,0 1,0-1,0 0,-1 0,2-2,68-96,-35 14,-27 62</inkml:trace>
  <inkml:trace contextRef="#ctx0" brushRef="#br0" timeOffset="-2349.654">8678 1,'0'43,"0"24,0 10,0-3,0-10,0-10,0-10,0-8,0-5,4-3,3-1,-1-1,-1 1,-1-5</inkml:trace>
  <inkml:trace contextRef="#ctx0" brushRef="#br0" timeOffset="-2099.414">8367 368,'43'0,"34"0,8 0,0 4,-11 2,-12 0,-12-1,-15-1</inkml:trace>
  <inkml:trace contextRef="#ctx0" brushRef="#br0" timeOffset="13593.371">126 2343,'9'63,"-4"1,-2 0,-2 0,-9 59,8-118,0 0,0 0,0 0,-1 0,1 0,-1 0,-1 0,1 0,-1-1,0 1,0-1,0 1,0-1,-1 1,0-1,0 0,0 0,0-1,-1 1,1-1,-1 1,0-1,0 0,0-1,0 1,-1-1,1 0,-1 0,1 0,-1 0,-4 0,7-2,-1-1,1 1,0-1,0 0,-1 1,1-1,0 0,0 0,0-1,0 1,0 0,1-1,-1 1,0-1,0 1,1-1,-1 0,1 0,0 0,0 0,-1 0,1 0,0 0,1 0,-1 0,0 0,1-1,-1 1,1 0,-1-1,1 1,0 0,0-1,0 1,1 0,-1 0,0-1,1 1,0-2,28-92,-10 58,1 1,3 1,1 0,1 2,2 1,1 1,1 2,2 0,1 2,2 2,0 1,2 2,0 1,2 1,17-5,-52 23,0 1,0 0,1 0,-1 0,0 0,1 1,-1-1,1 1,-1 0,1 0,0 0,-1 0,1 0,0 1,0 0,-1 0,1 0,0 0,0 1,0-1,-1 1,1 0,0 0,-1 0,1 1,-1-1,1 1,-1 0,0 0,0 0,0 1,0-1,0 1,0-1,-1 1,1 0,-1 0,0 0,0 0,0 0,0 1,1 2,-2 4,1 0,-2 0,1 1,-2-1,1 0,-1 0,-1 0,0 0,0 0,-1 0,0 0,-1-1,0 1,-1-1,1 0,-2 0,1-1,-1 0,-1 0,0 0,0 0,0-1,-3 2,-1 0,0 0,0 0,0-1,-1-1,0 0,-1-1,0 0,0 0,0-2,0 1,-1-2,0 0,1-1,-1 0,0-1,-12 0,23-1,0-1,0 1,0-1,0 0,0 1,0-1,0-1,1 1,-1 0,0-1,1 1,-1-1,1 0,-1 0,1 0,0 0,0 0,0 0,0-1,0 1,1-1,-1 1,1-1,-1 0,1 0,0 1,0-1,0 0,1-1,-4-17</inkml:trace>
  <inkml:trace contextRef="#ctx0" brushRef="#br0" timeOffset="13872.214">916 1694,'29'424,"-30"-382,-1 0,-2 0,-2 0,-7 23,-34 59,45-114,4-5</inkml:trace>
  <inkml:trace contextRef="#ctx0" brushRef="#br0" timeOffset="14373.224">1510 2117,'-19'2,"1"1,0 0,0 2,1 0,0 1,0 0,-12 8,19-10,-3 1,0 2,0-1,1 2,0-1,0 2,1 0,0 0,0 1,1 0,1 1,-1 0,2 0,0 1,0 0,1 1,0 0,1 0,1 0,0 1,1-1,0 1,1 0,1 1,0-1,1 4,1-15,0 0,0 0,0 0,0-1,1 1,-1 0,1 0,0-1,0 1,0 0,0-1,1 1,-1-1,0 0,1 1,0-1,0 0,-1 0,1 0,0 0,1 0,-1 0,0-1,0 1,1-1,-1 1,1-1,0 0,-1 0,1 0,0-1,-1 1,1 0,0-1,0 0,-1 0,1 0,6 0,1-1,-1 0,0 0,-1-1,1 0,0-1,-1 0,1 0,-1-1,0 0,1-1,13-9,-2-2,1-1,-2 0,0-1,-1-2,-1 1,6-11,17-18,25-27,-63 76,-1 0,1-1,-1 1,1 0,-1 0,1 0,-1 0,0 0,0 0,0 0,1 1,-1-1,0 0,0 1,-1-1,1 0,0 1,0-1,-1 1,1 0,-1-1,1 1,-1-1,0 1,0 0,1-1,-1 1,0 0,0-1,-1 1,4 9,66 145,-56-134</inkml:trace>
  <inkml:trace contextRef="#ctx0" brushRef="#br0" timeOffset="14773.962">1763 2513,'180'-356,"-180"357,1-1,-1 1,0-1,1 0,-1 1,1-1,-1 0,0 0,1 1,-1-1,1 0,-1 0,1 1,-1-1,0 0,1 0,-1 0,1 0,-1 0,1 0,-1 0,1 0,-1 0,1 0,-1 0,1 0,-1 0,1 0,-1 0,1-1,-1 1,1 0,-1 0,1-1,-1 1,0 0,1 0,-1-1,0 1,1 0,-1-1,0 1,1-1,-1 1,0 0,0-1,1 1,-1-1,0 1,0-1,0 1,1-1,-1 1,0-1,0 1,0-1,0 1,0-1,0 1,0-1,0 1,0-1,-1 1,3 41,-2-40,-1 6,1 0,-1 0,2 1,-1-1,1 0,0 0,0-1,0 1,1 0,0 0,1-1,0 1,0-1,0 1,1-1,-1 0,2-1,-1 1,0-1,1 0,0 0,1 0,-1-1,1 1,-1-1,1-1,1 1,-1-1,0 0,1 0,-1-1,1 0,0 0,0-1,0 1,0-2,0 1,4-1,-3-2,0 0,0 0,0-1,-1 0,1-1,-1 0,0 0,0 0,0-1,-1 0,1 0,-1-1,0 0,-1 0,0 0,0 0,0-1,-1 0,1 0,-2-1,1 1,-1-1,0 1,0-6,21-33,-11 26</inkml:trace>
  <inkml:trace contextRef="#ctx0" brushRef="#br0" timeOffset="15075.668">2355 2315,'33'-14,"-2"-1,0-2,-1-1,-1-2,-1 0,0-2,-2-1,11-13,-35 35,0-1,1 1,-1-1,0 0,0 0,1 0,-2 0,1 0,0 0,0 0,-1-1,1 1,-1-1,1 1,-1-1,0 1,0-1,-1 0,1 1,0-1,-1 0,0 0,1 0,-1 1,0-1,-1 0,1 0,0 0,-1 0,1 1,-1-1,0 0,0 1,0-1,-1 1,1-1,0 1,-1-1,0 1,1 0,-1 0,0 0,-1-1,-3 2,-1 0,0 1,1 0,-1 0,0 0,1 1,-1 0,1 0,-1 0,1 1,-1 0,1 1,0-1,0 1,0 0,0 1,1-1,-1 1,1 0,0 1,0-1,-3 5,0-2,0 0,0 1,0 1,1-1,1 1,-1 0,2 1,-1-1,1 1,1 0,-1 1,2-1,-1 1,2-1,-1 1,2 0,-1 0,1 0,1 0,0 0,1 0,0 0,1 5,1-7,0-1,1 1,0-1,0 0,1-1,0 1,1-1,-1 0,1 0,1 0,-1-1,1 0,0 0,1-1,-1 0,1 0,0-1,0 0,0 0,1-1,0 0,-1 0,1-1,0-1,0 1,0-1,0-1,0 1,0-2,0 1,1-1,-1-1,-1 1,5-3,12-2</inkml:trace>
  <inkml:trace contextRef="#ctx0" brushRef="#br0" timeOffset="15940.647">3089 2569,'208'-296,"-192"275,-6 8,6-10,2 2,0 0,1 0,1 2,17-13,-37 32,1-1,0 0,0 1,-1-1,1 1,0-1,0 1,0-1,-1 1,1-1,0 1,0 0,0 0,0-1,0 1,0 0,0 0,0 0,0 0,0 0,0 0,-1 0,1 0,0 1,0-1,0 0,0 1,0-1,0 0,0 1,-1-1,1 1,0-1,0 1,-1 0,1-1,0 1,-1 0,1-1,0 1,-1 0,1 0,-1 0,1-1,-1 1,0 0,1 0,-1 0,0 0,0 0,0 0,1 0,-1 0,0 0,0 0,0 0,1 65,-1-58,-4 171,4-176,0-1,0 0,0 0,0 1,1-1,-1 0,1 0,0 0,-1 1,1-1,0 0,0 0,0 0,1 0,-1-1,0 1,1 0,-1 0,1-1,0 1,-1-1,1 1,0-1,0 0,0 0,0 0,0 0,0 0,0 0,0-1,1 1,-1-1,0 1,0-1,1 0,-1 0,1 0,80-29,48-82,-105 84,2 2,1 1,1 1,1 2,28-14,-58 34,0 0,0 0,0 0,0 0,1 0,-1 1,0-1,1 0,-1 1,1-1,-1 1,0 0,1-1,-1 1,1 0,-1 0,1 0,-1 0,1 0,-1 0,1 0,-1 1,1-1,-1 1,0-1,1 1,-1-1,0 1,1 0,-1-1,0 1,0 0,1 0,-1 0,0 0,0 0,0 0,0 0,0 1,-1-1,1 0,0 0,0 1,-1-1,1 0,-1 1,1-1,-1 1,0-1,0 1,1-1,-1 1,0-1,0 1,0-1,-1 1,1-1,0 1,0-1,-1 0,1 1,-1 0,-4 26,3-25,1 0,-1 0,1 1,0-1,0 1,0-1,0 1,1-1,-1 1,1-1,0 1,0 0,0-1,0 1,1-1,0 1,-1 0,1-1,1 0,-1 1,0-1,1 0,0 1,-1-1,1 0,0 0,1-1,-1 1,1 0,-1-1,1 1,0-1,0 0,0 0,0 0,0 0,0-1,2 2,42-4,-28-6</inkml:trace>
  <inkml:trace contextRef="#ctx0" brushRef="#br0" timeOffset="16227.834">4416 2173,'-4'15,"-1"-1,2 1,0 0,1 0,1 0,0 1,1-1,0 0,2 0,-1 0,2 0,0 0,1 0,0-1,3 5,-6-16,1 0,-1 0,1-1,0 1,0-1,0 1,0-1,0 0,0 1,1-1,-1 0,1-1,-1 1,1 0,0-1,-1 1,1-1,0 0,0 0,0 0,0 0,0-1,0 1,1-1,-1 0,0 0,0 0,0 0,0-1,0 1,0-1,0 1,0-1,0 0,0 0,0-1,0 1,0-1,-1 1,2-2,5-3,0 0,0-1,-1 0,0 0,0-1,-1 0,0 0,-1-1,1 0,-2 0,2-3,-2 2,0-1,-1-1,-1 1,0-1,0 0,-1 1,-1-1,0 0,0 0,-1 0,-2-9,2 16,0 0,-1 0,0 0,0 1,0-1,-1 0,1 0,-1 1,0-1,-1 1,1-1,-1 1,0 0,0 0,0 0,0 0,-1 1,0-1,1 1,-1 0,-1 0,1 0,0 1,-1 0,1-1,-1 2,1-1,-3 0,3 1,1 0,0 1,-1 0,1-1,-1 1,1 1,-1-1,1 0,-1 1,1 0,0-1,-1 1,1 1,0-1,0 0,0 1,0 0,-2 1,-9 8</inkml:trace>
  <inkml:trace contextRef="#ctx0" brushRef="#br0" timeOffset="16622.862">5009 1581,'-6'83,"3"-1,7 75,0-38,-3 145,-27-121,19-124,0-8</inkml:trace>
  <inkml:trace contextRef="#ctx0" brushRef="#br0" timeOffset="16871.086">4783 2117,'34'0,"25"0,7 0,-2 0,-3-5,-7-1,-7 0,-8 1,-5 2,-4 0,-2 2,-5 1</inkml:trace>
  <inkml:trace contextRef="#ctx0" brushRef="#br0" timeOffset="17036.865">5376 2202,'0'0</inkml:trace>
  <inkml:trace contextRef="#ctx0" brushRef="#br0" timeOffset="17204.925">5488 1779,'0'0</inkml:trace>
  <inkml:trace contextRef="#ctx0" brushRef="#br0" timeOffset="17422.178">5687 2117,'19'99,"-19"-96,1-1,0 1,0-1,0 1,0-1,0 0,1 0,-1 0,1 1,-1-1,1 0,0-1,0 1,0 0,0-1,0 1,0-1,0 1,1-1,-1 0,0 0,1 0,-1 0,1 0,-1-1,1 1,0-1,-1 0,1 0,-1 1,1-2,0 1,-1 0,1 0,-1-1,2 0,3-4,0 0,0 0,0-1,-1 0,0 0,0-1,0 1,-1-1,0-1,0 1,-1-1,0 0,0 1,-1-2,0 1,-1 0,1-1,-1-5,0 9,-1 1,0-1,-1 0,1 0,-1 0,0 0,0 0,0 0,-1 0,0 1,0-1,0 0,-1 0,1 1,-1-1,0 1,0-1,-1 1,1 0,-1 0,0 0,0 0,-1 0,1 1,-1 0,1-1,-1 1,0 1,0-1,-1 0,1 1,0 0,-1 0,1 0,-1 1,0-1,0 1,1 0,-1 1,0-1,0 1,0 0,0 0,0 1,0-1,0 1,1 0,-1 0,-2 1,-61 37,52-24</inkml:trace>
  <inkml:trace contextRef="#ctx0" brushRef="#br0" timeOffset="17794.668">5997 2259,'7'-21,"-1"0,0 1,2-1,1 1,0 1,1 0,1 0,7-8,-16 25,-1 1,1 0,-1 0,1 0,0 0,-1 0,1 0,0 1,0-1,-1 0,1 1,0 0,0-1,0 1,0 0,0 0,0 0,-1 0,1 0,0 0,0 1,0-1,0 1,0-1,-1 1,1 0,0 0,-1-1,1 1,0 0,-1 1,1-1,-1 0,1 0,-1 1,0-1,0 1,1-1,-1 1,0-1,0 1,-1 0,1-1,0 1,0 0,-1 0,1 0,-1-1,0 1,1 0,-1 1,20 25,-17-24,0-1,0 0,1 0,-1 0,1 0,0 0,0-1,0 1,0-1,0 0,0 0,1-1,-1 1,0-1,1 0,0 0,-1-1,1 1,-1-1,1 0,0 0,-1-1,1 1,-1-1,1 0,-1 0,1-1,-1 1,1-1,-1 0,0 0,0-1,0 1,0-1,-1 0,1 0,-1 0,0 0,1 0,-1-1,-1 0,1 1,0-1,-1 0,0-1,0 1,0 0,0-2,5-19</inkml:trace>
  <inkml:trace contextRef="#ctx0" brushRef="#br0" timeOffset="18354.759">5404 2146,'-10'9,"-2"9,-1 5,4 4,2 2,-3-3,2-7</inkml:trace>
  <inkml:trace contextRef="#ctx0" brushRef="#br0" timeOffset="19322.62">7633 1525,'-4'74,"-3"-1,-3 0,-4 0,-5 7,12-46,-41 236,44-70,15-165,-4-29</inkml:trace>
  <inkml:trace contextRef="#ctx0" brushRef="#br0" timeOffset="19573.338">7210 2060,'192'-48,"155"-63,-328 103,0 0,0-1,-1-2,0 0,-1 0,0-2,-1 0,-1-1,0-1,-1 0,0-1,-2 2</inkml:trace>
  <inkml:trace contextRef="#ctx0" brushRef="#br0" timeOffset="19944.196">8113 1496,'-89'433,"79"-383,2 1,2-1,3 1,2 0,4 32,-4-79,2 0,-1 0,0 0,1-1,0 1,0 0,0 0,0-1,0 1,1-1,0 1,-1-1,1 1,1-1,-1 0,0 0,1 0,0 0,-1-1,1 1,0-1,0 1,1-1,-1 0,0 0,1-1,-1 1,1-1,0 1,-1-1,1 0,0-1,0 1,0-1,-1 1,3-1,11-5,-1-1,0-1,0 0,-1-1,1 0,-2-1,1-1,-1 0,-1-1,0-1,8-9,73-55,-94 76,81-40,-79 39,0 1,0-1,0 1,0-1,-1 1,1 0,0 0,0 0,0 0,0 0,0 1,0-1,0 0,0 1,0 0,-1-1,1 1,0 0,0 0,-1 0,1 0,-1 0,1 0,-1 0,1 1,-1-1,0 0,1 1,-1 0,0-1,0 1,0-1,0 1,0 0,-1 0,1 0,-1-1,1 1,-1 0,1 0,-1 0,0 0,0 1,2 48,-2-46,-1 0,0 1,1-1,0 1,0-1,1 0,0 1,0-1,0 1,0-1,1 0,0 0,0 0,0 0,1 0,-1 0,1-1,0 1,1-1,-1 0,3 2,10 3</inkml:trace>
  <inkml:trace contextRef="#ctx0" brushRef="#br0" timeOffset="20558.965">8931 2005,'-27'23,"2"-4,1 2,0 1,1 1,2 0,0 2,2 1,-6 10,24-35,-1 0,1 0,0 0,0 0,0 0,0 0,1 0,-1 0,0 1,0-1,1 0,-1 1,1-1,-1 0,1 1,-1-1,1 1,0-1,0 0,0 1,0-1,0 1,0-1,0 1,0-1,0 0,1 1,-1-1,1 1,-1-1,1 0,-1 1,1-1,0 0,0 0,-1 1,1-1,0 0,0 0,0 0,0 0,1 0,-1 0,0-1,0 1,0 0,1-1,-1 1,0 0,1-1,-1 0,1 1,-1-1,0 0,1 0,-1 1,1-1,-1 0,1-1,-1 1,1 0,-1 0,0-1,1 1,18-6,0-2,-1 0,0-1,0 0,-1-2,0 0,-1-1,0-1,-1-1,39-26,-42 31,-12 7,1 0,-1 0,1 0,0 0,0 1,0-1,0 1,0-1,0 1,0-1,1 1,-1 0,0 0,1 0,-1 1,1-1,-1 0,1 1,-1 0,1 0,-1-1,1 1,-1 1,1-1,0 0,-1 1,1-1,-1 1,0 0,1 0,-1 0,1 0,-1 0,0 0,0 1,0-1,0 1,1 0,32 58,-34-55,1 1,-1-1,1 0,1 1,-1-1,1 0,-1 0,1-1,1 1,-1-1,1 1,0-1,0 0,0 0,0-1,1 1,-1-1,1 0,0 0,0-1,0 1,0-1,0 0,1 0,-1-1,1 0,-1 0,1 0,0-1,-1 1,1-1,0-1,2 1,9-7,-1-1,0 0,0-2,-1 1,0-2,-1 0,0 0,-1-2,0 0,-1 0,0-1,9-15,-12 18,17-19,-2-1,-2-1,-1 0,-1-2,-2 0,-1-1,-2-1,-2-1,-1 0,-2 0,-1-1,-2-1,-2 1,0-12,-4 22,1 8,0 0,-2-1,-1 1,0 0,-1 0,-1 1,-1-1,-3-5,6 24,0-1,0 0,0 1,-1-1,1 1,-1-1,1 1,-1-1,0 1,1 0,-1 0,0 0,0 0,0 0,0 1,0-1,0 0,0 1,0-1,0 1,0 0,0 0,0 0,0 0,0 0,0 0,0 1,0-1,0 0,0 1,0 0,0-1,0 1,0 0,0 0,0 0,1 1,-1-1,0 0,1 0,-1 1,1-1,0 1,-1 0,1-1,0 1,0 0,0 0,0-1,0 1,0 0,1 0,-1 0,1 0,-1 1,-10 18,1 1,1 0,1 0,0 1,2 0,1 0,1 1,1-1,0 22,5-1,2-1,2 0,2-1,2 0,1 0,3-1,18 39,-32-79,13 28,0-2,2 1,1-2,1 0,10 10,7-5,-33-32,-1 1,1-1,-1 0,1 1,-1-1,1 0,-1 1,0-1,1 0,-1 0,0 0,0 1,0-1,1 0,-1 0,0 0,0 1,0-1,0 0,0 0,0 0,-1 0,1 1,0-1,0 0,-1 0,1 0,0 1,-1-1,1 0,0 1,-1-1,1 0,-1 1,0-1,1 0,-1 1,1-1,-1 1,0-1,1 1,-1 0,0-1,-13-19</inkml:trace>
  <inkml:trace contextRef="#ctx0" brushRef="#br0" timeOffset="20807.902">9384 1779,'43'0,"33"0,10 0,-2 0,-10 0,-7 0,-11 0,-15 0</inkml:trace>
  <inkml:trace contextRef="#ctx0" brushRef="#br0" timeOffset="21226.787">10823 1948,'-5'24,"-1"18,4 6,9-5,1-10</inkml:trace>
  <inkml:trace contextRef="#ctx0" brushRef="#br0" timeOffset="21476.235">10766 1553,'0'9,"0"4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2:25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7218 433,'-6'11,"-1"0,2 0,0 1,0-1,1 1,0 0,1 0,0 1,1-1,1 1,0-1,0 1,1 0,1-1,0 1,3 11,-3-21,1 0,-1-1,1 1,-1 0,1-1,0 1,0-1,0 0,0 1,0-1,0 0,1 0,-1-1,1 1,0 0,-1-1,1 0,0 1,0-1,0 0,0-1,0 1,0 0,0-1,0 0,0 1,0-1,0 0,0-1,0 1,0-1,2 0,92-39,-72 21,0-2,-2-1,-1 0,0-2,-2-1,-1 0,-1-1,-1-1,-1-1,-1-1,-2 0,9-28,-16 43,-1 1,-1-1,0 0,-1-1,0 1,-1-1,-1 1,0-1,-1 0,0 1,-2-1,1 0,-2 1,-2-8,4 20,0-1,0 1,0 0,-1-1,1 1,-1 0,1 0,-1 0,0 0,0 0,0 0,0 0,0 1,0-1,-1 1,1-1,0 1,-1 0,1 0,-1 0,1 0,-1 1,0-1,1 1,-1-1,0 1,1 0,-1 0,0 0,1 1,-1-1,0 0,1 1,-1 0,0 0,1 0,-1 0,1 0,-1 1,-91 59,83-48,0 1,1 0,1 0,1 1,0 0,0 0,2 1,0 0,1 0,0 0,1 1,1 0,1 0,1 0,0 0,1 0,0 0,2 0,1 7,-1-13,1 1,1-1,-1 0,2-1,-1 1,1-1,1 0,0 0,1-1,-1 1,2-2,-1 1,1-1,1 0,0 0,0-1,0 0,0-1,1 0,1-1,1 1,8 2</inkml:trace>
  <inkml:trace contextRef="#ctx0" brushRef="#br0" timeOffset="605.244">7952 404,'-1'5,"-2"3,-1 0,2 1,-1-1,1 0,1 1,-1 0,2-1,-1 1,1 0,0-1,1 1,0-1,0 1,1 0,0-1,1 0,0 0,0 1,0-2,3 4,-2-10,0-1,0 1,0 0,0-1,0 0,1 0,-1 0,0-1,0 1,0-1,0 0,0 0,0-1,0 1,0-1,0 0,0 0,-1 0,1 0,-1-1,0 1,1-1,-1 0,0 0,-1 0,1 0,-1-1,1 1,-1-1,2-3,3-1,128-128,-123 126,57-33,-68 43,1-1,-1 1,1-1,0 1,-1 0,1 0,0 0,-1 0,1 0,0 0,-1 0,1 0,0 1,-1-1,1 1,-1-1,1 1,-1 0,1-1,-1 1,1 0,-1 0,0 0,1 0,-1 0,0 0,0 1,0-1,0 0,0 1,0-1,0 1,0-1,-1 1,1-1,0 1,-1-1,0 1,1 0,-1-1,0 1,0-1,1 1,-1 0,15 149,-5-97,-4 1,-2 0,-2 0,-2 0,-3 0,-2 0,-3-1,-2 0,-3 0,-1-1,-3-1,-11 19,-33 17,59-86,0 0,0 0,0-1,0 1,0-1,0 1,0-1,0 0,-1 0,1 0,-1 0,1 0,0-1,-1 1,1-1,-1 0,0 0,1 1,-1-2,1 1,-1 0,1 0,-1-1,1 1,-1-1,1 0,0 0,-1 0,1 0,0 0,0-1,-1 1,1 0,0-1,0 0,1 1,-1-1,0 0,0 0,-1-3,0 0,-1 1,2-1,-1 0,0 0,1-1,0 1,1 0,-1-1,1 1,0-1,0 1,0-1,1 0,0 1,0-1,1 0,-1 1,1-1,0 1,1-1,0 1,0-3,61-120,-38 96,1 0,1 2,2 1,1 1,1 2,1 1,2 1,0 2,1 1,1 2,1 2,1 1,32-9,44 8,-91 17</inkml:trace>
  <inkml:trace contextRef="#ctx0" brushRef="#br0" timeOffset="-3339.016">2477 574,'11'110,"-18"-129,10-2,1 1,0 0,2 0,0 1,2-1,0 1,1 1,0 0,2 0,0 1,1 0,1 1,0 0,6-4,-14 15,-4 2,1-1,0 1,0 0,0 0,1 0,-1 0,1 1,-1-1,1 1,0-1,0 1,0 0,1 0,-1 0,0 0,1 1,-1 0,1-1,-1 1,1 0,-1 1,1-1,0 1,0-1,-1 1,1 0,0 1,0-1,-1 1,1-1,0 1,-1 0,1 0,-1 1,2 0,11 13,-2 1</inkml:trace>
  <inkml:trace contextRef="#ctx0" brushRef="#br0" timeOffset="-867.055">5807 37,'-17'50,"2"-1,2 2,2 0,3 1,0 11,6-23,1 0,1 0,3 1,1-1,5 19,-9-58,0 0,0 0,0 0,-1 0,1 0,0 0,0 0,1 0,-1 0,0 0,0 0,0 0,1 0,-1 0,1 0,-1 0,0 0,1 0,0 0,-1 0,1 0,0 0,-1-1,1 1,0 0,0 0,0-1,-1 1,1-1,0 1,0-1,0 1,0-1,0 1,0-1,0 0,0 0,0 1,0-1,0 0,1 0,-1 0,0 0,0 0,0 0,0-1,0 1,0 0,0 0,0-1,0 1,0-1,0 1,0-1,131-106,-106 90,0 1,2 0,-1 2,2 2,-1 0,2 2,-1 1,2 1,-1 2,1 1,-1 1,20 1,-47 3,0 0,-1 0,1 1,0-1,0 0,-1 1,1 0,-1 0,1 0,-1 0,1 0,-1 0,1 0,-1 1,0-1,0 1,0 0,0 0,0 0,0 0,0 0,-1 0,1 0,-1 0,1 1,-1-1,0 1,0-1,0 1,0-1,0 1,-1 0,1-1,-1 1,0 0,0-1,0 1,0 1,-1 4,1 0,-1 0,-1-1,0 1,0 0,0-1,-1 0,0 1,-1-1,1-1,-1 1,-1 0,1-1,-14 12,0-2,-2 0,1-1,-2-1,0-1,0-1,-2 0,-20 7,28-12,0-1,-1 0,0-1,1 0,-1-1,-1-1,1-1,0 0,-1-1,1-1,-2-1,-16-15,28 3</inkml:trace>
  <inkml:trace contextRef="#ctx0" brushRef="#br0" timeOffset="-549.043">6598 461,'-2'15,"1"0,1 0,0 0,1 0,0 0,2 0,0 0,0 0,2-1,3 11,-6-20,0-1,0 1,1 0,-1-1,1 1,0-1,0 0,0 0,1 0,0-1,0 1,-1-1,2 0,-1 0,0 0,1 0,-1-1,1 0,0 0,0 0,0 0,0-1,0 0,0 0,0 0,0-1,0 0,1 0,-1 0,0 0,0-1,2 0,1-1,1 0,-1-1,1 0,-1 0,0-1,0 0,-1 0,1-1,-1 0,0 0,0-1,0 0,-1 0,0-1,0 0,-1 1,0-2,0 1,-2 2,0 0,-1 1,1-1,-1 0,-1 0,1-1,-1 1,1 0,-2 0,1-1,0 1,-1-1,0 1,0 0,-1-1,0 1,0-1,0 1,0 0,-1 0,0 0,0 0,0 0,-1 0,0 0,1 1,-2-1,1 1,-4-3,3 2,0 0,-1 0,0 1,0 0,0 0,-1 0,1 1,-1-1,0 1,0 1,0-1,0 1,0 0,0 0,-1 1,1 0,-6 0,-14 2</inkml:trace>
  <inkml:trace contextRef="#ctx0" brushRef="#br0" timeOffset="-2188.46">4086 490,'0'33,"4"12,3-3</inkml:trace>
  <inkml:trace contextRef="#ctx0" brushRef="#br0" timeOffset="-1941.167">4199 179,'0'0</inkml:trace>
  <inkml:trace contextRef="#ctx0" brushRef="#br0" timeOffset="-1682.315">4537 349,'-8'6,"-8"5,0 0,1 1,0 1,1 0,1 1,0 0,1 1,0 0,2 1,-1 1,2 0,0 0,-2 9,10-22,0-1,0 1,1 0,-1 0,1 0,0 0,0 0,0-1,1 1,-1 0,1 0,0 0,0 0,0-1,1 1,-1-1,1 1,0-1,0 1,0-1,0 0,1 0,-1 0,1 0,0 0,0-1,0 1,0-1,0 0,1 0,-1 0,0 0,1-1,0 1,-1-1,3 0,4 2,1 0,0-1,0 0,-1-1,1-1,0 0,0 0,0-1,0 0,-1-1,1 0,8-3,6-6,-2-1,1-2,-2 0,0-1,0-1,-2-1,0-1,-1-1,-1 0,0-2,-2 0,-1 0,0-2,-2 0,0 0,5-16,-10 21,0 0,-1 0,-1-1,-1 1,0-1,-2-1,0 1,-1 0,-1-2,-1 14,1 0,-1 0,-1 0,0 0,0 1,0-1,0 0,-1 1,0-1,-1 1,0-1,0 1,0 0,0 0,-1 0,0 1,-1-1,1 1,-1 0,0 1,0-1,0 1,-1 0,1 0,-1 0,-6-2,1 4,0 0,0 1,0 0,0 1,0 0,0 0,1 2,-1-1,0 1,0 1,1 0,-1 1,1-1,0 2,0 0,1 0,-1 1,1 0,0 0,1 1,-1 0,1 1,1 0,-1 0,2 0,-1 1,1 0,0 1,1-1,0 1,-2 6,2-4,1 1,0-1,1 1,0 0,1 0,1 0,0 0,0 1,1-1,1 0,0 0,1 0,1 0,0 0,0 0,2 0,-1-1,1 0,1 0,0 0,1-1,0 0,1 0,0-1,1 0,0 0,1-1,-1 0,2-1,-1 0,1 0,6 2,61 33,-43-25</inkml:trace>
  <inkml:trace contextRef="#ctx0" brushRef="#br0" timeOffset="-3075.94">3069 546,'5'29,"1"9</inkml:trace>
  <inkml:trace contextRef="#ctx0" brushRef="#br0" timeOffset="-2896.904">3069 320,'-9'-14,"-4"-5</inkml:trace>
  <inkml:trace contextRef="#ctx0" brushRef="#br0" timeOffset="-2435.384">3578 292,'-18'1,"0"1,0 1,1 0,-1 1,1 1,0 0,0 2,1 0,-1 0,2 2,-1 0,1 1,0 0,-1 3,11-9,1 1,1-1,-1 1,0-1,1 1,0 0,0 0,0 0,1 1,0-1,0 1,0-1,1 1,0 0,0 0,0-1,1 1,0 0,0 0,0 0,1 0,-1-1,1 1,1 0,-1-1,1 1,0-1,1 1,-1-1,1 0,0 0,0 0,1 0,-1 0,1-1,0 0,0 0,1 0,-1 0,1-1,0 1,0-1,0 0,0-1,0 1,1-1,-1 0,1-1,0 1,-1-1,1 0,0 0,0-1,0 0,0 0,4-1,4-4,-1-1,0-1,0 0,-1-1,0 0,-1-1,1 0,-2-1,1 0,-1-2,6-2,140-130,-155 144,0-1,0 0,1 0,-1 0,0 1,0-1,1 1,-1-1,0 1,1-1,-1 1,1 0,-1 0,1 0,-1 0,0 0,1 0,-1 0,1 0,-1 0,0 1,1-1,-1 0,0 1,1-1,-1 1,0 0,1-1,-1 1,0 0,0 0,0 0,0 0,0 0,0 0,0 0,0 0,0 0,-1 1,1-1,0 0,-1 0,1 1,-1-1,1 0,14 66,-16 280,-1-307,-1 0,-2 0,-1 0,-8 22,-30 55,42-112,0-1,-1 0,1 0,-1 0,0 0,0 0,0 0,0-1,-1 0,1 0,-1 0,0 0,0 0,0-1,0 1,-1-1,1 0,-1-1,1 1,-1-1,1 0,-1 0,0 0,0-1,-1-2,1 0,0 0,-1-1,1 0,0 0,0 0,1-1,-1 0,1 0,0 0,0 0,0 0,0-1,1 0,0 0,0 0,0 0,0 0,1-1,0 1,0-1,1 0,-1 1,1-1,1 0,-1 0,1 0,0 0,0 0,0 1,2-6,-3-2,0 0,1 0,1 1,0-1,1 0,0 1,1-1,1 1,0-1,0 1,1 1,0-1,1 1,1-1,0 2,0-1,1 1,0 0,1 1,8-7,1 1</inkml:trace>
  <inkml:trace contextRef="#ctx0" brushRef="#br0" timeOffset="-5219.633">360 66,'-17'73,"9"-9,3 1,3 0,4 45,0-6,-2 55,0-147</inkml:trace>
  <inkml:trace contextRef="#ctx0" brushRef="#br0" timeOffset="-4968.835">49 433,'44'0,"37"-5,11-1,-6-1,-13 2,-14 2,-12 1,-9 0,-12 2</inkml:trace>
  <inkml:trace contextRef="#ctx0" brushRef="#br0" timeOffset="-4515.567">642 37,'0'66,"-1"20,4 0,12 78,-2-25,-13-137,0-1,0 1,0 0,0-1,0 1,1 0,-1-1,0 1,1 0,-1-1,1 1,0-1,-1 1,1-1,0 1,0-1,0 0,0 1,0-1,1 0,-1 0,0 0,1 0,-1 0,0 0,1 0,-1 0,1 0,-1-1,1 1,0-1,-1 1,1-1,-1 1,1-1,0 0,0 0,-1 0,1 0,0 0,-1 0,1-1,0 1,-1-1,1 1,-1-1,1 1,0-1,-1 0,0 0,1 1,-1-1,1-1,187-110,-177 107,38-12,-49 17,0 0,1 0,-1 1,0-1,0 0,0 1,0-1,1 1,-1-1,0 1,0-1,0 1,0 0,0 0,0-1,0 1,-1 0,1 0,0 0,0 0,-1 0,1 0,0 0,-1 0,1 1,-1-1,0 0,1 0,-1 0,0 1,0-1,1 0,-1 0,0 0,0 1,-1-1,1 0,0 0,0 1,-1-1,-11 61,10-58,0 0,0 0,0 0,1 0,-1 0,1 0,0 0,1 0,-1 1,1-1,-1 0,1 0,1 1,-1-1,1 0,-1 1,1-1,0 0,1 0,-1 0,1 0,-1 0,1 0,1 0,-1-1,0 1,1-1,0 0,1 2,-1-3,-1-1,1 0,-1 0,1-1,0 1,-1-1,1 1,0-1,-1 0,1 0,0 0,0 0,-1 0,1-1,0 1,-1-1,1 0,-1 0,1 0,-1 0,1 0,-1 0,1-1,-1 1,0-1,0 0,0 0,14-8</inkml:trace>
  <inkml:trace contextRef="#ctx0" brushRef="#br0" timeOffset="-4150.992">1320 546,'16'0,"0"-1,0 0,0-1,-1-1,1 0,-1-1,1-1,-1-1,-1 0,1-1,-1 0,0-1,0-1,-1 0,-1 0,9-9,-19 16,1 0,-1 0,0 0,0 0,0-1,-1 1,1-1,-1 1,1-1,-1 1,0-1,0 0,0 0,0 1,0-1,-1 0,1 0,-1 0,0 0,1 0,-2 0,1 0,0 0,0 0,-1 0,0 0,0 1,0-1,0 0,0 0,0 1,-1-1,1 1,-1-1,1 1,-1-1,0 1,0 0,0 0,-1 0,1 0,0 0,-1 1,1-1,-1 1,0 0,1-1,-1 1,0 0,0 1,0-1,-8 3,0 1,0 0,0 0,1 1,0 1,-1 0,1 0,1 1,-1 0,1 1,0 0,1 0,-8 9,10-11,-1 1,1 0,0 0,0 1,0-1,1 1,0 0,1 1,0 0,0-1,0 1,1 0,0 1,1-1,0 0,0 1,1 0,0-1,0 1,1 0,0-1,0 1,1 0,1-1,-1 1,1-1,1 1,-1-1,2 0,-1 0,2 3,6-1,1 1,-1-2,2 0,-1 0,1-1,1 0,-1-1,1-1,0 0,1-1,-1-1,1 0,0-1,0 0,8 0,2 1</inkml:trace>
  <inkml:trace contextRef="#ctx0" brushRef="#br0" timeOffset="15320.993">219 1815,'-58'15,"57"-14,0 0,0 0,0 0,0 0,1 0,-1 0,0 0,1 0,-1 0,0 0,1 0,-1 1,1-1,0 0,-1 0,1 1,0-1,0 0,0 0,0 1,0-1,0 0,0 1,0-1,0 0,1 0,-1 1,0-1,1 0,-1 0,1 0,-1 0,1 1,0-1,0 0,-1 0,1 0,0 0,0-1,0 1,0 0,0 0,0 0,0-1,60 51,-54-48,0 0,-1 1,0 0,1 0,-1 0,-1 1,1 0,-1 0,0 0,0 1,0-1,-1 1,1 1,-2-1,1 0,-1 1,0 0,0 0,-1 0,0 0,0 0,0 0,-1 1,0-1,-1 1,0-1,0 4,-6-3,1 0,-1 0,-1 0,1-1,-2 1,1-2,-1 1,0-1,0 0,0-1,-1 0,0 0,0-1,0 0,-1 0,1-1,-1-1,0 0,1 0,-1 0,0-1,-4-1,7 2,0-1,1 0,-1-1,0 1,0-1,0-1,0 1,0-1,0 0,0-1,1 0,-1 0,0 0,1-1,0 0,-1 0,1-1,-7-7</inkml:trace>
  <inkml:trace contextRef="#ctx0" brushRef="#br0" timeOffset="16034.914">1292 2014,'-49'180,"30"-156,14-49,11 1,2 0,1 0,1 0,1 1,1 1,1 0,1 0,1 1,0 1,2 1,0 0,1 1,1 1,3 0,-9 4,1 0,0 2,1-1,0 2,0 0,1 1,1 1,0 0,0 1,9-2,36 20,-49 0</inkml:trace>
  <inkml:trace contextRef="#ctx0" brushRef="#br0" timeOffset="16310.669">1913 1844,'-12'20,"1"-1,1 1,0 1,2 0,1 1,0-1,2 1,0 0,2 1,0-1,1 1,2-1,1 16,-1-35,1-1,-1 1,1-1,0 1,0-1,0 1,0-1,0 1,1-1,-1 0,1 0,0 0,-1 0,1 0,0 0,0 0,0-1,0 1,0-1,1 1,-1-1,0 0,1 0,-1 0,1 0,-1 0,1-1,0 1,-1-1,1 1,-1-1,1 0,0 0,-1 0,1-1,0 1,-1-1,1 1,-1-1,1 0,-1 0,2-1,102-56,-98 53,0-1,0 0,0-1,-1 0,1 0,-2 0,1-1,-1 0,0 0,-1-1,0 0,0 0,-1 0,0 0,-1-1,0 0,0 1,-1-1,-1 0,1 0,-1-8,-2 15,-1-1,1 1,-1-1,0 1,0 0,0 0,0 0,-1 0,1 0,-1 0,0 0,1 1,-1 0,0-1,-1 1,1 0,0 0,-1 1,1-1,-1 1,1 0,-1 0,0 0,1 0,-1 0,0 1,-1 0,-106 5,86 2</inkml:trace>
  <inkml:trace contextRef="#ctx0" brushRef="#br0" timeOffset="16618.451">2590 1251,'-68'477,"57"-387,4 0,4 1,5 26,-2-101,2 0,-1 0,2 0,0-1,1 1,1-1,0 0,1 0,1-1,0 1,1-1,6 7,-5-12,-1-5</inkml:trace>
  <inkml:trace contextRef="#ctx0" brushRef="#br0" timeOffset="17419.357">2251 1844,'513'-1,"-181"-26,-112-4,-193 11,-80 35,21-3,2 2,0 1,0 1,1 2,2 1,0 1,0 1,-17 20,-3 37,46-76,1 0,-1 0,1 0,0 0,0 0,0 0,0 0,0 1,0-1,0 0,1 0,-1 0,1 0,0 0,-1 0,1 0,0 0,0 0,0 0,1-1,-1 1,0 0,1-1,-1 1,1-1,-1 1,1-1,0 0,0 0,0 1,-1-1,1-1,0 1,0 0,0 0,0-1,0 1,1-1,-1 0,1 1,10-1,0 0,1-1,-1-1,0 0,0-1,0 0,-1-1,1 0,-1-1,0 0,0-1,0-1,-1 0,0 0,0-1,-1 0,0-1,1-2,93-98,-103 109,0-1,-1 0,1 1,-1-1,1 1,0-1,0 1,-1-1,1 1,0 0,0-1,0 1,-1 0,1 0,0-1,0 1,0 0,0 0,-1 0,1 0,0 0,0 0,0 0,0 1,0-1,-1 0,1 0,0 1,0-1,0 0,-1 1,1-1,0 1,0-1,-1 1,1-1,-1 1,1-1,0 1,-1 0,1-1,-1 1,1 0,-1 0,0-1,1 1,-1 0,0 0,1 0,-1 0,0-1,0 1,0 0,0 0,0 0,0 0,0 0,0 0,4 59,-4-54,-1 2,0-1,0 1,1 0,0 0,1 0,0 0,0 0,1-1,-1 1,2 0,-1-1,1 0,0 1,1-1,-1-1,2 1,-1 0,1-1,0 0,0 0,0 0,1-1,0 1,0-2,0 1,1-1,0 1,0-2,0 1,0-1,0 0,1-1,7 2,1-6,0 0,0-2,0 0,-1-1,0 0,1-2,-2 1,1-2,-1 0,0-1,-1 0,0-1,0 0,-1-1,-1-1,0 0,7-10,-16 21,32-33,-2-2,-1-1,-2-1,-1-2,-2-1,-2 0,-2-2,-2-1,-1 0,-3-2,-2 0,-1 0,-3-2,1-21,-12-1,1 68,-1 0,1 0,-1 1,1-1,-1 0,1 1,-1-1,0 0,0 1,0-1,0 1,0 0,0-1,0 1,0 0,-1-1,1 1,-1 0,1 0,0 0,-1 0,0 0,1 1,-1-1,1 0,-1 1,0-1,0 1,1 0,-1-1,0 1,0 0,1 0,-1 0,0 0,0 1,0-1,1 0,-9 5,1 0,0 0,1 1,-1 0,1 1,1 0,-1 0,1 0,0 1,1 0,0 1,0-1,0 1,2 0,-1 1,1-1,0 1,1 0,0 0,0 0,1 0,0 4,-6 15,0 0,2 1,1-1,1 1,2 0,0 0,3 0,0 1,2-2,1 1,2 0,0-1,5 8,-2-11,0-1,2 0,1-1,2 0,0-1,1 0,1-1,1-1,7 6,-24-26,1 0,0 0,-1 0,1 0,0 0,0 0,0 0,0 0,0 0,0 0,0 0,0-1,0 1,0 0,1-1,-1 1,0-1,0 1,1-1,-1 0,0 0,1 1,-1-1,0 0,1 0,-1 0,0 0,1 0,-1-1,0 1,1 0,-1-1,0 1,1-1,-1-10</inkml:trace>
  <inkml:trace contextRef="#ctx0" brushRef="#br0" timeOffset="17670.668">3606 1703,'43'5,"38"6,11 1,-2-1,-10-3,-10-2,-12-3,-11 4,-8 0,-7-1,-3-2,-7 4,-7 0</inkml:trace>
  <inkml:trace contextRef="#ctx0" brushRef="#br0" timeOffset="17824.086">4396 1985,'0'0</inkml:trace>
  <inkml:trace contextRef="#ctx0" brushRef="#br0" timeOffset="17985.893">4452 1562,'0'0</inkml:trace>
  <inkml:trace contextRef="#ctx0" brushRef="#br0" timeOffset="18318.896">4734 1985,'17'-20,"0"0,-2-2,0 0,-2 0,0-1,0-4,32-55,-45 81,0 0,1 0,-1 0,0 0,1 0,-1 1,0-1,1 0,-1 0,1 0,0 1,-1-1,1 0,-1 0,1 1,0-1,0 1,-1-1,1 1,0-1,0 1,0-1,0 1,0 0,0-1,-1 1,1 0,0 0,0 0,0 0,0 0,0 0,0 0,0 0,0 0,0 0,0 0,0 1,0-1,0 0,-1 1,1-1,0 0,0 1,0-1,-1 1,1 0,0-1,0 1,-1-1,1 1,0 0,-1 0,1-1,-1 1,1 0,-1 0,0 0,1 0,-1 0,0-1,1 1,-1 0,0 0,0 0,0 0,0 0,0 0,0 0,0 0,45 105,-43-102,0-1,1 0,0 0,-1 0,1 0,0 0,0-1,1 0,-1 1,1-1,-1 0,1 0,-1-1,1 1,0-1,0 0,0 0,0 0,0 0,0-1,0 0,0 0,0 0,0 0,0 0,0-1,3 0,1-3,1 1,-1-1,0 0,0 0,-1-1,1 0,-1-1,0 0,0 0,-1 0,0-1,0 0,0 0,-1 0,0-1,-1 0,4-7,36-47,-31 49</inkml:trace>
  <inkml:trace contextRef="#ctx0" brushRef="#br0" timeOffset="18785.332">5497 1703,'-20'2,"1"1,-1 1,1 0,0 1,0 1,1 1,0 1,0 0,1 1,0 1,0 1,1 1,1 0,0 0,-7 9,20-20,1 1,-1 0,1 0,0 0,-1 1,1-1,0 0,0 0,0 1,1-1,-1 0,0 1,1-1,0 1,-1-1,1 1,0-1,0 0,1 1,-1-1,0 1,1-1,-1 1,1-1,0 0,0 1,0-1,0 0,0 0,1 0,-1 0,1 0,-1 0,1 0,-1 0,1 0,0-1,0 1,0-1,0 0,0 1,1-1,-1 0,0 0,0 0,1-1,-1 1,1 0,-1-1,0 0,1 1,-1-1,1 0,-1 0,1 0,-1-1,1 1,0-1,16-1,-1-1,1 0,-1-1,0-2,0 1,-1-2,0 0,0-2,0 1,-1-2,-1 0,3-3,-3 2,0 1,0 0,1 1,0 1,1 1,0 0,0 1,1 1,-1 0,1 2,0 0,0 1,1 1,-15 1,1 0,-1 1,1 0,-1 0,0 0,1 1,-1 0,0-1,0 1,0 1,0-1,0 0,-1 1,1 0,-1 0,0 0,0 0,0 1,0-1,0 1,-1 0,1 0,-1 0,0 0,0 0,-1 0,1 1,0 2,15 131,-21-57,-5 1,-2-2,-4 0,-4 0,-3-2,10-31,4-10,-2-1,-1 0,-2-1,-1-1,-6 8,18-38,0 0,-1-1,0 1,0 0,0-1,0 0,-1 1,1-1,-1-1,0 1,0 0,0-1,0 0,0 0,0 0,-1-1,1 1,0-1,-1 0,0 0,1 0,-1-1,1 0,-1 0,0 0,1 0,-1-1,0 0,1 0,-1 0,1 0,0-1,-1 0,1 0,0 0,0 0,0 0,0-1,1 0,-1 0,1 0,-1 0,1-1,0 1,0-1,1 0,-1 0,1 0,-1-2,-5-13,2 0,0-1,1 0,1 0,1 0,1 0,1 0,1-1,0 1,1-1,2 1,3-18,6-13,2 0,2 1,3 1,10-18,-13 30</inkml:trace>
  <inkml:trace contextRef="#ctx0" brushRef="#br0" timeOffset="19106.599">5891 941,'63'77,"-4"3,-3 2,27 58,-56-96,-2 1,-2 1,-2 1,-2 1,-2 0,-3 2,-1 2,-12-21,-1 0,-2 0,-1 0,-2-1,0 1,-3-1,0 0,-2-1,-1 0,-1 0,-2-1,0-1,-2 0,-8 9,11-11,-1-1,-1-1,-1 0,-1-1,0-1,-2 0,-1-2,0 0,-1-1,-15 9,13-15</inkml:trace>
  <inkml:trace contextRef="#ctx0" brushRef="#br0" timeOffset="19887.878">4424 1815,'5'5,"1"7,0 5,-1 5,-1 4,-7 2,-2 1,-1 0,-4 1,0-1,7-5,3-6</inkml:trace>
  <inkml:trace contextRef="#ctx0" brushRef="#br0" timeOffset="27776.971">7021 1703,'0'17,"25"134,24 163,-11-151,-37-163,-1 1,0 0,0-1,0 1,1-1,-1 1,0-1,1 1,-1-1,0 1,1-1,-1 1,0-1,1 1,-1-1,1 1,-1-1,1 0,-1 1,1-1,0 0,-1 0,1 1,-1-1,1 0,0 0,-1 0,1 0,-1 0,1 0,0 0,-1 0,1 0,-1 0,1 0,0 0,-1 0,1 0,-1-1,1 1,0 0,-1 0,1-1,-1 1,1 0,-1-1,1 1,-1-1,1 1,-1 0,0-1,1 1,-1-1,1 1,-1-1,0 1,1-1,19-38,-17 31,38-83,-5-2,-3-1,-5-2,0-20,-17 41,-11 86</inkml:trace>
  <inkml:trace contextRef="#ctx0" brushRef="#br0" timeOffset="36960.736">7529 2268,'-1'283,"-36"-142,37-141,0-1,0 0,0 0,-1 0,1 0,0 0,0 0,-1 1,1-1,-1 0,1 0,0 1,-1-1,0 0,1 0,-1 1,1-1,-1 0,0 1,1-1,-1 1,0-1,0 1,1 0,-1-1,0 1,0 0,0-1,0 1,0 0,1 0,-1 0,0-1,0 1,0 0,0 0,0 1,0-1,0 0,1 0,-1 0,0 1,0-1,0 0,0 1,1-1,-1 0,0 1,0-1,1 1,-1 0,0-1,1 1,-1-1,0 1,1 0,-1 0,1-1,-1 1,1 0,0 0,-1 0,1-1,0 1,0 0,-1 0,1 0,0 0,0 0,0 0,0-13,1-1,0 0,1 1,1-1,-1 1,2 0,0-1,1 2,0-1,0 0,6-6,-7 9,27-45,2 1,2 2,3 1,24-23,-60 70,9-11,0 1,0 1,1 0,1 0,0 1,1 1,0 0,0 1,1 1,0 0,0 1,1 0,9-1,-24 7,1 1,-1-1,1 1,0 0,-1-1,1 1,0 0,-1 0,1 0,0 0,-1 0,1 1,0-1,-1 1,1-1,0 1,-1-1,1 1,-1 0,1-1,-1 1,1 0,-1 0,0 0,1 1,-1-1,0 0,0 0,0 1,0-1,0 0,0 1,0-1,-1 1,1-1,0 1,-1 0,1-1,-1 1,0-1,1 2,-10 69,2-53,-1-1,0-1,-2 1,0-1,-1-1,0 0,-1 0,-1-1,-1-1,0 0,-1-1,0-1,-1 0,-5 2,15-8,0-1,-1 0,1 0,-1-1,0 0,-1 0,1 0,-1-1,1 0,-1-1,0 0,0 0,0 0,0-1,-1-1,1 1,0-1,0 0,0-1,-8-1,14 1,0 0,0 0,0-1,0 1,1 0,-1-1,0 1,1-1,-1 1,1-1,0 1,0-1,-1 0,1 0,0 0,0 0,1 0,-1 0,0 0,1 0,-1 0,1 0,-1 0,1 0,0-1,0 1,0 0,1-1,1-18</inkml:trace>
  <inkml:trace contextRef="#ctx0" brushRef="#br0" timeOffset="39811.92">9871 1844,'-29'326,"29"-323,0 0,0 0,0 1,0-1,0 0,0 1,-1-1,1 0,-1 0,0 1,0-1,-1 0,1 0,0 0,-1 0,0 0,0-1,0 1,0 0,0-1,0 1,-1-1,-1 1,3-4,-1 0,0-1,1 1,-1 0,1-1,-1 1,1-1,0 1,-1-1,1 0,0 0,0 0,0 1,0-1,1 0,-1 0,1 0,-1 0,1 0,-1 0,1 0,0-1,0 1,0 0,0-1,1-20,1 0,1 1,0-1,2 1,1-1,4-8,-8 23,9-26,2 1,2 0,1 1,1 0,2 2,5-6,-11 16,1 2,1 0,1 0,0 2,1 0,1 1,0 0,3 0,-19 14,-1 0,0 0,0 0,1 1,-1-1,0 0,1 0,-1 1,1-1,-1 1,1-1,-1 1,1 0,-1 0,1 0,-1 0,1 0,-1 0,1 0,-1 0,1 0,0 1,-1-1,0 1,1-1,-1 1,1-1,-1 1,0 0,1 0,-1 0,0 0,0 0,1 0,-1 0,0 0,0 0,0 0,-1 1,1-1,0 0,0 1,-1-1,1 0,0 1,6 70,-66 103,48-150</inkml:trace>
  <inkml:trace contextRef="#ctx0" brushRef="#br0" timeOffset="43943.647">10153 2098,'0'5,"-5"16,-1 9,-5 4,0 1,2 0,2-1,2-2,-2-7,-1-2,1-1,8-3,2-6</inkml:trace>
  <inkml:trace contextRef="#ctx0" brushRef="#br0" timeOffset="44244.366">10182 2042,'23'-5,"14"3,0 7,-1 3,-8 4,-7 5,-9 5,-10-2,-5 1,-8-3,-1 0,-4-3,-4 0,-3-1,-3-4,-1-4,3-7,6-3</inkml:trace>
  <inkml:trace contextRef="#ctx0" brushRef="#br0" timeOffset="44694.768">10662 1957,'-24'57,"-3"-2,-1-1,-3-2,-2 0,-24 25,53-71,-175 179,72-77,96-95</inkml:trace>
  <inkml:trace contextRef="#ctx0" brushRef="#br0" timeOffset="45125.857">10718 2268,'-34'12,"24"-5,1-3,1 0,-1 1,1 0,0 1,0 0,1 0,0 1,0 0,0 0,1 0,0 1,1 0,0 0,0 1,0-1,1 1,1 0,-1 0,1 1,1-1,2-6,0-1,1 1,-1-1,1 1,-1-1,1 1,0-1,0 1,0-1,0 0,1 1,-1-1,1 0,-1 0,1 0,0 0,0 0,0 0,0-1,0 1,0-1,0 1,0-1,1 0,-1 0,1 0,-1 0,0 0,1 0,0-1,-1 1,1-1,-1 0,1 0,0 0,1 0,98-12,-15-26,-63 24</inkml:trace>
  <inkml:trace contextRef="#ctx0" brushRef="#br0" timeOffset="58549.666">7896 1788,'14'0,"10"0,5 0,3 0,1 0,-1 0,-1 0,0 0,-2 0,0 0,-1 0,1 0,-1 4,0 3,0-1,0-2,0 0,-4-2</inkml:trace>
  <inkml:trace contextRef="#ctx0" brushRef="#br0" timeOffset="59201.38">7980 2014,'5'0,"6"5,6 1,6 0,2-1,3-2,1-1,0-1,1 0,-1-1,0 0,0-1,-1 1,1 0,-1 0,0 0,0 0,-4 0</inkml:trace>
  <inkml:trace contextRef="#ctx0" brushRef="#br0" timeOffset="60588.616">8347 2409,'256'-161,"-227"137,-1-2,-2-1,-1 0,-1-2,-1-1,6-14,-20 29,0-1,-2 0,0 0,-1-1,-1 0,0 0,0-10,-4 26,0 0,-1 0,1-1,-1 1,0 0,1 0,-1-1,0 1,0 0,1 0,-1-1,0 1,0 0,-1-1,1 1,0 0,0 0,-1-1,1 1,0 0,-1 0,1 0,-1-1,0 1,1 0,-1 0,0 0,0 0,0 0,0 0,0 0,0 0,0 1,0-1,0 0,0 1,0-1,0 0,0 1,-1 0,1-1,0 1,0 0,-1-1,1 1,0 0,-1 0,1 0,0 0,0 0,-1 0,1 1,0-1,-1 0,1 1,0-1,0 1,0-1,-1 1,-12 7,1 1,0 0,1 1,0 0,0 1,1 1,0-1,1 2,1-1,0 2,0-1,2 1,-7 14,11-22,-1 0,1 1,1-1,-1 1,1-1,0 1,1 0,0-1,0 1,0 0,1 0,0 0,0 0,0 0,1 0,1-1,-1 1,1 0,0 0,0-1,1 0,0 1,0-1,0 0,1 0,0 0,0-1,1 0,-1 0,1 0,0 0,0 0,1-1,0 0,-1 0,1-1,1 0,-1 0,0 0,1-1,3 2,5-3,1 0,-1 0,0-2,0 0,0 0,0-2,0 1,0-2,-1 0,1-1,-1-1,0 0,0 0,-1-2,6-4,15-11,-1-1,-2-2,0-1,-2-2,4-6,-21 21,-1 1,-1-2,0 1,-1-1,-1-1,-1 0,0 0,0 0,-2-1,2-9,-6 24,0 0,0 0,-1 0,1 0,0-1,-1 1,0 0,0 0,1 0,-1-1,-1 1,1 0,0 0,0-1,-1 1,1 0,-1 0,0 0,0 0,0 0,0 0,0 0,0 0,0 0,-1 0,1 1,-1-1,1 0,-1 1,0-1,1 1,-1 0,0-1,0 1,0 0,0 0,0 0,0 1,0-1,0 0,-1 1,1 0,0-1,0 1,-1 0,1 0,0 0,0 0,0 0,-1 1,1-1,0 1,0 0,0-1,0 1,0 0,0 0,-1 1,-7 3,1 1,-1 0,1 0,1 1,-1 1,1-1,0 1,1 1,0-1,0 1,1 1,0-1,0 1,1 0,1 0,-1 1,2-1,-1 1,2 0,-1 0,2 0,-1 5,1-8,1 0,0 1,0-1,1 0,0 0,0 1,1-1,0 0,0 0,1-1,0 1,0-1,1 1,0-1,1 0,-1 0,1 0,1-1,-1 0,1 0,0 0,0-1,1 0,-1 0,1-1,1 1,1 0,0 0,0-1,1 0,0 0,0-1,0-1,0 1,0-2,0 1,1-1,-1-1,0 0,1 0,-1-1,0-1,10-2,-7 1,-1 0,0-1,0-1,0 0,-1-1,0 0,0 0,0-2,-1 1,0-1,0-1,2-3,0 0,0-1,-1-1,-1 1,0-2,-1 1,0-1,-2-1,0 0,0 0,-1 0,-1-1,-1 1,-1-1,0 0,-1-4,-7-67,5 86,-1 0,0-1,0 1,0 0,0 0,0-1,0 1,0 0,-1 0,1 0,-1 0,1 1,-1-1,0 0,0 1,0-1,0 1,0-1,0 1,0 0,0 0,-1 0,1 0,0 1,-1-1,1 0,-1 1,1 0,0-1,-1 1,1 0,-1 0,1 1,-1-1,-3 1,0 0,0 1,1-1,-1 1,1 1,-1-1,1 1,0 0,0 0,0 0,0 1,1-1,-1 1,1 1,0-1,0 0,0 1,1 0,0 0,0 0,0 0,0 0,1 1,0-1,0 1,-1 5,-2 7,1 1,1 0,0-1,1 1,2 0,-1 0,4 18,1-11,1-1,2 0,1 0,0-1,2 0,1 0,0-1,2-1,1 0,0-1,2 0,10 10,-7-10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114 651,'-20'33,"-5"12</inkml:trace>
  <inkml:trace contextRef="#ctx0" brushRef="#br0" timeOffset="255.754">0 227,'0'0</inkml:trace>
  <inkml:trace contextRef="#ctx0" brushRef="#br0" timeOffset="434.149">340 764,'42'-82,"65"-98,-106 179,-1-1,1 1,-1-1,1 0,0 1,0 0,0-1,0 1,0-1,0 1,0 0,0 0,0 0,1 0,-1 0,0 0,1 0,-1 0,1 0,-1 0,1 1,-1-1,1 1,0-1,-1 1,1 0,-1-1,1 1,0 0,-1 0,1 0,0 0,-1 1,1-1,0 0,-1 1,1-1,0 1,-1-1,1 1,-1 0,1 0,-1 0,0 0,1 0,-1 0,0 0,0 0,0 0,1 1,-1-1,-1 0,1 1,0-1,0 1,0-1,-1 1,10 31,-10-28,0 0,1 1,0-1,0 0,0 1,1-1,0 0,0 0,0 0,1 0,-1 0,1-1,0 1,0-1,1 0,0 0,-1 0,1 0,0-1,1 1,-1-1,1 0,-1-1,1 1,0-1,0 0,0 0,0 0,1-1,3 1,-1-3,-1 0,1-1,-1 0,1-1,-1 0,0 0,0 0,0-1,-1 0,1 0,-1-1,0 0,0 0,-1 0,1-1,-1 0,-1 0,1 0,-1 0,4-7,5-4,63-76,-61 79</inkml:trace>
  <inkml:trace contextRef="#ctx0" brushRef="#br0" timeOffset="689.025">1299 1,'-5'43,"-1"39,0 14,1-3,1-14,2-15,1-14,1-10,0-7,0-5,5-7,1-7</inkml:trace>
  <inkml:trace contextRef="#ctx0" brushRef="#br0" timeOffset="938.711">1045 368,'43'-5,"34"-1,12 0,-3 1,-11 2,-15 1,-16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3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1,'-80'562,"1"-77,74-455,2-5</inkml:trace>
  <inkml:trace contextRef="#ctx0" brushRef="#br0" timeOffset="444.717">790 57,'-42'130,"24"-85,3 2,2-1,2 2,-3 38,2 72,9-141,-1-1,0-1,2 1,-1 0,2 0,0 0,1-1,1 1,0 0,1 0,1 0,0-1,5 11,-17-43,-1 0,0 1,-2 0,1 1,-2 0,0 1,-1 0,0 1,-1 1,0 0,-16-9,-3 2,0 0,-2 3,0 1,-1 1,0 2,-1 2,0 1,-9 1,36 6,0 1,0 0,0 1,0 0,0 0,0 1,0 1,1 0,-1 1,0 0,-5 2,-9 6</inkml:trace>
  <inkml:trace contextRef="#ctx0" brushRef="#br0" timeOffset="1446.23">903 820,'47'-6,"0"-2,-1-2,0-2,-1-2,0-1,38-21,-79 35,-1 0,0 0,1 0,-1 0,0 0,0-1,0 0,0 1,0-1,0 0,0 0,-1-1,1 1,-1-1,1 1,-1-1,0 0,0 1,0-1,-1 0,1 0,-1-1,1 1,-1 0,0 0,0-1,0 1,-1-1,1 1,-1-1,0 1,0-1,0 1,-1 0,1-1,-1 1,0-1,0 1,0 0,0-1,0 1,-1 0,1 0,-1 0,0 0,0 0,-1 0,-4-1,0 0,0 0,0 1,-1 0,1 1,-1-1,1 2,-1-1,0 1,0 0,0 0,0 1,0 0,0 1,0 0,0 0,0 1,1 0,-1 0,1 0,-1 1,-4 3,-9 7,1 0,1 2,0 0,1 1,0 1,2 1,0 0,1 1,-12 19,23-33,1-1,-1 1,1-1,0 1,0 0,0 0,1 1,0-1,0 0,0 1,0 0,1-1,0 1,1 0,-1 0,1-1,0 1,0 0,1 0,-1-1,1 1,1 0,-1-1,1 1,0-1,0 1,1-1,-1 0,1 0,0 0,1 0,-1-1,1 1,0-1,0 0,0 0,1 0,0 0,12 1,-1 1,1-2,1 0,-1-1,0-1,1-1,0 0,-1-1,1-1,-1 0,1-2,-1 0,0-1,0-1,0 0,0-1,-1-1,7-4,9-1,-1-2,0 0,-1-2,-1-2,0 0,-1-2,-2-1,0-1,0-2,-11 8,-5 6,0 0,-1 0,0-1,0 0,-1-1,-1 1,0-2,-1 1,0-1,3-11,-9 21,0 0,0 0,-1-1,1 1,-1 0,0 0,0-1,0 1,0 0,-1 0,1 0,-1 0,0 1,0-1,0 0,0 1,0-1,-1 1,1 0,-1 0,1 0,-1 0,0 0,0 0,0 1,0-1,0 1,0 0,0 0,0 0,-1 0,1 1,0-1,0 1,-1 0,1 0,0 0,-1 1,1-1,0 1,-1-1,1 1,0 0,0 0,0 1,0-1,0 1,-2 1,-80 44,82-45,0 0,0 0,1 0,-1 0,1 1,-1-1,1 1,0 0,0 0,0-1,0 1,1 0,-1 1,1-1,-1 0,1 0,0 1,1-1,-1 0,0 1,1-1,0 1,0-1,0 1,0-1,1 2,1-2,1 0,0 0,0 0,0 0,1 0,-1-1,1 1,-1-1,1 0,0 0,0 0,0 0,0-1,0 0,0 0,0 0,0 0,1-1,-1 1,0-1,0 0,1 0,-1-1,0 1,1-1,0 1,197-3,-198 3,-1 1,0 0,0 0,1 0,-1 0,0 1,0-1,0 1,0 0,0 0,-1 0,1 0,0 0,-1 0,0 1,1 0,-1-1,0 1,-1 0,1 0,0 0,-1 0,1 0,-1 0,0 0,0 1,0-1,-1 0,1 1,-1-1,0 0,0 1,0-1,0 1,-1-1,1 0,-1 1,0-1,0 2,14 75,-10-75,1-1,-1-1,1 1,0 0,0-1,0 0,1 0,-1 0,1-1,0 1,-1-1,1 0,0 0,0-1,0 1,1-1,-1-1,0 1,0-1,1 1,-1-1,5-1,114-26,-113 23,-1 0,1-1,-1-1,0 0,-1 0,0-1,0 0,0 0,-1-1,0-1,0 1,-1-1,0 0,-1-1,0 0,0 0,-1 0,0 0,-1-1,-1 0,1 0,-2 0,2-5,-3 13,0 0,0-1,0 1,0 0,0 0,0-1,-1 1,0-1,0 1,0 0,0-1,0 1,-1 0,1-1,-1 1,0 0,0-1,0 1,-1 0,1 0,-1 0,1 0,-1 0,0 1,0-1,0 0,-1 1,1-1,-1 1,1 0,-1 0,0 0,0 0,0 1,0-1,0 1,0-1,0 1,0 0,-1 0,0 1,-3 0,0 1,1 0,-1 1,0 0,1 0,-1 0,1 1,0 0,0 0,0 1,0 0,1 0,0 0,-1 0,1 1,1 0,-1 0,1 0,0 1,0-1,-1 3,-56 135,59-138,1 1,0-1,0 0,0 1,1-1,0 1,0-1,0 1,1-1,0 1,0-1,0 1,1-1,-1 0,1 0,1 0,-1 0,1 0,0 0,0 0,0-1,0 0,1 0,0 0,0 0,0 0,0-1,1 1,-1-1,1 0,0-1,0 1,0-1,0 0,0 0,0-1,2 1,9 2,-1-1,1 0,0-1,0-1,0 0,0-1,1-1,-1-1,11-2,1-3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0 519,'29'-1,"0"-2,1 0,-2-2,1-2,-1 0,0-2,0-1,-1-1,0-1,-1-2,-1 0,0-2,-1-1,-1 0,2-4,-13 10,1-1,-2-1,0 0,0 0,-1-1,-1-1,0 1,-1-2,0 1,-2-1,0 0,0 0,-2-1,0 1,0-1,-2 0,0 0,-1 0,-2-12,2 28,-1 0,0 0,0-1,1 1,-1 0,0-1,0 1,-1 0,1 0,0-1,0 1,-1 0,1 0,0-1,-1 1,1 0,-1 0,0 0,1 0,-1 0,0 0,0 0,0 0,0 0,0 0,1 0,-2 0,1 1,0-1,0 0,0 1,0-1,0 1,0-1,-1 1,1 0,0-1,0 1,-1 0,1 0,0 0,-1 0,1 0,0 0,0 0,-1 0,1 1,0-1,0 0,-1 1,1 0,-9 6,0 1,1 0,0 0,0 1,1 0,0 1,1 0,0 0,1 1,0 0,-1 2,-4 6,1-2,2 0,-1 1,2 0,0 1,2 0,0 0,0 2,4-14,-1 0,1 0,0 0,1 0,0 0,0 0,1 0,-1 0,1 0,1-1,-1 1,1 0,1-1,-1 1,1-1,0 1,1-1,-1 0,1-1,0 1,3 2,3-2,1-1,0 0,0 0,1-1,-1-1,1 0,0 0,-1-1,1-1,0 0,0-1,0 0,0-1,0 0,0-1,0 0,0-1,-1 0,1-1,6-3,2 2,1-1,-1-1,-1-1,0-1,0 0,0-2,-1 0,-1-1,0-1,0 0,-2-1,1-1,-2 0,0-1,-1-1,-1 0,0-1,-1 0,0-3,-11 20,1 0,-1 1,1-1,-1 0,1 0,-1 0,1 0,-1 0,0 0,1 1,-1-1,0 0,0 0,0 0,0 0,0 0,0 0,0 0,0 0,0 0,-1 0,1 0,0 0,-1 0,1 0,0 0,-1 1,1-1,-1 0,1 0,-1 0,0 1,1-1,-1 0,0 1,1-1,-1 0,0 1,0-1,0 1,0-1,1 1,-1 0,0-1,0 1,0 0,0 0,0 0,0-1,0 1,0 0,0 0,0 0,0 1,-52 14,43-8,1 1,0 1,1-1,0 1,1 1,-1-1,2 1,-1 1,2-1,-1 1,1 0,1 0,0 0,1 1,0 0,-1 6,4-14,0 0,0 0,0-1,0 1,1 0,-1 0,1 0,0 0,1-1,-1 1,0 0,1-1,0 1,0-1,0 0,0 0,1 1,-1-1,1-1,-1 1,1 0,0-1,0 1,1-1,-1 0,0 0,1 0,-1-1,1 1,0-1,116 23,-100-22,-1-2,0 0,1-1,-1-2,0 1,0-2,0-1,-1 0,0-1,0-1,0-1,0 0,-2-2,1 0,-1 0,0-2,-1 0,-1 0,0-2,0 0,-1 0,9-15,-17 21,6-7,0-1,-1 0,-1-1,-1 0,0 0,-1 0,-1-1,0-1,-2 1,0 0,-1-2,-2 18,-1 1,0 0,0 0,0 0,0 0,0-1,0 1,0 0,0 0,0 0,0-1,-1 1,1 0,0 0,-1 0,1 0,-1 0,0 0,1 0,-1 0,0 0,1 0,-1 0,0 0,0 0,0 1,0-1,0 0,0 1,0-1,0 0,0 1,0-1,0 1,0 0,0-1,-1 1,1 0,0 0,0 0,0 0,-1 0,1 0,0 0,0 0,0 0,0 0,-1 1,1-1,0 0,0 1,0-1,0 1,0 0,0-1,0 1,0 0,0-1,0 1,0 0,0 0,1 0,-2 1,-12 13,1 1,0 1,1 0,0 1,2 0,0 0,1 1,1 1,1-1,0 1,2 1,0-1,1 1,1 3,1-16,0-1,1 1,0 0,0-1,1 1,0 0,0 0,1-1,0 1,0-1,1 1,0-1,0 1,1-1,-1 0,2 0,-1 0,1 0,0-1,1 1,-1-1,1 0,0 0,1-1,-1 0,1 0,0 0,1-1,-1 1,1-1,0-1,0 0,0 0,0 0,3 0,47 2,-32-5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5,0-5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3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1,'1'2,"-1"0,0 0,0 0,0 0,0 0,0 0,0 0,-1 0,1 0,-1 0,1 0,-1 0,0 0,0 0,1-1,-1 1,-1 0,1 0,0-1,0 1,-1 0,1-1,-1 0,1 1,-1-1,1 0,-1 0,0 0,0 0,0 0,0 0,0 0,-15 13,-62 69,78-79,2 0,-1 0,0 0,1 0,0 0,0-1,0 1,0 0,1 0,-1 0,1-1,0 1,0-1,1 0,-1 1,1-1,-1 0,1 0,0 0,0-1,0 1,1-1,-1 0,0 0,1 0,0 0,-1 0,1-1,0 0,22 18,-22-17,0 0,0 0,-1 1,1 0,-1 0,0 0,0 0,0 0,0 1,0-1,-1 1,1 0,-1-1,0 1,0 0,-1 1,1-1,-1 0,0 0,0 1,0-1,-1 0,1 1,-1-1,0 1,-1-1,1 0,-1 1,0-1,0 0,0 1,0-1,-1 0,1 0,-1 0,0 0,-1 0,1 0,-1-1,-2 3,0-2,-1 0,0 0,0 0,-1-1,1 0,-1-1,1 0,-1 0,0 0,0 0,0-1,0 0,0-1,0 0,0 0,0 0,0-1,-1 0,-11-5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132 301,'27'2,"-1"-1,0-2,1 0,-1-2,0-1,0-1,0-1,17-7,-30 10,-1-1,0-1,0 1,0-2,0 0,-1 0,0-1,0 0,-1-1,0-1,0 1,-1-1,0-1,0 0,-1 0,-1-1,0 0,0 0,-1 0,-1-1,1 0,-2 0,0-1,0 1,-1-1,0-9,1 4,-5 37,0 6,-12 297,10-246,-3-1,-4 1,-2-1,-5-1,-2 0,-3-1,-4-2,-3 0,-12 16,24-58,-1-1,-2-1,0-1,-2 0,-20 17,33-35,0 0,0-1,0 0,-1 0,0-1,0 0,0-1,-1 0,0-1,0 0,0-1,-1 0,1 0,-1-1,1-1,-1 0,0-1,-1 0,10 0,-1 0,1-1,0 1,0-1,0 0,0 0,0 0,0 0,0 0,0-1,0 1,0-1,1 0,-1 1,0-1,1-1,0 1,-1 0,1-1,0 1,0-1,1 1,-1-1,0 0,1 0,0 0,0 0,-1 0,2 0,-1 0,0 0,1 0,-1-1,1 1,0-1,0-7,1 1,-1-1,2 0,0 0,0 1,1 0,0-1,1 1,4-9,8-13,1 0,1 1,2 1,1 1,1 1,1 1,2 1,1 1,1 1,0 2,2 0,1 2,27-14,89-21,-91 42,-31 7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1,'-5'34,"4"15,1 5,6-7,2-16,-1-19,-1-10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0,'-34'34,"-15"21,0 5,4-7,9-8,7-7,7-5,3-8,1-8,-3-8,3-4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4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0,'34'19,"20"17,1 5,-3-2,-7-5,-5-2,-6-7,-3-8,-7-2,-8-3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0 282,'30'507,"-14"-648,0 102,1 2,2 0,2 1,1 1,2 1,1 1,1 1,2 1,2 2,0 1,2 1,1 1,1 3,23-13,-47 28,1 2,0-1,0 1,1 1,0 0,-1 1,1 0,1 1,-1 0,1 1,-1 0,1 1,0 0,-11 1,1 1,0-1,-1 1,1 0,0-1,-1 1,1 0,-1 1,1-1,-1 0,0 1,0-1,1 1,-1 0,0-1,0 1,-1 0,1 1,0-1,-1 0,1 0,-1 1,0-1,1 0,-1 1,0 0,-1-1,1 1,0-1,-1 1,0 0,1 0,-1-1,0 1,0 0,-1-1,1 1,0 0,-25 105,13-86,-2-1,0 0,-1-1,-1-1,-1 0,-1-1,0-1,-2-1,0-1,0 0,-1-1,-1-2,0 0,-11 3,33-14,-1 0,0 0,1-1,-1 1,1 0,-1 0,0 0,0-1,1 1,-1 0,0-1,0 1,0-1,0 1,0-1,0 1,0-1,0 0,0 0,0 1,0-1,0 0,0 0,0 0,0 0,0 0,0 0,0 0,0 0,0-1,0 1,0 0,0 0,0-1,0 1,0-1,0 1,0-1,0 1,1-1,-1 0,0 1,0-1,1 0,-1 0,0 0,1 1,-1-1,1 0,-1 0,1 0,-1 0,1 0,0 0,-1 0,1 0,0 0,0 0,0 0,0 0,0 0,0 0,0 0,11-20,4-1</inkml:trace>
  <inkml:trace contextRef="#ctx0" brushRef="#br0" timeOffset="313.965">1186 0,'-46'41,"1"2,2 2,3 2,-23 33,26-2,37-76,-1 0,1 0,0 0,-1 0,1 0,0 0,0 1,0-1,1 0,-1 0,0 0,1 0,0 0,-1 0,1 0,0 0,0 0,0 0,0 0,0 0,1 0,-1-1,0 1,1-1,-1 1,1-1,0 1,0-1,-1 0,1 0,0 0,0 0,0 0,0 0,0-1,0 1,1 0,6 0,1 1,0-1,0-1,-1 0,1 0,0-1,0 0,0-1,-1 0,1 0,-1-1,1 0,-1-1,0 0,-1 0,1-1,-1 0,0-1,0 0,0 0,-1-1,0 0,0 0,-1 0,0-1,0 0,0 0,-1-1,-1 0,0 1,2-5,-1 1,-1 0,0-1,0 0,-1 0,-1 0,0 0,-1 0,0 0,-1-3,0 12,0 0,-1-1,1 1,-1 0,0 0,0 0,-1 0,1 0,-1 0,0 0,0 1,0-1,0 0,-1 1,1 0,-1 0,0-1,0 2,0-1,0 0,-1 1,1-1,-1 1,1 0,-1 0,0 0,0 1,0-1,0 1,-3-1,-44-3,27 5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45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62 598,'20'-3,"-1"-1,1 0,-1-1,0-1,0-1,-1-1,0-1,-1 0,1-1,11-10,-27 19,-1 0,1 0,-1-1,0 1,1 0,-1 0,0-1,0 1,0 0,0-1,0 0,0 1,0-1,-1 1,1-1,0 0,-1 1,1-1,-1 0,0 0,0 0,0 1,0-1,0 0,0 0,0 1,0-1,-1 0,1 0,-1 1,1-1,-1 0,1 1,-1-1,0 0,0 1,0-1,0 1,0 0,-1-1,1 1,0 0,0-1,-1 1,1 0,-1 0,1 0,-1 1,0-1,1 0,-1 0,0 1,1-1,-1 1,0 0,-1-1,-7 0,-1 1,1 0,0 0,0 1,-1 0,1 1,0 0,0 0,0 1,1 1,-1-1,1 2,0-1,0 1,0 1,0 0,1 0,0 0,0 1,1 0,0 1,0 0,1 0,0 0,0 1,1 1,1-5,1 0,0 0,0 0,1 0,-1 1,1-1,1 1,-1 0,1 0,0-1,0 1,0 0,1 0,0 0,0 0,1 0,0 0,0 0,0-1,0 1,1 0,0-1,0 1,1-1,0 0,-1 1,2-1,-1-1,1 1,-1 0,1-1,1 0,-1 0,0 0,1 0,0-1,0 0,0 0,0 0,6 2,8-2,0-1,1 0,-1-1,0-2,1 0,-1-1,0 0,0-2,0 0,0-1,-1-1,0-1,0-1,-1 0,0-1,0-1,-1 0,0-2,9-8,-17 16,-1-1,0 1,0-1,0-1,-1 1,0-1,0 0,0-1,-1 1,0-1,0 0,-1-1,0 1,0-1,-1 1,0-1,0 0,-1-1,0 1,1-4,-5 10,1 0,-1 0,1 1,-1-1,0 1,1-1,-1 1,0-1,0 1,0 0,0 0,0 0,0 0,-1 0,1 1,0-1,0 1,-1-1,1 1,0 0,-1 0,1 0,0 0,-1 0,1 1,0-1,0 1,-1-1,1 1,0 0,0 0,0 0,0 0,0 0,0 0,0 1,0-1,0 1,1-1,-1 1,1 0,-1-1,0 2,-3 1,0-1,1 0,-1 1,1 0,-1 0,2 1,-1-1,0 1,1-1,0 1,0 0,0 1,0-1,1 0,0 1,0-1,1 1,-1 0,1 0,0-1,1 1,0 0,0 0,0 0,0 0,1 0,0-1,0 1,1 0,-1-1,1 1,1-1,-1 1,1-1,0 0,0 0,0 0,1 0,-1-1,1 0,3 3,-1-3,-1 0,1-1,-1 0,1 0,0 0,0-1,0 0,0 0,1 0,-1-1,0 0,1 0,-1-1,1 1,-1-2,1 1,-1-1,0 0,1 0,-1 0,0-1,1 0,-1 0,0-1,-1 0,5-3,5-1,-2-1,1-1,-1 0,-1-1,0-1,0 0,-1 0,0-1,-1-1,4-6,11-24,-1 0,-3-2,-1 0,-3-2,0-4,-11 33,0-1,-1 0,-1 0,-1 0,-1 0,0-1,-2 1,0-1,-1 1,-1-1,0 1,-2 0,-2-8,3 22,0 0,1 0,-1 1,-1 0,1-1,-1 1,0 0,0 0,0 1,0-1,-1 1,1 0,-1 0,0 1,0-1,0 1,0 0,0 0,0 1,-1-1,1 1,0 0,-1 1,1-1,-1 1,1 1,-1-1,1 0,-1 1,1 0,0 1,-1-1,1 1,0 0,0 0,0 1,0-1,0 1,1 0,-1 1,1-1,0 1,-11 9,1 0,1 1,0 0,1 1,0 1,1 0,1 0,1 1,0 1,1-1,1 1,1 0,0 1,2 0,0 0,1 0,1 0,0 0,2 1,0-1,2 8,0-9,2-1,-1 0,2-1,0 1,2-1,-1 0,2 0,0-1,1 0,0-1,1 0,1 0,0-1,1 0,0-1,1 0,0-1,1-1,1 0,-1-1,1 0,1-1,-1-1,2-1,-1 0,0-1,8 1,16 5,-6-1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3:5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113 311,'255'-20,"184"12,-409 8,-63 5,17 1</inkml:trace>
  <inkml:trace contextRef="#ctx0" brushRef="#br0" timeOffset="4531.311">1 565,'707'0,"-684"0</inkml:trace>
  <inkml:trace contextRef="#ctx0" brushRef="#br0" timeOffset="5164.821">480 1,'130'98,"7"3,18 4,-146-98,0-2,0 1,0 0,-1 1,0 0,0 0,0 1,-1 0,-1 0,1 1,-1-1,0 2,-5-8,-1 1,1-1,-1 0,1 0,-1 0,0 0,0 1,0-1,0 0,0 0,-1 0,1 0,0 1,-1-1,0 0,0 0,1 0,-1 0,0 0,-1 0,1-1,0 1,0 0,-1-1,1 1,-1 0,0-1,1 0,-1 1,0-1,-2 1,-71 35,49-26,-185 93,176-79,-85 76,99-56,21-28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62,'11'-12,"-11"11,0 0,1 0,-1 0,0 0,1 0,-1 0,1 0,-1 0,1 0,0 1,-1-1,1 0,0 0,0 1,-1-1,1 0,0 1,0-1,0 1,0-1,0 1,0-1,-1 1,1 0,0-1,0 1,0 0,0 0,1 0,-1 0,0 0,0 0,0 0,0 0,0 0,0 0,0 1,0-1,0 0,0 1,0-1,-1 1,1-1,0 1,0-1,0 1,0 0,-1-1,1 1,0 0,-1 0,1-1,0 1,-1 0,1 0,7 14,0 0,-1 1,-1-1,0 1,-1 0,-1 1,-1-1,0 1,-1 4,1-5,76 334,-24-221,-54-130,1 0,-1 0,1 0,-1 0,1 0,-1 0,0-1,1 1,-1 0,0-1,0 1,0-1,0 0,0 1,0-1,-1 0,1 1,-1-1,1 0,-1 0,1 1,-1-1,0 0,0 0,0-1,45-178,114-239,-131 360,-33 91,7-11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3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2 227,'0'229,"-1"-252,1 0,1 0,2 1,0-1,1 1,1 0,1 0,1 0,1 1,1 0,1 0,1 1,0 0,2 1,9-11,-17 24,76-71,-78 75,0 0,0 0,0 0,0 1,0-1,0 1,1-1,-1 1,0 0,1 1,-1-1,1 0,-1 1,1 0,0 0,-1 0,1 0,-1 1,1-1,-1 1,1 0,-1 0,0 0,1 0,-1 1,0 0,0-1,0 1,0 0,1 2,0 0,-1 0,0 0,0 0,0 1,0 0,-1-1,0 1,1 0,-2 0,1 0,-1 0,0 0,0 1,0-1,0 0,-1 0,0 1,0-1,-1 0,0 1,1-1,-2 0,1 0,-1 0,1 0,-1 0,-1 0,1 0,-1-1,0 1,0-1,0 0,0 0,-1 0,0 0,0 0,0-1,-3 3,-2 0,0 0,0-1,0 0,-1-1,0 0,0 0,0-1,0 0,0-1,-1 0,1 0,-1-2,1 1,-1-1,-4-1,-3-8,6-3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7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1,'-11'54,"3"1,3 0,1 51,4-98,0-1,1 1,0 0,0 0,1-1,0 1,0-1,1 1,0-1,0 0,0 0,1 0,0-1,1 1,0-1,-1 0,2 0,-1 0,1-1,0 0,0 0,0-1,1 1,0-1,1 0,-1-4,-1 0,1 0,0-1,0 1,0-1,-1-1,1 0,-1 0,1 0,-1 0,0-1,0 0,0-1,0 1,0-1,-1 0,1-1,-1 1,0-1,-1 0,1 0,-1 0,0-1,0 0,-1 0,3-5,-1 5,103-129,-107 134,0 0,0 0,0 0,0 0,0 0,0 0,0 0,0 1,0-1,0 0,1 1,-1-1,0 1,0-1,1 1,-1 0,0-1,1 1,-1 0,0 0,1 0,-1 0,0 0,1 0,-1 0,0 0,1 1,-1-1,0 1,1-1,-1 1,0-1,0 1,0 0,0-1,1 1,-1 0,0 0,0 0,0 0,-1 0,1 0,0 0,0 0,0 0,-1 0,1 1,-1-1,1 0,-1 0,1 1,-1-1,0 0,0 1,1 0,13 51,-14-46,0 0,1-1,0 1,1 0,-1 0,1-1,0 1,1-1,-1 0,1 0,1 0,-1 0,1 0,0-1,0 1,1-1,0 0,-1-1,2 1,-1-1,0 0,1 0,0 0,0-1,0 0,1 0,-2-2,0-1,-1 0,1 0,0-1,0 1,0-1,0 0,-1 0,1 0,0-1,-1 0,1 0,-1 0,0 0,0-1,0 0,0 0,0 0,0 0,-1 0,0-1,1 0,66-93,-60 82,-2 2,1 0,-1-1,-1 0,-1 0,0 0,0-1,-2 0,0 0,0 0,-1 0,-1-1,-1 1,0-1,-6-3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1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86 649,'-10'38,"-3"18,1 4,2-4,3-10</inkml:trace>
  <inkml:trace contextRef="#ctx0" brushRef="#br0" timeOffset="253.65">0 338,'0'0</inkml:trace>
  <inkml:trace contextRef="#ctx0" brushRef="#br0" timeOffset="603.784">566 57,'-7'17,"1"2,1-1,1 1,1-1,1 1,0 0,1 0,1 12,0-16,1 384,-27-230,6-112,14-50</inkml:trace>
  <inkml:trace contextRef="#ctx0" brushRef="#br0" timeOffset="868.217">311 536,'38'0,"32"-5,10-1,-6 0,-9 1,-11 1,-11 2,-7 1,-9-4,-6-2,-5 1</inkml:trace>
  <inkml:trace contextRef="#ctx0" brushRef="#br0" timeOffset="1416.734">933 0,'-30'336,"29"-313,0 20,0-1,3 1,2-1,5 23,27 115,-35-178,0 1,0-1,0 0,1 0,-1 1,0-1,1 0,0 0,-1-1,1 1,0 0,0 0,0-1,0 1,0-1,0 0,0 0,1 0,-1 0,0 0,1 0,-1 0,1-1,-1 1,1-1,-1 0,1 0,-1 0,1 0,-1 0,1 0,-1-1,1 1,-1-1,1 0,-1 0,0 0,1 0,-1 0,0 0,0-1,0 1,0-1,0 1,0-1,0 0,-1 1,1-1,0-2,52-48,60-43,-111 93,-1 0,0 1,1-1,-1 1,1 0,-1 0,1 0,0 0,-1 0,1 1,0-1,-1 1,1 0,0 0,0 0,0 0,-1 0,1 0,0 1,0-1,-1 1,1 0,0 0,-1 0,1 0,-1 1,0-1,1 0,-1 1,0 0,0 0,0-1,0 1,0 0,0 1,0-1,-1 0,1 0,-1 1,1-1,-1 1,0-1,0 1,0 0,-1-1,1 1,-1 0,1 0,-1-1,0 1,0 0,0 0,0 0,-1 1,-4 27,4-25,-1 0,1 0,0 0,0-1,0 1,1 0,0 0,0 0,0 0,1 0,0 0,0 0,1 0,0 0,0-1,0 1,0-1,1 1,0-1,3 4,9 4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08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337 455,'-15'-2,"0"1,0 1,0 0,0 1,0 1,0 0,0 1,0 0,1 2,-1-1,1 2,1 0,-1 1,1 0,0 1,0 0,1 1,0 0,-1 3,11-10,0 1,0-1,1 0,-1 1,1-1,0 1,0-1,0 1,0 0,0-1,1 1,-1 0,1 0,-1-1,1 1,0 0,0 0,0 0,1-1,-1 1,1 0,0 0,-1-1,1 1,0 0,0-1,1 1,-1-1,1 1,-1-1,1 0,0 0,0 0,0 0,0 0,0 0,0 0,0 0,1-1,-1 0,0 1,2-1,82 37,-77-36,-1 0,1 1,-1-1,0 2,0-1,0 1,0 1,-1 0,1 0,-1 0,0 1,-1-1,1 2,-1-1,0 1,2 4,-7-9,0 0,0 0,0 0,-1 0,1 0,-1 0,1 0,-1 0,0 0,0 0,0 0,0 0,0 0,0 0,-1 0,1 0,-1 0,1 0,-1 0,0 0,1 0,-1 0,0 0,0 0,-1-1,1 1,0-1,-1 1,1 0,-1-1,1 0,-1 1,1-1,-1 0,0 0,0 0,-72 30,-98-13,146-18</inkml:trace>
  <inkml:trace contextRef="#ctx0" brushRef="#br0" timeOffset="672.05">985 484,'-2'-4,"0"1,0 0,0-1,0 1,-1 0,0 0,0 0,0 1,0-1,0 1,0-1,-1 1,1 0,-1 0,1 1,-1-1,0 1,1 0,-1 0,0 0,0 0,0 1,0-1,0 1,0 0,-4 1,-101 28,97-25,1 0,-1 1,1 1,0 0,1 0,-1 1,1 0,0 1,1 0,0 1,0 0,1 0,0 1,1 0,0 0,0 1,1 0,1 0,0 0,0 1,1 0,1-1,-2 10,5-15,1-1,0 1,0-1,0 0,1 1,0-1,0 0,0 0,1 0,-1 0,1-1,1 1,-1-1,0 0,1 1,0-2,0 1,0 0,1-1,-1 0,1 0,-1 0,1 0,0-1,0 0,0 0,1 0,-1-1,0 1,1-1,-1-1,1 1,-1-1,1 0,-1 0,1 0,1-1,211-3,-190 3</inkml:trace>
  <inkml:trace contextRef="#ctx0" brushRef="#br0" timeOffset="1358.042">1522 568,'-35'5,"0"1,0 1,0 2,1 2,1 1,-29 14,57-24,1-1,0 0,0 1,1 0,-1 0,0 0,0 0,1 1,0 0,-1-1,1 1,0 0,0 0,1 1,-1-1,1 1,-1-1,1 1,0 0,0 0,1 0,-1 0,1 0,0 0,0 0,0 0,1 1,0-1,-1 0,1 1,1-1,-1 0,1 0,-1 1,1-1,1 0,-1 0,0 0,1 0,0 0,0 0,0-1,0 1,2 1,4-1,1 0,-1 0,1 0,0-1,0 0,0-1,0 0,0-1,1 0,-1 0,1-1,-1 0,0 0,1-1,-1-1,0 0,6-1,15-6,-1-1,-1-1,0-2,0 0,-1-2,-1-1,0-1,-2-2,0 0,5-7,7-2,-51 79,13-48,0 0,1 0,-1 0,1 0,0 0,0 0,0 1,0-1,1 0,0 1,-1-1,1 0,0 1,0-1,1 0,-1 1,1-1,0 0,0 1,0-1,0 0,0 0,1 0,-1 0,1 0,0 0,0-1,0 1,0 0,0-1,1 0,-1 1,1-1,0 0,-1 0,1-1,0 1,0-1,0 1,0-1,0 0,1 0,-1 0,0 0,2-1,16-2,-1-1,-1-1,1-1,0-1,-1-1,0 0,-1-1,0-1,0-1,-1-1,0 0,-1-1,0-1,-1-1,0 0,4-7,-5 10,14-16,-1-1,-1-1,-2-2,-1 0,-1-1,-2-1,-1-1,-2-1,-1-1,-2 0,5-19,-14 41,0-1,-1 1,-1-1,0 0,-1 0,-1 0,0-1,-1 1,-1 0,0 0,-2-7,1 19,-1 1,1-1,-1 0,0 1,0 0,0-1,0 1,-1 0,1 1,0-1,-1 1,1-1,-1 1,0 0,1 0,-1 0,0 1,0 0,1-1,-1 1,0 0,0 1,1-1,-1 1,0 0,0 0,1 0,-1 0,1 0,-1 1,1 0,0 0,-1 0,1 0,0 0,0 0,1 1,-1 0,0-1,1 1,-12 7,0 0,1 1,0 0,1 1,0 0,1 1,0 0,1 1,1 0,0 1,1 0,1 0,0 1,1 0,0 0,2 0,0 1,0-1,2 1,0 9,1-12,1 1,1-1,0 0,1 0,1 0,0 0,1 0,0 0,1-1,0 0,2 0,-1 0,1-1,1 0,0 0,1-1,0 0,1 0,0-1,1-1,0 0,0 0,1-1,0 0,3 0,1 2,0-1,0-1,1-1,0 0,1-1,-1-1,1-1,0 0,0-1,11 0,-5-3</inkml:trace>
  <inkml:trace contextRef="#ctx0" brushRef="#br0" timeOffset="1722.994">2538 596,'32'-7,"-2"-1,1-2,-1-1,-1-1,0-1,-1-2,0-1,-2-1,5-5,-28 20,0 1,0-1,0 0,0 1,-1-2,1 1,-1 0,1 0,-1-1,0 1,0-1,0 0,0 0,0 1,-1-1,1 0,-1 0,0-1,0 1,0 0,0 0,-1-1,1 1,-1 0,0-1,0 1,0 0,0-1,-1 1,0 0,1 0,-1-1,0 1,0 0,-1 0,1 0,0 0,-1 0,0 0,0 1,0-1,0 0,0 1,-1 0,-1-2,-2 0,0 1,0 1,-1-1,1 1,-1 0,1 0,-1 1,0 0,0 0,0 1,1-1,-1 2,0-1,0 1,0 0,1 0,-1 1,0-1,1 2,0-1,-1 1,0 1,-12 5,0 1,1 1,0 1,1 0,1 1,-10 11,12-11,1 1,0 0,1 1,0 1,2 0,-1 1,1 2,6-12,1 0,0-1,0 1,1 0,0 0,0 0,1 1,0-1,0 0,1 1,0-1,0 0,0 1,1-1,0 0,1 0,0 1,0-1,0 0,2 1,0-3,0-1,1 0,0 0,0 0,0-1,0 1,0-1,1 0,0-1,-1 1,1-1,0-1,0 1,0-1,0 0,0 0,1 0,-1-1,0 0,0-1,0 1,1-1,-1 0,1-1,9 1,9 0</inkml:trace>
  <inkml:trace contextRef="#ctx0" brushRef="#br0" timeOffset="2188.388">3130 342,'1'3,"-1"0,1 0,-1 0,0 0,0 0,0 1,-1-1,1 0,-1 0,1 0,-1 0,0 0,0-1,-1 1,1 0,-1 0,1-1,-1 1,0-1,0 1,0-1,0 0,0 0,0 0,-1 0,-1 1,3-1,-57 58,57-59,1 0,-1 0,0 0,1 0,-1 0,1 0,-1 0,1 0,0 0,-1 1,1-1,0 0,0 0,0 0,0 1,0-1,0 0,0 0,0 1,1-1,-1 0,0 0,1 0,-1 0,1 0,-1 1,1-1,-1 0,1 0,0 0,0 0,-1-1,1 1,0 0,0 0,0 0,0-1,0 1,0 0,0-1,0 1,0-1,1 1,-1-1,0 0,0 1,60 16,-56-16,-1-1,0 0,0 1,0-1,0 1,0-1,-1 1,1 0,0 1,-1-1,1 1,0 0,-1-1,0 1,1 1,-1-1,0 0,0 1,-1 0,1 0,0 0,-1 0,0 0,1 0,-1 0,-1 1,1-1,0 1,-1 0,0-1,0 1,0 0,0 0,0 0,-1 0,0-1,0 1,0 0,0 0,0 0,-2 4,-5 5,-1 0,0-1,-1 1,0-1,-1-1,0 0,-1-1,0 1,-1-2,0 0,0 0,-1-1,0-1,-1 0,0-1,0-1,0 0,0 0,-1-1,-9 0,-27 4,33-11</inkml:trace>
  <inkml:trace contextRef="#ctx0" brushRef="#br0" timeOffset="8438.864">3130 342,'10'0,"3"-5,4-1,4 0,3 1,3 2,1 1,-9 1,-8 5,-10 2,-5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2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484 511,'-21'-2,"0"1,0 1,0 1,0 1,0 0,0 2,0 0,1 2,-1 0,1 1,1 1,-1 1,2 1,-1 0,-9 8,16-10,1 1,0 0,0 1,0 0,2 1,-1 0,1 0,1 1,0 0,1 0,0 1,0 0,2 0,0 1,0 0,1-1,1 2,0-1,1 0,1 0,0 1,1-1,0 2,1-9,0 0,0 0,1 0,0 0,0 0,0 0,1 0,0-1,0 1,1-1,0 0,0 0,0 0,1-1,-1 0,2 0,-1 0,0 0,1-1,0 1,0-2,0 1,1-1,-1 1,1-2,0 1,-1-1,1 0,0-1,0 1,1-1,-1-1,0 1,0-1,0-1,1 1,18-7,0 0,-1-2,0-1,0 0,-1-2,-1-1,0-1,-1-1,0-1,-2 0,1-2,-2 0,-1-2,0 0,-1-1,5-10,4-1,-1-1,-1-2,-2 0,-2-1,-1-1,-2-1,7-23,-17 41,-1 1,-1-1,-1-1,-1 1,0-1,-2 1,0-1,-1 0,-1 1,-1-1,-1 1,-1-1,-1 1,-1 0,0 1,-2-2,3 10,-1 1,1 1,-2-1,1 1,-1 0,-1 0,0 1,0 0,0 0,-1 1,0 0,-1 1,-2-2,8 6,-1-1,1 1,-1 0,1 0,-1 1,0 0,0-1,0 1,0 1,0-1,0 1,0 0,0 0,0 0,0 1,0 0,0 0,0 0,1 0,-1 1,0 0,1 0,-1 0,1 1,-1-1,1 1,0 0,0 0,1 1,-4 3,-4 8,0 1,2 0,0 1,1 0,1 1,0 0,1 0,1 0,1 1,1-1,0 1,2 0,0 0,1 0,0 0,4 16,2-3,1 0,1-1,2 0,1 0,1-1,2-1,1 0,1-1,2 0,0-2,2 0,15 15,-23-25,95 101,-104-115,-1 0,1-1,0 1,-1-1,1 1,0-1,0 0,0 0,0 0,0 0,1 0,-1-1,0 0,0 1,0-1,1 0,-1-1,0 1,0 0,0-1,1 0,-1 0,0 0,0 0,0 0,2-2,12-9</inkml:trace>
  <inkml:trace contextRef="#ctx0" brushRef="#br0" timeOffset="250.81">1050 596,'-10'33,"2"17,7-1,8-9,4-10</inkml:trace>
  <inkml:trace contextRef="#ctx0" brushRef="#br0" timeOffset="412.229">993 285,'0'0</inkml:trace>
  <inkml:trace contextRef="#ctx0" brushRef="#br0" timeOffset="715.38">1529 398,'-3'1,"-18"6,1 0,0 0,1 2,-1 1,2 0,-1 1,2 1,-1 1,2 1,-13 13,27-25,0 1,1 0,-1 0,1 1,0-1,0 0,1 0,-1 0,0 1,1-1,0 0,0 1,0-1,0 0,1 1,-1-1,1 0,0 0,0 1,0-1,0 0,0 0,1 0,-1 0,1 0,0-1,0 1,0 0,0-1,1 1,-1-1,1 0,-1 0,1 0,0 0,0 0,0-1,0 1,0-1,2 1,40 43,-43-40,0 0,-1 0,0 0,0 0,-1 1,1-1,-1 0,0 1,-1-1,1 0,-1 0,0 1,0-1,-1 0,1 0,-1 0,0 0,-1-1,1 1,-1 0,0-1,0 0,0 0,-1 0,0 0,1 0,-1-1,0 1,-1-1,1 0,-1 0,1-1,-1 1,0-1,0 0,0-1,0 1,0-1,0 0,-1 0,1 0,0-1,-1 0,-38-9,30-3</inkml:trace>
  <inkml:trace contextRef="#ctx0" brushRef="#br0" timeOffset="1067.918">1839 172,'7'118,"-9"-85,-3 355,22-287,-11-89</inkml:trace>
  <inkml:trace contextRef="#ctx0" brushRef="#br0" timeOffset="1244.501">1557 568,'53'-5,"27"-6,4-2,-2 2,-10 3,-13 2,-11 3,-9 1,-7 2,-4 0,-1 1,-6-1</inkml:trace>
  <inkml:trace contextRef="#ctx0" brushRef="#br0" timeOffset="1682.067">2432 511,'-27'2,"-1"1,1 2,0 0,0 2,1 1,0 1,0 1,1 1,0 1,1 2,-14 9,34-18,-1-1,1 1,0 0,0 0,0 1,0-1,1 1,0-1,1 1,-1 0,1 0,0 1,0-1,1 0,0 1,0-1,1 1,-1-1,1 1,1 1,-1-4,1-1,-1 1,1 0,0-1,0 1,0-1,0 1,1-1,0 0,-1 0,1 1,0-1,1 0,-1-1,0 1,1 0,0-1,-1 1,1-1,0 0,0 0,0 0,1 0,-1-1,0 1,1-1,-1 0,1 0,-1 0,1 0,0-1,-1 1,1-1,0 0,1 0,9-3,-1 1,-1-2,1 0,0-1,-1 0,0-1,0 0,-1-1,0 0,0 0,0-2,-1 1,8-10,155-176,-127 159,-44 36,-1-1,0 1,0-1,1 1,-1 0,0-1,0 1,0 0,0 0,0 0,0 0,0 0,0 0,0 0,0 0,-1 0,1 0,0 1,-1-1,1 0,-1 0,1 1,-1-1,0 0,1 1,-1-1,0 0,0 1,0-1,0 1,0-1,0 0,-1 1,1-1,0 0,-1 1,1-1,-1 0,1 1,-1-1,0 0,0 1,1 4,1 112,4-92</inkml:trace>
  <inkml:trace contextRef="#ctx0" brushRef="#br0" timeOffset="2078.085">2742 737,'83'-176,"-61"149,-9 49,-11-10,1-1,0 0,0 0,1 0,0 0,1 0,0-1,1 0,3 4,-7-10,1-1,-1 0,1-1,0 1,-1 0,1-1,1 1,-1-1,0 0,0 0,1 0,-1-1,1 1,0-1,-1 0,1 0,0 0,0 0,0-1,-1 1,1-1,0 0,0 0,0-1,0 1,0-1,0 0,-1 0,1 0,1-1,10-5,0-1,0 0,-1-2,0 1,0-2,-1 0,-1-1,0 0,0 0,-1-1,-1-1,0 0,-1 0,3-9,7-22,-14 23</inkml:trace>
  <inkml:trace contextRef="#ctx0" brushRef="#br0" timeOffset="2375.753">3646 370,'-21'9,"0"2,1 0,0 1,1 2,0 0,1 0,1 2,0 0,1 1,1 1,-4 6,16-20,0 0,0 0,1 0,-1 1,1-1,0 0,0 1,1 0,-1-1,1 1,0 0,0 0,0 0,1 0,0-1,0 1,0 0,1 0,-1 0,1 0,0 0,1-1,-1 1,1 0,0-1,0 1,0-1,1 0,-1 0,1 0,0 0,1 0,-1 0,0-1,1 0,0 0,0 0,0 0,3 1,3 1,1-1,0 0,0 0,1-2,-1 1,1-1,-1-1,1 0,0-1,-1 0,1-1,0 0,-1-1,1 0,-1-1,0 0,4-2,4-2</inkml:trace>
  <inkml:trace contextRef="#ctx0" brushRef="#br0" timeOffset="2749.118">3816 737,'45'-5,"0"-1,0-3,-1-1,0-2,-1-2,0-2,3-4,-34 14,-1-1,0 0,0-1,0 0,-1-1,-1 0,1 0,-1-1,3-5,-10 12,0 0,1 0,-1 0,-1 0,1 0,0-1,-1 1,0 0,0-1,0 0,0 1,0-1,-1 1,0-1,1 0,-1 1,-1-1,1 0,0 1,-1-1,0 0,0 1,0-1,0 1,-1-1,1 1,-1 0,0 0,0 0,0 0,0 0,-1 0,1 0,-1 1,0-2,-2 0,-1 0,1 1,0-1,-1 1,0 0,0 1,0-1,0 1,0 0,0 1,0-1,-1 1,1 1,-1-1,1 1,0 0,-1 0,1 1,-1 0,1 0,0 1,0-1,-1 1,1 1,-2 1,-13 4,1 2,0 0,1 2,0 0,1 1,-13 12,22-19,0 0,1 1,0 0,0 1,1 0,0 0,0 0,1 1,0 0,1 0,0 1,0-1,1 1,0 0,1 0,0 1,0-1,1 1,1-1,0 1,0 0,1-1,0 1,1 0,0-1,1 1,0 0,1-1,1 5,5-5,-1 0,1-1,0 0,1 0,0-1,1-1,-1 1,1-2,1 1,-1-2,1 1,0-2,1 1,-1-2,1 0,10 1,-21-3,29 7,0-1,1-2,0-1,0-1,0-2,-1-1,1-2,0-1,0-1,-1-2,3-2,-10 0,-5-1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4:37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31 147,'0'368,"-5"-343,-7-31,9-6,0 0,0 0,1 0,1-1,0 1,0-1,2 1,-1 0,2-1,0 1,0 0,1 0,0 0,1 0,5-9,92-165,-90 168,2-1,1 2,0 0,1 1,0 0,15-10,-29 24,1 1,-1 0,0 0,1 0,-1 0,1 0,-1 0,1 0,-1 0,1 0,0 1,-1-1,1 1,0-1,-1 1,1 0,0-1,0 1,0 0,-1 0,1 1,0-1,0 0,-1 0,1 1,0-1,-1 1,1 0,0-1,-1 1,1 0,-1 0,1 0,-1 0,1 0,-1 0,0 1,31 61,-18-30,18 9,-14-28</inkml:trace>
  <inkml:trace contextRef="#ctx0" brushRef="#br0" timeOffset="1743.927">427 401,'0'284,"-18"-199,7-112,9 6,0 0,2 0,0-1,1 1,1 0,1 0,1 0,1 0,1 1,0-1,2 2,0-1,2 1,0 0,1 1,0 0,14-15,-22 30,0 0,0 0,0 0,0 1,1-1,-1 1,1 0,0 0,-1 0,1 0,0 1,0 0,0 0,0 0,0 0,1 0,-1 1,0 0,0-1,0 2,1-1,-1 0,0 1,0 0,0 0,0 0,0 1,0-1,0 1,0 0,-1 0,1 0,-1 1,1-1,-1 1,0 0,0-1,0 2,0-1,-1 0,1 0,-1 1,0 0,1 0,-1-1,-1 0,1 1,0-1,-1 0,0 0,1 1,-1-1,-1 1,1-1,0 1,-1-1,0 1,0-1,0 1,0 0,-1-1,1 1,-1-1,0 1,0-1,0 0,0 1,-1-1,1 0,-1 0,0 0,0 0,0 0,0 0,-1 0,1-1,-1 1,0-1,1 0,-1 0,0 0,0 0,0 0,-1-1,1 1,0-1,-1 0,1 0,-1 0,1 0,-1-1,-1 1,-82 3,61-5</inkml:trace>
  <inkml:trace contextRef="#ctx0" brushRef="#br0" timeOffset="2201.273">991 317,'-121'129,"-60"60,180-189,1 0,-1 0,0 0,0 0,1 0,-1 0,0 1,0-1,1 0,-1 0,0 1,1-1,-1 0,0 1,1-1,-1 1,0-1,1 1,-1-1,1 1,-1-1,1 1,-1 0,1-1,0 1,-1 0,1-1,0 1,-1 0,1 0,0-1,0 1,0 0,-1 0,1-1,0 1,0 0,0 0,0-1,1 1,-1 0,0 0,0-1,0 1,0 0,1 0,-1-1,0 1,1 0,-1-1,1 1,-1 0,1-1,-1 1,1-1,-1 1,1-1,-1 1,1-1,0 1,-1-1,1 0,0 1,-1-1,1 0,0 0,0 1,14-3</inkml:trace>
  <inkml:trace contextRef="#ctx0" brushRef="#br0" timeOffset="2545.962">1245 430,'-16'2,"1"2,0 0,0 1,1 0,0 1,-1 0,2 2,-1-1,1 2,0 0,1 0,0 1,1 1,0 0,0 0,1 1,-3 6,12-16,-1 1,1 0,0 0,-1 0,1 0,1 0,-1 0,0 0,1 0,0 0,-1 0,1 0,0 0,1 0,-1 0,1 0,-1 0,1 0,0 0,0 0,0 0,0 0,1 0,-1 0,1-1,0 1,-1-1,1 1,0-1,1 0,-1 0,0 0,1 0,-1 0,1 0,-1-1,1 1,0-1,0 0,0 0,0 0,0 0,0 0,0 0,0-1,0 0,0 1,0-1,0-1,22 4,-1-2,1 0,0-2,-1-1,1-1,-1-1,0-1,0-1,14-6,-13 2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5:08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1748 1006,'0'0,"0"1,0-1,1 0,-1 1,0-1,1 1,-1-1,0 1,1-1,-1 0,1 1,-1-1,0 0,1 1,-1-1,1 0,-1 0,1 1,-1-1,1 0,-1 0,1 0,-1 0,1 1,0-1,-1 0,1 0,-1 0,1 0,-1-1,1 1,-1 0,1 0,-1 0,1 0,-1 0,1-1,-1 1,1 0,-1 0,1-1,-1 1,1 0,-1-1,0 1,1-1,-1 1,0 0,1-1,-1 1,0-1,1 1,-1-1,0 1,0-1,5 52,-5-50,0 649,26-378,5 34,-6-23,-5-13,8-43,-20-156,-3 1,-3-1,-5 27,1 16,2 478,29-422,-28 196,24-250,-25-111,1 0,-1 0,1 0,0 0,0 0,1-1,-1 1,1 0,0-1,0 1,1-1,0 0,-1 0,1 0,1 0,-1 0,0 0,1-1,0 0,0 0,0 0,0 0,0-1,1 1,-1-1,1 0,-1 0,1-1,1 1,11 0,1-1,0-1,0 0,0-1,0-1,-1-1,1-1,-1 0,5-3,154-17,-135 16,1 2,1 2,-1 1,0 2,34 5,17-2,922-2,-789-29,-152 28,-74 1,-1 0,1 0,0 0,-1 0,1-1,0 1,0 0,-1 0,1-1,0 1,0 0,0 0,-1-1,1 1,0 0,0 0,0-1,0 1,0 0,0-1,-1 1,1 0,0-1,0 1,0 0,0-1,0 1,0 0,0-1,0 1,0 0,1-1,-1 1,0 0,0-1,0 1,0 0,0 0,0-1,1 1,-1 0,0 0,0-1,1 1,-1 0,0 0,0-1,1 1,-1 0,0 0,0 0,1 0,-1-1,0 1,1 0,-1 0,0 0,1 0,-1 0,0 0,0 0,1 0,-1 0,0 0,1 0,-1 0,0 0,1 0,-1 0,-27-18,20 14,-131-117,138 120,0 0,-1 0,1 0,-1 0,1 0,-1 0,1 0,-1 0,1 0,-1 1,0-1,0 0,1 0,-1 1,0-1,0 0,0 1,0-1,0 1,0-1,0 1,0-1,0 1,0 0,0 0,0-1,0 1,0 0,0 0,0 0,0 0,0 0,-1 0,1 1,0-1,0 0,0 1,0-1,0 0,0 1,0-1,0 1,0-1,1 1,-1 0,0-1,0 1,0 0,1 0,-1 0,0-1,1 1,-1 0,0 1,-59 219,14-98,45-122,1-1,0 0,-1 0,1 1,-1-1,1 0,0 1,-1-1,1 0,0 1,0-1,-1 0,1 1,0-1,0 1,0-1,-1 0,1 1,0-1,0 1,0-1,0 1,0-1,0 1,0-1,0 1,0-1,0 0,0 1,0-1,0 1,0-1,0 1,1-1,-1 1,0-1,0 0,0 1,1-1,-1 1,0-1,1 0,-1 1,0-1,1 0,-1 0,0 1,1-1,-1 0,0 0,1 1,-1-1,1 0,-1 0,1 0,-1 0,1 0,-1 1,0-1,1 0,-1 0,1 0,-1 0,1 0,-1-1,1 1,-1 0,1 0,31-17,-28 15,254-180,-231 155,-22 15</inkml:trace>
  <inkml:trace contextRef="#ctx0" brushRef="#br0" timeOffset="1306.286">4401 4590,'51'98,"-37"-62,96 226,-75-161,-34-101,0 0,0-1,0 1,1-1,-1 1,0-1,0 0,0 1,0-1,0 0,0 0,0 0,0 0,-1 0,1 0,0 0,-1 0,1 0,0 0,-1 0,1 0,-1 0,0-1,1 1,-1 0,0 0,0-1,1 1,-1 0,0 0,0-1,-1 1,1 0,0 0,0-1,-1 1,1-1,1-3,78-412,-51 325,-17 73</inkml:trace>
  <inkml:trace contextRef="#ctx0" brushRef="#br0" timeOffset="3371.607">5134 4956,'-58'60,"-75"189,54-134,133-201,98-95,-82 93,-70 87,1 1,0-1,-1 0,1 0,0 0,0 1,-1-1,1 0,0 1,0-1,0 0,0 1,0 0,0-1,0 1,0-1,0 1,0 0,0 0,0-1,0 1,0 0,0 0,0 0,0 0,0 0,0 1,0-1,0 0,0 0,0 1,0-1,0 0,0 1,0-1,0 1,0 0,0-1,-1 1,1 0,0-1,0 1,-1 0,1 0,0-1,-1 1,1 1,30 51,-24-40,71 173,-78-186,0 0,1 0,-1 0,1 1,0-1,-1 0,1 1,-1-1,1 0,-1 1,1-1,-1 1,1-1,-1 1,0-1,1 1,-1-1,0 1,1-1,-1 1,0-1,0 1,1 0,-1-1,0 1,0 0,0-1,0 1,0-1,0 1,0 0,0-1,0 1,0 0,0-1,0 1,-1 0,1-1,0 1,0-1,-1 1,1-1,0 1,-1-1,1 1,0-1,-1 1,1-1,-1 1,1-1,-1 1,1-1,-1 0,1 1,-1-1,0 0,1 0,-1 1,1-1,-1 0,0 0,1 0,-1 0,1 0,-1 0,0 0,1 0,-135-67,32 17,85 37</inkml:trace>
  <inkml:trace contextRef="#ctx0" brushRef="#br0" timeOffset="10703.573">1719 1119,'4'-6,"-1"0,1 0,-1 0,0 0,-1 0,1-1,-1 1,-1-1,1 0,-1 1,0-1,-1 0,0 0,0 0,5-35,8-39,-5 0,-3-1,-3 1,-6-29,3-24,1 94,-11-107,7 137,1 0,1-1,0 1,0-1,1 1,0-1,1 0,0 0,1 1,0-2,5-5</inkml:trace>
  <inkml:trace contextRef="#ctx0" brushRef="#br0" timeOffset="28048.954">2002 4703,'-1'-2,"0"1,0 0,0-1,0 1,-1 0,1 0,0 0,0 0,-1 0,1 0,-1 0,1 0,-1 1,1-1,-1 1,1-1,-1 1,0-1,1 1,-1 0,1 0,-1 0,0 0,1 0,-1 0,0 0,1 1,-1-1,0 1,1-1,-1 1,1-1,-1 1,1 0,-1 0,1 0,0-1,-1 2,1-1,-1 1,-6 3,-1 1,1 0,1 1,-1 0,1 0,1 0,-1 1,1 0,0 0,1 1,0-1,0 1,1 1,0-1,1 0,0 1,0 0,1 0,1-1,-1 5,3-9,0-1,1 1,0-1,0 1,0-1,0 0,1 0,-1 0,1 0,0 0,1 0,-1-1,0 1,1-1,0 0,0 0,0-1,0 1,0-1,0 0,1 0,-1 0,1-1,0 1,-1-1,1 0,0 0,0-1,-1 0,1 0,0 0,0 0,0 0,0-1,-1 0,1 0,0-1,-1 1,1-1,-1 0,0 0,2-2,5-2,0-1,-1-1,0 0,0 0,-1-1,0 0,0-1,-1 0,-1 0,0 0,0-1,-1-1,0 1,-1-1,0 0,-1 0,1-7,-5 16,0-1,0 1,0-1,0 1,-1-1,0 1,0-1,0 1,0 0,0 0,-1-1,1 1,-1 0,0 0,0 0,0 1,0-1,-1 0,1 1,-1 0,1-1,-1 1,0 0,0 0,0 0,0 1,0-1,0 1,-1 0,1 0,0 0,-1 0,1 0,-1 1,1 0,-1-1,1 1,-1 1,1-1,-1 0,1 1,-1 0,1 0,0 0,-1 0,1 0,0 1,0-1,0 1,0 0,0 0,0 0,-3 1,0-1,0 1,0 0,1 0,-1 1,1-1,0 1,0 0,0 1,1-1,-1 1,1 0,0 0,1 0,-1 1,1-1,0 1,0 0,1 0,0 0,0 0,0 0,1 0,0 1,0-1,0 1,1-1,0 4,1-8,1-1,-1 1,1 0,-1 0,1 0,0-1,-1 1,1-1,0 1,0-1,0 0,0 0,1 0,-1 0,0 0,0 0,0 0,1-1,-1 1,0-1,1 0,-1 0,1 0,-1 0,0 0,1 0,-1-1,0 1,1-1,-1 1,0-1,0 0,2-1,1 1,0-1,0 0,-1 0,1 0,-1-1,0 0,0 0,0 0,0 0,0 0,-1-1,1 1,-1-1,0 0,0 0,0-1,-3 4,1 0,-1 0,1 0,-1 0,1 0,-1 0,0 0,1 0,-1 0,0-1,0 1,0 0,0 0,0 0,0 0,0-1,-1 1,1 0,0 0,-1 0,1 0,-1 0,1 0,-1 0,1 0,-1 0,1 0,-1 0,0 0,0 0,0 0,1 1,-1-1,0 0,0 1,0-1,0 0,0 1,0-1,0 1,-1 0,1-1,0 1,0 0,0 0,0-1,0 1,-1 0,1 0,0 0,0 0,0 1,0-1,-65 6,42 3,4 2</inkml:trace>
  <inkml:trace contextRef="#ctx0" brushRef="#br0" timeOffset="29197.011">1098 4617,'-101'122,"6"5,5 3,-22 52,112-181,-18 27,2 1,1 0,1 1,2 1,-3 9,42-77,238-382,-226 360,3 2,2 1,37-33,-81 88,1 1,-1 0,0-1,0 1,1-1,-1 1,0 0,0-1,1 1,-1 0,0-1,1 1,-1 0,0-1,1 1,-1 0,1 0,-1-1,1 1,-1 0,0 0,1 0,-1 0,1 0,-1 0,1 0,-1 0,1 0,-1 0,1 0,-1 0,0 0,1 0,-1 0,1 0,-1 0,1 0,-1 1,1-1,-1 0,0 0,1 1,-1-1,0 0,1 0,-1 1,0-1,1 0,-1 1,0-1,1 1,-1-1,0 0,0 1,0-1,0 1,1-1,-1 1,0-1,0 1,0-1,0 0,0 1,0-1,0 1,0-1,0 1,2 39,-3-33,15 296,-8-264,2 0,1 0,3-1,1 0,1-1,3-1,5 9,-19-39,11 20,-29-26,-205-221,195 198,7 4,-1 0,-1 1,-1 1,0 1,-2 0,1 2,-2 1,0 1,0 1,-1 1,0 1,-9-1,15 9,7 1</inkml:trace>
  <inkml:trace contextRef="#ctx0" brushRef="#br0" timeOffset="30865.982">1776 74,'1'-1,"0"0,0 0,0 0,0 0,-1-1,1 1,0 0,0 0,-1-1,1 1,-1-1,1 1,-1-1,1 1,-1 0,0-1,0 1,0-1,0 0,0 1,0-1,0 1,0 0,-1-1,1 1,-1-1,1 1,-1-1,1 1,-1 0,0-1,0 1,0 0,0 0,1-1,-2 1,1 0,0 0,0 0,0 0,0 1,-2-2,1 0,-1 0,0 0,0 0,0 1,0-1,0 1,0 0,0 0,-1 0,1 0,0 0,-1 1,1-1,0 1,-1 0,1 0,0 0,-1 1,0 0,-1 1,1 0,-1 0,1 1,0 0,0 0,0 0,0 0,1 1,0 0,-1-1,1 1,0 0,1 0,-1 1,1-1,0 1,0-1,0 1,0 0,1-1,0 1,0 0,0 0,1 0,0 0,0 0,0 0,0 0,1 0,0 0,0 0,0-1,0 1,1 0,0 0,0-1,0 0,1 1,-1-1,1 0,0 0,0 0,1 0,-1-1,1 1,0-1,-1 0,4 2,-3-2,-1 1,1-1,0 0,0 0,0 0,1 0,-1 0,1-1,-1 0,1 0,0-1,0 1,0-1,-1 0,1 0,1 0,-1-1,0 0,0 0,0 0,0-1,0 1,0-1,0 0,0-1,-1 1,1-1,0 0,-1 0,1-1,-1 1,1-1,-1 0,0 0,0-1,-1 1,1-1,-1 1,0-1,0 0,0-1,0 1,-1 0,1-1,-1 0,1-4,-2 4,0 1,0-1,0-1,-1 1,0 0,0 0,-1 0,1 0,-1 0,0 0,0 0,-1 1,0-1,1 0,-2 1,1-1,0 1,-1-1,0 1,0 0,0 0,0 0,-1 1,0-1,0 1,0 0,0 0,0 0,0 1,-1-1,1 1,-1 0,0 0,1 1,-1 0,0-1,0 1,0 1,0-1,0 1,0 0,0 0,0 0,0 1,0 0,0 0,0 0,-4 2,5 0,-1 1,1 0,-1 0,1 0,0 0,1 1,-1-1,1 1,0 0,0 0,0 0,1 1,0-1,0 1,0-1,1 1,0 0,0-1,0 1,0 0,1 0,0 0,1-1,-1 1,1 0,0 0,1-1,-1 1,3 5,-3-8,0 0,1 1,-1-1,1 0,0 0,0 0,0-1,0 1,1 0,-1-1,1 1,-1-1,1 0,0 0,0 0,0 0,0 0,0-1,1 0,-1 1,0-1,1 0,-1-1,1 1,-1 0,1-1,-1 0,1 0,-1 0,1 0,-1-1,1 1,-1-1,0 0,1 0,-1 0,0 0,1-1,-1 0,0 1,0-1,0 0,-1 0,1-1,0 1,-1 0,1-1,0-1,3-3,0 1,-1-1,0 0,-1 0,1-1,-1 1,-1-1,1 0,-1 0,-1 0,0-1,0 1,0-1,-1 1,0-3,-4 7,1 1,-1 0,1 0,-1-1,0 2,0-1,-1 0,1 1,0-1,-1 1,0 0,1 0,-1 0,0 1,0-1,0 1,0 0,0 0,0 1,-1-1,1 1,0 0,0 0,0 0,0 0,-1 1,1 0,0 0,0 0,0 0,0 0,-1 2,1-2,-1 0,0 0,1 0,-1 1,1 0,0 0,0 0,0 0,0 1,0 0,0 0,0 0,1 0,0 0,-1 1,1-1,1 1,-1 0,0 0,1 0,0 0,0 1,0-1,1 0,-1 1,1-1,0 1,0 0,1-1,-1 5,5 9</inkml:trace>
  <inkml:trace contextRef="#ctx0" brushRef="#br0" timeOffset="34846.354">1239 215,'-4'-6,"-1"0,0 1,0-1,0 1,-1 1,0-1,0 1,0-1,0 2,-1-1,1 1,-1 0,0 0,0 1,0 0,0 0,-1 1,1-1,0 2,-1-1,1 1,-1 0,1 1,0 0,-1 0,1 0,0 1,0 0,-2 1,-6 6,0 0,0 2,1 0,0 0,1 1,0 1,1 0,0 1,1 0,1 1,0 0,1 0,1 1,-3 8,8-16,0 0,0 0,1 0,1 1,-1-1,1 1,0-1,1 1,0 0,1-1,-1 1,2-1,-1 1,1-1,1 1,-1-1,1 0,1 0,-1 0,1-1,1 1,-1-1,1 0,1 0,-1-1,1 0,0 0,1 0,3 3,0-5,0 0,0 0,1-1,-1 0,1-1,-1 0,1-1,0 0,0-1,-1 0,1 0,0-1,0-1,18 1,-16 0,-1-1,0 0,1 0,-1-2,0 1,-1-1,1-1,-1 0,0-1,0 0,0-1,-1 0,0-1,0 0,-1 0,5-6,-15 14,0 0,0 0,0 0,0 0,1 0,-1 0,0-1,0 1,0 0,0 0,0-1,1 1,-1-1,0 1,0 0,1-1,-1 1,0-1,1 0,-1 1,0-1,1 0,-1 1,1-1,-1 0,1 0,-1 1,1-1,0 0,-1 0,1 0,0 1,0-1,-1 0,1 0,0 0,0 0,0 0,0 0,0 0,0 1,0-1,1 0,-1 0,0 0,0 0,1 0,-1 1,1-1,-1 0,0 0,1 1,-1-1,1 0,0 0,-1 1,1-1,0 1,-1-1,1 1,0-1,0 1,-1-1,1 1,0 0,0-1,-16 5</inkml:trace>
  <inkml:trace contextRef="#ctx0" brushRef="#br0" timeOffset="52689.327">1916 2642,'0'-2,"0"0,-1 0,1 1,-1-1,0 0,0 1,1-1,-1 0,0 1,0-1,0 1,-1-1,1 1,0 0,-1-1,1 1,0 0,-1 0,1 0,-1 0,0 0,1 1,-1-1,0 0,0 1,1-1,-1 1,0 0,0-1,0 1,1 0,-1 0,0 0,0 0,0 1,0-1,1 0,-1 1,0-1,-1 1,-2 2,0 0,0 1,0-1,0 1,0 0,1 1,0-1,0 1,0-1,0 1,1 0,0 0,0 1,0-1,1 1,0 0,-1 3,2-7,0 1,0 0,0-1,1 1,-1 0,1-1,0 1,-1 0,1-1,1 1,-1 0,0 0,1-1,-1 1,1 0,0-1,0 1,0-1,0 1,0-1,0 1,1-1,-1 0,1 0,0 0,0 0,0 0,0 0,0 0,0 0,0-1,0 1,1-1,-1 0,1 0,-1 0,1 0,-1 0,2 0,2 1,1 0,-1-1,1 0,-1 0,1 0,-1-1,1 0,0 0,-1-1,1 0,-1 0,1-1,-1 1,1-1,-1-1,0 1,0-1,0 0,-1-1,1 1,-1-1,1 0,-1 0,0-1,-1 0,1 0,-1 0,0 0,0 0,-1-1,1 0,-1 0,-1 0,1 0,-1 0,0-1,0 1,-1 0,0-1,0 0,0 0,-1 6,0-1,0 0,0 0,0 1,0-1,0 0,0 0,0 1,-1-1,1 0,-1 0,1 1,-1-1,0 1,0-1,1 0,-1 1,0-1,0 1,-1 0,1-1,0 1,0 0,-1 0,1 0,0 0,-1 0,0 0,1 0,-1 0,1 1,-1-1,0 0,1 1,-1 0,0-1,0 1,1 0,-2 0,-67 22,62-18,0 1,0 0,1 0,0 0,0 1,0 0,1 0,0 1,0 0,0 0,1 0,0 1,1 0,0 0,0 0,1 0,-1 0,2 1,-1 0,1-1,1 1,-1 4,3-9,0-1,1 0,-1 0,1 0,-1 0,1 0,0 0,0 0,0 0,0-1,1 1,-1-1,1 0,0 0,-1 0,1 0,0 0,0 0,0-1,0 1,1-1,-1 0,0 0,1 0,-1-1,0 1,1-1,-1 0,1 0,-1 0,1 0,106-23,-106 22,0 0,1-1,-1 0,0 0,0 0,0-1,0 1,0-1,-1 0,1 0,-1-1,0 1,0-1,0 1,0-1,-1 0,1 0,-1 0,0 0,0 0,-1-1,1 1,-1-1,0 1,0-1,0 1,-1-1,0 0,0 1,0-1,0 0,-1 1,1-1,-1 1,0-1,-1 1,1-1,-1 1,0 0,0 0,0 0,-1 0,0-1,-2 1,-1 0,1 0,-1 1,0 0,0 0,0 1,0-1,0 1,0 1,-1-1,1 1,-1 0,1 0,-1 1,1 0,-1 0,0 1,1 0,-1 0,1 0,0 1,-1 0,1 0,0 0,0 1,0 0,1 0,-1 1,1-1,-1 1,1 1,0-1,1 1,-1-1,1 1,0 1,0-1,1 0,-1 1,1 0,0 0,2-4,-1 0,1-1,0 1,0 0,0 0,0 0,0 0,0 0,0 0,1 0,-1 1,1-1,-1 0,1 0,0 0,0 1,0-1,0 0,0 0,0 0,1 1,-1-1,1 0,0 0,-1 0,1 0,0 0,10 9</inkml:trace>
  <inkml:trace contextRef="#ctx0" brushRef="#br0" timeOffset="55054.968">788 2275,'-11'228,"1"-142,4 1,5 79,6-142,1-25</inkml:trace>
  <inkml:trace contextRef="#ctx0" brushRef="#br0" timeOffset="55653.196">675 2331,'57'-16,"33"-11,1 3,1 5,64-5,-76 34,-78-9,0 0,0 0,0 1,0-1,0 0,-1 1,1-1,0 1,-1-1,1 1,-1 0,0 0,0-1,0 1,0 0,0 0,0 0,0 0,0 1,-1-1,1 0,-1 0,0 0,1 0,-1 1,0-1,0 0,0 0,-1 0,1 1,-1-1,1 0,-1 0,0 1,-5 11,-1 0,0-1,0 0,-2 0,0-1,0 0,-1 0,0-1,-1-1,0 1,-1-2,0 0,-12 7,-53 49,28-2,48-61,0 0,0 1,0-1,1 0,-1 0,1 0,0 0,-1 0,1 1,0-1,0 0,1 0,-1 0,0 0,1 1,-1-1,1 0,0 0,-1 0,1 0,0 0,1 0,-1 0,0-1,0 1,1 0,-1-1,1 1,-1-1,1 1,0-1,-1 0,1 1,1-1,79 39,-72-37,0 1,0 0,0 1,0 0,0 0,-1 1,0 0,-1 1,1 0,-1 0,0 1,0 1,-6-6,0 0,-1 0,1 0,-1 0,0 0,0 0,0 0,0 0,0 0,-1 1,1-1,-1 0,0 1,0-1,0 0,-1 1,1-1,-1 0,1 0,-1 1,0-1,-1 0,1 0,0 0,-1 0,0 0,1-1,-1 1,0 0,-1-1,1 1,0-1,-1 0,0 1,-5 4,-1 1,1-1,-2-1,1 0,-1 0,0-1,0 0,0-1,-8 3,-6-2,0-1,0-1,0-1,0-1,-1-1,1-2,0 0,0-1,0-2,0 0,1-2,-4-1,-70-43,78 38</inkml:trace>
  <inkml:trace contextRef="#ctx0" brushRef="#br0" timeOffset="62688.401">1916 3602,'-1'-2,"1"1,-1 0,0 0,-1-1,1 1,0 0,0 0,0 0,-1 0,1 0,0 1,-1-1,1 0,-1 1,1-1,-1 1,1-1,-1 1,0-1,1 1,-1 0,1 0,-1 0,0 0,1 0,-1 0,1 1,-1-1,0 1,1-1,-1 1,1-1,-1 1,1 0,0-1,-1 1,1 0,0 0,-1 0,1 0,0 1,-4 1,1 1,0 0,0 0,0 0,1 0,-1 0,1 1,0 0,0-1,1 1,-1 0,1 0,0 1,1-1,-1 0,1 1,0-1,0 1,1-1,-1 1,1-1,1 1,-1-1,1 1,0-1,0 1,0-1,1 0,0 1,0-1,0 0,1 0,0 0,0-1,0 1,0-1,1 1,-1-1,1 0,0-1,1 1,3 2,-5-4,0-1,0 0,0 0,0 0,0 0,0 0,0-1,0 1,1-1,-1 0,0 0,0 0,0 0,0-1,1 1,-1-1,0 0,0 0,0 0,0 0,0 0,0-1,-1 1,1-1,0 0,-1 0,2-1,60-67,-62 68,0-1,0 1,0-1,0 1,-1-1,1 0,-1 0,1 1,-1-1,0 0,0 0,0 0,-1-1,1 1,-1 0,0 0,1 0,-1 0,-1-1,1 1,0 0,-1 0,0 0,0 0,0 0,0 0,0 0,0 0,-1 0,1 1,-1-1,0 0,0 1,0 0,0-1,0 1,-1 0,1 0,-1 0,1 0,-1 1,0-1,0 1,1-1,-1 1,0 0,-3-1,-3 2,0-1,0 1,0 1,0 0,0 0,0 1,0 0,0 0,1 1,-1 0,1 0,0 1,0 0,0 1,-4 3,8-5,-1-1,1 1,1 0,-1 0,0 0,1 0,-1 1,1-1,0 1,0 0,1 0,-1 0,1 1,0-1,0 0,0 1,1-1,-1 1,1 0,0-1,0 1,1 0,0 0,0 0,0 0,0-1,1 1,-1 0,2 4,0-6,0 1,0 0,0 0,0 0,0-1,1 0,0 1,0-1,0 0,0 0,0 0,0-1,1 1,-1-1,1 0,0 0,0 0,0 0,0-1,0 1,0-1,0 0,0-1,1 1,-1-1,0 1,0-1,4-1,1 1,1 0,-1-1,1-1,-1 0,0 0,1-1,-1 0,0 0,-1-1,1 0,-1-1,5-3,59-69,-70 75,-1 0,1-1,-1 1,0-1,0 1,0-1,0 1,-1-1,1 0,0 1,-1-1,0 0,0 0,0 1,0-1,0 0,0 0,-1 1,0-1,1 0,-1 1,0-1,0 1,0-1,-1 1,1-1,0 1,-1 0,0 0,1 0,-1 0,0 0,0 0,0 0,0 0,-2 0,1 0,-1 0,0 0,1 0,-1 1,0-1,0 1,-1 0,1 0,0 1,0-1,0 1,-1 0,1 0,0 0,0 0,0 1,-1 0,1 0,0 0,0 0,0 1,0-1,1 1,-1 0,0 0,-1 2,-81 78,84-80,1 1,-1 0,1 1,0-1,0 0,0 0,0 0,0 1,1-1,0 0,0 1,0-1,0 0,0 1,0-1,1 0,0 1,-1-1,1 0,1 0,-1 0,0 0,1 0,-1 0,1 0,0 0,0-1,0 1,0-1,1 1,-1-1,1 0,-1 0,1 0,0 0,0 0,0-1,0 1,0-1,0 0,0 0,1 0,-1 0,0 0,0-1,1 0,-1 0,0 0,1 0,-1 0,0 0,1-1,-1 0,0 1,0-1,3-2,-3 2,0-1,0 0,0 1,0-1,0-1,0 1,-1 0,1-1,-1 1,0-1,0 0,0 0,0 0,0 0,0 0,-1 0,0-1,0 1,1 0,-2-1,1 1,0-1,-1 1,0-1,1 1,1-20</inkml:trace>
  <inkml:trace contextRef="#ctx0" brushRef="#br0" timeOffset="63560.176">788 3461,'0'0,"1"-1,-1 1,1-1,-1 1,0 0,1-1,-1 1,1 0,-1 0,1 0,0-1,-1 1,1 0,-1 0,1 0,-1 0,1 0,0 0,-1 0,1 0,-1 0,1 0,-1 0,1 0,-1 0,1 1,0-1,-1 0,1 0,-1 1,1-1,-1 0,1 0,-1 1,0-1,1 1,-1-1,1 0,-1 1,0-1,1 1,-1-1,0 1,0-1,1 1,-1-1,0 1,0-1,0 1,0 0,1-1,-1 1,0-1,0 1,0-1,0 1,0 0,-1-1,1 1,6 40,-6-41,1 316,26-148,-30-112,-4-55,1-5</inkml:trace>
  <inkml:trace contextRef="#ctx0" brushRef="#br0" timeOffset="64086.585">760 3489,'15'-13,"-1"1,2 0,0 2,0 0,1 0,0 2,1 0,0 1,0 1,1 0,-1 1,1 2,11-2,-23 4,0 1,1-1,-1 1,0 0,1 1,-1 0,0 0,0 0,0 1,0 0,0 1,0-1,0 1,-1 1,1-1,-1 1,0 0,0 1,0-1,-1 1,0 0,0 1,0-1,0 1,-1 0,0 0,0 0,-1 1,0-1,0 1,0 0,-1 0,0 0,0 0,0 4,7 187,-11-139,2-48,-1 0,0-1,0 1,-1-1,0 0,-1 1,0-1,-1 0,0 0,-1-1,0 0,0 1,-1-1,0-1,0 1,-1-1,0-1,-1 1,0-1,0 0,0-1,-8 5,5-5,0 0,-1 0,0-1,1-1,-1 0,-1-1,1 0,0-1,-1 0,0-1,1 0,-11-1,-90-2,89 2</inkml:trace>
  <inkml:trace contextRef="#ctx0" brushRef="#br0" timeOffset="90431.78">1889 2727,'49'1,"117"-13,71-17,-168 19,1 3,0 3,0 4,12 3,38-1,-75-3,-60-4,-1-1,1 0,1-1,-1 0,1-1,0-1,1 0,0-1,1 0,0-1,-4-5,15 14,0 1,0-1,0 1,0 0,0 0,0 0,-1-1,1 1,0 0,-1 0,1 1,-1-1,1 0,-1 0,1 1,-1-1,1 1,-1-1,0 1,1 0,-1 0,0 0,1 0,-1 0,0 0,1 0,-1 0,0 0,1 1,-1-1,0 1,1-1,-1 1,1 0,-1 0,1 0,0 0,-1 0,1 0,0 0,-1 0,1 0,0 0,0 1,0-1,0 0,0 1,0-1,1 1,-1-1,0 1,1 0,-1-1,1 1,0 0,0-1,-1 1,1 0,0 0,19 191,-37-111,19-82,0 1,1-1,-1 0,0 0,1 1,-1-1,1 0,-1 0,0-1,1 1,-1 0,0 0,1-1,-1 1,0 0,0-1,1 0,-1 1,0-1,0 0,0 1,0-1,0 0,0 0,0 0,0 0,0 0,0 0,0 0,-1 0,1 0,0-1,-1 1,1 0,-1 0,1-1,-1 1,0 0,3-2,93-133,-86 121</inkml:trace>
  <inkml:trace contextRef="#ctx0" brushRef="#br0" timeOffset="92852.001">1945 3715,'397'0,"-227"-28,83 16,-27-6,-57-7,-27-5,-71 28,-80 2,0-1,-1 0,1-1,0 0,0 0,0-1,1 0,-1-1,1 0,0 0,0-1,0 0,0 0,1-1,0 0,-4-5,-79-99,89 109,1 1,-1-1,0 1,1-1,-1 1,0 0,1-1,-1 1,0 0,0-1,1 1,-1 0,0 0,0 0,1 0,-1 0,0 0,0 0,1 0,-1 0,0 0,0 0,1 1,-1-1,0 0,0 0,1 1,-1-1,0 0,1 1,-1-1,0 1,1-1,-1 1,1-1,-1 1,1-1,-1 1,1 0,-1-1,1 1,0 0,-1-1,1 1,0 0,0 0,-1-1,1 1,0 0,0 0,0 0,-6 42,6-41,1 372,-6-328,30-65,158-144,-125 131,-38 28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1,'-14'33,"-6"17,7-1,9-9,6-11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12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49,'-5'5,"4"-3,1-7,6-3,2-4,-5-1,-8 7,-4 0,1 1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9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19,'23'-3,"15"-3,0 1,1 2,-1 2,1 1,-1 2,28 5,-63-7,0 0,0 0,0 1,0-1,0 0,0 1,0 0,-1 0,1 0,0 0,0 0,0 0,-1 1,1-1,-1 1,1 0,-1 0,0 0,0 0,0 0,0 0,0 1,0-1,0 1,-1-1,1 1,-1 0,0-1,0 1,0 0,0 0,-1 0,1 0,-1 0,1 0,-1 0,0 0,0 0,-1 2,-4 5,-2 1,0-1,0 0,-1-1,0 0,0 0,-1-1,0 0,-1 0,0-1,0 0,-8 3,6-3,0 1,1 0,0 1,1 0,0 0,0 1,1 0,0 1,-5 8,13-17,-1-1,1 1,0 0,0-1,1 1,-1 0,0 0,0 0,1 0,-1 0,1 0,0 0,-1 0,1 0,0-1,0 1,0 0,1 0,-1 0,0 0,1 0,-1 0,1 0,0 0,0 0,0 0,-1-1,2 1,-1 0,0-1,0 1,0-1,1 1,-1-1,1 0,-1 1,1-1,0 0,-1 0,1 0,0 0,1 0,85 9,60-54,-123 37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8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1,'5'9,"2"14,-1 7,-1 3,-2 1,0-1,-2 0,-1-2,0-1,0-1,0-1,0 0,-1 0,1 0,0 0,0-5</inkml:trace>
  <inkml:trace contextRef="#ctx0" brushRef="#br0" timeOffset="248.069">1 565,'33'-5,"36"-1,10-5,-3 0,-5 1,-10 3,-10 2,-10 3,-11-4,-6-1,-7 6,-11 3,-7 1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1,'-10'-1,"-1"1,1 0,-1 1,1 0,-1 0,1 1,0 1,-1-1,1 2,1-1,-1 1,0 1,1 0,0 0,0 1,1 0,-1 1,1-1,0 2,1-1,0 1,0 0,1 0,0 1,0 0,1 0,0 1,1-1,0 1,0 2,3-8,1 0,0 0,0 0,0 1,0-1,0 0,1 0,0 0,0 0,0 0,1 0,-1 0,1 0,0 0,0-1,0 1,0-1,1 1,-1-1,1 0,0 0,0 0,0 0,0-1,1 1,-1-1,1 0,0 0,-1 0,1 0,0-1,0 0,0 0,3 1,4 1,1-1,-1 0,1-1,0 0,0-1,-1 0,1-1,0 0,-1-1,1 0,10-4,3-6,0-1,0-1,-2-1,0-1,0-1,-2-1,0-1,-1-1,-1-1,14-18,-27 32,-6 7,0-1,0 1,0-1,0 1,0 0,1-1,-1 1,0-1,0 1,1 0,-1-1,0 1,0 0,1-1,-1 1,0 0,1 0,-1-1,1 1,-1 0,0 0,1 0,-1-1,1 1,-1 0,1 0,-1 0,0 0,1 0,-1 0,1 0,-1 0,1 0,-1 0,0 0,1 0,-1 0,1 0,-1 1,1-1,-1 0,0 0,1 0,-1 1,1-1,-1 0,0 0,1 1,-1-1,0 0,0 1,1-1,-1 0,0 1,0-1,1 1,-1-1,6 32,-5-18,0-8,1 0,-1 0,1 0,0 0,0-1,1 1,-1 0,1-1,0 0,1 0,-1 0,1 0,0 0,1-1,-1 0,1 0,-1 0,1 0,1-1,-1 0,0 0,1 0,-1-1,1 1,0-1,0-1,0 1,0-1,0 0,1 0,18 1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1,'-15'7,"1"1,0 0,0 1,1 0,0 1,0 0,1 2,1-1,0 1,0 1,2 0,-8 11,17-21,0 0,0 0,1 0,-1 0,1 0,-1 0,1 0,0 0,0-1,1 1,-1 0,0 0,1-1,-1 1,1-1,0 1,0-1,0 0,0 0,1 0,-1 0,0 0,1 0,-1-1,1 1,0-1,0 0,-1 0,1 0,0 0,0 0,0 0,0-1,0 1,0-1,0 0,0 0,0 0,0-1,3 0,11 5,-13-4,0 0,-1 0,1 1,-1-1,1 1,-1-1,1 1,-1 0,0 0,1 1,-1-1,0 1,0 0,0-1,0 1,0 1,0-1,-1 0,1 1,-1-1,0 1,1 0,-1 0,0 0,-1 0,1 0,0 0,-1 0,0 0,0 1,0-1,0 1,0-1,-1 1,1-1,-1 1,0-1,0 1,-1-1,1 1,-1-1,1 1,-1-1,0 1,-1 0,-6 7,-1 0,0 0,-1 0,-1-1,1-1,-2 0,1 0,-1-1,0-1,-1 0,0 0,0-2,0 1,-1-2,-4 1,-3-1,3-5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0,'-9'34,"-4"15,1 5,7-8,4-15,7-14,3-9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45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0,'-49'30,"35"-23,0 1,1 1,0 0,0 0,1 1,1 1,-1 0,0 3,10-11,1 0,0 0,0 1,0-1,0 0,1 1,-1-1,1 1,0-1,0 0,0 1,0-1,1 1,-1-1,1 0,0 1,0-1,0 0,1 0,-1 0,1 0,0 0,-1 0,1 0,1 0,-1-1,0 1,1-1,-1 0,1 1,-1-1,1-1,0 1,0 0,0 0,0-1,0 0,1 0,-1 0,3 1,38 31,-41-31,0 1,-1-1,1 0,-1 1,1 0,-1-1,0 1,0 0,0 0,-1 0,1 1,-1-1,1 0,-1 0,0 1,-1-1,1 1,0-1,-1 1,0-1,0 1,0-1,0 1,0 0,-1-1,0 0,0 1,0-1,0 1,0-1,0 0,-1 0,0 0,0 1,0-2,0 1,0 0,0 0,-1-1,-1 2,-18 3,0-3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4969 509,'-14'15,"1"1,1 0,0 1,1 0,0 1,2 0,0 1,1 0,1 0,1 0,-2 9,7-25,0-1,0 1,0 0,1 0,-1 0,1 0,-1 0,1 0,0 0,0 0,0 0,1 0,-1 0,1 0,0 0,-1 0,1 0,0 0,1 0,-1-1,1 1,-1-1,1 1,0-1,0 1,0-1,0 0,0 0,0 0,0 0,1 0,-1 0,1-1,0 1,-1-1,1 0,0 0,0 0,0 0,0 0,0-1,0 1,0-1,0 0,0 0,0 0,0 0,0 0,0-1,7-3,-1 0,0 0,0-1,0-1,-1 1,0-1,0-1,0 1,-1-1,0-1,0 1,-1-1,0-1,0 1,-1-1,0 0,0 0,1-5,-4 9,0 1,0-1,-1 0,1 1,-1-1,0 0,0 0,-1 0,0 0,1 0,-1 0,-1 0,1 0,-1 0,0 0,0 0,-1 0,1 0,-1 1,0-1,0 1,-1-1,1 1,-1 0,0 0,0 0,-1 0,1 0,-1 1,1-1,-1 1,0 0,-1 1,1-1,0 0,-1 1,-1-1,-1 0,0 0,1 0,-1 0,-1 0,1 1,0 0,0 1,-1 0,1 0,-1 1,1-1,-1 2,1-1,-4 1,-8 5</inkml:trace>
  <inkml:trace contextRef="#ctx0" brushRef="#br0" timeOffset="2817.611">8327 622,'0'29,"0"14,0 5,5-7,2-4,-6-9,-3-9</inkml:trace>
  <inkml:trace contextRef="#ctx0" brushRef="#br0" timeOffset="3063.232">8327 227,'0'0</inkml:trace>
  <inkml:trace contextRef="#ctx0" brushRef="#br0" timeOffset="3318.374">8835 537,'-8'2,"0"0,0 0,1 0,-1 1,1 0,-1 1,1 0,0 0,0 1,1-1,0 1,-1 1,2-1,-1 1,0 0,1 0,1 1,-1 0,1 0,-3 5,8-7,0 0,0-1,1 1,-1 0,1-1,0 1,0-1,1 0,-1 1,1-1,0-1,0 1,0 0,1-1,-1 1,1-1,0 0,0 0,0 0,0-1,1 0,-1 0,1 0,-1 0,1 0,0-1,-1 0,1 0,0 0,3-1,18 10,-19-7,0 1,-1-1,1 1,-1 1,0-1,0 1,0 0,-1 1,1-1,-1 1,-1 0,2 2,-5-6,1 0,-1 0,0 0,0 1,0-1,0 0,0 1,-1-1,1 0,-1 1,0-1,1 1,-1-1,0 1,0-1,-1 1,1-1,-1 1,1-1,-1 1,0-1,1 0,-1 1,0-1,-1 0,1 0,0 0,-1 0,1 0,-1 0,0 0,1 0,-1-1,0 1,0-1,0 1,0-1,0 0,-1 1,-129 54,89-62,30-4</inkml:trace>
  <inkml:trace contextRef="#ctx0" brushRef="#br0" timeOffset="1767.158">7339 142,'-3'3,"1"0,-1 0,0 0,1 0,-1 0,1 1,0-1,0 1,0-1,1 1,-1 0,1 0,0 0,0-1,0 1,1 0,-1 1,-1 4,-10 59,4 0,2 1,3 1,3-1,4 12,-1 61,-3-130</inkml:trace>
  <inkml:trace contextRef="#ctx0" brushRef="#br0" timeOffset="2234.881">7170 142,'86'-1,"-32"-1,1 3,0 1,48 10,-99-11,0-1,0 1,-1 0,1 0,0 0,0 0,-1 1,1 0,-1 0,1 0,-1 0,0 0,0 0,0 1,0 0,0 0,-1-1,1 1,-1 1,0-1,0 0,0 1,0-1,0 1,-1-1,0 1,0 0,0 0,0-1,0 1,-1 0,1 0,-1 0,0 0,-1 0,1 0,-1 0,1-1,-1 1,0 0,0 0,-2 3,-3 6,-1 0,0 1,-1-2,-1 1,1-2,-2 1,0-1,0 0,-1-1,-4 3,-51 56,64-67,0-1,1 1,-1 0,0-1,1 1,-1 0,1 0,0 0,0 0,0 0,0 1,0-1,0 0,0 0,1 1,-1-1,1 0,0 1,0-1,-1 0,2 1,-1-1,0 0,0 1,1-1,-1 0,1 1,0-1,0 0,-1 0,2 1,-1-1,0 0,0 0,1 0,-1-1,1 1,-1 0,1 0,0-1,0 1,0-1,-1 0,2 1,-1-1,0 0,0 0,2 0,107 32,28 14,-137-46,0 0,0 1,1-1,-2 1,1-1,0 1,0 0,0 0,-1 0,1 0,-1 0,0 0,1 0,-1 1,0-1,0 0,-1 1,1-1,0 1,-1-1,1 1,-1-1,0 1,0-1,0 1,0-1,-1 1,1-1,0 1,-1-1,0 1,0-1,1 1,-2-1,1 0,0 0,0 1,-3 3,1-1,-1 1,0-1,0 0,-1 0,0 0,0-1,0 1,0-1,-1 0,1-1,-1 1,0-1,-1 0,-14 5,1-1,-1-1,0-1,0 0,0-2,-1-1,1 0,-1-2,0 0,1-2,-1 0,-3-2,-58-16,59 11</inkml:trace>
  <inkml:trace contextRef="#ctx0" brushRef="#br0" timeOffset="269.368">5364 622,'-10'34,"-2"11</inkml:trace>
  <inkml:trace contextRef="#ctx0" brushRef="#br0" timeOffset="522.501">5307 170,'0'0</inkml:trace>
  <inkml:trace contextRef="#ctx0" brushRef="#br0" timeOffset="717.1">5505 763,'32'-41,"-12"14,1 1,2 0,0 2,2 0,12-7,-37 30,1 0,0 0,0 0,0 0,0 0,0 1,0-1,0 0,0 1,0-1,0 1,0-1,0 1,0 0,1-1,-1 1,0 0,0 0,0-1,1 1,-1 0,0 0,0 1,0-1,1 0,-1 0,0 1,0-1,0 0,0 1,1-1,-1 1,0 0,0-1,0 1,0 0,0-1,-1 1,1 0,0 0,0 0,0 0,-1 0,1 0,0 0,-1 0,1 0,-1 0,1 1,-1-1,0 0,0 0,1 0,-1 0,0 1,0-1,0 0,0 0,0 1,0-1,-1 0,2 58,8 51,-8-107,0 1,0-1,0 0,1 0,-1 1,1-1,0 0,0 0,0-1,0 1,1 0,-1-1,1 1,-1-1,1 0,0 0,0 0,0 0,0 0,0-1,1 1,-1-1,0 0,1 0,-1 0,0-1,1 1,0-1,5-2,0 0,-1-1,1 0,-1 0,0-1,0 0,0-1,0 0,-1 0,1 0,-1-1,-1 0,1 0,-1-1,0 0,-1 0,0-1,0 1,0-1,-1 0,0 0,2-7,-4 12,53-94,-48 77</inkml:trace>
  <inkml:trace contextRef="#ctx0" brushRef="#br0" timeOffset="963.76">6352 1,'0'48,"0"39,0 11,0-2,0-13,0-11,0-12,0-13,0-8,0-7,0-4,-5-2,-1 0,-5-5,0-6</inkml:trace>
  <inkml:trace contextRef="#ctx0" brushRef="#br0" timeOffset="1211.974">6041 396,'44'-5,"32"-1,9 0,-5 6,-12 3,-17 1</inkml:trace>
  <inkml:trace contextRef="#ctx0" brushRef="#br0" timeOffset="-5981.908">2062 170,'6'17,"-1"0,0 0,-1 1,-1-1,-1 1,0 0,-2 0,0 8,1-2,-1 354,-26-246,24-123</inkml:trace>
  <inkml:trace contextRef="#ctx0" brushRef="#br0" timeOffset="-5705.163">1751 256,'43'-20,"34"-10,13-6,1 4,-10 7,-15 3,-12 5,-12 6,-8 4,-5 4,-2 2,-6 6,-7 8,-5 5,-10 5,-4-1</inkml:trace>
  <inkml:trace contextRef="#ctx0" brushRef="#br0" timeOffset="-5456.1">1780 933,'43'0,"29"-5,7-6,-1-2,-8-3,-7 1,-9 4,-9-2,-8 1,-5-1,2 0,0 4,-7-3,-2 2,-5 2</inkml:trace>
  <inkml:trace contextRef="#ctx0" brushRef="#br0" timeOffset="-4916.043">2768 311,'48'-10,"0"-3,0-2,-1-1,-1-3,-1-2,3-4,-42 22,0 1,0-1,0-1,-1 1,1-1,-1 0,0 0,0 0,-1-1,1 0,-1 0,0 0,0 0,-1-1,0 1,0-1,0 0,0 0,-1 0,0 0,-1-1,1 1,-1 0,0-1,-1 1,1-1,-1 1,-1-1,1-2,-1 8,0 1,0-1,-1 0,1 1,0-1,0 1,0-1,0 1,-1-1,1 1,0 0,0-1,0 1,-1 0,1 0,0 0,-1 0,1 0,0 1,0-1,-1 0,1 0,0 1,0-1,0 1,0-1,-1 1,1 0,0-1,0 1,0 0,0 0,0 0,1-1,-1 1,0 0,0 0,0 0,1 1,-1-1,1 0,-1 0,1 0,-1 0,1 1,-1-1,1 0,0 0,0 0,0 1,0-1,0 1,-14 30,1 1,2 1,2 0,0 0,3 0,1 1,0 8,-2 13,-78 590,82-623,-1 19,-1-1,-3 0,-1 0,-2-1,-4 7,14-42,-1-1,-1 1,1-1,0 0,-1 0,0 0,0-1,0 1,0-1,-1 1,1-1,-1 0,0 0,0-1,0 1,0-1,0 0,-1 0,1 0,-1-1,1 0,-1 1,0-2,1 1,-1 0,0-1,0 0,1 0,-1 0,0-1,0 0,1 0,-1 0,1 0,-1-1,1 1,-1-1,1 0,0-1,0 1,0-1,0 0,-1-1,-2-2,-1 0,2-1,-1 0,1-1,0 1,1-1,0 0,0-1,0 1,1-1,1 0,-1 0,1 0,1 0,0-1,0 1,1-1,0 1,1-1,0 1,0-1,1 0,0 1,1-1,0 1,1 0,-1 0,2 0,-1 0,2 0,-1 0,1 1,0 0,1 0,0 0,11-7,0 2,0 0,1 1,1 1,0 0,1 2,0 0,0 1,1 1,0 1,0 1,2 1,56-19,101-23,-161 41</inkml:trace>
  <inkml:trace contextRef="#ctx0" brushRef="#br0" timeOffset="-349.812">4094 622,'10'27,"-1"0,-1 0,-1 0,-1 1,-1 0,0 26,-4-48,2 29,-1-1,-1 1,-2-1,-1 1,-2-1,-6 20,7-31,-18 42,19-65,1 1,-1-1,1 0,-1 0,1-1,-1 1,1 0,0 0,-1-1,1 1,-1-1,1 1,0-1,0 1,-1-1,1 0,0 0,0 0,0 0,-1 0,1 0,0 0,1 0,-1 0,0 0,0 0,0-1,1 1,-1 0,0 0,1-1,-1 1,1-1,0 1,0 0,-1-1,1 1,0-1,0 1,0-1,0 1,0-1,1 0,-2-21,1 0,1 0,1 0,1 0,1 1,2-1,0 1,1 0,1 1,1-1,11-18,-8 12,-2 3,1 1,1 1,1-1,1 2,1 0,2 1,0 0,16-14,-26 29,-1-2,0 1,1 0,0 1,0 0,0 0,1 0,0 1,0 1,1-1,-1 1,1 0,0 1,0 0,0 0,1 1,-1 1,0-1,9 1,-15 1,1 1,-1-1,0 1,0 0,1 0,-1 0,0 0,0 0,0 1,0 0,0-1,-1 1,1 0,0 0,-1 1,1-1,-1 0,0 1,0-1,0 1,0 0,0 0,-1 0,1 0,-1 0,0 0,0 0,0 0,0 1,0 1,0 3,1 1,-2-1,1 1,-1-1,0 1,-1 0,0-1,0 1,-1-1,0 0,-1 4,-1-3,-1 0,0 0,0 0,-1-1,0 1,0-1,-1-1,0 1,0-1,0 0,-1-1,-1 0,1 0,-1-1,0 0,0 0,0-1,0 0,-1-1,0 0,0 0,0-1,0-1,0 1,0-2,0 1,-1-2,1 1,0-1,-8-2,-6-4</inkml:trace>
  <inkml:trace contextRef="#ctx0" brushRef="#br0" timeOffset="6384.88">1441 1610,'-19'12,"2"1,-1 0,2 1,0 1,0 1,1 0,1 1,-3 6,16-21,-1 0,1 0,0 0,-1 0,1 0,0 1,0-1,1 1,-1-1,0 0,1 1,-1-1,1 1,0-1,0 1,0 0,0-1,0 1,1-1,-1 1,1-1,0 1,0-1,-1 0,2 1,-1-1,0 0,0 0,1 0,-1 0,1 0,-1 0,1 0,0 0,0 0,0-1,0 1,0-1,0 0,1 1,-1-1,1 0,125 49,-127-48,1-1,-1 1,1 0,-1-1,1 1,-1 0,0 0,0 0,0 0,0 0,-1 1,1-1,0 0,-1 0,1 0,-1 1,0-1,0 0,0 0,0 1,0-1,-1 0,1 1,0-1,-1 0,0 0,0 0,1 0,-1 0,0 0,-1 0,1 0,0 0,-2 1,-54 59,-44-5,80-50</inkml:trace>
  <inkml:trace contextRef="#ctx0" brushRef="#br0" timeOffset="6553.46">1893 1384,'-5'38,"-1"33,-5 12,-1-1,3-12,2-7,2-9,7-10,4-7,-1-5,0-3,4-2,-5-6,-2-5</inkml:trace>
  <inkml:trace contextRef="#ctx0" brushRef="#br0" timeOffset="6718.436">1610 1808,'44'-5,"27"-7,13 0,-4 1,-6 3,-10 2,-12 3,-10 1,-11 2</inkml:trace>
  <inkml:trace contextRef="#ctx0" brushRef="#br0" timeOffset="7017.548">2429 1751,'-19'3,"1"2,-1 0,1 1,1 1,-1 0,1 1,1 1,-1 1,2 0,-1 1,1 1,1 0,0 1,1 1,0 0,0 2,11-13,0-1,0 1,1 0,-1 0,1 0,0 0,0 0,0 0,0 0,0 0,1 0,-1 0,1 1,0-1,0 0,0 0,0 1,1-1,-1 0,1 0,0 0,0 0,0 0,0 0,0 0,1 0,-1 0,1 0,0-1,0 1,0-1,0 1,0-1,1 0,-1 0,1 0,0 0,-1 0,1 0,0-1,0 0,0 1,0-1,0 0,0 0,1-1,11 1,0-1,0-1,0-1,0 0,0-1,0 0,0-1,-1-1,0-1,0 0,0 0,-1-1,1-1,-2 0,1-1,-1-1,-1 0,0 0,1-3,101-78,-74 89,-25 10</inkml:trace>
  <inkml:trace contextRef="#ctx0" brushRef="#br0" timeOffset="7354.174">2739 2005,'24'-33,"130"-157,-153 189,-1-1,1 1,0-1,0 1,0-1,1 1,-1-1,0 1,1 0,-1 0,0 0,1 0,-1 0,1 0,0 0,-1 0,1 1,0-1,-1 1,1-1,0 1,0-1,0 1,-1 0,1 0,0 0,0 0,0 0,-1 1,1-1,0 0,0 1,-1-1,1 1,0 0,-1 0,1-1,0 1,-1 0,1 0,-1 0,0 1,1-1,-1 0,0 1,0-1,0 0,1 1,11 53,-13-50,0 0,1 0,0 0,0 0,0 0,1 0,-1 0,1 0,1 0,-1 0,0-1,1 1,0-1,0 0,0 0,1 0,0 0,-1-1,1 1,4 2,-4-4,0 0,1 0,-1 0,1 0,-1-1,1 0,-1 0,1 0,0 0,-1-1,1 1,0-1,0-1,-1 1,1-1,0 1,-1-1,1-1,0 1,-1-1,0 1,1-1,-1-1,0 1,0 0,0-1,0 0,-1 0,1 0,-1-1,1 1,-1-1,0 1,-1-1,2-2,61-81,-51 73</inkml:trace>
  <inkml:trace contextRef="#ctx0" brushRef="#br0" timeOffset="7620.046">3586 1666,'-181'128,"178"-127,0 1,0 0,0 1,1-1,-1 0,0 1,1 0,0-1,0 1,0 0,0 0,0 0,0 0,1 1,0-1,-1 0,1 1,1-1,-1 1,0-1,1 1,0-1,-1 1,1-1,1 1,-1-1,0 1,1-1,0 1,0-1,0 1,0-1,1 0,-1 0,1 1,0-1,0 0,0 0,0-1,0 1,1 0,-1-1,1 1,0-1,-1 0,4 2,8 1,-1-1,1 0,0-1,0 0,0-2,1 1,-1-1,0-1,0-1,1 0,5-2,18 1,-26 1,1 0,-1-1,1 0,-1-1,0 0,0-1,0-1,-1 0,9-5,-2 0</inkml:trace>
  <inkml:trace contextRef="#ctx0" brushRef="#br0" timeOffset="7932.94">3812 1921,'37'-9,"-1"0,0-3,-1-1,0-1,-1-2,0-2,-2-1,23-17,-53 35,0 0,0 0,0 0,1-1,-1 1,0-1,-1 1,1-1,0 0,0 0,-1 0,1 0,-1 0,0 0,1 0,-1 0,0 0,0-1,0 1,-1-1,1 1,-1 0,1-1,-1 1,0-1,0 1,0-1,0 1,0-1,0 1,-1-1,0 1,1-1,-1 1,0 0,0-1,0 1,0 0,0 0,-1 0,1 0,-1 0,1 0,-1 0,0 0,0 1,0-1,0 0,0 1,0 0,0-1,-8 2,1-1,-1 1,1 1,-1-1,1 2,0-1,-1 1,1 1,0 0,0 0,1 1,-1 0,1 0,-1 1,1 0,1 0,-1 1,1 0,0 1,0-1,1 1,0 1,-5 4,0 0,1 0,1 1,0 1,1 0,0 0,1 0,-3 11,8-21,1 0,0 1,0-1,0 0,0 1,0-1,1 0,0 1,0-1,0 1,1-1,-1 1,1-1,0 0,0 1,1-1,-1 0,1 0,0 0,0 0,0 0,1-1,-1 1,1-1,0 1,0-1,0 0,1 0,-1 0,1 0,-1-1,1 0,0 1,22 9,-2-4</inkml:trace>
  <inkml:trace contextRef="#ctx0" brushRef="#br0" timeOffset="5632.327">285 1751,'-27'13,"2"0,-1 2,2 1,0 1,1 1,1 1,1 1,1 1,0 1,-5 8,22-26,0 1,0-1,0 1,1 0,-1-1,1 1,0 0,1 0,-1 1,1-1,0 0,0 0,1 1,0-1,0 0,0 1,0-1,1 0,0 1,0-1,0 0,1 0,0 0,0 0,0 0,0 0,1 0,0-1,0 0,0 1,0-1,1 0,0 0,0-1,0 1,0-1,3 2,-1-1,0-1,0 1,1-1,-1 0,1-1,-1 0,1 0,0 0,0-1,0 0,0 0,0-1,0 0,0 0,0 0,0-1,0 0,0-1,0 1,0-1,-1-1,1 1,-1-1,1 0,-1-1,0 0,-1 0,1 0,0 0,2-4,18-13,-1-2,-1 0,-1-2,-1 0,-1-1,-2-2,0 0,-2-1,-1 0,-2-2,0 1,-2-2,-2 0,-1 0,-1-1,2-27,-7 45,0 0,-1 0,0 0,-2 0,1 0,-2-1,0 1,-1 0,-1 0,0 0,-1 0,0 1,-1 0,-1-1,0 2,-1-1,-1 1,0 0,-1 0,-7-7,13 16,0 2,0-1,-1 0,1 0,-1 1,1 0,-1 0,0 0,0 0,0 0,0 1,0 0,0 0,-1 0,1 0,0 1,-1 0,1 0,0 0,0 0,-1 0,1 1,0 0,0 0,-1 0,1 0,0 1,0 0,0 0,1 0,-1 0,0 0,1 1,0 0,-1-1,-1 4,-3 9,0 1,1 0,0 0,2 0,0 1,1 0,0 0,2 0,0 1,1-1,0 0,2 1,0-1,1 1,0-1,2 0,0 0,1-1,0 1,1-1,1 0,3 4,5 6,1 0,1-2,1 0,1 0,1-2,1 0,0-2,2 0,18 11,-11-6,89 65,-117-89,-1-1,1 1,0 0,0-1,0 1,0-1,0 0,0 0,0 0,0 0,0 0,0 0,0 0,0-1,0 1,0-1,0 1,-1-1,1 0,0 0,0 0,0 0,-1 0,1 0,-1 0,1 0,-1-1,1 1,0-2,10-12</inkml:trace>
  <inkml:trace contextRef="#ctx0" brushRef="#br0" timeOffset="5885.887">1017 1808,'-4'33,"2"21,2 6,6-7,2-17,0-16</inkml:trace>
  <inkml:trace contextRef="#ctx0" brushRef="#br0" timeOffset="6137.879">933 1468,'29'20,"9"5</inkml:trace>
  <inkml:trace contextRef="#ctx0" brushRef="#br0" timeOffset="14906.046">5280 1610,'112'-95,"-97"79,0 1,-1-2,0 0,-2 0,0-2,-1 1,1-5,15-22,-16 72,-13 265,-26 85,28 3,0-373,1 1,-1 0,0-1,-1 1,0 0,0-1,-1 1,0-1,0 0,0 0,-1 1,0-2,-1 1,1 0,-2-1,1 1,0-1,-1 0,0-1,-1 1,1-1,-1 0,0 0,0-1,-1 0,1 0,-1 0,0-1,0 0,0 0,0-1,-1 0,1 0,-1-1,1 0,-6 1,7-3,0 1,1 0,-1-1,0 0,1-1,-1 1,1-1,-1 0,1 0,0-1,0 0,0 0,0 0,1 0,-1-1,1 1,0-1,0 0,0-1,0 1,1-1,0 1,0-1,0 0,0 0,1-1,-1-2,-1-3,0 0,1 0,1 0,0 0,0 0,1-1,0 1,1-1,0 1,1-1,1 1,0 0,1-4,4-8,1 0,1 1,1 0,1 1,0 0,2 1,1 0,0 1,1 0,1 1,1 1,1 1,0 0,1 2,0 0,1 1,16-7,83-45,-98 54</inkml:trace>
  <inkml:trace contextRef="#ctx0" brushRef="#br0" timeOffset="15199.796">5901 2174,'-10'0,"2"-14,2-10,7-6,3-2,6 0,1 0,-1 0,3 2,-2 1,3 0,-1 0,2 1,-2 0,2 5,3 6,4 6,-3 5</inkml:trace>
  <inkml:trace contextRef="#ctx0" brushRef="#br0" timeOffset="15504.923">6295 1864,'-17'22,"1"2,1-1,2 2,0 0,1 1,2 0,0 0,-5 27,14-50,0-1,1 1,-1 0,1 0,-1 0,1 0,0 0,0-1,0 1,0 0,1 0,-1 0,1 0,0-1,0 1,0 0,0-1,0 1,0 0,1-1,-1 1,1-1,0 0,0 0,0 0,0 0,0 0,0 0,1 0,-1 0,0-1,1 0,-1 1,1-1,0 0,-1 0,1 0,0-1,0 1,0 0,0-1,-1 0,1 0,0 0,0 0,0 0,0-1,0 1,-1-1,1 0,0 0,2-1,8-1,0-1,-1 0,1-1,-1-1,-1 0,1 0,-1-1,0 0,0-1,-1-1,0 0,-1 0,1-1,-2 0,0 0,0-1,-1 0,0 0,-1-1,0 0,-1 0,0-1,-1 1,0-1,-1 0,0-2,-3 10,-1 0,1 0,-1 0,0 0,0 1,0-1,-1 0,0 1,0-1,0 1,0-1,-1 1,1 0,-1 0,0 0,0 1,-1-1,1 1,-1-1,0 1,0 0,0 1,0-1,0 1,-1-1,1 1,-1 1,1-1,-1 1,0-1,0 1,1 1,-1-1,0 1,0 0,0 0,0 0,0 1,0-1,0 1,1 0,-1 1,0-1,1 1,-1 0,1 0,0 0,-4 3,-5 7</inkml:trace>
  <inkml:trace contextRef="#ctx0" brushRef="#br0" timeOffset="16038.783">6634 2174,'5'-27,"2"0,0 1,2-1,0 1,2 1,1 0,1 0,1 2,1-1,3-1,-18 24,1-1,0 1,0-1,-1 1,1 0,0-1,0 1,1 0,-1-1,0 1,0 0,1 0,-1 0,0 0,1 0,-1 0,1 1,0-1,-1 0,1 1,-1-1,1 1,0 0,-1 0,1-1,0 1,-1 0,1 0,0 0,0 1,-1-1,1 0,0 1,-1-1,1 1,-1-1,1 1,-1 0,1 0,-1 0,1 0,-1 0,0 0,1 0,-1 0,0 0,0 0,0 1,0-1,0 1,0-1,0 1,0 0,8 40,-9-38,-1-1,1 1,0-1,0 1,0-1,1 1,-1-1,1 1,0-1,0 0,0 1,0-1,1 0,-1 0,1 0,0 0,0 0,0 0,0 0,0 0,1-1,-1 1,1-1,0 0,0 0,-1 0,1 0,1 0,-1-1,0 1,0-1,1 0,-1 0,0 0,1 0,-1-1,4 1,6-4,0-1,-1 0,1 0,-1-1,0-1,0 0,0-1,-1 0,0 0,4-5,-4 3,1 1,0 0,0 1,1 0,0 1,1 0,-1 1,10-2,-20 7,0 0,0 0,-1 0,1 1,0-1,-1 1,1 0,0 0,-1 0,1 0,-1 0,0 0,1 0,-1 1,0 0,0-1,0 1,0 0,0 0,0 0,0 0,-1 0,1 1,-1-1,1 0,-1 1,0-1,0 1,0-1,0 1,-1 0,1-1,-1 1,1 0,-1-1,0 1,0 0,0 0,-1-1,1 3,18 53,-4-44,1-4</inkml:trace>
  <inkml:trace contextRef="#ctx0" brushRef="#br0" timeOffset="17656.853">8356 1694,'-7'-6,"-1"0,0 1,0-1,0 1,0 1,-1 0,0 0,0 0,0 1,0 1,0 0,-1 0,1 0,-1 2,0-1,1 1,-1 0,1 1,-1 0,1 0,-1 1,1 1,0 0,0 0,0 0,0 1,0 1,1-1,0 1,0 1,0-1,1 2,-4 3,-1-2,1 2,0-1,1 1,0 1,1 0,0 0,0 1,1 0,1 1,0 0,1 0,0 0,0 4,2-7,1 0,-1 1,2 0,0 0,0 0,1 0,0 0,0 0,2 0,-1 0,1 0,1 0,0 0,3 8,-1-10,1 1,0-1,0 0,1 0,0-1,1 1,0-1,0-1,1 1,0-1,0-1,1 1,-1-1,1-1,1 0,-1 0,1-1,0 0,0 0,1-1,9 3,1-1,0-1,0 0,1-2,-1-1,0 0,1-2,-1 0,12-3,128-33,-132 22,-23 7</inkml:trace>
  <inkml:trace contextRef="#ctx0" brushRef="#br0" timeOffset="22156.561">933 2598,'-76'123,"5"3,6 4,-7 32,51-111,3 0,1 1,3 1,1 10,46-132,159-326,-85 213,-106 179,0 1,0 0,1 0,-1 0,0 0,1 0,0 0,-1 0,1 0,0 1,0-1,0 1,0-1,0 1,0 0,0 0,1 0,-1 0,0 0,1 0,-1 1,0-1,1 1,-1-1,1 1,-1 0,1 0,-1 0,1 0,-1 1,0-1,1 1,-1-1,1 1,-1 0,0 0,0 0,1 0,-1 1,0-1,0 0,0 1,0 0,0-1,-1 1,1 0,-1 0,2 2,82 150,-58-96,90 227,-115-283,-1 0,1 1,-1 0,1-1,-1 1,0 0,0 0,0 0,0 0,0 0,-1 0,1 0,-1 0,0 0,0 0,0 0,0 0,0 0,-1 0,0 0,1 0,-1 0,0 0,-1 0,1 0,0-1,-1 1,1 0,-1-1,0 1,0-1,0 0,0 0,0 0,-1 0,1 0,-1 0,1 0,-1-1,0 1,1-1,-1 0,0 0,-2 1,-8-3,0 0,1 0,-1-1,1-1,0 0,0-1,0 0,0-1,1 0,-1-1,1 0,1-1,-1 0,-1-2,5 5,-58-36,2-2,2-3,-8-12,21 18,27 26</inkml:trace>
  <inkml:trace contextRef="#ctx0" brushRef="#br0" timeOffset="57982.65">1921 3387,'-24'34,"-13"16,0-1</inkml:trace>
  <inkml:trace contextRef="#ctx0" brushRef="#br0" timeOffset="58420.306">2937 2654,'-37'202,"-22"172,18-184,41-146,5-32</inkml:trace>
  <inkml:trace contextRef="#ctx0" brushRef="#br0" timeOffset="58686.287">2542 3219,'43'-10,"38"-12,16-3,-5 3,-13 0,-15 4,-13 5,-12 0,-6 3,-5-3,-7 1</inkml:trace>
  <inkml:trace contextRef="#ctx0" brushRef="#br0" timeOffset="59136.957">3445 2598,'-21'61,"3"1,3 1,3 0,2 1,3 0,3 1,3-1,2 2,17 44,-18-107,1-1,0 1,0-1,0 1,0-1,0 0,0 1,1-1,-1 0,1 0,0 0,0 0,0 0,0 0,0-1,0 1,0 0,0-1,0 0,1 0,-1 1,1-1,-1-1,1 1,-1 0,1-1,0 1,-1-1,1 0,0 0,-1 0,1 0,-1 0,1 0,0-1,-1 1,1-1,-1 0,3-1,121-88,-96 66,-21 15,0 1,1 0,0 1,0 0,1 1,0 0,0 0,0 1,9-2,-19 6,1 1,-1-1,1 1,0-1,-1 1,1 0,0 0,0 0,-1 0,1 0,0 0,-1 0,1 0,0 1,-1-1,1 1,0-1,-1 1,1 0,-1-1,1 1,-1 0,1 0,-1 0,0 0,1 0,-1 1,0-1,0 0,0 1,0-1,0 0,0 1,0-1,-1 1,1 0,0-1,-1 1,0-1,1 1,-1 0,0-1,1 1,-1 0,0 1,-10 82,8-78,1-2,-1 0,1 1,0-1,0 0,1 0,0 0,0 1,0-1,0 0,1 0,0 0,0 1,0-1,1 0,-1 0,1-1,0 1,1 0,-1-1,1 1,0-1,0 0,1 0,-1 0,2 1,-4-4,1 0,0-1,0 1,0 0,0-1,0 1,0-1,0 1,0-1,0 0,0 0,0 0,0 0,0 0,0-1,0 1,-1-1,1 1,0-1,0 0,0 1,0-1,0 0,0-1,15-7</inkml:trace>
  <inkml:trace contextRef="#ctx0" brushRef="#br0" timeOffset="62588.52">4066 3332,'14'4,"0"-1,0 0,1-1,-1-1,1 0,-1-1,1 0,-1-2,1 1,-1-2,0 0,0 0,0-2,0 1,-1-2,0 0,0 0,0-2,-1 1,0-1,0-1,-1 0,0-1,2-3,-10 10,-1 1,1 0,-1-1,0 0,0 1,0-1,0 0,-1 0,1 0,-1 0,0-1,0 1,0 0,0 0,0-1,-1 1,0-1,1 1,-1 0,0-1,-1 1,1-1,-1 1,1 0,-1-1,0 1,0 0,0 0,-1 0,1 0,-1 0,0 0,0 0,0 0,0 1,0-1,-1 1,1-1,-1 1,1 0,-1 0,0 0,0 0,0 1,0-1,0 1,0 0,0-1,-1 2,1-1,0 0,-1 1,1-1,-1 1,-1 0,-6 0,0 0,-1 1,1 1,1 0,-1 0,0 1,0 0,1 1,0 0,0 1,0 0,0 0,1 1,0 1,0-1,1 1,-1 1,1 0,1 0,0 0,0 1,1 0,0 0,0 1,1 0,0 0,1 0,0 0,1 1,0 0,0-1,1 1,1 1,1-6,1 0,0 0,0 0,1-1,-1 1,1 0,0-1,1 0,-1 1,1-1,0 0,1 0,-1-1,1 1,0-1,0 1,0-1,1 0,-1-1,1 1,0-1,0 0,0 0,1-1,-1 1,1-1,-1-1,4 2,6 2,1-1,-1-1,1 0,0-1,0-1,0 0,0-1,0-1,0 0,2-1,137-53,-135 45</inkml:trace>
  <inkml:trace contextRef="#ctx0" brushRef="#br0" timeOffset="63355.909">4884 3106,'-187'329,"217"-380,2 2,2 0,2 3,2 1,2 1,3 2,-43 43,0-1,0 1,0-1,0 0,0 1,0-1,0 1,0-1,0 1,0-1,0 0,0 1,0-1,1 1,-1-1,0 0,0 1,1-1,-1 0,0 1,0-1,1 0,-1 1,0-1,1 0,-1 1,1-1,-1 0,0 0,1 0,-1 0,1 1,-1-1,0 0,1 0,-1 0,1 0,-1 0,1 0,-1 0,0 0,1 0,-1 0,1 0,-1 0,1 0,-1 0,0-1,1 1,-1 0,1 0,-1 0,0-1,1 1,-1 0,0 0,1-1,-1 1,0 0,1-1,-8 40,7-39,-3 8,1-1,1 0,-1 0,1 1,0-1,1 1,0-1,0 1,0-1,1 1,0-1,1 1,0-1,0 0,0 0,1 0,0 0,0 0,1 0,0-1,0 0,1 0,-1 0,4 3,-3-4,1 0,0 0,0 0,0-1,0 0,1 0,0-1,-1 1,1-1,1-1,-1 0,0 0,0 0,1-1,-1 0,1 0,-1 0,1-1,0-1,-1 1,1-1,-1-1,0 1,1-1,-1 0,0-1,0 0,0 0,0-1,-1 1,1-1,-1-1,0 1,0-1,-1 0,1-1,-1 1,9-10,-1 1,-1-2,0 0,-1 0,-1-1,-1 0,0-1,1-4,-7 13,0 0,-1-1,0 1,-1 0,0-1,0 1,-1-1,0 0,-1 1,0 0,-1-1,0-2,-5-6</inkml:trace>
  <inkml:trace contextRef="#ctx0" brushRef="#br0" timeOffset="65886.321">8299 3133,'5'39,"1"17,5 4,1-9</inkml:trace>
  <inkml:trace contextRef="#ctx0" brushRef="#br0" timeOffset="66134.234">8299 2852,'0'0</inkml:trace>
  <inkml:trace contextRef="#ctx0" brushRef="#br0" timeOffset="66422.834">8920 3049,'-38'34,"30"-29,0 1,1 0,0 0,0 0,1 1,0 0,0 0,0 0,1 1,0 0,0 0,1 0,0 1,1-1,0 1,-1 6,4-11,1 0,0 0,0 0,1 0,-1 0,1 0,0 0,0 0,0-1,0 1,1-1,-1 0,1 0,0 0,0 0,0 0,0 0,1-1,-1 1,1-1,0 0,-1 0,1-1,0 1,0-1,0 0,0 0,1 0,50 30,-54-30,0 0,0 0,0 1,0-1,0 0,0 0,0 0,-1 1,1-1,-1 0,1 1,-1-1,1 1,-1-1,1 1,-1-1,0 1,0-1,0 1,0-1,0 1,0-1,-1 1,1-1,0 0,-1 1,1-1,-1 1,1-1,-1 0,0 1,1-1,-1 0,0 0,0 0,0 1,0-1,0 0,0 0,-1 0,0 0,-53 35,44-31,0-1,0 0,-1 0,1-1,-1-1,1 0,-1 0,0-1,0-1,0 0,1 0,-1-1,-1-1,-6-4</inkml:trace>
  <inkml:trace contextRef="#ctx0" brushRef="#br0" timeOffset="64233.416">6267 2795,'95'244,"76"192,-171-434,1 0,-1 0,0 0,1 0,0 0,-1-1,1 1,0 0,0 0,0-1,0 1,0-1,0 1,0-1,1 1,-1-1,1 0,-1 0,1 1,-1-1,1 0,-1 0,1-1,0 1,0 0,-1 0,1-1,0 1,0-1,0 0,0 1,0-1,0 0,0 0,0 0,-1-1,1 1,0 0,0-1,0 1,0-1,0 0,-1 1,1-1,0 0,-1 0,1 0,-1 0,1 0,-1-1,1 1,-1 0,1-1,66-134,-55 101,72-260,-29 80,-39 168,-16 47,-1 0,1 0,0 0,-1-1,1 1,0 0,0 0,-1 0,1 0,0 0,-1 0,1 1,0-1,-1 0,1 0,0 0,-1 1,1-1,0 0,-1 0,1 1,0-1,-1 1,1-1,-1 1,1-1,-1 1,1-1,-1 1,0-1,1 1,-1-1,1 1,-1 0,0-1,0 1,1 0,-1-1,0 1,0 0,0-1,0 1,0 0,0 0,0-1,0 1,0 0,0 0,7 21,-2 2</inkml:trace>
  <inkml:trace contextRef="#ctx0" brushRef="#br0" timeOffset="64582.696">7086 3275,'4'5,"3"16,-1 8,-2 6,0 0,-2 0,-1-2,-5-6,-2-3,-1 0,2-5</inkml:trace>
  <inkml:trace contextRef="#ctx0" brushRef="#br0" timeOffset="65089.492">7113 3190,'254'1,"-250"-2,-1 1,0 0,0 0,0 0,0 0,0 1,0-1,1 1,-1 0,0 0,-1 0,1 0,0 0,0 1,0-1,-1 1,1 0,-1 0,1 0,-1 0,0 0,0 0,1 1,-2-1,1 1,0-1,-1 1,1 0,-1 0,0 0,1 0,-2 0,1 0,0 0,0 0,-1 0,0 0,0 0,0 0,0 0,0 0,0 1,-1-1,0 0,1 0,-1 0,-1 1,-71 86,72-88,0 1,0 0,1-1,-1 1,1 0,0 0,0 0,0-1,0 1,1 0,-1 0,1-1,-1 1,1 0,0-1,0 1,0 0,0-1,1 1,-1-1,1 0,-1 1,1-1,0 0,0 0,0 0,0 0,0-1,1 1,-1 0,0-1,1 0,-1 1,1-1,0 0,-1 0,3 0,24 22,-27-22,0 1,0 0,0 0,0 0,-1 0,1 0,0 0,-1 1,1-1,-1 1,0-1,0 1,0-1,0 1,0-1,-1 1,1 0,-1 0,0-1,0 1,0 0,0-1,0 1,0 0,-1 0,1-1,-1 1,0 0,0-1,0 1,0-1,0 1,-1-1,1 0,-1 1,1-1,-1 0,0 0,0 0,0 0,0 0,0-1,-1 1,1-1,0 1,-1-1,1 0,-1 0,0 0,-15 5,1-1,-1-1,0-1,0 0,0-1,0-1,0-1,0-1,0 0,-6-2,19 2,-1 1,1-1,0 0,-1-1,1 1,0-1,0 0,0-1,0 1,0-1,0 0,1 0,0 0,-1-1,1 1,0-1,-2-3,7-15,6 13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18,'22'-3,"5"-3,1 2,-1 1,1 2,0 0,0 2,0 1,16 3,-42-4,-1-1,1 0,-1 0,0 1,1-1,-1 1,1 0,-1-1,0 1,1 0,-1 0,0-1,0 1,0 0,0 0,0 1,0-1,0 0,0 0,0 0,0 1,0-1,-1 0,1 1,-1-1,1 0,-1 1,1-1,-1 1,0-1,0 1,0-1,0 1,0-1,0 1,0-1,0 1,0-1,-1 1,1-1,-1 0,1 1,-1-1,0 1,1-1,-1 0,0 0,0 1,0-1,0 0,0 0,0 0,0 0,0 0,0 0,-1 0,1-1,0 1,-1 0,1-1,0 1,-1 0,-205 175,204-174,1 0,-1 0,1 1,-1-1,1 1,0-1,0 1,0 0,0 0,1 0,-1 0,1 0,0 0,-1 0,1 0,1 0,-1 1,0-1,1 0,0 1,0-1,0 1,0-1,0 0,1 1,0-1,-1 0,1 0,0 1,1-1,-1 0,0 0,1 0,0 0,0 0,0-1,0 1,0-1,0 1,1-1,-1 0,3 2,3-1,-1-1,1 0,0 0,0-1,-1 0,1-1,0 0,0 0,0 0,0-1,0 0,4-2,14-4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6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1 239,'21'23,"-1"1,-2 2,0 0,-1 0,-2 2,-1 0,-1 1,5 16,50 180,-69-224,1 0,-1 0,1-1,0 1,0 0,0 0,-1 0,1 0,0 0,0-1,0 1,0 0,0 0,0 0,1 0,-1 0,0 0,0-1,1 1,-1 0,0 0,1 0,-1-1,1 1,-1 0,1-1,-1 1,1 0,-1-1,1 1,0 0,-1-1,1 1,0-1,0 0,-1 1,1-1,0 1,0-1,0 0,0 0,-1 1,1-1,0 0,0 0,0 0,0 0,0 0,-1 0,1 0,0-1,0 1,0 0,0 0,0-1,-1 1,1 0,0-1,0 1,-1-1,1 1,0-1,-1 1,2-1,54-168,-48 143,7-39,4 0,2 2,3 0,3 1,3 2,2 1,22-30,-41 75,-4 6</inkml:trace>
  <inkml:trace contextRef="#ctx0" brushRef="#br0" timeOffset="690.039">706 492,'-46'63,"3"2,3 2,-29 66,115-194,-20 27,-7 6,1 0,2 2,0 0,2 1,1 2,1 0,0 2,2 1,28-16,-54 35,0 0,0 0,0 0,1 0,-1 0,0 0,1 1,-1-1,0 1,1 0,-1-1,1 1,-1 0,1 0,-1 1,1-1,-1 1,0-1,1 1,-1 0,0-1,1 1,-1 0,0 1,0-1,0 0,0 1,0-1,0 1,0-1,0 1,-1 0,1 0,-1 0,1 0,-1 0,0 0,0 0,0 1,0-1,0 0,0 1,-1-1,1 0,-1 1,0-1,1 2,13 64,25 70,-39-137,2 0,-1 0,1 1,-1-1,0 1,1-1,-1 1,0 0,0 0,0-1,0 1,-1 0,1 0,0 0,-1 0,1 0,-1 0,0 0,0 0,0 0,0 0,0 0,0 0,0 0,-1 0,1 0,-1 0,1 0,-1 0,0 0,0 0,0-1,0 1,0 0,0-1,0 1,0 0,-1-1,1 1,-1-1,1 0,-1 0,-1 1,-10-1,1-1,-1 0,1-1,-1-1,1 0,0-1,-1 0,1-1,-4-2,11 4,-129-60,116 51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59:35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1,'0'5,"0"16,0 9,0 4,0 2,0-1,0-2,0-1,0-2,5-6,2-1,-1-1,-1 1,-2 1,4-3,1 0,-2-5</inkml:trace>
  <inkml:trace contextRef="#ctx0" brushRef="#br0" timeOffset="249.03">0 481,'48'-5,"35"-6,8-1,-6 1,-14 2,-13 3,-17 8,-15 3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5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42,'-23'17,"-18"26,41-42,0 0,0 0,0-1,0 1,0 0,0 0,1-1,-1 1,0 0,0 0,1-1,-1 1,0 0,1-1,-1 1,1 0,-1-1,1 1,-1 0,1-1,-1 1,1-1,0 1,-1-1,1 1,0-1,-1 0,1 1,0-1,-1 0,1 0,0 1,0-1,-1 0,1 0,0 0,0 0,0 0,-1 0,1 0,0 0,0 0,-1 0,1-1,0 1,0 0,-1 0,1-1,0 1,0-1,39-12,-36 11,0-1,0 1,0-1,0 0,0 0,-1 0,1-1,-1 1,0-1,0 0,0 0,-1 0,1 0,-1 0,0-1,0 1,-1-1,1 1,-1-1,0 0,0 1,0-1,-1 0,0-3,-2 7,0 0,0 1,0-1,0 0,0 1,0 0,-1-1,1 1,0 0,0 0,0 0,-1 0,1 1,0-1,0 0,0 1,0 0,0-1,-1 1,1 0,1 0,-1 0,0 1,0-1,0 0,1 1,-1-1,0 1,1-1,-1 1,1 0,0 0,0 0,-1 1,-25 58,18-54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27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451 241,'34'112,"-30"-82,-1 0,-1 1,-1-1,-2 1,-1-1,-1 1,-2-1,-1 0,-1-1,-2 1,-1-1,-1-1,-1 0,-13 19,15-29,0-3</inkml:trace>
  <inkml:trace contextRef="#ctx0" brushRef="#br0" timeOffset="281.329">0 184,'48'0,"44"-5,17-6,-1-1,-4-4,-11-4,-11 2,-10 4,-13-1,-6 3,-8 3,-6 3,-6 2,-7 8,-9 6,-12 8,-7 4,-3 0</inkml:trace>
  <inkml:trace contextRef="#ctx0" brushRef="#br0" timeOffset="530.153">57 918,'33'0,"45"-9,19-9,2-1,-5-2,-10 3,-15-1,-8 4,-6-2,-7 3,-7 4,-11 3</inkml:trace>
  <inkml:trace contextRef="#ctx0" brushRef="#br0" timeOffset="1262.61">1355 297,'38'-8,"29"-6,0-2,-1-3,0-4,31-16,-92 38,0-1,0 0,0-1,0 1,0-1,-1 0,1 0,-1 0,0 0,0-1,0 0,-1 0,1 0,-1 0,0 0,0-1,0 1,-1-1,1 0,-1 0,0 0,-1 0,1 0,-1-1,0 1,0 0,-1-1,0 1,0 0,0-1,-1-3,1 7,0 0,-1 0,1 0,-1 0,1 0,-1 0,0 0,0 1,1-1,-2 0,1 0,0 1,0-1,0 1,-1-1,1 1,0 0,-1-1,0 1,1 0,-1 0,0 0,1 0,-1 0,0 0,0 1,0-1,0 1,0-1,0 1,0 0,0 0,1 0,-1 0,0 0,0 0,0 0,0 0,0 1,0-1,0 1,0 0,0-1,0 1,1 0,-1 0,0 0,1 0,-1 1,1-1,-1 0,1 1,0-1,-1 1,1-1,0 1,0 0,0-1,0 1,0 0,0 0,1 0,-1 0,1-1,-1 2,-9 20,1 0,1 0,2 0,0 1,1 0,-1 20,3-23,-81 546,81-541,-2 0,0-1,-2 0,-1 0,-1 0,0-1,-2 0,-1-1,-1-1,-3 3,13-22,-1 1,1-1,-1 0,0 0,0 0,0-1,0 0,0 1,-1-1,1-1,-1 1,1-1,-1 1,0-2,1 1,-1 0,0-1,0 0,1 0,-1 0,0 0,0-1,1 0,-1 0,0 0,1-1,-1 0,1 1,-1-2,1 1,0 0,0-1,0 0,0 0,1 0,-1 0,1-1,0 1,0-1,0 0,0 0,1 0,-1 0,1 0,0-1,0 1,1-1,-2-2,1-2,1-1,-1 1,1-1,1 1,0-1,0 1,1-1,0 0,1 1,0 0,0-1,1 1,0 0,1 0,0 1,0-1,1 1,0 0,0 0,1 0,0 1,1 0,5-5,6-5,0 2,0 0,2 1,0 1,0 1,1 0,0 2,1 1,2 0,215-37,-168 42,-69 4,0 0,0 1,-1-1,1 1,0-1,-1 1,1 0,0 0,-1 0,1 0,-1 0,1 0,-1 0,0 0,1 0,-1 1,0-1,0 1,0-1,0 1,0-1,0 1,0 0,-1-1,1 1,0 0,-1 0,0-1,1 1,-1 0,0 0,0 0,0-1,0 1,0 0,-1 2,3 61,5-52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140 170,'0'-1,"0"0,-1 0,1 0,-1 0,1 0,-1 0,1 0,-1 0,0 1,1-1,-1 0,0 0,1 1,-1-1,0 0,0 1,0-1,0 1,0-1,1 1,-1 0,0-1,0 1,0 0,0 0,0-1,0 1,0 0,0 0,0 0,0 0,0 0,0 1,0-1,0 0,0 0,0 1,0-1,0 0,0 1,0-1,0 1,0-1,0 1,1 0,-1-1,0 1,0 0,1 0,-1-1,1 1,-1 0,0 0,1 0,0 0,-1 0,1 0,-1 0,1 0,0 0,0 0,0 0,-1 0,1 0,18 199,-16-174,0 0,-2 0,0 0,-2 0,-1 0,-1 0,-1-1,-2 1,0-1,-1-1,-2 0,-11 21,21-44,0 0,0 0,0 0,-1 0,1 0,0 0,-1 0,1 0,-1 0,1-1,-1 1,1 0,-1 0,0 0,1-1,-1 1,0 0,0-1,0 1,1-1,-1 1,0-1,0 1,0-1,0 1,0-1,0 0,0 1,0-1,0 0,0 0,0 0,0 0,0 0,0 0,0 0,0 0,0-1,0 1,0 0,0 0,0-1,0 1,0-1,1 1,-1-1,0 1,0-1,0 1,1-1,-1 0,0 0,0 1,1-1,-1 0,1 0,-1 0,1 1,-1-1,1 0,-1-1,-1-15,1 0,0 0,2 0,0 0,0 0,2 1,0-1,1 1,0-1,2 1,0 0,8-14,6-14,2 1,2 2,2 0,2 1,31-33,-38 47,0 1,2 2,1 0,0 2,2 0,0 2,1 0,13-4,-37 21,0 0,0 0,0 0,0 0,0 1,1-1,-1 1,0 0,1 0,-1 0,1 1,0-1,-1 1,1 0,-1 0,1 0,0 0,-1 1,1-1,-1 1,1 0,-1 0,1 0,-1 1,0-1,1 1,-1 0,0 0,0 0,0 0,-1 0,1 1,0-1,-1 1,0 0,1-1,-1 1,0 0,-1 1,1-1,1 3,0 2,0 1,-1 0,0 0,0 1,-1-1,0 0,-1 0,0 1,0-1,-1 0,0 0,-1 1,0-1,0 0,-1 0,0-1,-1 1,0-1,0 1,-1-1,0 0,0-1,-1 1,0-1,-4 4,0 0,0-1,-1 0,0-1,0 0,-1 0,0-2,0 1,-1-1,0-1,0-1,0 0,-1 0,0-1,-13 1,25-4,0-1,0 0,0 0,-1 0,1 0,0-1,0 1,0-1,0 1,0-1,0 0,0 1,0-1,0 0,0 0,0-1,0 1,0 0,1-1,-1 1,1-1,-1 1,1-1,-1 0,1 1,0-1,0 0,0 0,-6-16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13,'0'5,"5"16,1 9,0 9,-1 3,-1-1,-2-3,-1-2,0-4,-1-1,0-3,-5 1,-2-2,0 1,-3 0,0-1,-3-4,1-6</inkml:trace>
  <inkml:trace contextRef="#ctx0" brushRef="#br0" timeOffset="310.134">0 13,'31'-5,"0"1,1 2,-1 1,1 1,-1 2,0 1,0 1,0 2,0 1,25 10,-46-14,-1-1,0 1,1 0,-1 1,-1 0,1 1,-1 0,1 0,-1 1,-1 0,1 0,-1 1,0-1,-1 2,1-1,-1 1,-1 0,0 0,0 1,0-1,-1 1,-1 0,1 0,-1 1,-1-1,0 1,0 1,-1 2,-1 1,-1-1,0 1,-1-1,0 0,-1 0,-1 0,0 0,-1 0,0-1,0 0,-2 0,1 0,-2-1,1 0,-2 0,1-1,-1 0,-1-1,0 0,0 0,-1-1,0 0,0-1,-1 0,0-1,0-1,0 1,-1-2,0 0,-10 2,-11 2,21-3,0-2,-1 0,1 0,-1-1,0-1,1 0,-1-1,0 0,0-1,0-1,-8-1,4-4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2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156 594,'-18'24,"-8"8,2 2,2 0,1 2,-11 25,19 21,14-80,-1 0,1 0,-1 0,1 0,0 0,0 0,0 0,0-1,0 1,0 0,0 0,1-1,-1 1,0-1,1 1,0-1,-1 0,1 1,0-1,0 0,-1 0,1 0,0-1,0 1,0 0,0-1,0 1,0-1,1 1,-1-1,0 0,0 0,0 0,0 0,0-1,2 1,10-3,0 0,0-1,0-1,-1 0,0-1,0 0,0-1,-1 0,0-1,0 0,-1-1,0-1,-1 0,0 0,0-1,7-10,-14 17,0-1,0 1,0 0,0-1,-1 1,1-1,-1 0,-1 0,1 0,-1 0,0 0,0 0,0 0,0 0,-1-1,0 1,0 0,-1 0,0 0,1-1,-2 1,1 0,0 0,-1 0,0 1,0-1,-1 0,1 1,-1-1,0 1,0 0,-1 0,1 0,-1 0,0 1,0-1,0 1,0 0,-2 0,2 0,-1 0,1 1,-1-1,0 1,0 1,0-1,0 0,0 1,0 0,-1 1,1-1,0 1,-1 0,1 0,0 0,0 1,-1 0,1 0,0 0,0 1,0 0,0 0,0 0,1 0,-1 1,-3 2,-7 6</inkml:trace>
  <inkml:trace contextRef="#ctx0" brushRef="#br0" timeOffset="246.422">552 707,'-10'33,"-3"12</inkml:trace>
  <inkml:trace contextRef="#ctx0" brushRef="#br0" timeOffset="499.33">495 255,'0'0</inkml:trace>
  <inkml:trace contextRef="#ctx0" brushRef="#br0" timeOffset="698.246">777 791,'5'-31,"38"-140,-44 170,1 0,0 0,1 0,-1-1,0 1,0 0,0 0,1 0,-1 0,0 0,1 0,-1 0,1 0,0 0,-1 0,1 0,0 0,-1 1,1-1,0 0,0 0,0 1,0-1,-1 0,1 1,0-1,0 1,0-1,0 1,1-1,-1 1,0 0,0 0,0 0,0-1,0 1,0 0,0 0,1 0,-1 1,0-1,0 0,0 0,0 1,0-1,0 0,0 1,0-1,0 1,0-1,0 1,0 0,0-1,0 1,-1 0,1 0,0 0,0 0,-1-1,1 2,24 53,-24-49,1 0,0 0,0 0,0 0,1-1,-1 1,1-1,1 0,-1 0,1 0,0 0,0-1,0 1,1-1,-1 0,1 0,0-1,0 1,1-1,-1 0,3 0,-1-2,0 0,0-1,1 0,-1 0,0-1,1 0,-1 0,0 0,0-1,0 0,0-1,-1 0,1 0,0 0,-1-1,0 0,0 0,0 0,-1-1,1 0,-1 0,0 0,0-1,-1 0,0 0,0 0,0 0,-1 0,0-1,0 0,0 0,-1 1,0-2,-1 1,1 0,-1 0,-1 0,1-4,2-14</inkml:trace>
  <inkml:trace contextRef="#ctx0" brushRef="#br0" timeOffset="980.853">1680 1,'-10'43,"-2"43,-5 17,1-5,3-9,4-15,3-15,3-13,2-10,5-6,3-3,0-1,-2-1,-1-9,-1-7</inkml:trace>
  <inkml:trace contextRef="#ctx0" brushRef="#br0" timeOffset="1230.736">1342 368,'38'4,"32"8,9 0,-4-1,-5-2,-11-4,-9-1,-9-3,-12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1,'5'14,"1"15,1 7,-2 2,3-5,0-3,-1-8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8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0,'-31'11,"23"-9,1 0,-1 0,1 1,0 0,0 0,0 0,0 1,0 0,1 1,0-1,0 1,0 0,0 1,1-1,-1 2,6-2,1 0,-1 0,1-1,0 1,0 0,0-1,1 1,0-1,0 1,0-1,0 0,0 0,1 0,0 0,0 0,0-1,0 1,1-1,-1 0,1 0,0 0,0 0,0-1,0 1,1-1,-1 0,1 0,2 2,66 65,-71-66,0 0,-1 0,1-1,-1 1,0 0,0 0,0 0,0 1,0-1,-1 0,1 0,-1 0,0 0,0 1,0-1,0 0,-1 0,1 0,-1 1,0-1,0 0,0 0,0 0,-1 0,1-1,-1 1,0 0,0-1,0 1,-1 1,-5 3,0 0,0 0,-1-1,0 0,0 0,-1-1,1-1,-1 1,0-1,-1-1,1 0,-1-1,1 0,-1 0,0-1,-8 0,-45-29,49 12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182 452,'-62'40,"60"-39,1 1,0-1,0 0,0 1,0-1,0 1,1-1,-1 1,0 0,1-1,-1 1,1 0,-1 0,1-1,0 1,0 0,0 0,0-1,0 1,0 0,0 0,1-1,-1 1,0 0,1-1,0 1,-1 0,1-1,0 1,0-1,0 1,0-1,0 1,0-1,0 0,1 1,-1-1,0 0,2 1,37 28,-35-28,-1 0,0 1,1-1,-1 1,0 0,0 0,0 0,-1 0,1 1,-1 0,0-1,0 1,0 0,0 1,-1-1,0 0,0 1,0-1,0 1,-1 0,1 0,-1-1,0 1,-1 0,1 0,-1 0,0 0,-1 2,-2 2,-1-1,0 1,0-1,-1 0,0 0,0 0,-1 0,0-1,-1 0,1-1,-1 1,-1-1,1-1,-1 1,0-1,0 0,0-1,-1 0,0-1,0 1,0-2,0 1,0-1,0-1,-1 1,-2-1,-12-4,6-2</inkml:trace>
  <inkml:trace contextRef="#ctx0" brushRef="#br0" timeOffset="252.116">690 1,'-10'33,"-2"36,0 15,2-2,3-5,2-11,3-12,6-10,3-8,-1-5,0-4,-2 0,-2-1,5 0,0 0,-1-3</inkml:trace>
  <inkml:trace contextRef="#ctx0" brushRef="#br0" timeOffset="500.323">436 480,'43'-15,"29"-4,12 1,-4 3,-11 5,-12 3,-11 4,-13 2</inkml:trace>
  <inkml:trace contextRef="#ctx0" brushRef="#br0" timeOffset="736.564">1254 368,'-12'5,"0"-1,0 1,0 0,1 0,0 2,0-1,0 1,1 1,0 0,1 0,-6 7,15-13,-1 0,1 0,0 1,-1-1,1 0,0 1,1-1,-1 0,0 1,1-1,-1 0,1 0,0 1,-1-1,1 0,0 0,1 0,-1 0,0 0,0 0,1 0,-1-1,1 1,0 0,0-1,-1 1,1-1,0 0,0 1,0-1,0 0,0 0,1-1,-1 1,0 0,0-1,1 1,-1-1,0 0,1 1,-1-1,2-1,8 6,-7-4,0 0,-1 0,1 0,-1 0,1 1,-1 0,0 0,1 0,-1 1,0-1,-1 1,1 0,0 0,-1 1,1-1,-1 1,0-1,0 1,-1 0,1 0,-1 0,0 1,0-1,0 0,-1 1,1-1,-1 1,0 0,0-1,-1 1,0 0,1 0,-1-1,-1 1,1 0,-1 0,0-1,0 1,-1 2,0-1,-1 0,0-1,0 1,0-1,-1 0,0 1,0-2,0 1,-1 0,1-1,-1 0,0 0,0 0,-1-1,1 0,-1 0,1 0,-1 0,0-1,0 0,0-1,0 1,-1-1,1 0,-4 0,-7-5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39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91,'0'-4,"1"1,-1-1,1 1,0-1,0 0,1 1,-1 0,1-1,0 1,0 0,0 0,0 0,0 0,1 0,-1 1,1-1,0 1,-1-1,1 1,0 0,1 0,-1 1,0-1,0 0,1 1,-1 0,1 0,0 0,-1 0,1 1,2-1,7-2,0-1,1 2,-1 0,1 1,-1 0,1 1,0 0,-1 1,1 1,-1 0,1 1,-1 0,5 3,-16-6,-1 1,1 0,0 0,-1 0,1 0,-1 0,1 1,-1-1,0 0,1 1,-1-1,0 1,0-1,0 1,0 0,0-1,0 1,-1 0,1 0,0 0,-1-1,0 1,1 0,-1 0,0 0,0 0,0 0,0 0,0 0,-1 0,1-1,0 1,-1 0,0 0,1 0,-1 0,-1 0,-44 59,16-41,-34 37,64-55,0-1,-1 1,1-1,0 1,0-1,0 1,0-1,0 1,0-1,0 1,0-1,1 1,-1-1,1 0,-1 1,1-1,-1 1,1-1,0 0,0 0,0 1,0-1,0 0,0 0,0 0,0 0,0 0,0 0,0 0,1 0,-1-1,0 1,1 0,-1-1,1 1,-1-1,0 1,1-1,-1 0,64 19,-64-19,35 5,53 22,-88-23,0 0,0 0,0 0,-1-1,0 1,1 0,-1 0,-1 0,1 0,-1 0,1 0,-1 0,0 0,0-1,-1 1,1 0,-1-1,0 1,0-1,0 0,0 1,-1-1,1 0,-1 0,0-1,0 1,0 0,-1 0,3-2,-13 12,-1-1,0 0,-1-1,0-1,-1 0,0-1,0-1,-1-1,0 0,-15 3,6-2,2-2</inkml:trace>
  <inkml:trace contextRef="#ctx0" brushRef="#br0" timeOffset="250.466">961 63,'-44'48,"-37"40,-16 15,0-6,12-10,10-14,13-16,13-11,9-10,7-6,5-8,6-3,3-5,4 0,5-2</inkml:trace>
  <inkml:trace contextRef="#ctx0" brushRef="#br0" timeOffset="537">762 514,'-19'29,"9"-16,0 0,1 1,1 0,0 0,1 1,0 0,1 0,1 0,1 1,-3 14,7-28,-1 0,1 0,0 0,0 0,0 0,0 0,0 0,1 0,-1 0,1 0,-1 0,1 0,-1 0,1 0,0-1,0 1,0 0,0 0,0-1,1 1,-1-1,0 1,1-1,-1 0,1 1,-1-1,1 0,0 0,0 0,-1 0,1 0,0-1,0 1,0 0,0-1,0 1,0-1,0 0,0 0,0 0,0 0,0 0,0 0,0 0,0-1,0 1,0-1,0 0,94-33,15-39,-95 59</inkml:trace>
  <inkml:trace contextRef="#ctx0" brushRef="#br0" timeOffset="733.906">1073 430,'-24'43,"-13"34,-4 8,4-5,8-12,5-12,7-12,5-7,1-11,1-5,3 0,-2-5,1-5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232 508,'-3'-4,"-1"1,0 0,0 1,0-1,0 1,0 0,0-1,-1 2,1-1,-1 1,0-1,1 1,-1 0,0 1,0-1,1 1,-1 0,0 0,0 1,0 0,1-1,-1 1,0 1,1-1,-1 1,1 0,-1 0,1 0,0 0,0 1,0 0,0 0,1 0,-1 0,1 0,-1 1,1 0,0-1,1 1,-2 2,-4 6,1 0,0 0,0 0,2 1,-1 0,2 0,0 1,0-1,1 1,1 0,0-1,1 1,1 0,0 0,1 0,1 5,-1-14,0-1,0 0,1 0,0 0,0 0,0 0,0 0,1-1,-1 1,1-1,0 1,0-1,0 0,0 0,1 0,-1-1,1 1,0-1,-1 0,1 0,0 0,0-1,1 1,-1-1,0 0,0 0,1 0,-1-1,0 0,1 0,-1 0,1 0,-1 0,0-1,1 0,-1 0,0 0,0-1,0 1,0-1,0 0,0 0,0 0,0-1,-1 1,1-1,-1 0,1-1,23-17,-1-1,0-2,-2-1,-1-1,-1 0,-1-2,-2-1,-1 0,-1-1,-1-1,-2 0,9-29,-13 31,-2 0,0 0,-2 0,-2-1,0 0,-2 0,-2 0,0 0,-4-22,-24-32,27 82,0 1,0-1,0 0,0 1,-1-1,1 0,0 1,-1 0,1-1,-1 1,0 0,1 0,-1 0,0 0,0 0,1 0,-1 0,0 0,0 1,0-1,0 1,0 0,0-1,0 1,0 0,0 0,0 0,0 1,0-1,0 0,0 1,0-1,0 1,0 0,0 0,0-1,0 1,1 0,-1 1,0-1,0 0,-7 10,-1 0,2 1,-1 0,2 0,-1 1,2 0,0 0,0 0,1 1,1 0,0 0,1 0,1 0,0 1,1 2,0 7,1-1,0 0,2 0,1 1,1-1,1 0,1-1,1 0,1 0,0 0,2-1,1 0,0-1,2 0,0-1,1 0,1-1,1-1,0 0,1-1,13 8,59 58,-77-76,-1-5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0,'-9'39,"-4"21,1 6,7-8,4-9,7-14,3-11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1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69,'-1'-3,"0"-1,0 0,-1 0,1 1,-1-1,0 1,0-1,-1 1,1 0,-1 0,1 0,-1 0,0 1,0-1,0 1,0-1,-1 1,1 0,-1 0,1 1,-1-1,0 1,1 0,-1 0,0 0,0 0,0 1,0-1,0 1,0 0,0 0,0 1,0-1,0 1,0 0,1 0,-1 0,0 0,0 1,1-1,-1 1,1 0,0 0,-1 1,1-1,-9 8,0 0,1 0,0 1,1 1,1 0,-1 0,2 1,0 0,0 0,1 1,1 0,0 1,1-1,1 1,0 0,1 0,1 0,0 0,1 13,1-22,1 0,0 0,0 0,1 0,0 0,0-1,0 1,1-1,0 1,0-1,0 0,1 0,0 0,-1-1,2 1,-1-1,0 0,1 0,0-1,0 1,0-1,0 0,5 2,136 39,-129-42,0 1,1-2,-1-1,1 0,-1-1,1-1,-1 0,0-1,9-4,-3 2,-3 1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1 384,'54'7,"-1"-3,1-2,0-3,0-2,21-5,-49 4,-1-1,0-1,0-1,-1-2,0 0,0-2,-1 0,-1-2,0 0,0-2,-2 0,7-7,-19 15,4-2,0-1,-1 0,0 0,-1-1,0-1,-1 0,0 0,-1 0,0-1,-1 0,-1-1,0 0,0 0,-5 11,-1 1,1 0,-1-1,0 1,1 0,-1-1,0 1,0 0,-1-1,1 1,0 0,-1-1,1 1,-1 0,0 0,0-1,0 1,0 0,0 0,0 0,-1 0,1 0,-1 1,1-1,-1 0,0 0,1 1,-1 0,0-1,0 1,0 0,0 0,0 0,-1 0,1 0,0 0,0 1,-1-1,1 1,0-1,-1 1,1 0,0 0,-1 0,1 0,0 1,-1-1,1 1,0-1,-1 1,1 0,0 0,0 0,0 0,0 0,0 0,0 0,0 1,0-1,0 1,1 0,-1 0,-11 14,1 0,1 1,0 1,1 0,1 0,1 1,1 1,0-1,2 1,-2 9,4-17,-34 115,6 1,-11 107,12 61,27-272,0 1,-2-1,-1-1,0 1,-2-1,-1 0,0-1,-2 0,-7 11,12-24,-1 1,1 0,-2-1,1-1,-1 1,-1-1,1 0,-1-1,-1 0,1-1,-1 0,0 0,-1-1,1 0,-1-1,0 0,0-1,-1 0,1-1,-10 1,18-2,0 0,1-1,-1 1,0-1,0 0,0 0,0 0,0 0,0-1,0 1,0-1,1 0,-1 0,0 0,0 0,1 0,-1 0,0-1,1 1,0-1,-1 0,1 0,0 0,0 0,0 0,0 0,0 0,0-1,1 1,-1-1,1 0,0 1,0-1,0 0,0 1,0-1,0 0,1 0,-1 0,1 0,0 0,0 0,0 0,0 0,1 0,-1 1,1-1,0-1,7-19,1 1,1-1,1 2,2-1,-1 1,2 1,1 1,1 0,10-9,-13 11,48-54,2 2,4 3,2 3,6 0,-18 25,-33 26</inkml:trace>
  <inkml:trace contextRef="#ctx0" brushRef="#br0" timeOffset="279.389">876 892,'-81'51,"80"-50,1-1,-1 1,0-1,1 0,-1 1,0-1,1 1,-1-1,0 0,0 0,1 0,-1 1,0-1,0 0,0 0,1 0,-1 0,0 0,0 0,0 0,1 0,-1-1,0 1,0 0,1 0,-1-1,0 1,0 0,1-1,-1 1,0-1,1 1,-1-1,1 1,-1-1,1 1,-1-1,1 0,-1 1,1-1,-1 0,1 1,0-1,-1 0,1 0,0 1,0-1,-1 0,1 0,0 1,0-1,0 0,0 0,0 0,0 1,0-1,0 0,1 0,-1 0,0 1,0-1,1 0,-1 0,19-49,186-270,-203 316,0 1,0-1,1 1,-1 0,1 0,0 0,0 0,0 1,0-1,0 1,1 0,-1-1,1 2,0-1,-1 0,1 1,0-1,10 2</inkml:trace>
  <inkml:trace contextRef="#ctx0" brushRef="#br0" timeOffset="568.126">1242 638,'-12'15,"0"1,1 0,0 1,1 0,1 0,1 1,0 0,2 1,0 0,1 0,1 0,-1 8,5-24,0-1,-1 1,1 0,1 0,-1 0,0 0,1 0,-1 0,1 0,0-1,0 1,0 0,0 0,0-1,1 1,-1-1,1 1,0-1,0 0,0 1,0-1,0 0,0 0,0-1,1 1,-1 0,1-1,-1 1,1-1,0 0,-1 0,1 0,0 0,0-1,0 1,4 0,1-1,-1 0,1 0,-1 0,1-1,-1 0,1-1,-1 1,0-2,0 1,0-1,0 0,2-1,5-4,-1 0,0-1,-1 0,0-1,0-1,-1 1,0-2,-1 0,-1 0,5-7,-10 14,-1-1,1 1,-1-1,0 0,-1 0,1 0,-1 0,-1-1,1 1,-1 0,0-1,0 1,-1-1,1 1,-2-1,1 0,-1 1,0 0,0-1,-1 1,0-1,0 1,0 0,-1 0,-2-4,4 8,0 0,0 0,0 0,-1 0,1 1,-1-1,1 0,-1 1,1-1,-1 1,0-1,0 1,0 0,0 0,0 0,0 0,0 0,0 0,0 1,0-1,-1 1,1-1,0 1,0 0,-1 0,1 0,0 0,0 0,-1 1,1-1,0 0,0 1,0 0,0 0,-1 0,-14 9</inkml:trace>
  <inkml:trace contextRef="#ctx0" brushRef="#br0" timeOffset="1017.17">1524 920,'73'-95,"-53"65,3 1,0 1,1 0,2 2,21-16,-46 41,0 0,0-1,0 1,1 0,-1 0,0-1,1 1,-1 0,1 1,-1-1,1 0,-1 0,1 1,0-1,-1 0,1 1,0 0,-1-1,1 1,0 0,0 0,-1 0,1 0,0 0,0 1,-1-1,1 0,0 1,-1-1,1 1,0 0,-1-1,1 1,-1 0,1 0,-1 0,1 0,-1 0,0 1,0-1,1 0,-1 0,0 1,0-1,0 1,-1-1,1 1,0-1,0 1,-1 0,1-1,-1 1,0 0,1 0,-1-1,0 1,-11 104,12-105,0 1,0-1,1 1,-1-1,0 0,1 1,-1-1,1 0,-1 0,1 0,0 0,-1-1,1 1,0 0,-1-1,1 1,0-1,0 0,0 1,0-1,-1 0,1 0,0 0,0 0,0-1,0 1,0 0,-1-1,1 1,0-1,0 0,-1 1,1-1,0 0,-1 0,1 0,-1 0,1-1,-1 1,0 0,0-1,1 1,-1 0,0-1,0 0,2 0,16-10,-15 8,0 1,0-1,1 1,0-1,-1 1,1 1,0-1,0 1,1 0,-1 0,0 0,1 1,-1-1,1 2,0-1,-1 0,1 1,-1 0,1 1,0-1,-1 1,4 1,-5 2,-1 0,0 0,0 1,0-1,0 1,-1 0,1 0,-1 0,-1 0,1 0,-1 1,0-1,0 0,0 1,-1 0,5 17,-5-20,1 1,0-1,0 1,0-1,0 0,0 1,0-1,1 0,0 0,0 0,0 0,0 0,0 0,0 0,1-1,-1 1,1-1,0 0,0 0,0 0,0 0,0 0,0-1,1 1,-1-1,0 0,1 0,-1 0,2 0,16 2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45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295 226,'-59'47,"39"-33,1 1,1 1,0 0,1 1,1 1,0 0,1 1,-4 9,17-26,1 1,-1-1,1 1,-1-1,1 1,0 0,0-1,0 1,1 0,-1 0,0-1,1 1,0 0,0 0,0 0,0 0,0 0,0 0,1-1,0 1,-1 0,1 0,0-1,0 1,0 0,1-1,-1 1,1-1,-1 0,1 1,0-1,0 0,0 0,0 0,0 0,1 0,0 0,26 8,36 19,-64-28,0 0,0 0,1 0,-1 0,0 0,0 1,0-1,-1 0,1 0,0 1,0-1,-1 0,1 1,-1-1,1 1,-1-1,1 1,-1-1,0 1,0-1,0 1,0-1,0 1,0-1,0 1,0-1,-1 1,1-1,-1 1,1-1,-1 0,1 1,-1-1,0 1,0-1,0 0,0 0,1 0,-2 1,1-1,0 0,-9 8,0 0,0 0,-1-2,-1 1,1-1,-1-1,0 0,0 0,-1-1,0-1,0 0,0-1,-7 1,1-2</inkml:trace>
  <inkml:trace contextRef="#ctx0" brushRef="#br0" timeOffset="347.11">605 1,'1'71,"-13"205,2-185,3 0,6 62,-4-104,0-31</inkml:trace>
  <inkml:trace contextRef="#ctx0" brushRef="#br0" timeOffset="599.435">379 424,'39'-9,"31"-4,9 1,-4 2,-11 8,-10 4,-11 1,-6 6,-7 1,-6-1</inkml:trace>
  <inkml:trace contextRef="#ctx0" brushRef="#br0" timeOffset="914.212">1084 368,'-24'11,"0"0,0 2,1 1,1 0,0 2,1 1,1 0,0 2,-10 13,28-30,-1 1,1 0,0-1,-1 1,2 0,-1 0,0 0,0 1,1-1,0 0,-1 1,1-1,1 1,-1-1,0 1,1-1,0 1,0-1,0 1,0 0,0-1,1 1,0-1,0 1,0-1,0 0,0 1,1-1,-1 0,1 0,0 0,0 0,0 0,0 0,0 0,1-1,0 1,-1-1,1 0,0 1,0-1,1 0,5 0,0 0,1-1,-1 0,1 0,-1-1,1-1,-1 1,1-1,-1-1,1 0,-1 0,0-1,0 0,0-1,0 0,-1 0,1 0,-1-2,0 1,100-88,-107 92,-1 0,1 0,-1 0,1 0,0-1,0 1,-1 0,1 0,0 1,0-1,0 0,0 0,0 0,0 0,0 1,0-1,0 1,0-1,0 1,0-1,1 1,-1-1,0 1,0 0,1 0,-1 0,0 0,0 0,1 0,-1 0,0 0,0 0,1 0,-1 1,0-1,0 0,1 1,9 9</inkml:trace>
  <inkml:trace contextRef="#ctx0" brushRef="#br0" timeOffset="1284.07">1310 678,'94'-202,"-94"203,0-1,1 1,-1-1,0 0,0 1,1-1,-1 1,0-1,1 0,-1 1,1-1,-1 0,0 0,1 1,-1-1,1 0,-1 0,1 0,-1 1,1-1,-1 0,0 0,1 0,-1 0,1 0,-1 0,1 0,-1 0,1 0,-1 0,1 0,-1 0,1-1,-1 1,1 0,-1 0,1 0,-1-1,0 1,1 0,-1 0,1-1,-1 1,0 0,1-1,-1 1,0-1,1 1,-1 0,0-1,0 1,0-1,1 1,-1-1,0 1,0-1,0 1,0-1,0 1,0-1,0 1,0-1,0 1,0-1,0 1,3 42,-2-31,-2-8,0 1,1-1,0 0,0 1,0-1,0 0,0 1,1-1,-1 0,1 0,0 1,0-1,0 0,1 0,-1 0,1 0,-1 0,1-1,0 1,0 0,0-1,1 1,-1-1,1 0,-1 0,1 0,0 0,0 0,-1 0,1-1,1 0,-1 1,0-1,0 0,0 0,1-1,-1 1,0-1,0 0,1 0,-1 0,0 0,1 0,-1-1,3 0,4-5,0 0,-1-1,0 0,0 0,0-1,-1-1,0 1,-1-1,1 0,-2-1,0 0,0 0,1-3,16-23,-13 21</inkml:trace>
  <inkml:trace contextRef="#ctx0" brushRef="#br0" timeOffset="1531.695">1818 368,'-28'29,"-11"14,3 4,7 0,13-9,14-10,8-6,7-6,6-6,5-5,3-3,2-7,0-2,1 0,0-4,-6 0</inkml:trace>
  <inkml:trace contextRef="#ctx0" brushRef="#br0" timeOffset="1861.492">1988 509,'4'5,"1"0,-1 0,1 0,0-1,0 0,1 0,0 0,-1 0,1-1,0 0,0-1,1 1,-1-1,1 0,-1 0,1-1,0 0,-1 0,1-1,0 0,0 0,-1 0,1-1,0 0,-1-1,1 1,-1-1,1 0,-1-1,0 1,0-1,0-1,8-3,0-1,-1 0,0-1,-1-1,0 0,-1-1,0 0,0 0,-1-1,-1-1,0 0,-1 0,3-5,-10 16,0 0,0-1,0 1,0 0,0 0,-1 0,1-1,-1 1,1 0,-1-1,0 1,0 0,0-1,0 1,-1-1,1 1,0 0,-1 0,0-1,1 1,-1 0,0 0,0 0,0 0,-1 0,1 0,0 0,-1 0,0 0,1 0,-1 1,0-1,0 1,1-1,-1 1,0 0,0 0,-1 0,1 0,0 0,0 0,0 1,-1-1,1 1,0-1,-2 1,-10 2,1 0,-1 1,1 1,0 0,0 1,1 0,-1 1,1 1,1 0,-1 0,1 1,0 0,1 1,0 1,0-1,1 1,1 1,-1 0,2 0,-1 1,2 0,0 0,-4 10,6-16,1 0,0 0,1 0,-1 1,1-1,0 1,1-1,0 1,0 0,0 0,1-1,0 1,0 0,0 0,1 0,0 0,1-1,0 1,0-1,0 1,0-1,1 0,0 0,1 0,-1 0,1 0,0-1,1 1,-1-1,2 0,3 3,0-1,1-1,-1 0,2 0,-1-1,0 0,1-1,0 0,0 0,1-2,-1 1,0-1,1-1,-1 0,1-1,8 0,9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3,'-21'-2,"-1"2,0 0,0 1,0 1,0 1,1 1,0 1,0 1,0 1,0 0,-12 8,29-14,0 0,0 1,0 0,0-1,0 1,0 0,1 1,-1-1,1 1,0 0,0-1,0 1,0 1,0-1,0 0,1 1,0-1,-1 1,2 0,-1 0,0 0,1 0,-1 0,1 0,0 0,1 0,-1 0,1 1,0-1,0 0,0 1,0-1,1 0,-1 0,1 0,0 0,1 1,-1-1,1-1,0 1,0 0,0 0,0-1,2 3,4-2,0 0,0 0,0-1,0 0,1 0,0-1,-1-1,1 1,0-1,-1-1,1 1,0-2,0 1,0-1,-1 0,1-1,0 0,-1-1,0 1,1-2,-1 1,4-3,171-92,-178 97,0-1,0 2,0-1,0 1,0-1,0 1,0 1,0-1,0 1,0 0,-1 0,1 0,0 1,0-1,-1 1,1 0,-1 1,1-1,-1 1,0 0,0 0,1 1,54 25,24-19,-58-9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2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1,'-19'10,"2"-1,0 0,0 0,1 2,1 0,0 0,0 2,1 0,1 0,0 2,-10 13,22-26,0-1,0 1,0 0,0-1,0 1,1-1,-1 1,1 0,-1 0,1-1,0 1,-1 0,1 0,0 0,0-1,0 1,1 0,-1 0,0 0,1-1,-1 1,1 0,-1-1,1 1,0 0,0-1,0 1,0-1,0 1,0-1,0 1,0-1,1 0,-1 0,0 1,1-1,-1 0,1 0,-1-1,1 1,0 0,79 22,-59-19,3 0,58 26,-82-29,0 0,0 0,-1 0,1 0,0 0,0 0,-1 0,1 0,-1 1,1-1,-1 0,1 0,-1 0,0 1,0-1,1 0,-1 0,0 1,0-1,0 0,-1 1,1-1,0 0,0 0,-1 1,1-1,0 0,-1 0,1 0,-1 0,0 0,1 1,-1-1,0 0,0 0,0-1,0 1,0 0,0 0,0 0,0 0,0-1,0 1,-49 29,49-30,-13 7,-1 0,0-1,0-1,0-1,0 0,-1-1,1 0,-12-1,4-1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3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1 730,'473'-514,"-313"299,-160 215,0 1,0-1,0 1,0-1,1 1,-1-1,0 0,0 1,0-1,0 1,0-1,1 0,-1 1,0-1,0 1,1-1,-1 0,0 1,0-1,1 0,-1 1,0-1,1 0,-1 0,1 1,-1-1,0 0,1 0,-1 0,1 0,-1 1,0-1,1 0,-1 0,1 0,-1 0,1 0,-1 0,1 0,-1 0,0 0,1 0,-1-1,1 1,-1 0,1 0,-1 0,0 0,1-1,-1 1,1 0,-1 0,0-1,1 1,-1 0,0-1,0 1,1 0,-1-1,0 1,0 0,1-1,-1 1,1 47,-2-39,2 52,2-1,3 0,3 0,2-1,2 0,6 7,11 46,-29-110,-1-1,1 1,-1-1,0 1,1-1,-1 1,1 0,-1-1,0 1,0 0,1-1,-1 1,0 0,0 0,0-1,0 1,0 0,0-1,0 1,0 0,0 0,0-1,0 1,0 0,-1-1,1 1,0 0,-1-1,1 1,0 0,-1-1,1 1,-1-1,1 1,0 0,-1-1,0 1,1-1,-1 0,1 1,-1-1,1 1,-1-1,0 0,1 1,-1-1,0 0,0 0,1 0,-1 0,0 1,1-1,-1 0,0 0,0 0,1 0,-1-1,0 1,1 0,-1 0,0 0,0-1,1 1,-1 0,1 0,-1-1,0 1,1-1,-1 1,0-1,-44-29,-182-163,171 142,32 32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81 319,'21'-2,"1"-1,-1-2,0 0,0-1,-1-1,0-1,0-1,0-1,-2 0,2-2,89-64,-106 73,1 0,-1 0,0-1,-1 1,1-1,-1 1,1-1,-1 0,0 0,0 0,-1 0,1 0,-1 0,0-1,0 1,0 0,-1-1,1 1,-1 0,0-1,-1 1,1-1,-1 1,1 0,-1-1,-1 1,1 0,-2-2,-2 1,0 0,0 1,-1 0,1 0,-1 0,0 1,-1 0,1 0,0 0,-1 1,0 0,1 0,-1 1,0 0,0 0,0 0,0 1,0 0,0 1,0-1,0 1,1 1,-1-1,-5 3,-2-3,1 1,0 0,0 1,0 1,0 0,1 0,-1 1,1 1,0 0,1 1,-1 0,1 1,1 0,0 1,0 0,0 0,1 1,1 1,-1-1,2 1,0 0,0 1,1 0,0 0,1 1,1-1,-2 5,6-11,0-1,0 0,0 0,0 0,1 1,0-1,0 0,0 0,1 0,0 0,0-1,0 1,0 0,1-1,0 0,0 1,0-1,0 0,1 0,-1-1,1 1,0-1,4 3,108 52,-97-52,0-2,1 0,-1 0,1-2,0-1,-1 0,1-1,0-2,0 0,-1 0,1-2,-1-1,0 0,0-1,-1-1,0-1,17-10,135-82,-144 83</inkml:trace>
  <inkml:trace contextRef="#ctx0" brushRef="#br0" timeOffset="166.802">1181 8,'-38'38,"-32"28,-9 7,4 0,11-6,15-11,16-10,14-7,15-12,9-9</inkml:trace>
  <inkml:trace contextRef="#ctx0" brushRef="#br0" timeOffset="405.417">787 93,'26'16,"-1"1,0 1,-1 2,-1 0,-1 1,-1 1,-1 1,4 8,117 112,-134-138,0-1,0 0,1 0,0 0,0-1,0 0,0 0,0-1,1 0,-1 0,5-1,11 1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0,'-5'5,"-1"16,0 9,1 4,1 2,2-1,1-2,5-1,3-2,-6-6,-2-6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0:5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1,'-198'89,"196"-89,-1 0,1 1,0-1,0 1,0 0,0-1,0 1,0 0,0 0,0 1,0-1,0 0,1 0,-1 1,0-1,1 1,-1 0,1 0,0-1,-1 1,1 0,0 0,0 0,0 0,0 0,1 0,-1 0,1 1,-1-1,1 0,0 0,-1 0,1 1,0-1,1 0,-1 0,0 1,1-1,-1 0,1 0,-1 0,1 0,0 0,0 0,0 0,0 0,1 0,169 69,-167-69,-1 0,0 0,0 0,0 0,0 1,0 0,-1-1,1 1,-1 0,0 0,1 1,-2-1,1 0,0 1,-1-1,1 1,-1-1,0 1,0 0,0-1,-1 1,1 0,-1 0,0 0,0-1,-1 1,1 0,-1 0,1 0,-1-1,0 1,-1-1,1 1,-1-1,1 1,-1-1,0 0,0 1,-1-1,1 0,-1-1,1 1,-1 0,-4 4,0-1,-1 0,1 0,-1-1,0 0,0 0,-1-1,1 0,-1 0,0-1,0 0,0-1,-1 0,1 0,-1-1,1 0,0-1,-1 0,-6-1,-8-8,6-3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4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0,'-4'5,"-3"6,-4 2,0 3,-4-2,2 3,-3 2,-2-1,0 1,0-4,-2 2,-3 2,-2-2,3 0,1-2,-1-4,8-3,6-4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6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11 308,'43'-10,"-1"-2,0-2,-1-2,-1-2,-1-1,9-7,-46 25,1 1,-1-1,0 0,1 0,-1 0,0 0,0 0,0-1,0 1,0-1,0 1,0-1,0 0,0 0,-1 0,1 0,-1 0,0 0,1 0,-1 0,0 0,0-1,0 1,-1-1,1 1,-1 0,1-1,-1 1,0-1,1 1,-2-1,1 1,0-1,0 1,-1-1,1 1,-1-1,0 1,0 0,1-1,-2 1,1 0,0 0,0 0,-1 0,1 0,-1 0,0 0,1 0,-1 0,0 1,0-1,0 1,-1-1,-3 1,-1-1,0 1,0-1,0 2,0-1,0 1,0 0,-1 1,1 0,0 0,0 0,1 1,-1 0,0 0,1 1,-1 0,1 0,0 0,0 1,0 0,0 0,-4 5,-107 117,116-125,-42 72,42-71,0 0,1 0,-1 0,1 0,-1 0,1 0,0 0,-1 0,1 0,0 0,1 0,-1 0,0 0,0 0,1 0,-1 0,1 0,0 0,0 0,-1-1,1 1,0 0,0 0,1-1,-1 1,0-1,1 1,-1-1,1 1,-1-1,1 0,-1 0,1 0,0 0,0 0,0 0,-1 0,1-1,2 1,108 8,-86-10</inkml:trace>
  <inkml:trace contextRef="#ctx0" brushRef="#br0" timeOffset="417.592">491 308,'10'-2,"0"-1,-1 0,0 0,1-1,-1 0,-1-1,1 0,-1 0,1-1,-2 0,1 0,-1-1,1 0,-1-1,2 0,98-84,-107 92,1-1,0 0,-1 1,1-1,0 0,0 1,-1-1,1 1,0-1,0 1,0 0,0-1,0 1,0 0,0-1,0 1,0 0,0 0,0 0,0 0,0 0,0 0,0 0,0 1,0-1,0 0,-1 0,1 1,0-1,0 0,0 1,0-1,0 1,0 0,-1-1,1 1,0-1,-1 1,1 0,0 0,-1-1,1 1,-1 0,1 0,-1 0,1 0,-1 0,0-1,1 1,-1 0,0 0,0 0,1 1,3 59,-5-54,0-2,0-1,1 1,-1-1,1 0,0 1,0 0,0-1,1 0,0 1,0-1,0 1,0-1,0 0,1 1,0-1,0 0,0 0,0-1,1 1,0 0,-1-1,1 1,1-1,-1 0,0 0,1 0,-1-1,1 1,0-1,2 1,5-1,0 0,0-1,0-1,0 0,0 0,0-1,0 0,0-1,-1-1,1 1,0-2,-1 1,0-2,0 1,0-1,0-1,-1 0,0 0,0-1,-1 0,0 0,0-1,0 0,-1 0,0-1,-1 0,0 0,0-1,0-2,87-161,-83 150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338 198,'-53'377,"-11"-53,61-301,4-22</inkml:trace>
  <inkml:trace contextRef="#ctx0" brushRef="#br0" timeOffset="266.229">0 565,'39'-5,"45"-11,19-3,-3 2,-10-1,-15 3,-15 3,-14 0,-9 1,-6 3,-4-2,-2 0,-4 3</inkml:trace>
  <inkml:trace contextRef="#ctx0" brushRef="#br0" timeOffset="738.765">875 0,'-62'344,"51"-282,3 0,3 0,3 1,2 0,4 17,-4-78,0 1,0-1,0 0,1 0,-1 0,0 0,1 0,0 0,-1 0,1 0,0 0,0 0,0 0,0 0,0-1,1 1,-1 0,0-1,1 1,0-1,-1 1,1-1,0 0,-1 0,1 0,0 0,0 0,0 0,0 0,0-1,0 1,0 0,0-1,0 0,0 0,1 1,-1-1,0-1,0 1,0 0,0 0,0-1,0 1,2-1,85-45,27-49,-114 93,-1 1,0 0,0 0,1 0,-1 0,0 0,1 0,-1 0,1 1,-1-1,1 1,0-1,-1 1,1-1,-1 1,1 0,0 0,0-1,-1 1,1 1,0-1,-1 0,1 0,0 0,-1 1,1-1,-1 1,1 0,-1-1,1 1,-1 0,1 0,-1 0,1 0,-1 0,0 0,0 0,0 0,0 1,1-1,-2 0,1 1,0-1,0 1,0-1,-1 1,1-1,0 1,-1 0,0-1,1 1,-1 0,0-1,0 1,0 0,0 1,2 41,13 39,-3-69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58,'9'0,"14"0,6 0,4 0,1 0,0 0,-2-4,4-3,5 1,1-3,-3-1,-2 1,-4 3,-1 2,-3 2,-5 1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0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76,'43'-5,"33"-7,14 0,-4 1,-11-2,-15 0,-16 4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1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58,'90'233,"-26"-40,28 43,-92-235,0 0,0 0,0-1,0 1,0 0,0 0,0-1,0 1,0 0,0 0,0-1,0 1,1 0,-1 0,0-1,1 1,-1 0,0-1,1 1,-1-1,1 1,-1 0,1-1,-1 1,1-1,-1 1,1-1,0 1,-1-1,1 0,0 1,-1-1,1 0,0 0,0 1,-1-1,1 0,0 0,0 0,-1 0,1 0,0 0,0 0,-1 0,1 0,0 0,0 0,-1-1,1 1,0 0,-1 0,1-1,0 1,-1-1,1 1,0 0,-1-1,1 1,-1-1,1 0,-1 1,1-1,-1 1,1-1,-1 0,0 1,1-1,-1 0,47-185,-33 115,5-29,-6 28,3 1,3 0,26-61,-26 105,-13 27</inkml:trace>
  <inkml:trace contextRef="#ctx0" brushRef="#br0" timeOffset="595.989">705 481,'0'5,"-4"11,-3 7,1 5,2 3,0 0,2 1,1-2,1 0,-1-1,6-5,2-6</inkml:trace>
  <inkml:trace contextRef="#ctx0" brushRef="#br0" timeOffset="924.988">678 452,'57'29,"-2"2,-1 2,19 17,-70-48,0 0,0 0,0 0,0 0,-1 1,1-1,-1 1,1 0,-1 0,0-1,0 2,0-1,0 0,-1 0,1 0,-1 1,0-1,0 1,0-1,-1 1,1 0,-1-1,0 1,0-1,0 1,0 0,0-1,-1 1,0-1,0 1,0-1,0 1,0-1,-1 0,0 1,1-1,-1 0,0 0,-1 0,1 0,0-1,-1 1,0-1,-8 8,-1-1,0-1,-1 0,0-1,0 0,-1-1,0 0,0-1,0-1,-1 0,1-1,-1-1,-9 1,0-3,6-4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1 226,'2'-10,"1"0,1 1,0-1,0 1,1 0,0 0,0 0,1 1,0-1,1 1,0 1,0-1,0 1,1 1,0-1,1 2,1-2,0-2,1 0,0 1,1 0,-1 1,2 1,-1-1,1 2,0 0,0 0,0 1,2 1,-13 2,-1 1,1-1,-1 1,1 0,-1 0,1 0,-1 0,1 0,-1 0,1 0,-1 0,1 0,-1 1,1-1,-1 1,0-1,1 1,-1-1,0 1,1 0,-1 0,0 0,0 0,1 0,-1 0,0 0,0 0,0 0,0 0,-1 1,1-1,0 0,0 1,-1-1,1 0,-1 1,1-1,-1 1,0-1,1 1,-1-1,0 1,0-1,0 1,0 0,-24 66,-86 43,109-111,1 1,-1-1,0 1,1 0,-1-1,1 1,-1-1,1 1,-1 0,1 0,-1-1,1 1,0 0,-1 0,1-1,0 1,0 0,0 0,0 0,-1-1,1 1,0 0,0 0,0 0,1 0,-1-1,0 1,0 0,0 0,1 0,-1-1,0 1,1 0,-1 0,0-1,1 1,-1 0,1-1,-1 1,1 0,0-1,-1 1,1-1,0 1,-1-1,1 1,0-1,0 0,-1 1,1-1,0 0,0 0,-1 1,1-1,0 0,0 0,0 0,59 5,-46-5,19 2,0 2,-1 1,0 1,0 1,8 5,-38-11,1-1,-1 1,1 0,-1 0,0 0,0 1,1-1,-1 0,0 1,0 0,0-1,0 1,-1 0,1 0,0 0,-1 0,1 0,-1 0,0 1,0-1,0 0,0 1,0-1,0 1,-1-1,1 1,-1-1,0 1,0-1,1 1,-2-1,1 1,0-1,0 1,-1-1,0 1,1-1,-1 1,0-1,0 1,0-1,-1 0,1 0,0 0,-1 0,1 0,-1 0,0 0,0 0,0 0,0 0,-21 19,0-1,-1-1,-2-1,1-1,-2-1,0-1,-28 10,34-15,-7 3,4-3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0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339 141,'-22'189,"16"-117,3 1,3 0,4-1,5 25,-5-73,1-5,-1 1,-2 0,0 0,0 1,-2-1,-1 0,0 0,-2 0,0 0,-1 0,-1 0,-1-9</inkml:trace>
  <inkml:trace contextRef="#ctx0" brushRef="#br0" timeOffset="254.587">0 649,'38'-10,"33"-7,8-7,0 2,-7 4,-13 0,-10 4,-10 4,-6-2,-4 2,-7-2,-7 1</inkml:trace>
  <inkml:trace contextRef="#ctx0" brushRef="#br0" timeOffset="704.319">763 0,'-20'92,"4"2,4-1,4 6,34 148,-26-241,0 0,0 1,0 0,0-1,1 1,0 0,1-1,-1 1,1-1,0 0,1 1,0-1,0 0,0-1,0 1,1 0,4 4,-5-10,0 0,1 1,-1-1,0 0,0-1,1 1,-1 0,0-1,0 0,1 0,-1 0,0 0,0 0,0-1,-1 1,1-1,0 0,0 0,-1 0,1 0,-1 0,0-1,0 1,2-3,0 1,97-84,-99 86,0 0,-1 1,1 0,0-1,0 1,0 0,0 0,0 0,1 0,-1 0,0 0,0 1,1-1,-1 1,0-1,1 1,-1 0,0 0,1 0,-1 0,0 1,1-1,-1 1,0-1,0 1,1 0,-1 0,0 0,0 0,0 0,0 0,0 1,0-1,0 0,-1 1,1 0,0-1,-1 1,1 0,-1 0,0 0,0 0,0 0,0 0,0 0,0 1,0-1,0 1,11 165,-11-167,-1 1,0-1,1 0,-1 0,1 1,0-1,-1 0,1 0,0 0,0 0,-1 0,1 0,0 0,0 0,0 0,0 0,0 0,1-1,-1 1,0 0,0-1,0 1,1-1,-1 1,0-1,1 0,-1 1,0-1,1 0,-1 0,0 0,1 0,-1 0,0 0,1-1,-1 1,0 0,0-1,1 1,-1 0,0-1,0 0,1 1,-1-1,0 0,0 0,0 0,11-9</inkml:trace>
  <inkml:trace contextRef="#ctx0" brushRef="#br0" timeOffset="1066.879">1298 733,'17'-3,"0"-1,0-1,0 0,-1-1,0-1,0-1,-1 0,0-1,0 0,-1-1,0-1,-1 0,0-1,-1-1,1-1,-11 11,-1 1,0 0,0-1,0 1,0-1,0 1,-1-1,1 1,-1-1,0 1,1-1,-1 1,0-1,-1 0,1 1,0-1,-1 1,1-1,-1 1,0-1,0 1,0-1,0 1,0 0,-1 0,1-1,-1 1,1 0,-1 0,0 0,0 1,0-1,0 0,0 1,0-1,0 1,0 0,-1 0,1 0,0 0,-1 0,1 0,-1 0,1 1,-1 0,0-1,1 1,-1 0,1 0,-1 0,0 1,1-1,-1 0,1 1,-1 0,1 0,-1 0,1 0,0 0,-2 1,-6 2,0 0,1 1,-1 0,1 1,1 0,-1 0,1 1,0 0,0 0,1 1,0 0,0 0,1 1,0-1,1 2,0-1,0 0,1 1,0 0,0 0,2 0,-1 1,1-1,0 1,1 8,1-15,0-1,0 1,1-1,-1 1,1-1,0 1,0-1,0 0,1 1,-1-1,1 0,-1 0,1 0,0 0,0 0,1-1,-1 1,1-1,-1 1,1-1,0 0,0 0,0 0,0 0,0-1,0 1,0-1,1 1,-1-1,0 0,1-1,0 1,119 7,-112-8,23-1,-3 0</inkml:trace>
  <inkml:trace contextRef="#ctx0" brushRef="#br0" timeOffset="1335.117">1750 875,'5'-19,"1"-12,0-5,4 0,0 0,-2 1,3 3,4 1,0 1,1 7,-1 1,2 5,-3 0,1 4,-1 8,-4 5</inkml:trace>
  <inkml:trace contextRef="#ctx0" brushRef="#br0" timeOffset="1651.185">2117 677,'20'-16,"-2"-1,0-1,-1 0,-1-2,0 0,-2 0,0-2,1-4,-3-26,-12 51,0 0,0 0,0 0,0 0,-1 0,1 0,0 0,-1 0,1 0,0 1,-1-1,1 0,-1 0,0 1,1-1,-1 0,1 0,-1 1,0-1,0 1,1-1,-1 1,0-1,0 1,0-1,0 1,0 0,1-1,-1 1,0 0,0 0,0 0,0 0,0-1,0 2,0-1,0 0,0 0,0 0,0 0,0 0,0 1,1-1,-1 0,0 1,0-1,0 1,0-1,1 1,-1-1,0 1,-13 6,1 1,0 0,1 1,-1 1,2 0,-1 0,1 1,1 0,0 1,1 0,0 1,1 0,-5 10,10-18,-1 1,1 0,0 0,0 0,0 1,1-1,0 1,1-1,-1 1,1 0,0 0,1 0,0-1,0 1,0 0,1 0,0 0,0-1,1 1,0 0,0-1,0 1,1-1,0 0,0 0,1 0,0 0,0-1,0 0,1 1,-1-1,1-1,0 1,4 2,7-1,0 0,1-1,0-1,-1 0,1-1,1-1,-1-1,0 0,0-1,1-1,-1-1,12-2,4-1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746 0,'-38'38,"-37"37,-16 16,-1 1,10-10,10-9,11-13,7-11,8-9,12-7,7-5,2-1,7-1,1-5,3-6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1,'-63'59,"38"-38,0 2,2 1,1 0,0 2,2 0,-13 25,30-48,0 0,1 1,0-1,0 1,0-1,0 1,0 0,1 0,-1 0,1 0,0 0,0 0,1 0,-1 0,1 0,0 0,0 0,0 0,1 0,-1 1,1-1,0 0,0 0,1-1,-1 1,1 0,0 0,0-1,0 1,0-1,0 1,1-1,0 0,0 0,0 0,0 0,11 0,0 0,0-1,0 0,0-1,0-1,0 0,0-1,0-1,0 0,0-1,0 0,0-1,12-6,22-9,-26 10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1,'-29'43,"-24"33,-2 14,2-4,7-7,10-12,6-12,9-7,8-6,6-6,4-3,3-9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4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1,'27'31,"-2"1,0 1,-3 2,-1 0,-1 1,-2 1,-2 1,3 14,-9-32,0 0,-2 1,0 1,-2-1,0 1,-2 0,0 0,-1 1,-2-1,0 1,-1-1,-2 1,0-1,-1 1,-1-1,-1 0,-1-1,-1 1,-1-1,-1 0,-1-1,-1 0,-7 10,-1-7,-1 0,-1-1,-1-1,-1-1,-1-1,-4 1,-1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1,'-42'76,"4"2,3 1,3 2,4 2,4 0,-4 37,21-97,1 1,2 0,0 0,2 0,0 0,2 1,1-1,0 0,2 1,1-1,1 0,1-1,1 1,1-1,1-1,1 0,1 0,1-1,1 0,0-1,2 0,0-1,2-1,0-1,11 9,-6-10,0-2,2 0,-1-2,2 0,0-2,0-1,18 4,2-2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1:25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0 113,'25'94,"-4"1,-5 1,-3 0,-5 1,-4 30,-1-85,-3-41,0-1,0 1,0 0,0-1,0 1,1 0,-1-1,0 1,0 0,1-1,-1 1,0-1,0 1,1 0,-1-1,1 1,-1-1,1 1,-1-1,1 1,-1-1,1 1,-1-1,1 0,-1 1,1-1,0 0,-1 1,1-1,0 0,-1 0,1 0,0 1,-1-1,1 0,0 0,-1 0,1 0,0 0,-1 0,1-1,0 1,-1 0,1 0,0 0,-1-1,1 1,0 0,-1-1,1 1,-1 0,1-1,-1 1,1-1,-1 1,1-1,0 1,14-17,0 1,-1-2,0 0,-2 0,0-1,-1-1,-1 0,-1 0,0-4,-4 15,213-537,-209 520</inkml:trace>
  <inkml:trace contextRef="#ctx0" brushRef="#br0" timeOffset="7649.951">734 622,'0'-1,"0"1,0-1,0 0,0 0,0 0,0 0,0 0,0 1,0-1,-1 0,1 0,0 0,-1 1,1-1,0 0,-1 1,1-1,-1 0,1 0,-1 1,0-1,1 1,-1-1,0 1,1-1,-1 1,0-1,1 1,-1 0,0-1,0 1,0 0,1-1,-1 1,0 0,0 0,0 0,1 0,-1 0,0 0,0 0,0 0,0 0,1 0,-1 1,0-1,0 0,0 0,1 1,-1-1,0 1,0-1,1 0,-1 1,0 0,1-1,-1 1,1-1,-1 1,0 0,1-1,0 1,-1 0,1-1,-1 1,1 0,0 0,-1 0,1 0,-15 14,1 0,0 2,1-1,1 2,1-1,0 2,1-1,1 1,-5 17,-35 64,-40 42,200-260,142-184,-253 301,0 1,1-1,-1 1,0-1,1 1,-1 0,0-1,1 1,-1 0,0-1,1 1,-1 0,1 0,-1-1,1 1,-1 0,1 0,-1 0,0-1,1 1,-1 0,1 0,-1 0,1 0,-1 0,1 0,-1 0,1 0,-1 0,1 0,-1 0,1 1,-1-1,1 0,-1 0,1 0,-1 1,1-1,-1 0,0 0,1 1,-1-1,1 0,-1 1,0-1,0 1,1-1,-1 0,0 1,1-1,-1 1,0-1,0 1,0-1,0 1,1-1,-1 1,0-1,0 1,0-1,0 1,0-1,0 1,0-1,0 1,0-1,-1 0,1 1,0 0,2 49,-2-38,4 15,1-2,1 1,1 0,2-1,8 17,7 22,3 10,-21-62</inkml:trace>
  <inkml:trace contextRef="#ctx0" brushRef="#br0" timeOffset="7994.941">593 904,'10'-5,"12"-1,8 0,3 1,1 2,-1 0,0 2,-2 1,-2 0,1 0,-2 0,0 1,0-1,-4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1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646 352,'-217'246,"-167"248,340-432,65-79,382-485,-306 390,63-70,56-41,-109 119,-107 103,1 0,-1 0,1 1,-1-1,1 0,-1 0,1 1,-1-1,1 0,-1 1,1-1,0 1,-1-1,1 1,0-1,0 1,-1-1,1 1,0 0,0-1,0 1,0 0,-1 0,1 0,0 0,0-1,0 1,0 0,0 0,0 1,-1-1,1 0,0 0,0 0,0 1,0-1,-1 0,1 1,0-1,0 1,0-1,-1 1,1-1,0 1,-1-1,1 1,-1 0,1-1,0 1,-1 0,0-1,1 1,-1 0,1 0,-1 0,4 54,-4-46,-31 388,29-364,-2 5,1 0,2 0,2 0,1 0,2 0,2 0,1-1,2 0,1 0,11 23,-21-60,0 0,-1-1,1 1,0 0,0 0,-1 0,1 0,0 0,-1 1,1-1,0 0,-1 0,1 0,0 0,-1 0,1 0,0 0,0 1,-1-1,1 0,0 0,-1 0,1 1,0-1,0 0,0 0,-1 0,1 1,0-1,0 0,0 1,0-1,-1 0,1 1,0-1,0 0,0 0,0 1,0-1,0 0,0 1,0-1,0 0,0 1,-35-29,30 23,-50-33,-1 1,-1 4,-2 1,-1 4,-1 2,-21-4,-6-5,-233-86,296 111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78,'-20'24,"0"0,2 1,0 1,2 0,1 2,1 0,1 0,2 1,1 1,-1 5,10-31,-1 0,1 0,0 0,1 0,-1 0,1 0,-1 0,1 0,0 0,0 0,1 0,0 0,-1 0,1 0,0 0,1 0,-1-1,1 1,0 0,0-1,0 1,0-1,0 0,1 0,-1 1,1-2,0 1,0 0,0-1,1 1,-1-1,0 0,1 0,0 0,-1 0,1-1,0 0,0 1,0-2,2 2,5-2,0 0,0-1,0 0,0-1,0 0,0-1,0 0,0 0,-1-1,0-1,0 0,0 0,0-1,-1 0,0-1,0 1,-1-2,0 0,0 0,0 0,-1-1,-1 0,1 0,-2-1,1 1,-1-1,-1-1,0 1,0-1,-1 1,0-1,-1 0,0 0,-1 0,0 0,-1-5,-2 3,-1 0,0 0,-1 0,0 1,-1-1,0 1,-1 0,-1 0,0 1,0 0,-1 0,-1 1,0-1,0 2,-1 0,0 0,0 1,-1 0,0 0,-1 1,-8-3,17 8,1 0,-1 1,0-1,0 1,0 0,0 0,0 0,0 0,0 1,0-1,0 1,0 0,0-1,0 2,-1-1,1 0,0 1,0-1,0 1,0 0,0 0,-2 1,-8 9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5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0 562,'170'-316,"-170"314,0 0,1 0,-1 1,1-1,0 0,-1 0,1 0,0 0,0 1,0-1,1 1,-1-1,0 0,0 1,1 0,-1-1,1 1,-1 0,1 0,0 0,-1 0,1 0,0 0,0 0,0 1,-1-1,1 1,0-1,0 1,0 0,0-1,0 1,0 0,0 1,0-1,0 0,0 0,0 1,0-1,0 1,-1 0,1-1,0 1,0 0,0 0,-1 0,1 0,-1 1,1-1,-1 0,1 1,-1-1,1 2,34 62,-31-54,0-1,1 1,0-1,1 0,0 0,0-1,1 0,0 0,1-1,4 4,-7-7,0 0,0-1,1 0,-1 0,1 0,0-1,0 0,0 0,0-1,1 0,-1 0,1-1,-1 0,1 0,0 0,-1-1,1-1,-1 1,1-1,-1 0,1-1,-1 0,1 0,-1-1,0 0,5-2,0-4,-1 0,0 0,0-1,-1-1,0 0,0 0,-1-1,-1 0,0 0,-1-1,0 0,-1-1,-1 1,0-1,0 0,-2 0,1-1,-2 1,0-1,-1 0,0 1,-2-1,1 0,-2 1,-1-11,1-31,2 32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41,'-10'-6,"0"0,0 1,-1 1,0 0,0 0,0 1,0 0,0 1,0 1,-1-1,1 2,-1 0,1 0,-1 1,1 0,0 1,-1 0,1 1,0 0,1 1,-1 0,0 1,1 0,0 1,0 0,1 0,0 1,-2 2,1 4,0 0,1 1,0 1,1 0,1 0,0 0,1 1,0 0,-2 15,6-25,1 0,0 0,0 0,0 0,1 0,-1 0,2 0,-1 0,1 1,0-1,0 0,0 0,1 0,0-1,0 1,1 0,0-1,0 1,0-1,0 0,1 0,0 0,0-1,0 1,0-1,1 0,0 0,1 0,0-1,1 0,-1 0,1 0,0-1,0 0,1-1,-1 0,0 0,0 0,1-1,-1 0,0 0,0-1,1 0,-1 0,0-1,0 0,0 0,2-2,124-67,-111 52,-1-1,0-1,-2-1,0-1,-2 0,0-1,2-8,-18 30,-1 3,0-1,1 0,-1 1,0-1,0 1,0-1,1 0,-1 1,0-1,0 0,1 1,-1-1,0 0,1 0,-1 1,0-1,1 0,-1 0,1 1,-1-1,0 0,1 0,-1 0,1 0,-1 0,1 0,-1 0,0 1,1-1,-1-1,1 1,-1 0,1 0,-1 0,0 0,1 0,-1 0,1 0,-1 0,0-1,1 1,-1 0,1 0,-1-1,0 1,1 0,-1 0,0-1,0 1,1 0,-1-1,0 1,0-1,1 1,-1 0,0-1,0 1,0-1,0 1,1 0,-1-1,0 1,0-1,0 1,0-1,0 1,0 0,0-1,0 1,-1-1,3 14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337 340,'-29'-5,"-165"65,86-14,109-46,-1 0,0 0,0 0,1-1,-1 1,0 0,1 0,-1 0,0 0,1 0,-1 0,0-1,1 1,-1 0,1 0,-1 0,0 0,1 0,-1 0,0 1,1-1,-1 0,0 0,1 0,-1 0,0 0,1 0,-1 1,0-1,1 0,-1 0,0 0,1 1,-1-1,0 0,0 0,0 1,1-1,-1 0,0 1,0-1,0 0,1 1,-1-1,0 0,0 1,0-1,0 0,0 1,0-1,0 0,0 1,0-1,0 1,0-1,0 0,0 1,0-1,0 0,0 1,-1-1,1 0,0 1,0-1,0 0,0 1,-1-1,1 0,0 1,32 1,170 18,-200-20,0 0,0 0,0 1,0-1,0 1,0 0,0 0,0-1,0 1,0 0,0 1,0-1,-1 0,1 0,0 1,-1-1,1 1,-1 0,0-1,1 1,-1 0,0 0,0-1,0 1,0 0,0 0,-1 0,1 0,-1 1,1-1,-1 0,0 0,0 0,0 0,0 0,0 0,0 1,0-1,-1 0,1 0,-1 0,0 0,0 0,1 0,-1 0,0 0,-1 0,1-1,0 1,0 0,-1-1,1 1,-1-1,0 1,-113 105,33-40,10 22,70-86,1 1,-1-1,1 1,0-1,0 1,0-1,1 1,-1 0,1-1,0 1,0 0,0-1,0 1,1 0,-1-1,1 1,0 0,0-1,1 1,-1-1,1 0,-1 1,1-1,0 0,0 0,1 0,-1 0,0 0,1-1,2 4,0-1,1 0,0 0,0 0,0-1,0 0,0 0,1 0,0-1,0 0,0-1,0 1,0-1,0-1,1 1,-1-1,0 0,1-1,-1 0,1 0,-1-1,1 0,-1 0,0 0,1-1,-1-1,1 1,14-11,-4 1</inkml:trace>
  <inkml:trace contextRef="#ctx0" brushRef="#br0" timeOffset="287.519">224 1,'-19'109,"6"2,5-1,4 1,10 105,4 98,1-218,-7-73,-1 0,-1 1,0-1,-2 1,-1-1,-3 14,-24 65,21-84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92,'-6'11,"0"1,1 0,0 0,1 0,0 0,1 1,0-1,1 1,1 0,0 0,1 0,0 0,0-1,2 1,0 0,0 0,1-1,4 12,-5-21,0 0,1 0,-1 0,1 0,-1 0,1 0,0-1,0 1,0-1,0 0,1 0,-1 0,1-1,-1 1,1-1,-1 1,1-1,0 0,0-1,0 1,-1-1,1 0,0 1,0-2,0 1,0 0,-1-1,1 0,0 0,0 0,0 0,8-3,0 1,-1-2,1 0,-1 0,0-1,-1 0,1-1,-1 0,2-3,-8 7,1-1,-1 0,1 0,-1 0,0 0,-1-1,1 1,-1-1,0 0,0 0,0 0,-1-1,1 1,-2-1,1 1,0-1,-1 0,0 0,0 1,-1-1,0 0,0 0,0 0,-1 0,0 1,0-1,0 0,-1 1,1-1,-1 1,-1-1,1 1,-1 0,0 0,0 0,-1 0,1 0,-1 1,0 0,0 0,0 0,-1 0,0 0,-2 0,-2-1,0 0,0 1,-1 0,0 1,0 0,0 0,0 1,0 1,0-1,-1 2,1-1,0 2,-1-1,-4 2,-6 4</inkml:trace>
  <inkml:trace contextRef="#ctx0" brushRef="#br0" timeOffset="384.07">520 375,'127'-221,"-74"164,-51 57,0 0,0 0,0 1,0-1,1 1,-1-1,-1 1,1-1,0 1,0 0,0 0,0 0,0 0,-1 0,1 1,0-1,-1 0,1 1,-1-1,0 1,1 0,-1-1,0 1,0 0,0 0,0 0,0 0,-1 0,1 0,-1 0,1 0,-1 0,1 0,-1 0,0 0,0 0,0 0,4 11,-2-6,-1 0,2-1,-1 1,1-1,0 1,0-1,1 0,0 0,0 0,0-1,1 1,-1-1,1 0,1 0,-1-1,1 0,0 0,0 0,0 0,0-1,0 0,1-1,0 1,-1-1,1 0,0-1,0 0,0 0,0 0,0-1,0 0,0-1,0 1,0-1,0-1,0 1,0-1,0 0,0-1,12-10,0-2,-2 1,0-2,-1-1,0 0,-1 0,-1-2,-1 0,-1 0,1-3,26-52,-32 58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1 785,'233'-269,"-186"226,-46 44,0-1,0 1,0 0,0 0,0 0,0 0,0 0,0 0,0 1,0-1,-1 0,1 0,0 0,-1 1,1-1,-1 0,0 1,1-1,-1 1,0-1,0 0,0 1,0-1,0 1,0-1,0 1,0-1,0 0,-1 1,1-1,-1 2,1-1,-3 36,4 79,-1-113,1 0,0-1,0 1,0-1,0 0,1 1,0-1,-1 0,1 0,0 0,0 0,1 0,-1 0,1 0,-1-1,1 1,0-1,0 0,0 0,0 0,0 0,1-1,-1 1,0-1,1 0,-1 0,1 0,-1 0,1-1,3 1,0-1,1 0,-1-1,0 0,-1 0,1 0,0-1,0 0,0 0,-1-1,1 0,-1 0,0 0,0-1,0 0,0 0,-1 0,0-1,0 0,3-3,5-6,-1 0,0-1,-1-1,-1 1,0-2,-1 1,0-4,25-74,-31 73</inkml:trace>
  <inkml:trace contextRef="#ctx0" brushRef="#br0" timeOffset="417.621">961 474,'-15'13,"1"0,0 1,1 0,0 1,2 0,-1 1,2 1,0-1,1 2,1-1,1 1,0 0,1 1,0 6,5-21,1-1,-1 1,1-1,0 1,0 0,1-1,-1 1,1-1,0 1,-1 0,2-1,-1 0,0 1,1-1,-1 0,1 0,0 1,0-1,0-1,1 1,-1 0,1-1,-1 1,1-1,0 0,0 1,0-2,0 1,1 0,-1 0,0-1,1 0,-1 0,1 0,-1 0,1 0,-1-1,1 0,0 1,-1-1,3-1,7 2,0-2,0 1,-1-2,1 0,0 0,0-1,-1-1,0 0,1-1,-2 0,1-1,0 0,-1-1,0 0,-1-1,0 0,0 0,-1-1,0-1,0 1,-1-1,0-1,4-7,11-20,-1 0,-3-2,0 0,-3-2,-1 1,2-18,-10 38,-1 0,0 0,-1 0,-2-1,0 0,-1 1,-2-1,0 0,-1 0,-1 0,-1 0,-4-14,5 31,1 0,-1 1,0-1,0 1,0 0,0 0,-1 0,0 0,0 0,0 0,0 1,-1-1,1 1,-1 0,0 0,0 0,0 1,0-1,0 1,-1 0,1 0,-1 1,1-1,-1 1,0 0,1 0,-1 1,0-1,0 1,0 0,0 1,1-1,-1 1,0 0,0 0,1 0,-1 0,1 1,-1 0,-9 7,0 1,2 0,-1 1,1 1,1 0,0 0,0 1,1 0,1 1,1 0,0 1,0 0,2 0,-1 0,2 1,0 0,1 0,1 0,1 0,0 1,1-1,0 1,2-1,0 1,0-1,2 1,3 13,-1-15,0-1,1 1,1-1,0 0,1-1,0 0,1 0,0-1,1 0,1-1,0 0,0 0,1-1,0-1,1 0,0 0,7 2,10 6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3,'-12'-2,"-2"16,14-2,0-1,2 1,-1-1,1 1,1-1,0 1,1-1,0-1,1 1,0 0,5 8,-3-4,64 115,-38-106,-16-21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2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17,'6'-17,"6"42,93 251,-104-276,-1-1,0 0,0 1,0-1,1 0,-1 1,0-1,1 1,-1-1,0 1,1-1,-1 1,1-1,-1 1,1-1,-1 1,1-1,-1 1,1 0,0-1,-1 1,1 0,-1 0,1-1,0 1,-1 0,1 0,0 0,-1 0,1 0,0 0,-1 0,1 0,0 0,-1 0,1 0,0 0,-1 1,1-1,0 0,-1 0,1 1,-1-1,1 0,-1 1,1-1,-1 0,1 1,-1-1,1 1,-1-1,1 1,-1-1,1 1,-1 0,0-1,0 1,1-1,-1 1,0 0,0-1,1 1,6-18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0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1,'-1'1,"-1"0,1 0,-1 0,1 1,0-1,0 0,0 1,0-1,0 1,0-1,0 1,0-1,0 1,1 0,-1 0,1-1,-1 1,1 0,0 0,0-1,-1 1,1 0,0 0,1 0,-1-1,0 1,1 0,-1 0,0 0,1-1,0 1,0 0,-1-1,1 1,0-1,1 6,5 21,1 0,1-1,2 0,0-1,10 13,24 61,-29-70,-7-24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1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1,'-5'19,"-1"11,0 6,6-4,3-3,5-5,2-3,4 0,0 2,-3 1,-3 1,-3 2,2-4,1-11,-2-12,-2-6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2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0,'31'97,"-10"-49,79 230,-56-172,-40-125,-5 1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2:3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1,'0'5,"0"6,5 2,1 2,1 5,2 3,1 3,3 1,0 1,-3 1,2-5,-2-2,-1-9,-3-11,-3-7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0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0,'-18'31,"-5"107,13-65,3 1,4 0,5 73,0-31,-19-14,12-90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6.8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340 756,'-21'4,"-1"2,1 0,0 2,1 0,0 1,0 1,1 1,0 0,1 2,0 0,1 1,1 1,0 0,-3 6,15-18,0 0,0 1,0 0,0 0,0 0,1 0,0 0,0 1,0 0,0-1,1 1,0 0,0 0,0 1,0-1,1 0,0 0,0 1,1-1,-1 1,1-1,0 1,1-1,-1 0,1 1,0-1,0 0,1 1,0-1,0 0,0 0,0 0,1 0,2 3,2-2,0 0,1-1,-1 0,1 0,0-1,1 0,-1 0,0-1,1 0,0 0,0-1,0 0,0-1,0 0,0-1,0 1,0-2,0 1,1-1,-1-1,0 0,-1 0,1 0,6-4,9-3,0-1,0-1,-2-1,1-1,-1-1,-1-1,-1 0,5-7,13-16,-2-2,-2-2,-2-1,17-29,-36 53,11-13,-1-1,-2-2,-1 0,-2-1,-1 0,-2-2,-2 0,-1 0,-2-1,-2-1,-1 1,-2-1,-1-23,-5 51,-1 0,0-1,0 1,-2 0,1 0,-1 1,-1-1,0 1,-1 0,0 0,-1 0,-6-7,9 13,0 0,0 1,-1-1,0 1,0 0,0 1,0-1,0 1,-1 0,1 0,-1 0,0 1,0 0,0 0,0 1,0 0,0 0,0 0,0 1,-1-1,1 2,0-1,0 1,-1-1,1 2,-2 0,-12 6,1 1,0 2,0-1,1 2,1 1,0 0,1 1,0 0,1 2,1 0,0 0,1 1,1 1,-1 4,-8 7,1 2,2 0,1 1,2 1,1 1,1 0,2 0,2 1,1 0,2 1,1 0,1 0,3 0,1 1,1-1,2 0,2 0,1 0,0-16,1-1,1 0,1 0,0-1,1 0,1-1,1 0,2 1,20 23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1 309,'117'-227,"-109"214,-6 7,1 1,0-1,0 1,0 0,0 0,1 0,0 1,0-1,0 1,1 0,0 0,-1 1,1-1,1 1,-5 3,0 1,1-1,-1 1,0 0,0 0,0 0,0 0,0 0,0 0,0 0,0 0,0 0,0 0,0 0,-1 1,1-1,0 0,-1 0,1 1,-1-1,0 1,1-1,-1 0,0 1,0-1,0 1,0-1,0 1,0-1,0 0,-1 1,1 0,0 1,20 115,-19-115,0 1,0-1,0 0,1 1,0-1,-1 0,1 0,0 0,0-1,1 1,-1 0,1-1,-1 1,1-1,0 0,0 0,0 0,0 0,0 0,0-1,1 0,-1 1,0-1,1 0,-1-1,1 1,-1-1,1 1,-1-1,1 0,3-1,7-3,1-1,-1-1,0 0,-1-1,1 0,-2-1,1-1,-1 0,0 0,-1-2,0 1,-1-1,0-1,0 0,-1 0,5-10,-4 6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0 143,'38'-10,"23"-8,5 0,2 2,-2-1,-2 3,-8 3,-3 4,-6 3,-1-2,-4-1,-5 2,-3 0,-2 3,-3 0,-1 2,0-1,-6 2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1,'-16'353,"11"-300,3 0,2-1,3 1,5 26,-3-43,1-1,2-1,1 1,14 31,-22-63,0 0,0-1,0 1,1 0,-1 0,1-1,0 1,0-1,0 1,0-1,0 0,1 0,-1 0,1 0,-1 0,1 0,0-1,0 1,-1-1,1 0,0 0,0 0,0 0,0-1,1 1,-1-1,0 1,0-1,0 0,0-1,0 1,1 0,-1-1,0 0,0 1,0-1,0-1,0 1,-1 0,1-1,0 1,2-3,19-13,-1-1,-1-2,-1 0,0-1,-2-2,11-14,29-32,-59 67,1 0,0 0,0 1,0-1,0 1,0-1,0 1,0-1,0 1,1-1,-1 1,1 0,-1 0,1 0,-1 0,1 0,-1 0,1 0,0 0,0 1,-1-1,1 1,0-1,0 1,0 0,0-1,-1 1,1 0,0 0,0 1,0-1,0 0,0 0,-1 1,1-1,0 1,0 0,-1 0,1-1,0 1,-1 0,1 0,-1 1,1-1,-1 0,0 0,1 1,-1-1,0 1,1 0,6 109,-10-101,1 0,1-1,0 1,0 0,1 0,0-1,0 1,1 0,1-1,-1 0,2 1,-1-1,3 3,-4-9,0 0,0 0,1-1,-1 0,1 1,-1-1,1 0,0 0,0 0,0-1,0 1,0-1,0 1,0-1,1 0,-1 0,0-1,1 1,-1-1,0 1,1-1,-1 0,1 0,-1-1,1 1,-1-1,15-4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0,'-15'29,"1"9,2-6,8-14,5-10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2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1,'-39'18,"23"-11,1 0,0 0,0 1,1 1,0 1,0 0,1 1,-8 8,19-17,0 0,0 0,1 0,-1 0,1 0,-1 0,1 1,0-1,0 0,0 1,0-1,0 1,0-1,1 1,0-1,-1 1,1 0,0-1,0 1,0 0,0-1,1 1,-1-1,1 1,-1-1,1 1,0-1,0 1,0-1,1 0,-1 1,0-1,1 0,-1 0,1 0,1 0,82 58,-60-46,-21-12,0-1,-1 1,1 0,-1 0,0 0,1 0,-1 1,0-1,0 1,0 0,-1 0,1 0,-1 0,1 0,-1 0,0 1,0-1,-1 1,1 0,-1-1,0 1,0 0,0 0,0 0,-1 0,1 0,-1 0,0 0,0 0,-1 0,1-1,-1 1,0 0,0 0,0 0,0 0,-1-1,1 1,-3 2,-3 3,-1 1,-1-2,0 1,0-1,-1-1,1 0,-2 0,1-1,-1 0,0 0,0-1,0-1,-1 0,0-1,0 0,0-1,0 0,-8 0,-21-15,28 1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1 289,'1'-1,"67"-31,-1-4,-2-2,-1-3,14-16,11-27,-88 85,1 0,0 0,-1 0,1-1,-1 1,1 1,-1-1,0 0,1 0,-1 0,0 1,0-1,0 1,0-1,0 1,0-1,0 1,0 0,-1-1,1 1,-1 0,1 0,-1-1,0 1,1 0,-1 0,0 0,0-1,0 1,-1 0,1 0,0 0,-1-1,1 1,-1 0,0 0,1 2,-4 430,0-284,-22 144,24-264,-1-1,-2 1,0-1,-2 0,-2 0,0-1,-2 0,-1-1,-1 0,-1-1,-1 0,-2-1,-1-1,-6 6,22-28,0 1,0-1,-1 0,1 0,0 0,-1 0,0-1,1 1,-1-1,0 1,0-1,0 0,0 0,0 0,0-1,0 1,0-1,0 1,0-1,0 0,0 0,0-1,0 1,-1-1,1 1,0-1,0 0,0 0,1 0,-1-1,0 1,0-1,1 1,-1-1,1 0,-1 0,1 0,0 0,0-1,0 1,0 0,0-1,0 0,1 1,-1-1,0-1,-3-13,0 0,0 0,2 0,0 0,1-1,1 1,0-1,2 1,0-1,1 1,0-1,1 1,2 0,-1 0,2 1,0-1,3-3,-4 4,1 0,0 1,1 0,1 0,1 0,0 1,0 1,1-1,1 1,0 1,1 0,1 1,0 0,0 1,1 1,0 0,0 0,1 2,0 0,1 0,1 1,95-21,-88 24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60,'-1'1,"-10"10,1 0,0 1,1 1,1 0,0 0,0 1,2-1,-1 2,2-1,0 1,1 0,0 0,1 0,1 0,0 0,1 1,1 2,2-13,0-1,0 1,0-1,0 0,1 0,0 0,0 0,0-1,1 1,-1-1,1 1,-1-1,1 0,0-1,1 1,-1-1,0 0,1 0,-1 0,1 0,-1-1,1 0,0 0,0 0,-1 0,1-1,0 0,0 0,0 0,0-1,-1 0,1 0,0 0,0 0,-1-1,1 1,-1-1,1 0,-1-1,0 1,0-1,0 0,0 0,0 0,5-6,0 0,-1 0,0-1,0 0,-1 0,0-1,-1 0,0 0,-1-1,0 0,-1 1,-1-2,1 1,-2 0,0-1,0 1,-1-1,-1 1,0-1,-1 0,0 1,-1-1,0 1,-1 0,0-1,1 9,1 1,-1-1,1 1,-1 0,0 0,0 0,-1 0,1 0,-1 0,1 0,-1 1,0 0,0-1,0 1,0 0,0 0,-1 1,-1-2,-15-4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3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25 460,'-6'-17,"1"0,1 0,1 0,0-1,1 1,1-1,1 1,0-1,1 1,1-1,1 1,0 0,2 0,-1 0,3-1,-4 4,1 1,0-1,1 1,1 0,0 0,1 1,0 0,1 0,0 0,1 1,0 0,10-8,15 6,-19 12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0 323,'142'-229,"-141"227,-1 0,1 1,0-1,-1 0,1 1,0-1,0 1,0-1,0 1,0-1,0 1,1 0,-1 0,0-1,1 1,-1 0,1 0,-1 0,1 1,-1-1,1 0,0 0,-1 1,1-1,0 1,-1 0,1-1,0 1,0 0,-1 0,1 0,0 0,0 0,0 1,-1-1,1 1,0-1,-1 1,1-1,0 1,-1 0,1 0,-1 0,1 0,-1 0,1 0,-1 0,0 0,0 0,0 1,1-1,-1 1,0-1,-1 1,1-1,0 1,0-1,-1 1,1 1,7 48,7 20,-13-70,-1 1,0 0,0-1,1 1,-1 0,1-1,0 0,-1 1,1-1,0 0,0 0,0 0,0 0,0-1,0 1,0 0,0-1,0 1,0-1,0 0,0 0,0 1,0-1,1-1,-1 1,0 0,0-1,0 1,0-1,0 1,0-1,2-1,10-4,0 0,-1-2,1 1,-1-2,-1 0,0 0,0-1,-1-1,0 0,0 0,0-3,45-42,-40 42,55-35,-69 50,0 0,-1 0,1 0,0 0,-1 0,1 1,0-1,-1 0,0 1,1 0,-1-1,0 1,0 0,0-1,0 1,0 0,0 0,0 0,-1 0,1 0,-1 0,1 0,-1 0,0 0,0 0,0 0,0 0,0 0,0 1,-1-1,1 0,-1 0,1 2,0 33,-1-29,1-1,-1 1,1 0,1 0,-1 0,1-1,1 1,0 0,0-1,0 1,1-1,0 0,0 0,1 0,0 0,1 1,12 11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1,'-258'52,"209"-26,48-26,1 1,-1-1,1 1,-1-1,1 1,-1-1,1 1,-1 0,1-1,0 1,-1 0,1 0,0-1,0 1,-1 0,1 0,0-1,0 1,0 0,0 0,0-1,0 1,0 0,0 0,0-1,0 1,1 0,-1 0,0-1,1 1,-1 0,0-1,1 1,-1 0,0-1,1 1,-1 0,1-1,0 1,-1-1,1 1,-1-1,1 1,0-1,-1 0,1 1,0-1,-1 0,1 1,0-1,0 0,-1 0,1 0,0 0,0 0,-1 0,1 0,0 0,0 0,0 0,-1 0,1 0,0 0,0-1,-1 1,75 11,-64-11,0 0,1 2,-1-1,-1 1,1 1,0 0,0 1,-1 0,0 0,8 5,-15-8,0 0,-1 0,1 0,0 1,-1-1,1 1,-1-1,1 1,-1 0,0 0,0 0,0 0,0 0,0 1,0-1,-1 1,1-1,-1 1,1-1,-1 1,0 0,0 0,0-1,-1 1,1 0,-1 0,1 0,-1 0,0 0,0 0,0 0,-1 0,1 0,-1 0,0-1,1 1,-1 0,0 0,-1 0,1-1,0 1,-1-1,0 1,1-1,-1 0,-1 1,-11 9,-1-1,-1 0,0-2,-1 1,0-2,0-1,0 0,-1-1,0 0,-1-2,-5 1,-39-1,58-21,10 5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25,'-24'27,"1"0,2 1,0 1,2 1,2 1,0 0,2 2,-1 7,14-37,1-1,-1 1,1-1,0 1,0 0,0-1,0 1,1 0,-1 0,1 0,-1 0,1-1,0 1,0 0,1 0,-1 0,0 0,1-1,0 1,0 0,0 0,0-1,0 1,0 0,1-1,-1 0,1 1,-1-1,1 0,0 0,0 0,0 0,1 0,-1 0,0 0,1-1,-1 1,2 0,10-1,-1 0,0-1,0-1,1 0,-1-1,0 0,0-1,0-1,-1 0,1 0,-1-1,0-1,0 0,0-1,-1 0,0-1,7-6,-7 5,-1-1,0 1,0-1,-1-1,-1 0,0 0,0-1,-1 0,0 0,-1-1,-1 0,0 0,1-7,-5 13,0 1,-1 0,0 0,-1-1,0 1,0 0,0 0,0 0,-1 0,0 0,0 0,-1 0,0 1,0-1,0 1,0 0,-1-1,0 2,0-1,-1 0,1 1,-1 0,0 0,0 0,0 1,0 0,-2-1,-17-8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1,'5'33,"6"12,1-3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0,'14'29,"5"9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1 355,'147'-274,"-100"199,-47 75,1-1,0 0,0 1,-1-1,1 1,0 0,0-1,0 1,-1 0,1-1,0 1,0 0,0 0,0 0,0 0,0 0,0 0,-1 0,1 0,0 0,0 0,0 0,0 0,0 1,0-1,-1 0,1 1,0-1,0 1,0-1,-1 1,1-1,0 1,-1 0,1-1,0 1,-1 0,1-1,-1 1,1 0,-1 0,1-1,-1 1,0 0,1 0,-1 0,0 0,0 0,0 0,17 45,-12 2,-6-43,1 0,-1 0,1 0,0 0,0 0,0 0,1 0,0 0,0 0,0 0,1 0,-1-1,1 1,0 0,1-1,-1 0,1 1,0-1,0 0,0 0,0-1,1 1,-1-1,1 1,0-1,0 0,0 0,1-1,2 2,1-6,1 0,0 0,0 0,-1-1,1-1,-1 1,0-2,0 1,-1-1,1 0,-1 0,0-1,0 0,-1 0,0-1,0 1,2-5,101-95,-106 105,-1 1,1 0,-1 0,1 0,-1 1,1-1,-1 1,1-1,-1 1,1 0,-1 0,0 0,1 0,-1 0,0 0,0 1,0-1,0 1,0 0,0-1,0 1,-1 0,1 0,0 0,-1 0,0 0,1 1,-1-1,0 0,0 1,-1-1,1 0,0 1,-1-1,1 1,-1-1,0 1,0-1,0 1,0 0,0 0,8 21,38 17,-27-35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0,'0'34,"5"11,6-2,2-9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1,'18'185,"-7"179,17-97,-10-194,-13-53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7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287 161,'-18'3,"1"2,0 0,0 1,1 1,-1 0,1 2,1-1,0 2,0 0,1 1,0 0,1 1,0 1,1 0,0 1,1 0,0 2,8-13,1 0,-1 1,1-1,0 1,0 0,0 0,1-1,-1 1,1 0,0 0,0 0,0 0,1 1,-1-1,1 0,0 0,1 0,-1 0,0 0,1 1,0-1,0 0,1 0,-1-1,1 1,-1 0,1 0,0-1,1 1,-1-1,1 1,-1-1,1 0,0 0,0-1,0 1,1 0,-1-1,1 0,-1 0,1 0,0 0,-1 0,1-1,0 0,0 0,0 0,4 0,6-3,0-2,0 0,0 0,0-1,0-1,-1 0,0-1,-1-1,1 0,-1 0,-1-1,0-1,3-3,6-3,99-89,-118 103,1 1,-1-1,0 1,0-1,1 1,-1 0,1 0,-1 0,1 0,0 0,-1 0,1 0,0 0,0 1,-1-1,1 1,0-1,0 1,0 0,0 0,0 0,0 0,-1 0,1 0,0 0,0 1,0-1,0 1,-1-1,1 1,0 0,0-1,-1 1,1 0,0 0,-1 0,1 0,-1 1,0-1,1 0,-1 1,1 1,5 74,-8-73,-1 1,1-1,1 0,-1 1,0-1,1 0,0 1,0-1,0 1,1-1,-1 0,1 1,0-1,1 0,-1 0,1 0,-1 0,1 0,0 0,1 0,-1 0,1-1,-1 1,1-1,0 0,1 0,-1 0,0 0,1 0,-1-1,1 0,0 0,0 0,0 0,0 0,0-1,1 1,-1-1,4 0,2-1,-1-1,1 0,0 0,-1-1,1 0,-1-1,0 0,0 0,0-1,0 0,-1-1,1 0,-1 0,0-1,-1 0,1 0,4-7,101-131,-103 126,-1 0,-1 0,0-1,-2 0,0 0,-1 0,-1-1,0 0,-1-7,-3 25,1 0,0-1,-1 1,1-1,-1 1,0 0,0-1,0 1,0-1,0 1,0-1,-1 1,1-1,-1 1,0 0,0-1,0 1,0 0,0 0,0 0,0-1,-1 1,1 1,-1-1,0 0,1 0,-1 0,0 1,0-1,0 1,0 0,0-1,0 1,-1 0,1 0,0 1,-1-1,1 0,-1 1,1-1,0 1,-1 0,1 0,-1 0,1 0,-1 0,1 0,-1 1,1-1,0 1,-3 1,2 0,0 0,0 1,0 0,1-1,-1 1,1 1,0-1,-1 0,1 0,1 1,-1-1,0 1,1-1,0 1,0 0,0 0,0 0,1-1,-1 1,1 0,0 0,0 0,0 0,1 0,-1 0,1-1,0 1,0 0,1 0,-1 0,55 106,-14-48,70 124,-101-163,0-4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1,'0'545,"27"-353,-21-170,1-4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59,'39'-5,"16"-1,10-5,-2 0,-2 1,-2 3,-6 2,-3 3,-4 1,-6 0,0 6,-2 2,-2 0,-8-2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28 459,'-17'-56,"14"41,0 0,1 0,1 0,0 0,1-1,0 1,2 0,0 0,0 0,1 0,1 0,1 0,0 1,1 0,0 0,1 0,1 1,0 0,1 1,0 0,1 0,0 1,1 0,0 0,10-5,6-5,-3 3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7,5-3,6-2,6-6,5-7,4-7,2-6,1-3,-5-2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1,'0'28,"0"15,5 0,1-2,0-9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8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27,'-4'-3,"1"0,-1 0,0 1,0 0,0-1,0 1,0 1,0-1,-1 1,1-1,-1 1,1 1,-1-1,1 1,-1-1,1 1,-1 1,1-1,-1 0,1 1,-1 0,1 0,-1 1,1-1,0 1,-3 1,-101 66,96-60,-1 1,1 1,1 0,0 1,1 0,0 1,1 0,0 0,1 1,0 0,2 0,-1 1,2 0,-3 10,8-22,0 0,0 1,0-1,0 0,1 1,-1-1,1 0,0 0,0 1,0-1,0 0,1 0,-1 0,1 0,0 0,-1-1,1 1,1 0,-1-1,0 0,1 1,-1-1,1 0,0 0,-1 0,1-1,0 1,0-1,0 1,1-1,-1 0,0 0,0-1,1 1,0-1,7 3,0-2,0 1,0-2,1 1,-1-2,0 1,0-2,0 1,0-1,4-2,12-7,-1-1,0-1,-1-2,-1 0,0-1,-1-2,-1 0,14-16,73-54,-108 86,0 0,0 1,1-1,-1 0,0 1,1 0,-1-1,1 1,-1 0,1 0,0-1,0 1,-1 1,1-1,0 0,0 0,0 1,0-1,0 1,0-1,0 1,0 0,0 0,0 0,0 0,0 0,0 1,0-1,0 0,0 1,0 0,-1-1,1 1,0 0,0 0,0 0,-1 0,1 0,0 0,-1 1,1-1,-1 0,0 1,1-1,-1 1,0 0,0-1,0 1,0 0,0 0,-1 0,1 0,0-1,-1 2,22 140,-20-117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09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0 316,'124'-299,"-124"299,0-1,-1 1,1-1,0 1,0-1,0 1,0 0,0-1,0 1,0-1,0 1,0-1,0 1,0-1,0 1,0-1,0 1,0-1,0 1,0 0,0-1,1 1,-1-1,0 1,0 0,1-1,-1 1,0-1,1 1,-1 0,0-1,1 1,-1 0,0 0,1-1,-1 1,1 0,-1 0,0 0,1-1,-1 1,1 0,-1 0,1 0,-1 0,1 0,-1 0,0 0,1 0,-1 0,1 0,-1 0,1 0,-1 0,1 0,-1 1,1-1,-1 0,0 0,1 0,-1 1,1-1,-1 0,0 1,1-1,-1 0,0 1,1-1,3 35,-4-24,0-5,-1 1,1-1,1 0,-1 0,1 0,0 0,0 1,1-1,0-1,0 1,0 0,1 0,0-1,0 1,0-1,1 0,0 0,0 0,0-1,0 1,1-1,-1 0,1 0,0-1,1 1,-1-1,1 0,-1-1,1 1,0-1,0 0,1 0,2-2,1 1,-1-1,1 0,-1-1,1 0,-1-1,1 0,-1 0,0-1,0 0,0 0,0-1,0-1,-1 1,0-1,0-1,0 0,-1 0,0 0,0-1,0 0,-1 0,2-4,5-10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33,'-15'2,"1"-2,-1 1,1 0,-1 1,1 1,0 0,0 1,0 1,0 0,1 1,0 0,0 1,0 1,1 0,0 0,1 1,-1 1,2 0,-1 2,3-1,1 0,1 0,0 1,1 0,0 1,0-1,2 1,-3 11,5-19,0 0,0 0,0 0,1-1,0 1,0 0,0 0,1 0,-1 0,1-1,0 1,0 0,1 0,0-1,0 1,0-1,0 0,0 1,1-1,0 0,0-1,0 1,0 0,1-1,1 1,-2-1,1-1,0 0,1-1,-1 1,0-1,0 1,1-1,-1-1,1 1,-1 0,1-1,-1 0,1 0,-1-1,1 1,-1-1,0 0,1 0,-1 0,0-1,0 1,1-1,-1 0,-1 0,1-1,0 1,1-2,88-89,38-154,-131 246,0-1,0 1,0 0,0 0,0 0,0 0,1 0,-1-1,0 1,1 0,-1 0,0 0,1 0,-1 0,1 0,0 0,-1 0,1 0,0 1,0-1,-1 0,1 0,0 0,0 1,0-1,0 0,0 1,0-1,0 1,0 0,0-1,0 1,0 0,1-1,-1 1,0 0,0 0,0 0,0 0,0 0,0 0,1 0,-1 0,0 1,0-1,0 0,0 1,0-1,0 1,0-1,0 1,0 0,0-1,0 1,1 0,7 30,-1 1,-1 0,-2 0,-1 0,-1 0,-2 1,-1-1,-3 15,2 7,-31 263,28-283,-2 0,-1-1,-1 1,-2-1,-2-1,0 0,-2-1,-2 0,-1-1,-1-1,-1 0,-7 5,25-33,0 1,0-1,0 1,0-1,-1 0,1 0,0 1,-1-1,1 0,-1 0,1 0,-1 0,0-1,1 1,-1 0,0-1,0 1,1-1,-1 1,0-1,0 0,0 0,0 0,1 0,-1 0,0 0,0-1,0 1,1-1,-1 1,0-1,0 1,1-1,-1 0,0 0,1 0,-1 0,1 0,0 0,-1 0,1-1,0 1,-1 0,1-1,0 1,0-1,0 0,0 1,1-1,-1 0,0 1,1-1,-1 0,1 0,-1-1,-1-15,0 0,2 0,0 0,0 0,2-1,0 1,1 0,1 1,1-1,1 1,0 0,8-16,4-18,-2 8,3 1,1 0,2 2,24-34,-27 46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15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1,'1'93,"-13"235,-45 44,53-357,2-10,-1 1,2 1,-1-1,1 0,0 0,0 1,1-1,0 0,0 1,0-1,1 0,0 1,0 0,26-8,-10-10</inkml:trace>
  <inkml:trace contextRef="#ctx0" brushRef="#br0" timeOffset="322.749">309 678,'18'2,"0"-2,0 0,0-1,0 0,0-2,0 0,-1-1,1-1,-1 0,0-1,-1-1,1-1,-1-1,-1 0,0 0,0-2,2-2,-14 11,-1 0,0 0,1 0,-1-1,0 1,0-1,-1 1,1-1,0 1,-1-1,0 0,0 0,1 0,-2 0,1 0,0 0,-1 0,1 0,-1 0,0 0,0 0,0 0,0 0,0 0,-1 0,0 0,1 0,-1 0,0 0,-1 0,1 0,0 1,-1-1,1 0,-1 1,0-1,0 1,0 0,0 0,-1-1,1 1,0 1,-1-1,0 0,1 1,-1-1,0 1,0 0,1 0,-1 0,0 0,0 0,0 1,0-1,-1 1,1 0,-2 0,-11 5,0 2,0-1,0 2,1 0,0 1,1 1,0 0,1 1,0 0,0 1,1 0,1 1,0 1,1-1,0 2,-4 9,6-15,1 1,1 0,0 0,0 1,1 0,0 0,1 0,0 0,1 1,0-1,1 1,0 0,1 0,0 11,2-19,1 1,0 0,0 0,0-1,1 1,-1-1,1 0,0 0,1 0,-1 0,1-1,-1 1,1-1,0 0,0 0,1 0,-1 0,1-1,-1 0,1 0,0 0,-1 0,1-1,0 0,0 0,0 0,0-1,0 0,1 0,-1 0,0 0,0-1,0 0,0 0,0 0,0 0,-1-1,2 0,23-4</inkml:trace>
  <inkml:trace contextRef="#ctx0" brushRef="#br0" timeOffset="725.959">1156 453,'-1'1,"-36"18,2 3,1 0,1 2,0 2,-4 7,35-32,0 0,1-1,-1 1,1 1,0-1,-1 0,1 0,0 0,-1 1,1-1,0 1,0-1,0 1,1-1,-1 1,0 0,0-1,1 1,-1 0,1 0,0-1,-1 1,1 0,0 0,0 0,0-1,0 1,0 0,1 0,-1-1,1 1,-1 0,1 0,-1-1,1 1,0 0,0-1,0 1,0-1,0 1,0-1,0 0,0 1,1-1,-1 0,1 0,-1 0,1 0,-1 0,1 0,-1 0,2 0,41 10,-39-11,0 0,-1 0,1 1,0 0,0 0,-1 0,1 1,-1-1,1 1,-1 0,1 0,-1 1,0-1,0 1,0 0,-1 0,1 0,-1 1,0-1,1 1,-1 0,-1 0,1 0,-1 0,1 0,-1 1,-1-1,2 3,-2-2,-1 1,1 0,-1 0,0 0,-1 0,1 0,-1 0,0-1,-1 1,1 0,-1-1,0 1,-1-1,1 0,-1 1,0-1,0 0,-1-1,1 1,-1-1,0 1,-1-1,1 0,-4 2,-125 70,128-74,1 0,-1-1,1 1,-1-1,0 0,1 0,-1 0,0-1,0 0,1 0,-1 0,0 0,0-1,1 0,-1 0,0 0,1 0,-1-1,1 0,0 0,-1 0,1-1,0 1,0-1,0 0,1 0,-2-1,-9-12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2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1 282,'223'29,"-86"-17,-16-1,1-6,34-5,-93-1,20-15,-110 5,8 10</inkml:trace>
  <inkml:trace contextRef="#ctx0" brushRef="#br0" timeOffset="276.924">85 508,'21'7,"-1"-1,2 0,-1-2,0-1,1 0,0-2,0 0,-1-1,5-2,14 2,523-1,-539 1</inkml:trace>
  <inkml:trace contextRef="#ctx0" brushRef="#br0" timeOffset="812.944">565 0,'0'9,"0"0,0-1,1 1,1-1,-1 1,1-1,1 1,0-1,0 0,0 0,1 0,0-1,1 1,-1-1,2 0,-1 0,1-1,0 1,0-1,0-1,1 1,0-1,0 0,1-1,-1 0,1 0,0 0,2 0,393 105,-316-62,-85-46,0 1,1 0,-1 1,0-1,0 0,-1 0,1 1,0-1,-1 1,1 0,-1-1,0 1,0 0,0 0,0 0,-1 0,1 0,-1-1,0 1,1 0,-2 0,1 0,0 0,0 0,-1 0,1 0,-1 0,0 0,0 0,0-1,-1 2,-2 3,-1-1,1 1,-1-1,-1 0,1-1,-1 1,0-1,0 0,-1 0,1-1,-1 0,0 0,0-1,-1 1,1-2,-1 1,-49 26,-71 50,51-33,2 2,-61 54,119-86,5-1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2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39,'0'-13,"0"37,0-9,0 580,4-570,10-30,148-243,8-57,-105 185,-58 114</inkml:trace>
  <inkml:trace contextRef="#ctx0" brushRef="#br0" timeOffset="647.879">848 434,'0'19,"0"12,0 4,0 2,0-1,0-2,-5-1,-1-2,0-2,1 0,1-11,2-7</inkml:trace>
  <inkml:trace contextRef="#ctx0" brushRef="#br0" timeOffset="1119.072">791 462,'107'-47,"-71"36,-29 8,0 0,-1 1,1-1,1 2,-1-1,0 1,0 0,0 1,1-1,-1 2,0-1,1 1,3 0,-9 0,-1 0,1 0,0 0,0 0,0 0,-1 0,1 1,-1-1,1 0,-1 1,1-1,-1 1,0 0,0-1,0 1,0 0,0 0,0-1,0 1,-1 0,1 0,-1 0,1 0,-1 0,0 0,1 0,-1 0,0 0,-1 0,1 0,0 1,-1-1,1-1,-1 1,1 0,-1 1,-35 66,33-67,1 0,-1 0,1 1,0-1,0 0,0 1,0 0,0-1,0 1,1 0,-1 0,1 0,0 0,0 0,0 0,0 0,1 0,-1 1,1-1,0 0,-1 0,2 1,-1-1,0 0,1 0,-1 0,1 1,0-1,0 0,0 0,1 0,-1 0,1 0,-1-1,1 1,0 0,0-1,0 1,1 0,156 46,-157-48,0 0,-1-1,1 1,-1 0,1 1,-1-1,1 0,-1 0,0 1,0-1,0 0,0 1,0-1,0 1,0 0,0-1,0 1,-1 0,1-1,-1 1,1 0,-1 0,0-1,1 1,-1 0,0 0,0 0,-1-1,1 1,0 0,0 0,-1 0,1-1,-1 1,0 0,0-1,1 1,-1 0,0-1,0 1,0-1,-57 54,42-44,0-1,-1-1,0-1,-1 0,0-1,0-1,-1 0,1-2,-1 0,0-1,0-1,-1-1,1-1,0 0,0-1,-6-5</inkml:trace>
  <inkml:trace contextRef="#ctx0" brushRef="#br0" timeOffset="1418.766">1 999,'73'18,"0"-4,2-2,0-4,0-3,0-3,0-4,57-9,-2-3,26-4,152 3,-285 15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58,'38'0,"18"0,4-5,1-1,-4 0,-8 1,-7 1,-6-3,-4 0,-3 0,-2 2,0 2,0 1,-5 1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3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15,'34'4,"15"3,10-6,-1-3,-1-5,-5-2,-11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57,'-10'29,"-7"33,-2 11,3-2,4-8,5-10,2-10,3-2,2-3,0-4,1-2,0-2,-1-2,1 0,-1 0,0-1,0-9,1-8</inkml:trace>
  <inkml:trace contextRef="#ctx0" brushRef="#br0" timeOffset="252.093">1 452,'43'-5,"33"-6,14-1,1 1,-10 3,-14-3,-14 1,-11 3,-8-4,-4 2,-4-4,-5 1</inkml:trace>
  <inkml:trace contextRef="#ctx0" brushRef="#br0" timeOffset="633.99">875 0,'-38'143,"19"-81,2 1,3 1,3 0,3 1,3 0,2 14,2-76,1 0,-1 0,1 1,0-1,0 0,0 1,1-1,-1 0,1 0,0 1,-1-1,1 0,1 0,-1 0,0 0,1 0,0 0,0-1,0 1,0 0,0-1,0 1,0-1,1 0,-1 0,1 0,0 0,0 0,0-1,-1 1,2-1,-1 0,0 0,0 0,0 0,0 0,1-1,-1 1,0-1,0 0,1 0,-1 0,1-1,7-2,0-1,0-1,-1 0,1 0,-1-1,0 0,-1-1,0 0,6-5,24-18,73-39,-111 68,0 0,0 0,1 0,-1 0,0 1,1-1,-1 0,1 1,-1-1,1 1,-1 0,1-1,-1 1,1 0,-1 0,1 0,-1 0,1 0,-1 1,1-1,0 0,-1 1,0-1,1 1,-1-1,1 1,-1 0,0-1,1 1,-1 0,0 0,0 0,0 0,1 0,-1 0,0 0,-1 1,1-1,0 0,0 1,0-1,-1 0,1 1,-1-1,1 1,-1-1,1 1,-1-1,0 1,0 0,2 64,-3-59,0 1,0-1,1 0,0 0,1 1,0-1,0 0,0 0,1 0,0 0,0 0,1 0,-1-1,5 6,3-3,0-6</inkml:trace>
  <inkml:trace contextRef="#ctx0" brushRef="#br0" timeOffset="5616.601">1468 593,'4'2,"0"0,0-1,-1 0,1 0,0 0,0-1,0 1,0-1,0 0,0 0,0 0,0-1,0 1,0-1,0 0,0 0,-1 0,1-1,0 1,-1-1,1 0,-1 0,1 0,-1-1,0 1,0-1,0 1,0-1,-1 0,1 0,-1-1,0 1,1 0,-2-1,1 1,0-1,-1 0,1 0,-1 1,0-1,-1 0,1 0,0 0,-1 0,0 0,0 0,0 0,-1 0,1 0,-1 0,-1-2,2 3,0 1,0 0,0 0,-1 0,1 0,-1 0,1-1,-1 1,0 0,0 0,0 1,0-1,0 0,0 0,-1 0,1 1,-1-1,1 1,-1-1,1 1,-1-1,0 1,0 0,0 0,0 0,0 0,0 0,0 0,0 1,0-1,0 1,0-1,0 1,0 0,-1 0,1 0,0 0,0 0,0 0,0 1,-1-1,1 1,-1 0,-88 43,89-44,-11 9,-1 0,2 1,-1 0,1 1,1 0,0 1,0 0,-6 10,14-17,0 0,0 0,0 0,0 0,1 1,0-1,0 1,1-1,-1 1,1 0,0 0,1-1,0 1,0 0,0 0,0 0,1 0,0-1,0 1,1 0,-1-1,1 1,0-1,1 0,1 4,0-3,1 1,0-1,0 0,0 0,1-1,0 0,0 0,0 0,1 0,-1-1,1 0,0-1,0 0,1 0,-1 0,1-1,-1 0,1 0,4 0,157 3,-128-7,-11 2,-22 1,0 0,1-1,-1 0,0 0,1-1,-1 0,0 0,0-1,0 0,0 0,0-1,0 0,0-1,-1 0,0 0,1 0,-2-1,1 0,0 0,-1-1,4-8</inkml:trace>
  <inkml:trace contextRef="#ctx0" brushRef="#br0" timeOffset="6052.07">2005 565,'0'213,"12"-248,-2 0,1 0,3 0,0 1,2 1,2 0,1 1,1 1,2 1,1 1,26-26,-47 53,-1 0,0 0,1 0,-1 0,1 0,0 0,-1 1,1-1,0 1,0-1,0 1,0 0,1-1,-1 1,0 0,0 1,1-1,-1 0,1 1,-1-1,0 1,1 0,-1-1,1 1,-1 1,1-1,-1 0,1 0,-1 1,0 0,1-1,-1 1,0 0,0 0,1 0,-1 0,0 1,0-1,0 1,0-1,0 1,-1 0,1-1,0 1,-1 0,1 0,-1 0,1 2,12 109,-14-86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27 176,'0'452,"-5"-427,-7-30,8-15,1 0,1-1,1 1,1 0,1-1,0 1,2 0,0 0,1 0,1 0,1 1,5-11,-9 26,8-34,3 0,1 1,2 0,1 2,2 0,2 1,1 1,18-21,-39 52,0 0,0 0,0 0,1 0,-1 1,0-1,1 0,0 0,-1 1,1-1,0 1,0 0,0-1,0 1,0 0,0 0,0 0,0 0,1 1,-1-1,0 1,0-1,1 1,-1 0,0 0,1 0,-1 0,0 0,1 0,-1 1,0-1,0 1,1 0,-1-1,0 1,0 0,0 0,0 0,1 1,4 6,-1 0,0 0,-1 1,0-1,0 1,-1 0,0 1,-1-1,1 1,-2 1,22 49,-12-40</inkml:trace>
  <inkml:trace contextRef="#ctx0" brushRef="#br0" timeOffset="361.732">422 346,'5'24,"1"13,0 4,-1 1,-1-2,-2-4,-1-2,-1-8</inkml:trace>
  <inkml:trace contextRef="#ctx0" brushRef="#br0" timeOffset="876.299">450 402,'1'-3,"1"1,0-1,-1 0,1 1,0-1,0 1,1-1,-1 1,0 0,1 0,-1 0,1 0,0 0,0 1,0-1,0 1,0 0,0 0,0 0,0 0,2-1,-4 1,90-28,-89 28,0 0,1 1,-1-1,0 1,0 0,0 0,1 0,-1 0,0 0,0 0,1 1,-1-1,0 1,0-1,0 1,0 0,0 0,0 0,0 0,0 0,0 1,0-1,0 0,-1 1,1 0,0-1,-1 1,0 0,1 0,-1-1,0 1,0 0,0 0,0 1,0-1,-1 0,1 0,-1 0,1 2,-1 2,0 0,-1 0,1 0,-1 0,-1 0,1 0,-1 0,0-1,-1 1,1-1,-1 1,0-1,0 0,0 0,-1-1,0 1,0 0,0-1,-1 0,-1 1,-19 24,23-26,1 0,0 0,0 0,0 0,0 1,0-1,1 0,-1 1,1-1,0 0,0 1,0-1,0 0,1 1,0-1,-1 0,1 0,0 1,1-1,-1 0,0 0,1 0,0 0,-1-1,1 1,1 0,-1-1,0 1,0-1,1 0,0 0,-1 0,1 0,0 0,0 0,0-1,0 1,0-1,0 0,1 0,42 40,-44-39,-1 1,1-1,-1 0,1 1,-1-1,0 1,0-1,0 1,-1 0,1-1,-1 1,1 0,-1-1,0 1,0 0,0 0,0-1,0 1,-1 0,0 0,1-1,-1 1,0-1,0 1,0-1,0 1,-1-1,1 1,-1-1,1 0,-1 0,0 0,0 0,0 0,0 0,0-1,-1 1,1 0,0-1,-1 0,1 0,-1 1,-115 34,89-34,3-1</inkml:trace>
  <inkml:trace contextRef="#ctx0" brushRef="#br0" timeOffset="1138.32">1100 318,'-24'29,"-13"14,-5 9,1 1,1-4,3-5,8-6,5-4,0-3,5-3,6 0,5-6</inkml:trace>
  <inkml:trace contextRef="#ctx0" brushRef="#br0" timeOffset="1453.36">1240 572,'-7'2,"0"-1,0 2,1-1,-1 1,0 0,1 0,-1 1,1 0,0 0,0 0,1 1,0 0,-1 0,-10 8,9-9,1 0,0 0,0 0,0 1,1 0,-1 0,1 1,0-1,1 1,-1 0,1 1,1-1,-1 0,1 1,0 0,0 0,1 0,0 0,0 0,1 1,0-1,0 0,1 1,0 5,3-10,0 1,0-1,0 0,0 0,1 0,0 0,-1-1,1 1,0-1,0 0,0 0,1-1,-1 1,0-1,1 0,-1 0,1 0,-1 0,1-1,-1 0,1 0,-1 0,1-1,-1 1,1-1,-1 0,1-1,-1 1,0-1,0 1,4-3,166-69,-149 60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8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87,'444'-27,"-158"4,22-1,66 12,-344 12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58,'29'-5,"14"-2,5 1,4 1,-3 2,-4 0,-1 2,-2 1,-4 0,-4 0,-2 0,-3-4,0-2,-1 0,-1 1,0 2,1 1,-5 1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1,'29'0,"14"0,4 0,5 0,-3 0,-4 0,-1 0,-2 0,-4 0,1 0,-1 0,-7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0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52,'88'125,"-78"-107,-2 0,0 1,-1-1,-1 2,-1-1,0 1,-2-1,1 15,20 82,-14-78,-7-31,-1-1,0 1,-1 0,1-1,-1 1,-1 0,1 0,-1 0,0 0,-1 0,0-1,0 3,-12 48,-3-75,9-9,2 1,1-1,2 0,0 0,2 0,2-19,-2 0,0 5,-1 12,1 0,1 0,1 0,2 1,1-1,1 1,6-17,-10 40,-1-1,1 1,0-1,1 1,-1 0,1-1,0 2,0-1,1 0,-1 0,1 1,0 0,1 0,-1 0,0 0,1 1,0 0,0 0,0 0,0 0,1 1,-1 0,1 0,-1 0,1 1,0 0,-1 0,1 0,0 1,0 0,0 0,0 0,-1 1,1 0,0 0,0 0,-1 1,1 0,-1 0,0 0,1 1,-1 0,0 0,0 0,1 2,42 92,-40-78</inkml:trace>
  <inkml:trace contextRef="#ctx0" brushRef="#br0" timeOffset="704.65">453 475,'0'5,"0"6,0 6,0 5,0 4,5 1,1 2,0 1,-1-1,-2 1,-1-1,0-1,-7-4,-1-7</inkml:trace>
  <inkml:trace contextRef="#ctx0" brushRef="#br0" timeOffset="1055.25">396 446,'130'70,"-101"-57,0 1,-1 1,-1 2,-1 1,6 6,-29-22,-1 0,1 1,-1 0,0-1,0 1,0 0,0 0,0 0,-1 0,0 0,1 0,-1 1,0-1,0 0,-1 1,1-1,-1 1,0-1,0 1,0-1,0 1,0-1,-1 0,0 1,1-1,-1 0,-1 1,1-1,0 0,-1 0,1 0,-1 0,0 0,0 0,0-1,-1 1,1 0,-1-1,1 0,-1 0,0 0,0 0,-9 9,-1-1,0-1,0 0,-1 0,0-2,-1 0,1 0,-1-1,-1-1,1-1,-9 2,-1-1</inkml:trace>
  <inkml:trace contextRef="#ctx0" brushRef="#br0" timeOffset="1322.746">1187 446,'-24'24,"-8"13,-4 4,1 1,0 3,2-2,7-4,2-2,1-4,-1-3,0-1,-2 0,-1-2,4-4</inkml:trace>
  <inkml:trace contextRef="#ctx0" brushRef="#br0" timeOffset="1681.37">1355 700,'-31'12,"0"0,0 3,1 0,1 2,-2 3,26-16,0 0,0 0,0 0,1 1,0 0,0-1,0 2,0-1,1 0,0 1,0 0,-2 5,4-9,0 0,1 0,0 0,-1 0,1 0,0 0,0 0,0 0,0 0,0 0,0 0,1 0,-1 0,1 0,-1 0,1 0,0 0,0 0,0-1,0 1,0 0,0-1,0 1,0 0,1-1,-1 0,1 1,-1-1,1 0,0 0,-1 1,1-2,0 1,0 0,0 0,-1 0,1-1,0 1,0-1,0 1,2-1,21 4,0-2,0 0,0-2,0 0,1-2,-1-1,0-1,-1-1,5-2,-27 7,71-23,-55 16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3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37,'19'29,"0"0,-2 1,-2 1,-1 1,-1 0,-1 1,-2 0,-2 0,3 23,24 111,-35-166,0 0,0 0,0 0,0 1,0-1,0 0,0 0,1 0,-1 0,0 1,1-1,-1 0,1 0,-1 0,1 0,0 0,-1 0,1 0,0 0,0 0,0-1,0 1,0 0,0 0,0-1,0 1,0-1,0 1,0-1,0 1,0-1,0 0,0 1,0-1,1 0,-1 0,0 0,0 0,0 0,1 0,-1 0,0 0,0 0,0-1,0 1,1 0,-1-1,0 1,0-1,0 1,0-1,0 0,0 1,0-2,58-105,-42 67,114-260,-93 200,-30 83</inkml:trace>
  <inkml:trace contextRef="#ctx0" brushRef="#br0" timeOffset="3277.171">677 432,'0'28,"0"15,0 5,0-1,0-4,0-9</inkml:trace>
  <inkml:trace contextRef="#ctx0" brushRef="#br0" timeOffset="3628.699">621 404,'22'-5,"0"2,1 0,-1 2,1 0,-1 2,1 0,-1 1,1 2,-1 0,0 2,0 0,19 9,-37-14,-1 0,0 0,0 1,0-1,0 1,0-1,-1 1,1 0,0 0,-1 1,0-1,1 0,-1 1,0 0,0-1,0 1,-1 0,1 0,-1 0,1 0,-1 0,0 0,0 0,0 1,-1-1,1 0,-1 1,0-1,0 0,0 1,0-1,-1 0,1 1,-1-1,0 0,0 0,0 0,0 0,0 0,-3 3,-4 5,-2-1,1-1,-1 1,-1-2,0 1,0-2,0 1,-1-2,0 1,-1-2,1 1,-1-2,0 0,0 0,-1-1,1-1,-1 0,1-1,-6 0,-5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6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0,'29'5,"19"1,11 0,9-1,4-1,3-2,-1-1,1 4,-2-3,0-3,-3 0,2-1,-2 1,-3-5,-9-1,-8 0,-14 2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44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3,'3'48,"2"0,2 0,2-1,8 21,-3-7,3 12,2-1,3-1,4 0,4 1,-30-73,0 0,1 0,-1 0,0 0,0 0,1 0,-1 0,0-1,1 1,-1 0,1 0,-1 0,1 0,0 1,-1-1,1 0,0 0,0 0,0 0,0 1,-1-1,1 0,0 1,0-1,0 1,0-1,0 1,1-1,-1 1,0 0,0 0,0-1,0 1,0 0,0 0,1 0,-1 0,0 0,0 1,0-1,0 0,0 0,0 1,0-1,0 1,1-1,-1 1,-1-1,1 1,0-1,0 1,0 0,0 0,0 0,0-1,-1 1,1 0,0 0,-1 0,1 0,-1 0,1 0,-1 0,0 0,1 0,-1 0,0 1,0-1,1 0,-1 1,94-358,-15 56,-77 275</inkml:trace>
  <inkml:trace contextRef="#ctx0" brushRef="#br0" timeOffset="659.287">481 539,'-141'278,"154"-311,1 0,2 2,1 0,1 0,2 2,1 0,1 1,1 2,2 0,10-7,-34 32,1-1,0 1,0 0,0 0,0 0,0 0,0 0,0 1,0-1,0 0,0 1,0 0,0-1,0 1,0 0,1 0,-1 0,0 1,0-1,0 0,0 1,0-1,0 1,0 0,0 0,0 0,0 0,0 0,0 0,0 0,-1 1,1-1,-1 0,1 1,-1 0,1-1,-1 1,0 0,0 0,0-1,0 1,0 0,0 0,0 0,0 1,83 227,-85-230,1 0,-1 0,1-1,-1 1,1 0,-1 0,1 0,-1-1,0 1,1 0,-1 0,1 0,-1 0,0 0,1 0,-1 0,1 0,-1 1,1-1,-1 0,0 0,1 0,-1 1,1-1,-1 0,1 1,-1-1,1 0,-1 1,1-1,0 0,-1 1,1-1,-1 1,1-1,0 1,-1-1,1 1,0-1,0 1,-1 0,1-1,0 1,0-1,0 1,0-1,0 1,0 0,0-1,0 1,0-1,0 1,0 0,0-1,0 1,1-1,-1 1,0-1,0 1,1 0,-1-1,0 1,1-1,-1 1,0-1,1 0,-1 1,1-1,-1 1,-52-14,48 11,-263-103,245 95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03:50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26 128,'-17'192,"13"-164,2 0,0 0,2 0,1 0,1-1,1 1,4 10,5 64,-13-141,1 0,2-1,1 1,2 0,2 0,11-35,-5 29,2 0,1 1,3 1,1 1,3 0,15-20,-37 60,-1 1,1-1,0 1,0-1,1 1,-1 0,0-1,0 1,1 0,-1 0,0 0,1 0,-1 0,1 0,-1 1,1-1,0 0,-1 1,1-1,0 1,-1 0,1-1,0 1,0 0,-1 0,1 0,0 0,-1 1,1-1,0 0,0 1,-1-1,1 1,-1-1,1 1,0 0,-1 0,1 0,-1 0,0 0,1 0,-1 0,0 0,0 1,1-1,-1 0,0 1,0-1,0 1,44 100,-37-76</inkml:trace>
  <inkml:trace contextRef="#ctx0" brushRef="#br0" timeOffset="739.213">393 467,'-96'253,"61"-147,75-201,91-85,-128 176,-1 0,0 0,0 0,1 0,0 0,0 1,0-1,0 1,0 0,1 0,0 0,-1 0,1 1,0 0,0-1,0 1,1 1,-1-1,0 1,1-1,-1 1,5 0,-7 3,0 1,0-1,0 0,0 1,0-1,-1 1,1 0,-1 0,1 0,-1-1,0 1,0 0,0 0,-1 1,1-1,-1 0,0 0,1 0,-2 3,4 13,27 98,-28-115,-1 0,1 0,-1 0,0 0,0 1,0-1,0 0,0 1,-1-1,1 1,0-1,-1 1,0-1,0 1,0-1,0 1,0-1,0 1,-1-1,1 1,-1-1,0 1,1-1,-1 0,0 1,0-1,-1 0,1 0,0 0,-1 0,0 0,1 0,-1 0,0 0,0-1,0 1,0-1,0 1,0-1,0 0,-1 0,1 0,0 0,-1 0,1 0,-1-1,1 1,-1-1,-10 0,0-1,0 0,0-1,0-1,0 0,0-1,0 0,1-1,0 0,0-1,0 0,-2-3,-26-29,27 17</inkml:trace>
  <inkml:trace contextRef="#ctx0" brushRef="#br0" timeOffset="1326.427">816 523,'1'0,"-1"-1,1 0,-1 1,1-1,-1 1,1-1,-1 1,1-1,0 1,-1-1,1 1,0 0,-1-1,1 1,0 0,0-1,-1 1,1 0,0 0,0 0,-1 0,1 0,0 0,0 0,-1 0,1 0,0 0,0 0,-1 0,1 0,0 1,0-1,-1 0,1 1,0-1,-1 1,1-1,0 0,-1 1,1-1,-1 1,1 0,-1-1,1 1,-1-1,1 1,-1 0,1-1,-1 1,0 0,0 0,1-1,-1 1,0 0,0 0,0-1,0 1,0 0,0 0,0-1,0 1,0 0,0 0,0 0,-16 56,13-47,-105 305,108-313,-1-1,1 0,-1 0,0 1,1-1,0 0,-1 1,1-1,0 1,0-1,0 0,0 1,0-1,0 1,0-1,0 1,0-1,1 0,-1 1,0-1,1 0,0 1,-1-1,1 0,0 1,-1-1,1 0,0 0,1 1,7-2</inkml:trace>
  <inkml:trace contextRef="#ctx0" brushRef="#br0" timeOffset="1765.515">1240 580,'-10'3,"0"0,0 1,0 0,1 1,0 0,0 1,0 0,1 0,0 1,0 0,0 0,1 1,0 0,1 0,0 0,0 1,0 0,1 0,1 1,0 0,-1 2,0-4,3-6,0 1,0-1,0 0,1 1,-1-1,0 1,1 0,0-1,-1 1,1 0,0 0,1 0,-1 0,0 0,1 0,0 0,0 0,0 0,0 0,0 0,0 0,1-1,-1 1,1 0,0 0,0 0,0 0,0 0,1-1,-1 1,1-1,-1 1,1-1,0 1,0-1,0 0,0 0,1 0,-1 0,1 0,-1-1,1 1,-1-1,1 1,0-1,0 0,0 0,20 2,0-1,-1-2,1 0,0-1,0-1,-1-1,1-2,19-5,-11 3,100-35,-115 35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02.1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278 141,'130'-23,"0"5,1 5,0 6,95 9,-153-1,1031 31,-632-50,-166 5,-1230 60,487-26,-1052 26,1358-48,172-11,441-65,2 21,225 12,231 36,-917 8,-50 17,-466 37,119-10,-692 63,1020-103,-96-6,127-5,14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55,'-5'-5,"0"0,0 0,-1 1,1 0,-1 0,0 0,0 0,0 1,-1 0,1 1,-1-1,0 1,1 0,-1 1,0 0,0 0,0 0,0 1,0 0,0 0,0 1,0 0,0 0,0 1,0 0,1 0,-1 0,1 1,-1 0,-4 3,-7 3,0 0,1 1,0 1,1 1,0 0,1 1,1 1,0 0,0 1,-7 12,13-18,1 1,1 0,0 1,0-1,1 1,1 0,0 0,0 1,1-1,0 1,1 0,0-1,1 1,1 0,0 0,0 0,1 0,1 0,0 0,0-1,3 7,1-4,1 0,0 0,0 0,2-1,0-1,0 1,1-2,0 1,1-1,0-1,1 0,0 0,1-1,0-1,0 0,1-1,0-1,0 0,1 0,-1-2,1 0,0 0,0-1,14 0,-10-2,0 0,0-1,-1-1,1 0,0-2,0 0,-1-1,0-1,0-1,0 0,0-2,15-8,61-40,-76 42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15.00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258 9,'-1'0,"0"0,0 0,-1 0,1 0,0 0,0 1,0-1,0 0,0 1,0-1,0 1,0-1,0 1,0-1,0 1,0 0,0-1,0 1,0 0,1 0,-1 0,0 0,0 0,1 0,-1 0,1 0,-1 0,1 0,-1 0,1 0,0 0,-1 0,1 0,0 0,0 1,0-1,0 0,0 0,0 0,0 0,1 1,-1-1,0 0,0 0,1 0,-1 0,1 0,-1 0,0 2,-3 405,60 844,-57-307,-1-932,13 55,3-84,7-40,-3-1,-2 0,-3-2,5-48,17-126,-9-1,-11-1,-10-1,-11 1,-16-72,9 193,-5 1,-24-82,39 189,2 1,-1 1,1 0,-1-1,-1 1,1 0,0 0,-1 0,0 0,0 0,0 0,-1 1,1-1,-1 1,0-1,0 1,0 0,0 0,0 0,-1 0,-3-1,5 5,0 1,-1-1,2 1,-1 0,0-1,0 1,0 0,1 0,-1 1,1-1,0 0,-1 0,1 1,0-1,1 0,-1 1,0-1,1 1,-1-1,1 1,0 0,-1-1,1 1,1-1,-1 1,0 1,0 1,-2 385,69 479,-58-749,31 708,-39-807,-1-1,-2 0,0 0,-1 0,-1 0,-5 15,3-33,7-22,30-257,-8-102,-15 214,9-176,-16 0,-19-65,16 384,-29-162,31 183,0 0,0 0,0 0,0-1,0 1,-1 0,1 0,-1 0,1 0,0 0,-1 0,0 0,1 0,-1 0,0 0,1 0,-1 0,0 0,0 1,0-1,0 0,0 1,0-1,0 0,0 1,0-1,0 1,0-1,0 1,0 0,0 0,0-1,-1 1,1 0,0 0,0 0,-24 36,8 35,2 1,4 0,3 1,3 3,-10 367,31 237,1-46,-19-253,7-356,5-37,9-41,10-87,-6-1,-7-2,-5 0,-9-141,-3 199,-4 0,-3 0,-4 1,-11-32,-13 36,35 79,1 1,-1 0,0-1,0 1,0-1,0 1,0 0,0 0,0 0,0-1,0 1,0 0,0 0,0 0,0 1,0-1,0 0,1 0,-1 0,0 1,0-1,0 0,0 1,0-1,0 1,0-1,1 1,-1-1,0 1,0 0,1-1,-1 1,1 0,-1 0,0 0,1-1,-1 1,1 0,0 0,-1 0,1 0,0 0,-1 0,1 0,0 0,0 0,0 0,-11 31,2 0,1 1,1 0,2 0,1 0,2 1,2 17,-2-18,1 224,12-1,13 22,-11-120,-1-23,3 25,-7 133,8-404,11-195,-13-12,-19 157,-7 143,1 42,-7 50,4 0,3 0,2 23,3-38,-41 572,11-242,77-584,-17 62,-5 31,-4 0,0-66,-45 437,-53 273,61-473,18-101,73-420,-57 312,-23 179,-20 257,15-162,35-288,19-262,-36 351,-9-193,-5 202,11 56,1 0,-1 0,1 0,-1 0,1 0,-1 0,1 0,-1 0,1 0,-1 0,1 0,-1 0,1 0,-1 0,1 1,-1-1,1 0,-1 0,1 1,-1-1,1 0,-1 1,1-1,0 0,-1 1,1-1,0 0,-1 1,1-1,0 1,-1-1,1 1,0-1,0 1,0-1,0 1,-1-1,1 1,0-1,0 1,0-1,0 1,0-1,0 1,0-1,0 1,0-1,1 1,-1 0,0-1,0 1,0-1,0 0,1 1,-1-1,0 1,1-1,-1 1,0-1,1 0,-1 1,0-1,1 1,-1-1,-1 120,5-1,14 86,-14-163,-1-4,-2-71,-3-597,-6 526,-4-1,-5 2,-4 0,-8-12,27 110,-1-12,-2 1,0-1,0 1,-2 0,0 1,-1-1,-4-4,12 21,0-1,0 1,0-1,0 1,0-1,0 1,0-1,0 1,-1-1,1 1,0-1,0 1,-1-1,1 1,0-1,-1 1,1-1,-1 0,1 1,0-1,-1 1,1-1,-1 0,1 0,-1 1,1-1,-1 0,1 0,-1 0,1 1,-1-1,0 0,1 0,-1 0,1 0,-1 0,1 0,-1 0,1 0,-1 0,1-1,-1 1,0 0,1 0,-1 0,1-1,-1 1,1 0,-1 0,1-1,0 1,-1 0,1-1,-1 1,1-1,0 1,-1 0,1-1,0 1,-1-1,1 1,0-1,0 1,0-1,-1 1,1-1,0 0,0 1,0-1,0 0,-6 47,6-44,3 376,26-53,-17-272,-11-53,-1 0,1 0,-1 0,1 0,-1 0,1 1,0-1,-1-1,1 1,-1 0,1 0,0 0,-1 0,1 0,-1 0,1-1,-1 1,1 0,-1 0,1-1,-1 1,1 0,-1-1,1 1,-1-1,0 1,1-1,-1 1,1 0,-1-1,0 1,0-1,1 0,-1 1,0-1,0 1,0-1,1 1,-1-1,0 0,0 1,0-1,0 1,0-1,0 1,0-1,0 0,-1 1,1-1,0 1,0-1,0 1,-1-1,1 1,0-1,0 1,-1-1,1 1,-1-1,1 1,0-3,27-174,-7-1,-9-1,-7 0,-18-154,7 273,-2 0,-2 1,-4 1,-16-44,1 49,30 52,0 0,-1 0,1 1,-1-1,1 0,-1 0,1 0,-1 1,0-1,1 0,-1 1,0-1,1 1,-1-1,0 1,0-1,0 1,0-1,0 1,1 0,-1-1,0 1,0 0,0 0,0 0,0 0,0 0,0 0,0 0,0 0,0 0,0 0,0 0,0 1,1-1,-1 0,0 1,0-1,0 0,0 1,1-1,-1 1,0 0,0-1,1 1,-1 0,0-1,1 1,-1 0,1 0,-1-1,1 1,-1 0,1 0,-1 0,1 0,-5 14,1-1,0 1,1-1,1 1,1 0,0 0,0 0,3 15,-2-7,4 496,21-914,-18 262,-7-1,-5 0,-12-42,-21 30,38 145,0 1,0-1,-1 1,1-1,0 1,0-1,-1 1,1-1,0 1,-1-1,1 1,0-1,-1 1,1 0,-1-1,1 1,-1 0,1-1,-1 1,1 0,-1-1,1 1,-1 0,1 0,-1 0,0 0,1-1,-1 1,1 0,-1 0,1 0,-1 0,0 0,1 0,-1 1,1-1,-1 0,0 0,1 0,-1 0,1 1,-1-1,1 0,-1 1,1-1,-1 0,1 1,0-1,-1 0,1 1,-1-1,1 1,0-1,-1 1,1-1,0 1,0-1,-1 1,1-1,0 1,0 0,0-1,0 1,0-1,-1 1,1 0,0-1,0 1,-13 46,12-44,-7 41,2-1,2 1,3 0,0-1,3 1,2 0,2 0,8 31,1-48,0-46,2-153,-3-12,-9-1,-8-28,0 169,-1 0,-2 0,-2 1,-1-1,-5-4,-2 14,16 34,0 1,0-1,0 1,0-1,0 1,0-1,0 1,0-1,0 1,0-1,0 0,0 1,0-1,-1 1,1-1,0 1,0-1,-1 0,1 1,0-1,0 0,-1 1,1-1,0 0,-1 1,1-1,-1 0,1 0,0 1,-1-1,1 0,-1 0,1 0,-1 0,1 0,-1 1,1-1,0 0,-1 0,1 0,-1 0,1 0,-1 0,1-1,-1 1,1 0,-1 0,1 0,0 0,-1 0,1-1,-1 1,1 0,0 0,-1-1,1 1,-1 0,1-1,0 1,0 0,-1-1,1 1,0 0,0-1,-1 1,1-1,0 1,0 0,0-1,-8 144,10-95,0 35,-2-82,1-1,0 0,-1 0,1 0,-1 0,1 0,0 0,-1 0,1 0,-1 0,1 0,0 0,-1 0,1 0,-1-1,1 1,-1 0,1 0,-1-1,1 1,-1 0,1-1,-1 1,1 0,-1-1,1 1,-1-1,1 1,-1-1,0 1,1-1,-1 1,0-1,0 1,1-1,-1 1,0-1,0 0,0 1,0-1,0 1,0-1,0 0,0 1,0-1,0 1,0-1,0 0,0 1,0-1,0 1,-1-1,1 1,0-1,0 0,-1 1,58-446,-35 223,-4-15,-26 207,8 32,0-1,0 1,0-1,0 0,0 1,0-1,0 0,0 1,0-1,0 0,0 1,0-1,0 1,-1-1,1 0,0 1,0-1,0 0,0 0,-1 1,1-1,0 0,0 1,-1-1,1 0,0 0,0 1,-1-1,1 0,0 0,-1 0,1 1,0-1,-1 0,1 0,0 0,-1 0,1 0,0 0,-1 0,1 0,0 0,-1 0,1 0,-1 0,1 0,0 0,-1 0,1 0,0 0,-1 0,1-1,0 1,-1 0,1 0,0 0,-1-1,1 1,0 0,-34 182,54-242,33-147,-53 205,0 1,0 0,0-1,-1 1,1 0,0-1,1 1,-1 0,0 0,0-1,1 1,-1 0,0 0,1-1,-1 1,1 0,0 0,-1 0,1 0,0 0,0 0,0 0,-1 0,1 0,0 0,0 0,0 0,1 1,-1-1,0 0,0 1,0-1,0 1,1-1,-1 1,0 0,1-1,-1 1,0 0,0 0,1 0,-1 0,0 0,1 0,-1 1,0-1,1 0,-1 1,0-1,0 0,0 1,1 0,-1-1,0 1,0 0,0-1,0 1,0 0,0 0,0 0,0 0,-1 0,2 1,2 9,-1 1,0 0,-1 0,0 0,0 0,-2 0,1 1,-2-1,0 2,4 62,23 73,7-2,41 114,-23-88,-35-105,4-1,2-1,3-1,3-1,3-1,22 31,-50-88,-1-3,-1 0,1 0,0 0,0 0,0-1,0 1,0 0,1-1,-1 0,1 1,-1-1,1 0,0 0,0-1,0 1,0 0,0-1,1 0,-1 0,-1-2,-1 0,0-1,1 0,-1 1,0-1,0 0,0 0,0 1,0-1,-1 0,1 0,0 0,-1 0,1 0,-1 0,0 0,0 0,0 0,0 0,0 0,0 0,0 0,-1 0,1 0,-1 0,0-2,1 2,-87-388,-11 18,90 351,7 28,7 37,124 423,-30-170,12-4,19 6,-27 0,-265-858,-102-229,232 706,16 74,11 32,4 30,2 0,3 0,2 0,4 6,-2-3,7 30,3-1,4-2,4 0,3-1,24 42,18 26,6-5,6-2,7-5,6-3,6-4,-101-130,25 54,-28-55,0-1,-1 1,1 0,0-1,-1 1,1-1,0 0,-1 1,1-1,0 0,-1 0,1 0,-1 0,1 0,0 0,-1 0,1 0,-1-1,1 1,0 0,-1-1,1 1,0-1,0 0,-1 1,1-1,0 0,0 0,0 0,0 0,0 0,0 0,0 0,0 0,0 0,-29-28,2-1,1-1,2-1,1-1,1-2,2 0,2-1,1-1,-9-28,-74-179,10-4,-16-102,36 54,69 278,10 40,64 251,76 149,81 136,132 275,-323-742,-33-127,-75-270,5 75,-10 4,-20-22,37 96,-133-348,183 485,4 24,7 31,35 148,8-1,8-3,14 15,287 722,-334-871,2 0,2-1,2-1,32 41,-59-87,0 0,0 0,1 0,-1 0,0 0,1 0,-1 0,1 0,-1-1,1 1,-1 0,1 0,0-1,-1 1,1 0,0-1,-1 1,1 0,0-1,0 1,0-1,0 1,-1-1,1 0,0 1,0-1,0 0,0 0,0 1,0-1,0 0,0 0,0 0,0 0,0 0,0-1,0 1,0 0,0 0,-1-1,1 1,0 0,0-1,0 1,0-1,0 1,-1-1,1 1,0-1,0 0,-1 1,1-1,-1 0,1 0,0 0,-1 1,1-1,-1 0,0 0,1 0,-1 0,0 0,1 0,-1 0,-24-116,15 93,-108-297,-100-210,298 757,22 80,130 266,-226-556,34 42,-40-58,0 0,0-1,0 1,0-1,0 1,0-1,0 0,0 1,0-1,0 0,0 0,0 1,0-1,-1 0,1 0,0 0,-1 0,1 0,-1 0,1 0,-1 0,1 0,-1 0,1-1,-1 1,0 0,0 0,0 0,0 0,0-1,0 1,0 0,0 0,0 0,-1-2,1 2,2-32,-3 0,0 0,-3 1,0-1,-2 1,-1-1,-2 2,-1-1,-14-26,-10-32,33 107,107 392,-89-344,73 216,-67-244,-23-37,1 1,0-1,-1 1,1-1,0 1,0-1,-1 0,1 1,0-1,0 0,0 0,0 0,-1 0,1 0,0 0,0 0,0 0,0 0,-1 0,1 0,0 0,0-1,0 1,0 0,-1-1,1 1,0 0,0-1,-1 1,1-1,0 1,-1-1,1 1,-1-1,1 0,-1 1,1-1,-1 0,1 0,-1 1,1-1,-1 0,0 0,0 1,1-1,-1 0,0 0,7-17,-1 0,-1 0,-1-1,-1 0,0 0,-1 0,-2 0,1 0,-2 0,-1 0,0 0,-1 1,-1-1,-3-6,-43-168,30 161,19 31,1 1,0 0,-1-1,1 1,-1 0,1-1,-1 1,1 0,0 0,-1-1,1 1,-1 0,1 0,-1 0,0-1,1 1,-1 0,1 0,-1 0,1 0,-1 0,1 0,-1 0,1 0,-1 1,1-1,-1 0,0 0,1 0,0 0,-1 1,1-1,-1 0,1 1,-1-1,1 0,-1 1,1-1,0 0,-1 1,1-1,0 1,-1-1,1 1,0-1,0 1,-1-1,1 1,0-1,0 1,0-1,0 1,0-1,0 1,0-1,0 1,0-1,0 1,0 0,0-1,0 1,0-1,0 1,0-1,-8 184,9-130,-27 260,27-363,-2 0,-2 0,-2 0,-2 1,-2 0,-3 0,-1 1,-3 0,-1 1,-3 1,-3-2,-13-25,-4 1,-2 3,-4 1,-2 3,-3 1,-30-25,28 48,52 39,0 0,-1 0,1 1,-1-1,1 1,-1-1,1 1,-1-1,1 1,-1 0,0 0,1-1,-1 1,1 0,-1 1,0-1,1 0,-1 0,1 1,-1-1,1 1,-1-1,1 1,-1 0,1-1,-1 1,1 0,0 0,0 0,-1 0,1 0,0 1,0-1,0 0,0 0,0 1,0 0,-4 11,1 0,0 1,2 0,-1-1,1 1,1 0,1 0,0 0,0 0,2 0,0-1,2 10,-2-10,14 90,6-1,32 93,-45-159,2-1,2 0,1 0,2-1,1-1,19 28,-35-60,0 1,0 0,0 0,0-1,0 1,1-1,-1 1,0-1,1 1,-1-1,1 0,-1 0,1 0,0 0,0 0,-1 0,1 0,0 0,0-1,0 1,0-1,0 1,0-1,0 0,0 0,0 0,0 0,0 0,0 0,-1 0,1-1,0 1,0-1,0 1,0-1,0 0,0 0,-1 0,1 0,0 0,-1 0,1 0,-1-1,1 1,-1 0,0-1,1 0,0 0,2-12,0 0,0 0,-2 0,1-1,-2 1,0-1,-1 1,0-1,-1 1,-1 0,0-1,-1 1,-1-2,-16-68,-3 1,-5 1,-2 1,-4 1,-10-9,-121-231,45 127,120 191,-1 1,0-1,1 0,-1 0,0 0,-1 1,1-1,0 0,0 1,-1-1,1 1,-1-1,1 1,-1 0,1 0,-1 0,0 0,0 0,0 0,1 0,-1 0,0 1,0-1,0 1,0-1,0 1,0 0,0 0,0 0,0 0,0 0,0 0,0 1,0-1,0 1,0-1,0 1,0 0,0 0,0-1,0 2,1-1,-1 0,0 0,1 0,-1 1,0 1,-3 12,1 0,0 0,1 1,1-1,1 1,0 0,1 0,0-1,3 17,-1-9,23 267,16 22,4 26,-12-132,-33-207,1 1,-1 0,0-1,1 1,-1-1,0 1,1 0,-1 0,0-1,1 1,-1 0,1 0,-1-1,0 1,1 0,-1 0,1 0,-1 0,1 0,-1 0,1 0,-1-1,0 1,1 0,-1 1,1-1,-1 0,1 0,-1 0,1 0,-1 0,1 0,-1 1,0-1,1 0,-1 0,1 0,-1 1,0-1,1 0,-1 1,0-1,1 0,-1 1,0-1,0 1,1-1,-1 0,0 1,0-1,0 1,1-1,-1 1,0-1,0 0,0 1,0-1,0 1,0-1,0 1,0-1,0 1,0-1,0 1,0-1,-1 0,1 1,11-39,-10 33,8-58,-3-1,-3 0,-2 0,-3 0,-3 0,-9-36,-19-84,-7 2,-9 1,-7 3,-28-46,-49-80,109 270,24 33,0 1,-1-1,1 0,0 1,-1-1,1 1,0-1,-1 1,1-1,-1 1,1-1,-1 1,1 0,-1-1,1 1,-1 0,0-1,1 1,-1 0,1 0,-1-1,0 1,1 0,-1 0,0 0,1 0,-1 0,0 0,1 0,-1 0,1 0,-1 0,0 1,1-1,-1 0,0 0,1 0,-1 1,1-1,-1 0,1 1,-1-1,1 1,-1-1,1 0,-1 1,1-1,-1 1,1-1,0 1,-1 0,1-1,0 1,-1-1,1 1,-11 93,16 204,13 0,24 79,-41-370,75 612,-76-618,-1 0,1 0,0 0,-1 0,1 0,0 0,0 0,0 0,0 0,0 0,0 0,0 0,0 0,0 0,0 0,1 0,-1 0,0 0,1 0,-1 0,1 0,-1 0,1 0,-1 0,1 0,0 0,-1-1,1 1,0 0,0-1,0 1,-1 0,1-1,0 1,0-1,0 1,0-1,0 1,0-1,1 0,29-174,-30 161,9-147,-7 1,-7-1,-7 1,-7 0,-6 1,-8 2,-7 1,-20-42,53 179,-1-9,-2 2,-1-1,-1 2,-1-1,-1 1,-1 1,-1 0,14 22,1 0,-1 0,1 0,-1 0,1 0,-1 0,1 0,-1 0,0 0,0 1,1-1,-1 0,0 0,0 1,0-1,0 1,0-1,0 1,0-1,0 1,0-1,0 1,0 0,0 0,0-1,0 1,0 0,0 0,0 0,0 0,0 0,0 1,-1-1,1 0,0 0,0 1,0-1,0 1,0-1,0 1,0-1,0 1,-19 44,8 21,4 0,2 0,3 1,5 39,-2-92,58 1309,-53-1236,-4-87,-1-1,0 1,0 0,0-1,0 1,0 0,1-1,-1 1,0 0,0 0,1-1,-1 1,0 0,0 0,1-1,-1 1,0 0,1 0,-1 0,0 0,0-1,1 1,-1 0,1 0,-1 0,0 0,1 0,-1 0,0 0,1 0,-1 0,0 0,1 0,-1 0,0 0,1 0,-1 0,0 1,1-1,21-280,-9 81,-9 0,-9 1,-9-1,-8 2,-8 0,-42-135,65 309,-1-14,-3 0,-1 1,-1 0,-2 0,-2 2,-1 0,-18-25,36 58,-1 0,1 0,-1 0,0 0,1 0,-1 0,0 0,0 0,1 0,-1 0,0 1,0-1,0 0,0 0,0 1,-1-1,1 1,0-1,0 1,0-1,0 1,-1 0,1 0,0-1,0 1,-1 0,1 0,0 0,0 0,0 1,-1-1,1 0,0 0,0 1,0-1,-1 1,1-1,0 1,0-1,0 1,0 0,-23 49,13 11,3 1,2 1,4-1,3 40,0-30,30 703,-6-314,-23-405,-1 1,2-1,3 0,11 48,-6-76,-1-28,16-76,7-101,-8 0,-2-110,-22 285,10-131,-5 0,-6 0,-6 0,-20-119,25 247,-31-83,31 88,0-1,0 1,0 0,0-1,1 1,-1 0,0 0,0 0,0-1,0 1,0 0,0 0,0 0,0 1,0-1,0 0,1 0,-1 0,0 1,0-1,0 0,0 1,0-1,1 1,-1-1,0 1,0-1,1 1,-1-1,0 1,1 0,-1-1,1 1,-1 0,1 0,-1 0,1-1,-1 1,1 0,0 0,0 0,-1 0,1 0,0 0,0-1,0 1,0 0,0 0,0 0,0 0,0 0,0 0,1 0,-20 191,18-152,3 1189,42-1560,-37 277,10-68,-5-1,-5 0,-7-46,-11 117,-1 74,4 273,26 382,-5-418,-8-232,-5-26,0-1,1 0,-1 1,0-1,0 0,1 1,-1-1,0 0,1 0,-1 1,0-1,1 0,-1 0,0 0,1 0,-1 1,0-1,1 0,-1 0,1 0,-1 0,0 0,1 0,-1 0,1 0,-1 0,0 0,1 0,-1 0,1 0,-1-1,0 1,1 0,-1 0,0 0,1 0,-1-1,0 1,1 0,-1 0,0-1,1 1,-1 0,0-1,0 1,1 0,-1-1,0 1,0 0,0-1,1 1,-1 0,0-1,0 1,0 0,0-1,0 1,0-1,0 1,0 0,0-1,0 1,0-1,0 1,0-1,32-135,-5-65,-7 0,-8-164,-18 281,-5 75,4 37,0 354,9 61,15-307,-17-136,0-1,1 1,-1-1,1 1,-1-1,1 1,-1-1,1 1,-1-1,1 1,0 0,-1-1,1 1,-1 0,1 0,0-1,-1 1,1 0,0 0,-1 0,1 0,0 0,-1 0,1 0,0 0,0 0,-1 0,1 0,0 0,-1 1,1-1,-1 0,1 0,0 1,-1-1,1 0,-1 1,1-1,0 1,-1-1,1 1,-1-1,0 1,1-1,-1 1,1-1,-1 1,0-1,1 1,-1 0,0-1,0 1,0 0,1-1,-1 1,0 0,0-1,0 1,0 0,0-1,0 1,0 0,0 0,19-56,46-395,-53 210,-31 802,2-352,11-193,9-44,17-226,-10 163,-4 0,-5-60,-6 120,5 30,-1 0,1 0,0 1,0-1,-1 0,1 0,0 0,0 0,-1 0,1 0,0 0,0 1,-1-1,1 0,0 0,-1 0,1 0,0 0,0 0,-1 0,1 0,0 0,0 0,-1-1,1 1,0 0,-1 0,1 0,0 0,0 0,-1 0,1-1,0 1,0 0,0 0,-1 0,1-1,0 1,0 0,0 0,0 0,-1-1,1 1,0 0,0 0,0-1,0 1,0 0,0-1,0 1,0 0,0 0,0-1,0 1,0 0,0-1,-13 158,13-109,-1 40,-2 33,6-1,10 50,3-98,-16-71,0 0,0-1,0 1,0-1,0 1,1 0,-1-1,0 1,0-1,1 1,-1 0,0-1,1 1,-1-1,0 1,1-1,-1 1,1-1,-1 1,1-1,-1 0,1 1,-1-1,1 0,-1 1,1-1,0 0,-1 0,1 0,0 1,-1-1,1 0,-1 0,1 0,0 0,-1 0,1 0,0 0,-1 0,1 0,0-1,-1 1,1 0,-1 0,1-1,-1 1,1 0,0 0,-1-1,1 1,-1-1,1 1,-1 0,1-1,-1 1,0-1,1 1,-1-1,0 0,1 1,-1-1,0 1,0-1,1 0,20-42,29-181,-34 129,11-136,-37 186,9 45,1-1,0 1,0-1,0 0,0 1,0-1,0 1,-1-1,1 0,0 1,-1-1,1 1,0-1,-1 1,1-1,-1 1,1-1,0 1,-1 0,1-1,-1 1,0 0,1-1,-1 1,1 0,-1-1,1 1,-1 0,0 0,1 0,-1 0,1 0,-1 0,0 0,1 0,-1 0,0 0,1 0,-1 0,1 0,-1 0,0 0,1 1,-1-1,1 0,-1 0,1 1,-1-1,0 0,1 1,0-1,-1 1,1-1,-1 1,1-1,-1 1,1-1,0 1,-1-1,1 1,0-1,0 1,-1 0,1-1,0 1,0 0,-9 19,1 0,1 1,1 0,1 1,1-1,1 1,1 0,0 0,2 0,1 2,-2 5,-22 368,23-339,1-58,-1 0,1 0,0 0,-1 0,1 0,0 0,-1 0,1 0,0 0,0 0,-1 0,1 0,0 0,-1-1,1 1,0 0,-1 0,1-1,-1 1,1 0,-1-1,1 1,0-1,-1 1,1-1,-1 1,0-1,1 1,-1-1,1 0,-1 1,0-1,1 1,-1-1,0 0,0 1,0-1,1 0,-1 1,0-1,0 0,0 0,0 1,0-1,0 0,0 1,-1-1,1 0,0 1,17-49,-2-1,-3 0,6-46,26-101,-44 197,0 0,0 1,0-1,0 0,0 1,1-1,-1 0,0 0,0 1,0-1,0 0,1 0,-1 1,0-1,0 0,0 0,1 0,-1 1,0-1,0 0,1 0,-1 0,0 0,1 1,-1-1,0 0,0 0,1 0,-1 0,0 0,1 0,-1 0,0 0,1 0,-1 0,0 0,1 0,-1 0,0 0,2 38,-3 268,1-305,-1 1,1-1,0 0,-1 0,1 0,0 0,0 0,-1 0,1 1,0-1,0 0,1 0,-1 0,0 0,0 1,0-1,1 0,-1 0,1 0,-1 0,1 0,-1 0,1 0,-1 0,1 0,0 0,0 0,-1 0,1-1,0 1,0 0,0 0,0-1,0 1,0-1,0 1,0-1,0 1,0-1,1 0,-1 1,0-1,0 0,0 0,0 0,1 0,-1 0,0 0,0 0,0 0,0 0,0-1,1 1,6-12,0 0,-1 0,-1 0,0-1,-1 1,0-1,-1-1,0 1,-1-1,0-3,-1 6,44-213,-42 207,2 21,3 30,13 260,-3-187,-18-106,-1 0,0 0,1 0,-1 0,1 0,-1 0,1 0,0 0,-1-1,1 1,0 0,0 0,-1-1,1 1,0 0,0-1,0 1,0-1,0 1,0-1,0 0,0 1,0-1,0 0,0 0,0 1,0-1,0 0,0 0,0 0,0 0,0-1,0 1,0 0,0 0,0 0,0-1,0 1,0-1,0 1,0-1,0 1,0-1,0 0,0 1,-1-1,1 0,0 1,0-1,-1 0,1 0,0 0,32-48,-19 13,-2 0,-2 0,-1-1,2-25,6-24,-1-18,5 371,-18-190,19 118,-22-194,0 0,0 1,0-1,0 0,0 0,0 0,0 1,1-1,-1 0,0 0,1 0,-1 0,1 0,-1 1,1-1,-1 0,1 0,0 0,-1 0,1-1,0 1,0 0,0 0,0 0,0-1,0 1,0 0,0-1,0 1,0-1,0 1,0-1,1 0,-1 1,0-1,0 0,0 0,1 0,-1 0,0 0,0 0,0 0,1 0,-1 0,0-1,0 1,0 0,0-1,1 1,-1-1,0 1,0-1,0 0,0 1,0-1,0 0,-1 0,1 0,0 0,0 0,-1 0,1 0,0 0,-1 0,1 0,-1 0,1 0,-1 0,12-28,-1 1,-2-2,-1 1,-1-1,-2 0,0-9,39-252,-35 269,2 28,-1 297,10-160,-20-142,-1 0,1 0,0-1,0 1,-1 0,1 0,0 0,0 0,0 0,0 0,0 0,0 0,0 0,0 0,0-1,0 1,1 0,-1 0,0 0,1 0,-1 0,0-1,1 1,-1 0,1 0,0 0,-1-1,1 1,-1 0,1-1,0 1,0-1,-1 1,1-1,0 1,0-1,0 1,-1-1,1 0,0 1,0-1,0 0,0 0,0 0,0 0,0 0,0 0,0 0,0 0,-1 0,1 0,0 0,0 0,0-1,0 1,0 0,0-1,-1 1,1-1,0 1,0-1,-1 1,1-1,0 0,0 1,-1-1,1 0,0 0,33-126,21-156,-35 241,-19 41,-1 1,0-1,1 0,-1 1,1-1,-1 1,1-1,-1 1,1 0,0-1,-1 1,1-1,0 1,-1 0,1-1,0 1,-1 0,1 0,0 0,-1 0,1-1,0 1,0 0,-1 0,1 0,0 1,-1-1,1 0,0 0,0 0,-1 0,1 1,0-1,-1 0,1 1,0-1,-1 0,1 1,-1-1,1 1,-1-1,1 1,-1-1,1 1,-1-1,1 1,-1 0,0-1,1 1,-1 0,0-1,1 1,-1 0,0-1,0 1,0 0,0-1,0 2,6 14,-1 1,0 0,-2 0,0 1,-1-1,0 0,-2 1,0 0,4 49,17 132,-15-173,6-33,50-285,-55 326,20 276,-16-233,14-107,23-184,-42 188,-6 18,1 1,1 0,-1 1,1-1,0 0,1 0,-1 1,1-1,1 1,-1 0,1 0,1-1,-4 7,0 1,0-1,-1 0,1 1,0-1,0 0,0 1,0-1,0 1,0 0,-1-1,1 1,0-1,-1 1,1 0,0 0,-1 0,1-1,-1 1,1 0,-1 0,1 0,-1 0,0 0,0 0,1 0,-1 0,0 0,0 0,0 0,0 0,0 0,0 0,0 0,0 0,0-1,-1 2,1-2,3 201,-4-200,1 0,-1 0,1 0,0 0,-1 0,1 0,0 0,0 0,-1 0,1 0,0 0,0 0,0 0,0 0,1 0,-1 0,0 0,0 0,1 0,-1 0,0 0,1 0,-1 0,1 0,0 0,-1 0,1 0,-1 0,1 0,0-1,0 1,0 0,-1-1,1 1,0 0,0-1,0 1,0-1,0 0,0 1,0-1,0 0,0 1,0-1,0 0,0 0,0 0,0 0,1 0,-1 0,0 0,0 0,0-1,0 1,0 0,0-1,0 1,0-1,0 1,0-1,0 1,-1-1,1 1,0-1,0 0,73-166,-73 167,-1-1,1 1,-1-1,1 1,-1-1,1 1,-1-1,1 1,-1 0,1-1,0 1,-1 0,1-1,0 1,-1 0,1 0,0 0,-1 0,1-1,0 1,-1 0,1 0,0 0,0 1,-1-1,1 0,0 0,-1 0,1 0,0 1,-1-1,1 0,0 1,-1-1,1 0,-1 1,1-1,-1 1,1-1,0 1,-1-1,0 1,1-1,-1 1,1-1,-1 1,0 0,1-1,-1 1,0 0,0-1,0 1,1 0,-1-1,0 1,0 0,0 0,0-1,0 1,16 47,-14-40,-1-2,0 0,0 1,0-1,1 0,0 0,0 0,0 0,1 0,0 0,0 0,1-1,-1 0,1 0,0 0,1 0,-1 0,1-1,0 0,3 2,-7-6,0 0,-1 0,1 0,0 0,0 0,0 0,0 0,0 0,0-1,0 1,0 0,0 0,0-1,0 1,0-1,-1 1,1-1,0 1,0-1,0 1,-1-1,1 0,0 1,-1-1,1 0,-1 0,1 0,-1 1,1-1,-1 0,1 0,-1 0,0 0,0 0,1 0,-1 0,0 0,0 0,0 0,0 0,0 0,0 0,0 0,0 1,-1-1,-4-47,-2 33,-1 0,-1 0,0 1,-1 0,0 1,-1 0,-1 1,-10-10,-10-10,-121-138,-131-189,4-44,-220-428,466 766,-11-16,3-3,4-1,-24-84,32 53,30 116,0 1,0-1,0 1,0-1,0 1,0-1,0 1,0-1,0 0,0 1,0-1,0 1,0-1,0 1,0-1,0 0,0 1,0-1,1 1,-1-1,0 0,0 1,1-1,-1 1,0-1,0 0,1 1,-1-1,0 0,1 0,-1 1,1-1,-1 0,0 0,1 0,-1 1,1-1,-1 0,0 0,1 0,-1 0,1 0,-1 0,1 0,-1 0,0 0,1 0,-1 0,1 0,-1 0,1 0,-1 0,1 0,-1-1,0 1,1 0,-1 0,0 0,1-1,-1 1,1 0,-1-1,0 1,0 0,1-1,-1 1,0 0,93 273,135 490,-175-553,-50-201,-7-30,-138-543,0 122,-159-329,240 646,61 126,0-1,0 1,-1 0,1 0,0 0,0-1,-1 1,1 0,-1 0,1-1,-1 1,1 0,-1 0,1-1,-1 1,0-1,1 1,-1-1,0 1,1-1,-1 1,0-1,0 0,1 1,-1-1,0 0,0 1,0-1,0 0,1 0,-1 0,0 0,0 0,0 0,0 0,0 0,1 0,-1-1,0 1,0 0,0 0,0-1,1 1,-1 0,0-1,0 1,1-1,-1 1,0-1,0 0,4 70,3-1,3 1,10 33,-16-87,46 193,9-2,71 164,-113-323,2-1,2 0,2-2,2 0,2-2,15 19,-40-59,0 0,0 0,0 1,0-1,1 0,-1 0,1 0,-1-1,1 1,-1 0,1 0,0-1,0 1,0-1,0 0,0 0,0 0,1 1,-1-2,0 1,0 0,1 0,-1-1,0 0,1 1,-1-1,1 0,-1 0,0 0,1 0,-1-1,1 1,-1-1,0 1,1-1,-1 0,0 0,0 0,0 0,1 0,0-2,2-9,-1 1,-1-2,0 1,-1 0,0 0,-1-1,-1 1,0-1,0 1,-1-1,-1 1,0-2,0-4,-24-154,-8 2,-7 1,-8 2,-6 2,-16-16,65 164,-212-610,193 570,105 344,-56-208,131 435,82 145,-231-643,-4-9,0-1,1 1,0 0,0-1,0 1,1-1,0 0,0 0,1 0,-1-1,1 0,0 0,4 3,-7-8,-1 0,0-1,0 1,1-1,-1 1,0-1,0 0,0 1,0-1,0 0,1 0,-1 0,-1 1,1-1,0 0,0 0,0-1,0 1,-1 0,1 0,-1 0,1 0,0-1,-1 1,0 0,1 0,-1-1,0 1,0 0,0-1,0 1,0 0,0-1,0 1,0 0,0-1,-1 1,1 0,-1-1,1 1,-1 0,1 0,-1 0,1 0,-52-312,42 269,-77-298,-61-132,110 358,-93-279,112 351,19 45,0-1,-1 0,1 1,0-1,0 1,0-1,0 0,-1 1,1-1,0 0,0 1,-1-1,1 0,0 1,-1-1,1 0,0 1,-1-1,1 0,-1 0,1 0,0 1,-1-1,1 0,-1 0,1 0,0 0,-1 0,1 0,-1 0,1 0,-1 0,1 0,0 0,-1 0,1 0,-1 0,1 0,0 0,-1-1,1 1,-1 0,1 0,-1-1,6 62,2 0,2-1,13 36,-14-56,31 134,6-2,8-2,8-2,15 15,-54-137,2-2,2-1,2-1,1-1,34 35,-63-77,0 0,0 0,0 0,0 0,0 1,1-1,-1 0,0 0,0 0,1 0,-1 0,1 0,-1 1,1-1,-1 0,1 0,-1 0,1 1,0-1,-1 0,1 1,0-1,-1 1,1-1,0 1,0-1,0 1,0 0,-1-1,1 1,0 0,0-1,0 1,0 0,0 0,0 0,0 0,0 0,0 0,0 0,0 0,-1 1,1-1,0 0,0 0,0 1,0-1,0 0,0 1,-1-1,1 1,0 0,0-1,-1 1,1-1,0 1,-1 0,1 0,-1-1,1 1,-1 0,1 0,-8-42,-2 1,-2 0,-2 1,-1 0,-16-31,-12-32,-123-302,-1 17,153 362,13 25,-1 0,0 1,0-1,0 0,0 0,1 1,-1-1,0 0,0 1,1-1,-1 0,0 1,1-1,-1 1,0 0,1-1,-1 1,1-1,-1 1,1 0,-1-1,1 1,-1 0,1 0,0-1,-1 1,1 0,0 0,0 0,-1 0,1-1,0 1,0 0,0 0,0 0,0 0,0-1,0 1,1 0,-1 0,0 0,0 0,1-1,-1 1,0 0,1 0,-1-1,1 1,-1 0,1-1,0 1,-1 1,4 53,3 0,2-1,3 0,2-1,2 0,2-1,3-1,2-1,18 26,-3 5,4-2,4-2,2-3,4-1,21 19,45 33,-117-125,-1-1,0 1,0 0,0-1,0 1,1 0,-1-1,0 1,0 0,1-1,-1 1,0 0,0-1,1 1,-1 0,0 0,1-1,-1 1,1 0,-1 0,0 0,1-1,-1 1,1 0,-1 0,0 0,1 0,-1 0,1 0,-1 0,0 0,1 0,-1 0,1 0,-1 0,1 0,-1 0,0 1,1-1,-1 0,1 0,-1 0,0 1,1-1,-1 0,0 0,1 1,-1-1,0 0,0 1,1-1,-1 0,0 1,0-1,1 0,-1 1,0-1,0 0,0 1,0-1,0 1,0-1,0 1,0-1,1 0,-1 1,-12-33,-205-330,77 80,-95-279,202 475,-52-147,41 104,-6 2,-13-14,41 109,21 31,1 1,-1 0,1 0,-1 0,1 0,-1 0,1 0,-1 0,1 0,-1 0,1 0,-1 0,1 0,-1 0,1 0,-1 0,1 0,-1 0,1 1,-1-1,1 0,0 0,-1 1,1-1,-1 0,1 0,0 1,-1-1,1 1,0-1,-1 0,1 1,0-1,0 1,-1-1,1 0,0 1,0-1,0 1,-1-1,1 1,0-1,0 1,0-1,0 1,0-1,0 1,0-1,0 1,0-1,1 1,-1-1,0 1,0-1,0 1,0-1,1 1,-1-1,0 0,0 1,1-1,-1 1,0-1,1 0,-1 1,1-1,-1 0,0 1,7 44,2 0,2 0,2-1,2 0,1-1,13 21,-14-28,233 484,-44-162,-165-308,-38-50,-1-1,1 1,0-1,-1 1,1-1,-1 1,1-1,-1 0,1 1,-1-1,1 1,-1-1,0 0,1 1,-1-1,0 0,0 0,1 1,-1-1,0 0,0 0,0 1,0-1,0 0,0 0,0 0,0 1,0-1,-1 0,1 0,0 1,0-1,-1 0,1 1,0-1,-1 0,1 1,-1-1,1 0,-1 1,1-1,-1 1,1-1,-1 1,1-1,-1 1,-105-179,21 31,-32-57,-53-138,30 20,114 279,37 86,200 448,-33-82,-38-80,-117-292,-21-51,-67-193,9 38,-7 2,-39-63,72 188,22 48,5 7,1 0,1-1,0 1,0 0,1 0,0 0,1-1,1 1,1 3,-1 5,106 662,-19-153,-70-343,-7 0,-8 0,-9 3,2-126,-3 0,-2-1,-3 0,-7 15,-5-26,22-51,0 1,1-1,-1 1,1 0,-1-1,0 1,0-1,1 0,-1 1,0-1,0 1,1-1,-1 0,0 0,0 1,0-1,0 0,1 0,-1 0,0 0,0 0,0 0,0 0,1 0,-1-1,0 1,0 0,0 0,0-1,1 1,-1 0,0-1,1 1,-1-1,0 1,0-1,1 1,-1-1,1 0,-1 1,1-1,-1 0,1 1,-1-1,1 0,-1 0,1 0,0 1,0-1,-1 0,1 0,0 0,0 1,0-1,0 0,0 0,0 0,0 0,0 0,0 1,0-1,-13-120,12 66,0 56,1-1,-1 1,1-1,-1 0,1 1,-1-1,1 0,-1 0,1 1,-1-1,1 0,-1 0,0 0,1 0,-1 0,1 0,-1 0,0 0,1 0,-1 0,1 0,-1 0,1 0,-1 0,0 0,1-1,-1 1,1 0,-1 0,1-1,-1 1,1 0,-1-1,1 1,-35 303,-32 17,50-247,15-159,4-112,-14 499,8-249,1 1,3-1,2 0,3 5,6 30,-11-88,0 1,0 0,1 0,-1-1,0 1,0 0,0 0,1-1,-1 1,0 0,0 0,1 0,-1-1,0 1,1 0,-1 0,0 0,1 0,-1 0,0 0,1-1,-1 1,0 0,1 0,-1 0,0 0,1 0,-1 0,0 1,1-1,-1 0,0 0,0 0,1 0,-1 0,0 0,1 0,-1 1,0-1,1 0,-1 0,0 0,0 1,0-1,1 0,-1 0,0 1,0-1,0 0,1 1,-1-1,0 0,0 1,0-1,0 0,0 1,0-1,0 0,0 1,9-30,-4-196,-21 167,5 91,11 382,-1-397,1-1,0 1,2-1,0 0,1 0,0 0,2 0,0 0,2 4,-6-21,0 1,0 0,0-1,0 1,0-1,0 1,0-1,0 0,0 1,0-1,0 0,0 0,0 0,0 0,0 0,1 0,-1 0,0 0,0 0,0 0,0 0,0-1,0 1,0 0,0-1,0 1,0-1,0 1,0-1,0 0,-1 1,1-1,0 0,0 0,-1 1,1-1,0 0,-1 0,1 0,-1 0,1 0,-1 0,1 0,-1 0,0 0,1 0,-1 0,0 0,0 0,0 0,0 0,0 0,0-1,0 1,0 0,0 0,-1 0,1 0,-1 0,55-249,-13-30,-20 340,-5 60,-12-77,1 0,2 0,2 0,2-1,16 38,-26-77,-1-1,0 0,1 0,0 0,-1 0,1 0,0 0,0 0,0 0,0 0,1 0,-1 0,1-1,-1 1,1-1,-1 1,1-1,0 1,-1-1,1 0,0 0,0 0,0 0,0 0,0 0,0 0,1-1,-1 1,0-1,0 0,0 0,1 1,-1-1,0-1,0 1,0 0,1 0,-1-1,0 1,0-1,0 0,0 0,0 0,0 0,0 0,0 0,0 0,-1-1,1 1,0-1,-1 1,1-1,-1 1,1-1,-1-1,9-16,0-1,-2 0,-1 0,0-1,-2 0,0 0,1-21,3-5,64-196,-74 242,1-1,0 0,0 0,0 1,1-1,-1 1,0-1,1 0,-1 1,1-1,-1 0,1 1,0-1,-1 1,1 0,0-1,0 1,0-1,0 1,1 0,-1 0,0 0,0 0,1 0,-1 0,0 0,1 0,-1 0,1 1,0-1,-1 1,1-1,-1 1,1-1,0 1,-1 0,1 0,0 0,-1 0,1 0,0 0,-1 0,1 1,0-1,-1 1,1-1,-1 1,1-1,-1 1,1 0,-1 0,1 0,0 0,7 17,-1-1,0 2,-2-1,0 1,0 0,-2 0,-1 0,0 3,3 12,76 469,-82-502,0 0,-1 1,1-1,0 1,0-1,0 1,0-1,0 0,0 1,1-1,-1 1,0-1,1 0,-1 1,1-1,0 0,-1 1,1-1,0 0,0 0,-1 0,1 1,0-1,0 0,0 0,1-1,-1 1,0 0,0 0,0 0,1-1,-1 1,0-1,1 1,-1-1,0 1,1-1,-1 0,1 0,-1 0,1 1,-1-1,0-1,1 1,-1 0,1 0,-1 0,1-1,-1 1,0-1,1 1,-1-1,0 0,0 1,1-1,-1 0,0 0,0 0,0 0,0 0,0 0,0 0,0 0,0 0,-1-1,1 1,0-1,21-34,-1-1,-2 0,-2-2,-1 0,-2-4,-12 38,15-42,-2 4,1 1,2 0,2 2,19-28,-39 67,1-1,-1 1,1-1,-1 1,1 0,0-1,-1 1,1 0,0 0,0 0,0 0,0-1,0 1,0 0,0 1,0-1,0 0,1 0,-1 0,0 1,1-1,-1 1,0-1,1 1,-1-1,1 1,-1 0,0 0,1-1,-1 1,1 0,-1 1,1-1,-1 0,1 0,-1 0,0 1,1-1,-1 1,1-1,-1 1,0 0,0-1,1 1,-1 0,0 0,0 0,0 0,1 1,31 133,-15 141,-19-269,1 1,1-1,-1 1,1-1,0 0,1 1,0-1,0 0,0 0,1 0,0 0,0 0,1-1,0 1,0-1,1 0,-3-5,1-1,-1 1,1-1,-1 1,1-1,-1 0,1 0,-1-1,1 1,-1 0,1-1,-1 0,1 1,-1-1,0 0,1 0,-1 0,0-1,0 1,0 0,1-1,-2 0,1 1,0-1,0 0,0 0,-1 0,1 0,-1 0,0 0,0 0,0-1,0 1,0 0,1-3,132-274,-134 277,0 0,1 0,-1 0,1 0,0 0,0 1,0-1,-1 0,2 0,-1 1,0-1,0 0,0 1,1-1,-1 1,1 0,-1-1,1 1,0 0,-1 0,1 0,0 0,0 0,0 1,0-1,0 0,0 1,0 0,0-1,0 1,0 0,0 0,0 0,0 0,0 0,0 1,0-1,0 0,0 1,-1 0,1-1,0 1,0 0,0 0,0 0,5 11,-1 1,0-1,0 1,-1 1,-1-1,0 1,-1-1,0 1,-1 0,0 12,0 6,-3-24,1-1,1 0,-1 0,1 1,1-1,-1 0,1 0,0 0,1 0,-1-1,1 1,1-1,1 3,-4-7,0-1,1 0,-1 0,1 1,-1-1,1 0,-1 0,1 0,-1 0,1-1,0 1,0 0,-1-1,1 1,0-1,0 0,0 1,0-1,-1 0,1 0,0 0,0-1,0 1,0 0,-1-1,1 1,0-1,0 1,-1-1,1 0,0 0,-1 0,1 0,-1 0,2-1,51-49,-44 40,53-35,-61 46,0-1,0 1,0-1,0 1,-1 0,1 0,0 0,0 0,0 0,0 0,0 0,0 1,0-1,0 1,0-1,0 1,-1 0,1 0,0 0,-1 0,1 0,0 0,-1 0,1 0,-1 1,0-1,1 1,-1-1,0 1,0-1,0 1,0 0,0 0,0-1,-1 1,1 0,0 2,62 243,-47-232,-9-19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59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198 141,'-4'13,"0"1,1-1,0 1,1 0,1 0,0 0,1 0,0 0,1 3,0-6,38 404,-15-219,-21-167,0 16,2 1,3-1,1 0,2-1,16 41,-26-83,-1 1,1-1,0 1,0-1,0 0,0 1,0-1,1 0,-1 0,1 0,-1 0,1 0,0 0,0 0,0 0,0-1,0 1,0-1,0 0,0 1,1-1,-1 0,0 0,1 0,-1-1,1 1,-1-1,1 1,0-1,-1 0,1 0,-1 0,1 0,-1 0,1-1,0 1,-1-1,0 0,1 1,-1-1,2-1,14-11,-1 0,0-1,-2 0,1-1,-2-1,0-1,-1 0,-1-1,0 0,-2-1,0 0,7-19,2 2,68-138,-87 173,0 0,0-1,0 1,0 0,0 0,0 0,1 0,-1 0,0-1,0 1,1 0,-1 0,1 0,-1 0,1 0,-1 0,1 0,0 0,-1 0,1 1,0-1,0 0,0 0,0 1,0-1,-1 0,1 1,0-1,0 1,1-1,-1 1,0-1,0 1,0 0,0 0,0 0,0-1,0 1,1 0,-1 0,0 0,0 1,0-1,0 0,0 0,0 1,1-1,-1 0,0 1,0-1,0 1,0 0,0-1,-1 1,1 0,1 0,69 259,-64-246,0 0,0 0,1 0,1-1,1 0,-1-1,2 0,0-1,0 0,1-1,0 0,1-1,0 0,1-1,-1 0,2-1,-1-1,1 0,0-1,2 0,-11-5,0 1,0-2,0 1,-1-1,1 1,0-2,0 1,-1-1,1 1,-1-2,1 1,-1-1,0 1,0-1,0-1,-1 1,1-1,-1 0,1 0,-1 0,0 0,-1-1,3-2,62-123,22-195,-46 139,13-142,-26 106,-26 200</inkml:trace>
  <inkml:trace contextRef="#ctx0" brushRef="#br0" timeOffset="928.387">1666 0,'17'511,"-5"-97,13-238,-25-175,0 0,0 0,0 0,1 0,-1 0,0 0,0 0,0 0,1 0,-1 0,0 0,1 0,-1-1,1 1,-1 0,1 0,0 0,-1-1,1 1,0 0,-1 0,1-1,0 1,0-1,0 1,-1-1,1 1,0-1,0 0,0 1,0-1,0 0,0 0,0 1,0-1,0 0,0 0,0 0,0 0,0 0,0 0,0-1,0 1,0 0,0 0,-1-1,1 1,0-1,0 1,0-1,0 1,44-36,-41 31,65-67,-47 47,1 0,0 2,2 1,1 1,0 1,17-8,-42 27,0 0,0 0,1 0,-1 0,0 1,1-1,-1 0,0 1,1-1,-1 1,1 0,-1-1,1 1,-1 0,1 0,-1 0,1 0,-1 0,1 0,-1 0,1 1,-1-1,1 1,-1-1,0 1,1-1,-1 1,0 0,1-1,-1 1,0 0,0 0,1 0,-1 0,0 0,0 0,0 1,-1-1,1 0,0 0,0 1,-1-1,1 0,-1 1,1-1,-1 1,1-1,-1 1,0-1,0 1,0 0,27 172,17-60,-17-79,-12-29</inkml:trace>
  <inkml:trace contextRef="#ctx0" brushRef="#br0" timeOffset="1830.056">2484 1016,'19'-4,"-1"0,0-1,0-1,0-1,-1-1,0 0,0-1,-1 0,0-2,0 0,-2-1,2-1,-14 11,0 0,0 0,-1-1,1 1,0 0,-1-1,0 1,1-1,-1 1,0-1,-1 0,1 0,0 1,-1-1,1 0,-1 0,0 0,0 1,0-1,0 0,-1 0,1 0,-1 1,0-1,1 0,-1 1,0-1,-1 0,1 1,0-1,-1 1,1 0,-1-1,0 1,0 0,0 0,0 0,0 0,0 1,-1-1,1 1,-1-1,1 1,-1 0,1 0,-1 0,0 0,1 0,-1 0,0 1,0 0,0-1,1 1,-1 0,0 0,0 1,0-1,1 0,-1 1,0 0,0 0,1 0,-1 0,1 0,-12 5,0 1,1 1,0 1,0-1,1 2,0 0,1 0,0 1,0 0,2 1,-1 1,1-1,1 1,1 1,-1-1,2 1,0 0,1 1,0 0,1 1,3-11,0 0,1 0,-1 0,1 0,0 0,1 0,-1 0,1 0,0 0,0 0,0 0,1 0,0 0,0-1,0 1,0-1,1 1,0-1,0 0,0 0,0 0,1 0,0-1,-1 1,1-1,0 0,1 0,-1-1,1 1,-1-1,1 0,-1 0,1 0,0-1,0 1,0-1,0-1,0 1,3-1,25 0,0-1,1-2,-2-2,1-1,0-1,-1-2,-1-1,0-2,0-1,-1-1,-1-1,16-12,-34 22,0 0,0-1,0 0,-1-1,0 0,0-1,-1 0,0 0,-1-1,1 0,-2 0,1-1,-1 0,-1-1,0 1,0-1,-1 0,-1-1,1 1,0-9,-8-51,2 70,1-1,-1 0,0 1,1-1,-1 1,0-1,0 1,0 0,0-1,0 1,0 0,0 0,-1 0,1 0,0 0,-1 0,1 0,-1 0,1 0,-1 0,1 1,-1-1,1 1,-1-1,0 1,1 0,-1 0,1-1,-1 1,0 0,1 1,-1-1,0 0,1 0,-1 1,0-1,1 1,-1-1,-1 1,-12 6,0 1,1 0,0 1,0 0,0 1,2 0,-1 1,1 1,1 0,0 1,0 0,2 0,0 1,0 0,1 1,1 0,-1 4,4-14,1 1,0 0,0 0,1 1,0-1,0 1,0-1,1 1,0-1,0 1,1 0,0 0,0-1,1 1,-1 0,1-1,1 1,-1-1,1 1,0-1,1 1,0-1,0 0,0 0,0-1,1 1,4 4,1-3,0 0,1 0,0-1,0-1,0 1,1-2,0 1,0-2,0 1,0-1,1-1,-1 0,1-1,0 0,-1-1,1 0,-1-1,1 0,0-1,-1 0,0-1,1 0,-1-1,0 0,0-1,32-11,-1-2,0-1,-2-3,-1-1,0-2,-2-1,-1-2,-1-2,2-5,-7 6,-2-2,-2 0,0-2,-2 0,-2-2,-1-1,-2 0,-1-1,-2-2,-2 1,-1-2,2-16,-13 50,0 1,0-1,-1 1,1-1,-1 1,0-1,-1 0,1 0,-1 1,-1-1,1 0,-1 0,0 1,0-1,0 0,-1 1,0-1,0 1,0 0,-1 0,0 0,0 0,0 0,0 0,-1 1,0 0,0 0,0 0,0 0,-1 0,0 1,0 0,1 0,-2 0,1 1,0-1,0 1,-1 0,1 1,-1 0,0 0,-2 2,-1 2,1-1,-1 1,1 1,0-1,0 1,1 1,-1 0,1 0,0 0,0 1,1 0,-1 0,1 0,1 1,-1 0,1 0,0 1,1-1,0 1,0 0,1 0,0 1,-1 3,-6 15,1 1,1 0,2 1,0 0,2 0,1 0,2 0,1 0,1 1,1-1,4 15,13 78,-17-87,2 0,2 0,1-1,1 0,2 0,2-1,0 0,3-1,0-1,13 18,5-21,-15-20</inkml:trace>
  <inkml:trace contextRef="#ctx0" brushRef="#br0" timeOffset="2816.914">4403 1439,'127'-90,"-5"-5,84-86,-192 170,0-1,-1 0,0-1,-1 0,0-1,-1 0,-1-1,0 0,-1-1,-1 0,0 0,-1-1,-1 0,-1 0,0 0,-1-1,-1 0,-1 0,0-8,-2 22,0-1,0 1,0 0,-1 0,0 0,0 0,0 0,-1 0,1 0,-1 0,0 1,0-1,0 1,0-1,-1 1,0 0,1 0,-1 0,0 0,0 0,-1 0,1 1,-1 0,1 0,-1 0,0 0,1 0,-1 1,0 0,0-1,0 2,0-1,0 0,-1 1,1 0,0 0,0 0,0 0,0 0,0 1,0 0,0 0,0 0,0 1,0-1,0 1,0 0,1 0,-1 0,1 0,-1 1,1 0,-1 0,0 1,0 0,0 1,1-1,0 1,0-1,0 1,0 0,1 0,0 0,0 0,0 1,1-1,-1 0,1 1,1-1,-1 1,1 0,0-1,0 1,0-1,1 1,0-1,0 1,1-1,-1 0,1 1,0-1,1 0,-1 0,1 0,0-1,0 1,0-1,1 1,0-1,-1 0,2 0,-1-1,0 1,1-1,-1 0,1 0,0-1,0 1,1-1,192 32,-194-34,0 0,0 1,0-1,0 1,-1 0,1 0,0 0,0 0,-1 1,1 0,0 0,-1 0,0 0,1 0,-1 1,0-1,0 1,-1 0,1 0,0 0,-1 0,0 0,0 1,0-1,0 1,0-1,-1 1,1 0,-1-1,0 1,0 0,-1 0,1 0,-1 0,0 0,0 0,0 0,0 0,-1 3,-53 129,11-45,43-89,-1 0,1 0,-1 0,1 0,0 0,0 0,-1 0,2 1,-1-1,0 0,0 0,1 0,-1 0,1 0,-1 0,1 0,0 0,0 0,0 0,0-1,0 1,1 0,-1-1,0 1,1 0,-1-1,1 0,-1 1,1-1,0 0,0 0,0 0,-1 0,1 0,0 0,0-1,0 1,0 0,1-1,-1 0,0 1,0-1,0 0,0 0,0 0,0-1,0 1,0 0,0-1,0 0,0 1,0-1,0 0,0 0,0 0,0 0,0 0,-1 0,2-1,155-88,-133 73</inkml:trace>
  <inkml:trace contextRef="#ctx0" brushRef="#br0" timeOffset="3078.751">5617 988,'-18'34,"1"1,2 1,1 0,3 1,-7 32,17-66,-1-1,1 1,0-1,1 1,-1 0,0 0,1-1,-1 1,1 0,0 0,0 0,0-1,1 1,-1 0,0 0,1-1,0 1,0 0,0-1,0 1,0 0,0-1,1 0,-1 1,1-1,0 0,-1 0,1 0,0 0,0 0,1 0,-1 0,0-1,0 1,1-1,-1 1,1-1,0 0,-1 0,1 0,0-1,-1 1,1-1,0 1,0-1,0 0,1 0,7-4,1-1,0-1,-1 1,0-2,-1 0,1 0,-1-1,-1 0,1 0,-1-1,-1 0,0-1,0 0,-1 0,0-1,-1 0,0 0,-1-1,0 1,0-1,0-8,-1 14,-2 0,1-1,-1 0,0 1,0-1,0 0,-1 0,-1 0,1 0,-1 0,0 0,0 0,-1 0,0 1,0-1,-1 0,0 0,0 1,0-1,-1 1,0-1,0 1,-1 0,0 0,0 1,0-1,-1 1,0 0,0 0,0 0,0 1,-1-1,0 2,1-1,-3 0,-46-8,29 10</inkml:trace>
  <inkml:trace contextRef="#ctx0" brushRef="#br0" timeOffset="3468.583">6294 338,'-18'25,"1"0,1 1,1 1,2 1,0 0,2 0,1 1,1 0,-4 29,-22 275,33-299,-5 47,-3-1,-5-1,-2 0,-10 4,54-98,52-107,-65 97</inkml:trace>
  <inkml:trace contextRef="#ctx0" brushRef="#br0" timeOffset="3800.846">6577 282,'-29'251,"11"-139,-55 246,12-60,62-299,-1 1,1-1,0 1,0 0,-1-1,1 1,0 0,0 0,0-1,0 1,0 0,-1 0,1 0,0 0,0 0,0 0,0 0,0 0,-1 1,1-1,0 0,0 1,0-1,0 0,-1 1,1-1,0 1,-1-1,1 1,0-1,-1 1,1-1,0 1,-1 0,1-1,-1 1,1 0,-1 0,1-1,-1 1,0 0,0 0,1 0,-1-1,0 1,0 0,0 0,0 0,0 0,0 0,0 0,0-1,0 1,0 0,0 0,0 0,-1 0,1-1,0 1,-1 1,14-16,-1-1</inkml:trace>
  <inkml:trace contextRef="#ctx0" brushRef="#br0" timeOffset="4050.966">6802 988,'-14'38,"-5"23,0 5,0-3,2-9,4-7,10-13,4-11</inkml:trace>
  <inkml:trace contextRef="#ctx0" brushRef="#br0" timeOffset="4213.055">6859 508,'0'0</inkml:trace>
  <inkml:trace contextRef="#ctx0" brushRef="#br0" timeOffset="4620.228">6972 1326,'190'-390,"-184"380,34-34,-38 44,-1 1,0 0,1 0,-1 0,0 0,0 0,0 1,0-1,0 0,0 0,0 1,0-1,0 1,-1-1,1 1,-1-1,1 1,-1-1,1 1,-1-1,0 1,0 0,0-1,0 1,0 0,0-1,0 2,0-1,-1 261,1-260,0-1,1 1,-1-1,1 1,-1-1,1 1,0-1,0 0,0 1,0-1,0 0,0 0,1 1,-1-1,1 0,-1-1,1 1,0 0,0 0,0-1,0 1,0-1,0 1,0-1,0 0,1 0,-1 0,0 0,1-1,-1 1,1 0,-1-1,1 0,-1 0,3 0,2 0,0 0,-1-1,1 0,-1 0,1-1,-1 0,1 0,-1 0,0-1,0 0,0 0,0-1,0 0,9-10,0-1,-1 0,-1-2,-1 1,0-2,-1 1,-1-2,0 1,-1-1,3-13,7-25,-12 32</inkml:trace>
  <inkml:trace contextRef="#ctx0" brushRef="#br0" timeOffset="5213.748">7875 846,'-15'5,"0"2,0-1,0 2,1-1,0 2,1 0,0 1,0 0,1 1,0 0,1 1,1 1,-1-1,2 2,0-1,1 1,0 1,1-1,0 1,2 0,0 1,0-1,1 1,1 0,1 0,0 10,1-23,1 0,0 0,0 0,0 0,0 0,0-1,0 1,1 0,0 0,-1 0,1-1,0 1,0 0,0-1,1 1,-1-1,1 1,-1-1,1 0,0 1,0-1,0 0,0 0,0-1,1 1,-1 0,0-1,1 1,-1-1,1 0,0 0,-1 0,1 0,0 0,0-1,0 1,-1-1,1 1,0-1,0 0,0-1,0 1,0 0,-1-1,1 1,0-1,0 0,-1 0,3-1,7-7,-1-1,0 0,-1 0,0-1,-1-1,0 1,-1-2,0 1,0-1,3-10,7-10,-2 6,0 1,2 1,1 0,1 2,1 0,4-2,44-16,-67 40,-1 1,1-1,0 0,-1 1,1 0,0-1,0 1,-1 0,1 0,0 0,0 0,0 0,-1 1,1-1,0 0,0 1,-1-1,1 1,0 0,-1 0,1-1,-1 1,1 0,-1 0,1 1,-1-1,0 0,0 0,1 1,-1-1,0 0,0 1,0-1,0 1,-1 0,1-1,0 1,-1 0,1-1,-1 1,1 1,2 19,0 1,-1-1,-2 1,0 0,-1-1,-2 1,-4 20,3-14,-100 621,99-612,-2-1,-1-1,-1 1,-3-1,0-1,-3 0,0-1,-3-1,0 0,-2-1,-2-2,-2 2,22-28,-1-1,1 1,-1-1,1 0,-1 0,0 0,0 0,-1-1,1 1,0-1,-1 0,0 0,1 0,-1 0,0-1,0 1,0-1,0 0,0 0,0-1,0 1,-1-1,1 0,0 0,0 0,0 0,0-1,-1 0,1 0,0 0,0 0,0-1,1 1,-1-1,0 0,1 0,-1-1,1 1,0-1,-1 1,1-1,0 0,1 0,-1-1,1 1,-2-2,-1-12,0-1,0 1,2-1,0 0,1-1,1 1,1 0,0-1,2 1,0-5,2-9,2 0,1 0,1 0,2 1,1 1,1-1,2 2,1 0,1 1,1 0,2 1,0 1,2 1,1 1,1 1,1 1,15-10,92-43,-102 61</inkml:trace>
  <inkml:trace contextRef="#ctx0" brushRef="#br0" timeOffset="6198.266">9117 734,'-2'0,"1"0,-1 0,0 0,1 0,-1 0,1 0,-1 1,1-1,-1 0,1 1,-1-1,1 1,0 0,-1-1,1 1,0 0,-1 0,1 0,0 0,0 0,0 0,0 0,0 0,0 1,0-1,0 0,0 1,1-1,-1 0,0 1,1-1,-1 1,1 1,-9 16,0 1,2 1,0-1,2 1,0 0,2 1,0-1,1 1,1-1,1 1,1 0,2 10,-3-29,1 1,-1 0,1-1,-1 1,1-1,0 0,1 1,-1-1,1 0,-1 0,1 1,0-1,0 0,0-1,0 1,1 0,-1-1,1 1,0-1,0 0,-1 0,1 0,1 0,-1 0,0-1,0 0,1 1,-1-1,0 0,1-1,-1 1,1 0,0-1,-1 0,1 0,-1 0,1 0,-1-1,1 0,-1 1,1-1,2-1,9-4,0-1,0 0,-1-1,0 0,-1-1,0-1,0 0,-1 0,3-5,21-15,-10 7,55-32,-79 56,1 0,-1 0,0 0,0 0,1 0,-1 0,0 1,0-1,0 1,0 0,-1-1,1 1,0 0,-1 0,1 0,-1 0,1 0,-1 1,0-1,0 0,0 1,-1-1,1 0,0 1,-1-1,1 1,-1-1,0 1,0-1,0 1,0-1,-1 1,1-1,0 1,-1-1,0 1,0-1,0 1,1 2,18 102,-17-105,0 1,1 0,-1-1,1 1,-1-1,1 1,0-1,0 0,0 0,0 1,0-2,0 1,1 0,-1 0,1-1,-1 1,1-1,0 0,-1 0,1 0,0 0,0 0,0 0,0-1,0 0,0 1,0-1,-1 0,1 0,0-1,0 1,0-1,0 1,3-2,6-4,0 0,0 0,-1-2,0 1,0-1,0-1,-1 0,-1-1,6-6,-10 11,12-16,-1-1,-1 0,-1-2,-1 0,-1 0,-1-1,-1 0,0-8,7-15,-13 36</inkml:trace>
  <inkml:trace contextRef="#ctx0" brushRef="#br0" timeOffset="6486.101">10612 225,'-439'713,"221"-417,206-278</inkml:trace>
  <inkml:trace contextRef="#ctx0" brushRef="#br0" timeOffset="6996.019">10274 1355,'280'-431,"-276"424,-3 4,1 0,-1 0,1 0,0 0,-1 1,1-1,1 0,-1 1,0-1,1 1,-1 0,1 0,0 0,-1 0,1 0,0 0,0 1,1-1,-3 3,0 1,0-1,0 1,0-1,0 1,-1-1,1 1,0 0,-1-1,0 1,1 0,-1-1,0 1,0 0,0-1,0 1,0 0,0-1,-1 1,1 0,0-1,-1 1,1 0,-1-1,0 1,0 0,0 4,-19 71,15-63,0 0,1 0,1 0,0 0,1 1,0-1,2 1,-1-1,2 1,0-1,0 1,2 1,-2-12,1-1,-1 0,1 1,0-1,0 0,0 0,1 0,-1 0,1-1,-1 1,1-1,0 1,0-1,0 0,0 0,0-1,1 1,-1 0,0-1,1 0,-1 0,1 0,0 0,-1-1,1 1,0-1,-1 0,1 0,0 0,-1-1,1 1,0-1,-1 0,1 0,-1 0,1 0,-1-1,0 1,1-1,-1 0,0 0,0 0,0-1,-1 1,2-1,19-14,-1 0,0-1,-1-1,-1-1,-1-1,-1 0,-1-2,-1 0,-1-1,-1 0,-1-1,-1-1,-1 0,3-14,-11 22,-3 5</inkml:trace>
  <inkml:trace contextRef="#ctx0" brushRef="#br0" timeOffset="7294.912">11233 846,'-9'23,"-3"4,1 1,1 1,2 0,0 0,2 0,2 1,0 0,2 0,2 28,0-55,0 0,0 0,1-1,0 1,-1 0,1 0,0-1,0 1,1 0,-1-1,0 1,1-1,0 0,-1 1,1-1,0 0,0 0,0 0,0 0,1-1,-1 1,1-1,-1 1,1-1,-1 0,1 0,0 0,-1 0,1 0,0 0,0-1,0 0,-1 1,1-1,0 0,0 0,0-1,2 1,5-2,-1 0,1 0,-1-1,1 0,-1 0,0-1,0-1,-1 1,1-1,6-6,-3 0,0 0,0-1,-1 0,-1-1,0 0,-1 0,0-1,-1 0,-1-1,0 0,-1 0,-1-1,0 1,-1-1,-1 0,0 0,-1-6,-1 16,0 1,0 0,-1-1,0 1,0-1,-1 1,1 0,-1-1,0 1,-1 0,1 0,-1 0,0 0,-1 0,1 0,-1 0,0 1,0-1,0 1,0 0,-1 0,0 0,0 0,0 1,0 0,0 0,-1 0,0 0,1 0,-1 1,0 0,0 0,0 1,-1-1,1 1,0 0,-1 0,1 1,0-1,-1 1,-1 1,-50 17,31-8</inkml:trace>
  <inkml:trace contextRef="#ctx0" brushRef="#br0" timeOffset="8652.53">12136 1326,'78'-53,"-3"-4,-3-3,-2-4,34-41,-62 60,-28 28,0 1,1 1,0 1,2 0,-1 1,1 0,1 1,1 2,18-9,-33 17,1 1,-1 0,1 1,0-1,-1 1,1 0,-1 0,1 0,0 1,-1-1,1 1,-1 0,1 1,-1-1,0 1,0 0,1 0,-1 0,0 1,-1-1,1 1,0 0,-1 0,0 0,1 0,-1 1,0-1,-1 1,1 0,-1 0,0 0,0 0,0 0,0 1,-1-1,1 1,-1-1,0 1,-1-1,1 1,-1-1,0 1,0 0,2 19,-1 0,-1 0,-1 1,-2-1,0-1,-1 1,-2 0,0-1,-1 0,-2-1,0 0,-1 0,-2-1,0 0,-1-1,-1 0,-16 17,24-29,1 1,-1 0,0-1,0 1,-1-1,1-1,-2 1,1-1,-1 0,0-1,-1 0,1 0,-1-1,0 0,-1-1,1 0,-1 0,0-1,0 0,0-1,0 0,0 0,-3-1,10-2,1 1,0-1,0 1,-1-1,1 0,0 0,0 0,0 0,0 0,0-1,0 1,0-1,1 1,-1-1,0 0,1 1,-1-1,1 0,0 0,-1 0,1 0,0 0,0 0,1-1,-1 1,0 0,1 0,-1-1,1 1,0 0,-1-1,1 1,1 0,-1-1,0 1,0 0,1-1,-1 1,1 0,0 0,0 0,0-1,0 1,0 0,0 0,0 0,1 0,-1 1,1-1,-1 0,1 1,0-1,1 0,8-9,0 1,1 1,0 0,1 0,0 1,0 1,1 0,0 1,0 1,0 0,1 1,-1 0,1 1,0 1,0 0,0 1,0 1,1 0,-1 1,0 1,0 0,0 1,0 0,95 35,-97-31,0-1,1-1,-1 0,1 0,1-1,-1-1,0-1,1 0,-1-1,1 0,0-1,-1-1,1 0,0-1,1-1,15-11,0-1,-1-1,0-2,-2 0,0-3,-1 0,-2-1,0-2,-1 0,18-26,-10 15,-1-1,-3-1,-1-1,-1-2,-3 0,-1-2,-2 0,-2-1,-1-1,-3-1,-2 0,-1-1,-3 0,-1-8,-4 28,0 0,-2-1,-1 1,-1-1,-1 1,-2-1,0 1,-2 0,-3-7,8 30,0-1,0 1,-1 0,1-1,-1 1,0 0,0 0,0 1,0-1,-1 0,1 1,-1-1,0 1,1 0,-1 0,0 0,0 0,0 0,0 1,-1-1,1 1,0 0,-1 0,1 0,-1 0,1 1,-1 0,1-1,-1 1,1 0,-1 1,0-1,1 1,0-1,-1 1,1 0,-1 0,1 1,0-1,-2 2,-10 9,0 1,1 1,0 1,1 0,1 0,0 1,2 1,-1 0,2 0,0 1,2 0,0 1,0 0,0 9,-16 43,4 0,3 1,4 1,-5 73,16-104,2 1,2-1,1 1,3-1,1-1,2 1,2-1,1-1,12 23,-20-50,1 1,0-1,1-1,0 1,1-1,0 0,1-1,0 0,1 0,0-1,6 4,-2-4</inkml:trace>
  <inkml:trace contextRef="#ctx0" brushRef="#br0" timeOffset="8900.684">14112 1016,'-14'38,"-5"18,0 4,9-8,6-13</inkml:trace>
  <inkml:trace contextRef="#ctx0" brushRef="#br0" timeOffset="9067.667">14140 508,'9'14,"4"5</inkml:trace>
  <inkml:trace contextRef="#ctx0" brushRef="#br0" timeOffset="14019.844">16257 508,'0'0</inkml:trace>
  <inkml:trace contextRef="#ctx0" brushRef="#br0" timeOffset="13037.159">14479 1383,'24'-21,"-1"0,-1-1,-1-1,-1-1,-1-1,-1-1,-1 0,-1-1,-2-1,6-16,-16 31,-9 34,-22 462,22-441,3-8,-2 0,-1 0,-2 0,-1-1,-1 0,-2 0,-13 24,24-55,0-1,0 1,-1 0,1 0,-1-1,1 1,-1-1,0 1,0 0,1-1,-1 1,0-1,0 0,-1 1,1-1,0 0,0 0,-1 1,1-1,-1 0,1 0,0-1,-1 1,0 0,1 0,-1-1,0 1,1-1,-1 1,0-1,1 0,-1 0,0 0,0 0,1 0,-1 0,0 0,0-1,1 1,-1 0,0-1,1 1,-1-1,1 0,-1 0,0 0,1 0,0 0,-1 0,1 0,0 0,-1 0,1 0,-1-2,-1-11,1 1,0-1,1 0,1 0,0 1,1-1,0 0,1 0,0 1,1-1,1 1,0 0,1 0,1 0,0 0,3-4,-1-1,25-65,3 2,5 1,2 2,9-5,-27 45,1 2,2 0,1 2,2 0,1 3,1 0,2 3,1 0,13-5,-46 30,-1 1,1 0,0-1,0 1,0 0,0 0,0 1,0-1,0 1,0-1,1 1,-1 0,1 0,-1 1,1-1,-1 1,1-1,-1 1,1 0,-1 1,1-1,-1 1,1-1,-1 1,1 0,-1 0,0 1,1-1,-1 1,0-1,0 1,0 0,0 0,0 0,-1 1,1-1,1 2,-2 10,0-1,-1 1,-1-1,0 0,0 1,-2-1,1 1,-2-1,0 0,0 0,-1 0,-1 0,0-1,-1 0,0 0,-1 0,0-1,-9 11,-1 2,-1-1,-1-1,0 0,-2-1,0-2,-2 0,0-1,-1-1,0-1,-1-2,-18 8,-13-6,32-12</inkml:trace>
  <inkml:trace contextRef="#ctx0" brushRef="#br0" timeOffset="13602.935">15438 1045,'-89'488,"44"-383,45-105,-1 1,1-1,0 1,0 0,-1-1,1 1,-1-1,1 1,0-1,-1 1,1-1,-1 1,1-1,-1 0,1 1,-1-1,0 0,1 1,-1-1,1 0,-1 0,0 1,1-1,-1 0,0 0,1 0,-1 0,1 0,-1 0,0 0,1 0,-1 0,0 0,1 0,-1-1,0 1,1 0,-1 0,1-1,-1 1,0 0,1-1,-1 1,1-1,-1 1,1 0,-1-1,1 1,0-1,-1 1,1-1,0 0,-1 1,1-1,0 1,-1-1,1 0,0 1,0-1,0 1,0-1,0 0,0 0,-7-43,11 25,0 0,0 1,2 0,0 0,2 1,0-1,0 1,6-7,-12 20,36-67,-11 14,2 2,3 0,2 3,3 0,1 3,3 1,23-19,-40 44,1 1,2 1,0 2,1 1,0 1,4 0,-31 16,1-1,0 1,0 0,0 0,0 0,0 0,0 0,1 0,-1 1,0-1,0 1,0-1,1 1,-1 0,0 0,1 0,-1 0,0 1,0-1,1 0,-1 1,0 0,0-1,0 1,0 0,0 0,0 0,0 0,0 1,0-1,0 1,0-1,-1 1,1-1,-1 1,1 0,-1 0,0 0,0 0,0 0,0 0,1 0,-1 13,0 1,-1-1,0 1,-1-1,-1 1,0-1,-1 0,-1 0,0 0,-1 0,-1-1,0 0,-1 0,-1 0,-2 2,-6 13,-1 0,-1-2,-2 0,0-1,-2-1,-1-1,-1-1,0-1,-2-1,-1-1,-18 9,35-23,-52 26,61-32,-1 1,1-1,-1 1,1-1,-1 0,1 1,-1-1,1 0,-1 0,1 0,-1 0,0 0,1-1,-1 1,1 0,-1-1,1 1,-1-1,1 1,0-1,-1 0,1 0,0 1,-1-1,1 0,0 0,0 0,0-1,0 1,0 0,0 0,0-1,0 1,0 0,1-1,-1 1,0-1,1 0,1-45,8 23</inkml:trace>
  <inkml:trace contextRef="#ctx0" brushRef="#br0" timeOffset="13853.771">16228 959,'-19'43,"-11"24,-1 6,5-6,8-13</inkml:trace>
  <inkml:trace contextRef="#ctx0" brushRef="#br0" timeOffset="14385.874">16370 1523,'275'-461,"-228"399,-46 61,0 1,0 0,0 0,0 0,0 0,0 1,0-1,0 0,-1 0,1 0,0 1,0-1,0 1,0-1,0 1,0-1,-1 1,1-1,0 1,-1-1,1 1,0 0,-1 0,1-1,0 1,-1 0,1 0,-1 0,0-1,1 1,-1 0,0 0,1 0,-1 0,0 0,0 0,0 0,0 0,0 0,0 0,0 0,0 0,0 0,0 0,-1-1,1 1,0 0,-1 0,1 0,-1 0,1 1,-3 92,1-74,1 0,0 1,1-1,2 0,0 0,1 0,3 12,-4-29,0 1,-1-1,2 1,-1-1,0 0,1 0,-1 0,1 0,0 0,0-1,0 1,0-1,0 0,1 0,-1 0,1 0,-1 0,1-1,0 0,0 1,0-2,-1 1,1 0,0-1,0 1,0-1,0 0,0-1,0 1,0-1,0 0,0 0,0 0,-1 0,1 0,0-1,-1 0,1 0,-1 0,0 0,1 0,-1-1,0 1,0-1,-1 0,1 0,1-2,22-24,-2-1,-1-1,-1-1,-1-1,-2 0,10-26,-27 53,0 0,1 1,0-1,0 1,0-1,1 1,-1 0,1 1,1-1,-1 1,1-1,-1 1,1 1,0-1,1 1,0-1,13-3</inkml:trace>
  <inkml:trace contextRef="#ctx0" brushRef="#br0" timeOffset="14955.864">17526 931,'-30'13,"1"2,0 0,1 2,0 1,1 1,2 1,0 2,1 0,1 1,0 3,12-13,0 1,1 1,1-1,0 1,1 1,1 0,-5 14,10-25,0 0,0 0,1 0,0 0,0 1,0-1,1 1,0-1,0 0,0 1,0-1,1 0,0 1,0-1,1 0,-1 0,1 0,0 0,1 0,-1 0,1 0,0-1,0 1,0-1,1 0,2 3,-2-4,0-1,0 1,1-1,-1 0,0 0,1 0,-1 0,1-1,0 0,-1 0,1 0,0 0,0-1,0 0,0 0,-1 0,1-1,0 1,0-1,-1 0,1-1,0 1,-1-1,2-1,101-63,93-158,-177 199,-12 11,1 1,0 0,1 1,0 0,1 1,0 0,1 1,5-1,-18 10,-1 0,1 0,0 0,0 1,0-1,0 1,0-1,0 1,0 0,0 0,0 0,0 0,0 0,0 0,0 0,0 1,0-1,0 1,0-1,0 1,0 0,-1 0,1 0,0 0,0 0,-1 0,1 0,-1 1,1-1,-1 1,1-1,-1 1,0-1,0 1,0 0,0 0,0-1,0 1,0 1,16 80,-14 343,2-358,7 32,-5 0,-5 0,-3 1,-5-1,-5 0,-3-1,-23 75,32-155,-2 0,0-1,-1 0,-1 0,0-1,-1 0,-1 0,-1-1,0-1,-1 0,-1 0,0-2,-1 1,-1-2,0 0,0-1,-1-1,0 0,-1-1,0-1,-18 5,33-12,-1 0,1 0,0-1,-1 1,1-1,-1 0,0 0,1 0,-1 0,1 0,-1-1,1 0,0 1,-1-1,1-1,0 1,-1 0,1-1,0 0,0 1,0-1,0-1,1 1,-1 0,0-1,1 1,0-1,-1 0,1 1,0-1,1 0,-1-1,0 1,1 0,0 0,0-1,-1-1,-1-18,1 0,1 0,2 0,0-1,1 1,1 0,1 1,1-1,2 1,2-7,-7 22,18-59,4 0,2 2,3 1,2 2,4 0,2 3,2 1,3 1,2 3,5-1,-37 40,0 1,1 0,1 1,0 0,1 1,0 1,1 0,0 1,0 1,1 0,0 1,1 1,-1 1,1 0,0 1,0 1,0 1,3 0,151 17,-138-7</inkml:trace>
  <inkml:trace contextRef="#ctx0" brushRef="#br0" timeOffset="16404.536">1 1834,'374'-25,"267"20,-345 7,170-13,387-19,106-23,30 6,-6 18,-236 18,562-6,-993 18,569 27,-407-11,497-4,-619-15,417 1,-119-26,1172 27,-329 0,-694 28,367-45,282-41,-507 30,-815 23,-23 2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1:2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2548,'-14'-10,"0"2,-1-1,0 2,-1 0,0 1,0 0,0 2,0 0,-1 0,0 2,1 0,-1 1,0 0,0 2,0 0,0 1,1 0,-1 1,1 1,-8 4,-119 62,4 6,-36 31,5 52,-17 45,157-167,2 0,1 2,2 0,-3 11,25-45,-40 66,4 1,3 1,4 2,3 2,3 0,-11 58,30-78,2 1,3-1,5 58,-1-15,-2-65,-1 12,2-1,2 1,2-1,2 0,6 15,-4-28,3-1,0-1,2 0,2-1,1 0,1-1,9 10,51 55,145 115,-9-32,-182-155,2-1,0-1,1-2,1-1,30 9,-23-11,1-2,0-1,1-2,0-3,44 2,137 18,-206-26,23 1,0-2,0-2,0-2,19-4,119-28,-119 21,0-3,0-3,-2-3,-1-2,-1-2,14-12,56-76,-42 33,-53 54,0-1,-2-1,-1-1,-2-2,-1-1,-2-1,-1-1,-2-1,13-32,69-174,-77 173,-4 0,-3-2,3-34,-16 60,-3 0,-1 0,-3-1,-2-14,0-26,-25-82,-12 12,25 115,-1 1,-1 2,-2 0,-2 1,-1 0,-3 2,0 1,-20-20,-30-44,45 58,-3 1,-1 1,-33-30,-177-129,185 165,-2 3,-2 2,0 3,-29-6,48 16,18 6,0 1,0 1,-1 1,0 1,0 1,0 2,-7 0,-62-14,75 12</inkml:trace>
  <inkml:trace contextRef="#ctx0" brushRef="#br0" timeOffset="8507.241">2399 5568,'568'0,"-243"29,788-30,-737 0,-163-26,57-2,-11 0,494 30,-497-27,156-28,127-6,-257 33,137-5,-274 33,-121 0</inkml:trace>
  <inkml:trace contextRef="#ctx0" brushRef="#br0" timeOffset="9003.835">3048 5624,'-77'18,"0"2,1 5,1 2,2 4,1 3,1 3,3 3,1 3,-14 14,78-54,1-2,-1 0,1 0,0 0,-1 0,1 1,0-1,0 1,0-1,0 1,1 0,-1 0,0 0,1 0,-1 0,1 0,0 0,-1 0,1 1,0-1,0 1,1-1,-1 0,0 1,1-1,0 1,-1-1,1 1,0 0,1-1,-1 1,0-1,1 1,-1-1,1 1,0-1,9 8</inkml:trace>
  <inkml:trace contextRef="#ctx0" brushRef="#br0" timeOffset="9253.663">4686 5454,'-44'25,"-47"26,-18 10,-5 3,7-3,13-3,7-7,14-6,10-7,11-5,9-8,7-3,6-6,7 0,12-4,9-3</inkml:trace>
  <inkml:trace contextRef="#ctx0" brushRef="#br0" timeOffset="9508.183">5730 5540,'-43'19,"-53"26,-20 9,1 1,5-4,12-6,18-6,12-5,14-3,6-2,6-2,6-4,8-3,10 1,8-3</inkml:trace>
  <inkml:trace contextRef="#ctx0" brushRef="#br0" timeOffset="9753.232">7085 5427,'-39'19,"-36"16,-15 12,-7 2,3-2,4 1,7-4,4-4,5 1,6-2,5-3,8-7,5-4,4-2,7-4,9-5</inkml:trace>
  <inkml:trace contextRef="#ctx0" brushRef="#br0" timeOffset="9986.122">7874 5398,'-38'29,"-42"24,-17 7,-1-1,2-1,12-6,10-7,9-11,10-6,15-4,10-5,9-2,13-3,13-4,6-4</inkml:trace>
  <inkml:trace contextRef="#ctx0" brushRef="#br0" timeOffset="10237.482">8693 5342,'-43'34,"-34"25,-13 7,0 3,4-6,13-10,9-8,10-7,11-5,6-8,6-4,7-6</inkml:trace>
  <inkml:trace contextRef="#ctx0" brushRef="#br0" timeOffset="42300.333">7310 3422,'51'80,"-12"-20,-4 2,-1 2,12 39,-36-79,-1 1,-1-1,-1 2,-2-1,0 1,-2 0,0 0,-2 0,-1 0,-1 0,-2 0,0 0,-4 9,3-24,0 0,-1-1,-1 0,0 0,0-1,-1 1,0-1,0-1,-1 1,0-1,-1-1,0 1,0-1,-1-1,1 0,-10 4,16-10,0 0,0 0,0 0,-1 0,1-1,0 0,0 1,0-1,0 0,0 0,0-1,0 1,0-1,0 1,1-1,-1 0,0 0,1 0,0 0,-1-1,1 1,0-1,0 1,0-1,1 0,-1 1,1-1,-1 0,1 0,0 0,0 0,1-1,-1 1,0 0,1 0,0-1,-11-19,-2 2,-2 0,0 2,-1-1,-1 2,-1 0,-1 1,0 1,-10-5,28 21,-1-1,1 1,-1-1,0 0,1 1,-1-1,1 0,0 0,-1 0,1 0,0 0,-1-1,1 1,0 0,0 0,0-1,0 1,0-1,0 1,1-1,-1 1,0-1,1 1,-1-1,1 0,0 1,-1-1,1 0,0 1,0-1,0 0,0 1,1-1,-1 0,0 1,1-1,-1 0,1 1,-1-1,1 1,0-1,-1 1,1-1,0 1,1-2,9-2,1 1,-1 0,1 1,-1 0,1 1,0 0,0 1,0 0,0 1,0 0,6 2,4-2,63 5,1 3,-1 4,31 11,-77-16,113 24,-144-30,67 19,-76-18,0 1,0 0,0-1,0 1,-1-1,1 0,-1 1,1-1,-1 0,0 0,0 0,1 0,-2 0,1-1,0 1,0 0,0-1,-1 0,1 0,-1 1,0-1,-61 30,-1-3,-1-3,-41 9,3-15,93-18</inkml:trace>
  <inkml:trace contextRef="#ctx0" brushRef="#br0" timeOffset="43368.664">7874 4410,'14'-8,"41"-23,-2-2,-1-3,-1-2,-3-2,-1-2,-2-2,39-49,-67 67,-1-1,-2-1,0 0,-2-1,-2-1,0 0,-2 0,-1-1,-4-14,-3 44,0 0,0 1,0-1,1 0,-1 1,0-1,0 0,0 1,0-1,-1 0,1 1,0-1,0 0,0 1,-1-1,1 0,0 1,0-1,-1 1,1-1,-1 0,1 1,0-1,-1 1,1-1,-1 1,1 0,-1-1,0 1,1-1,-1 1,1 0,-1-1,0 1,1 0,-1 0,0 0,1-1,-1 1,0 0,1 0,-1 0,0 0,1 0,-1 0,0 0,1 1,-1-1,0 0,1 0,-1 0,0 1,1-1,-1 0,0 1,1-1,-1 0,1 1,-1-1,1 1,-1 0,-12 12,0 1,1 0,1 2,0-1,1 1,1 0,0 1,1 0,1 1,1-1,-1 7,1-8,1-1,1 1,1 1,0-1,1 0,1 1,0-1,1 1,2 14,-1-25,-1-1,1 0,0 1,1-1,-1 0,1 0,0 0,1 0,-1 0,1 0,0-1,0 1,0-1,1 0,-1 0,1 0,0 0,1-1,-1 1,0-1,1 0,0 0,-1-1,1 0,0 1,1-2,-1 1,0-1,0 1,6-1,3 0,0 0,0-1,0-1,0 0,1-1,-1-1,-1 0,1-1,0-1,-1 0,0 0,0-1,-1-1,1 0,8-7,4-5,0-1,0-1,-2-1,-1-1,-1-1,10-14,-20 23,-1 0,0-1,-1 1,-1-2,-1 1,0-1,-1-1,-1 1,0-1,-1 0,-1 0,-1 0,-1 0,0 0,-2-13,1 30,1-1,-1 1,0 0,0-1,0 1,0-1,0 1,0-1,0 1,0-1,0 1,-1 0,1-1,-1 1,1 0,-1-1,0 1,1 0,-1-1,0 1,0 0,0 0,0 0,0 0,0 0,0 0,0 0,0 0,-1 0,1 1,0-1,0 0,-1 1,1-1,-1 1,1 0,0-1,-1 1,1 0,-1 0,1 0,-1 0,1 0,0 0,-1 0,1 0,-1 1,1-1,-1 0,1 1,0-1,-1 1,1 0,0-1,0 1,-1 0,1 0,0 0,0 0,0 0,0 0,0 0,0 0,0 0,0 1,-9 11,1 0,0 0,1 1,0 0,1 0,1 1,0 0,1 0,1 0,0 1,1-1,0 1,2 0,0 0,0 0,2 0,0 0,1 0,0 0,1-1,1 1,1-1,0 0,1 0,0 0,1-1,2 2,-4-10,1 0,-1-1,1 0,0 1,1-2,-1 1,1-1,0 0,0 0,0-1,1 0,-1-1,1 1,0-1,-1-1,1 1,0-1,0-1,0 1,0-2,0 1,0-1,0 0,8-1,0-1,-1 0,1-1,-1-1,0 0,0-1,-1-1,1-1,-1 1,-1-2,2-2,7-6,-1 0,-1-2,0-1,-2 0,0-2,-1 0,-2-1,0 0,-1-1,-1-1,-2 0,-1 0,0-1,-2-1,-1 0,3-26,-11 2,1 50,0 1,-1-1,1 0,0 1,0-1,0 0,-1 1,1-1,0 0,0 1,-1-1,1 0,-1 1,1-1,-1 1,1-1,-1 1,1-1,-1 1,1-1,-1 1,0-1,1 1,-1 0,1-1,-1 1,0 0,0 0,1 0,-1-1,0 1,1 0,-1 0,0 0,0 0,1 0,-1 0,0 0,1 0,-1 1,0-1,0 0,1 0,-1 1,0-1,1 0,-1 1,1-1,-1 0,0 1,1-1,-1 1,1-1,-1 1,1-1,-1 1,1 0,0-1,-1 1,1 0,0-1,-1 1,1 0,0-1,0 1,0 0,-10 13,2 0,-1 0,2 1,0 0,1 0,0 1,2 0,0 0,-2 12,3-16,0 0,0-1,1 1,1 0,0 0,0 0,1 0,1 0,0 0,1 0,0 0,1 0,0-1,0 1,2-1,-1 0,1 0,1-1,0 1,1-1,0 0,0-1,1 0,0 0,1-1,0 1,0-2,0 0,1 0,10 5,-11-9,0 0,1 0,-1-1,1-1,-1 0,1 0,-1-1,1 0,0 0,-1-1,1 0,-1-1,1 0,-1-1,16-4</inkml:trace>
  <inkml:trace contextRef="#ctx0" brushRef="#br0" timeOffset="46282.072">2541 3818,'-490'23,"-19"10,302-18,-96 23,240-22,42-9</inkml:trace>
  <inkml:trace contextRef="#ctx0" brushRef="#br0" timeOffset="46949.512">2343 5511,'-1'-2,"-1"0,1 0,-1 0,0 1,0-1,1 0,-1 1,0-1,-1 1,1 0,0 0,0 0,-1 0,1 0,0 0,-1 1,1-1,0 1,-1-1,1 1,-1 0,1 0,-1 0,1 0,-1 1,-161 24,-22 11,-173 8,2-40,353-4,0 0,1 0,-1 0,0 0,1 0,-1-1,0 0,1 1,-1-1,1-1,-1 1,1 0,0-1,-1 0,1 0,0 0,0 0,0 0,0-1,13-17,3 12</inkml:trace>
  <inkml:trace contextRef="#ctx0" brushRef="#br0" timeOffset="47469.051">1524 3028,'-5'368,"40"722,-36 217,1-1266,-2 1,-1-1,-2 0,-2 0,-2 0,-2-1,-1 0,-2-1,-1-1,-3 0,-1-1,-1-1,-3-1,-24 30,31-48,2-5</inkml:trace>
  <inkml:trace contextRef="#ctx0" brushRef="#br0" timeOffset="47784.719">2314 4862,'-995'1034,"795"-801,116-145,72-75</inkml:trace>
  <inkml:trace contextRef="#ctx0" brushRef="#br0" timeOffset="53284.939">2004 3395,'-213'177,"-242"258,295-265,148-153</inkml:trace>
  <inkml:trace contextRef="#ctx0" brushRef="#br0" timeOffset="57648.851">169 4213,'13'66,"-4"1,-3 0,-2 1,-5 46,0-85,2 55,-5 0,-11 65,-14 38,30-168,4-25</inkml:trace>
  <inkml:trace contextRef="#ctx0" brushRef="#br0" timeOffset="58421.936">1 4354,'14'-19,"0"0,2 2,0-1,1 2,1 1,0 0,1 1,1 1,0 1,0 0,2 2,-1 0,6 0,-6 2,-1 2,1 0,0 2,0 0,1 1,-1 1,1 1,0 1,-1 1,1 1,-1 1,0 1,1 0,14 7,-29-8,0 0,0 1,-1 0,1 0,-1 1,0-1,-1 1,1 1,-1-1,0 1,0 0,0 0,-1 0,0 1,-1-1,1 1,-1 0,0 0,-1 1,0-1,0 0,0 1,-1-1,0 1,-1-1,0 1,0 0,0-1,-1 1,0-1,-1 1,1-1,-2 0,1 1,-1-1,0 0,0 0,-1-1,0 1,-4 5,-9 10,-2 0,-1-1,0 0,-1-2,-1 0,-1-2,-1-1,0 0,-1-2,-1-1,0 0,0-3,-1 0,-12 2,39-12,1 0,0 1,-1-1,1 0,0 1,-1-1,1 1,-1-1,1 0,-1 1,1-1,-1 1,1 0,-1-1,1 1,-1-1,0 1,1 0,-1-1,0 1,0 0,1-1,-1 1,0 0,0-1,0 1,0 0,0 0,0-1,0 1,0 0,0-1,0 1,0 0,0 0,-1-1,1 1,0 0,0-1,-1 1,1-1,-1 1,1 0,0-1,-1 1,1-1,-1 1,1-1,-1 1,0-1,1 1,-1-1,1 0,-1 1,0-1,1 0,-1 0,0 1,0-1,68 48,-31-24,-2 2,-1 1,-1 2,11 13,76 82,-101-113,-2-3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59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198 141,'-4'13,"0"1,1-1,0 1,1 0,1 0,0 0,1 0,0 0,1 3,0-6,38 404,-15-219,-21-167,0 16,2 1,3-1,1 0,2-1,16 41,-26-83,-1 1,1-1,0 1,0-1,0 0,0 1,0-1,1 0,-1 0,1 0,-1 0,1 0,0 0,0 0,0 0,0-1,0 1,0-1,0 0,0 1,1-1,-1 0,0 0,1 0,-1-1,1 1,-1-1,1 1,0-1,-1 0,1 0,-1 0,1 0,-1 0,1-1,0 1,-1-1,0 0,1 1,-1-1,2-1,14-11,-1 0,0-1,-2 0,1-1,-2-1,0-1,-1 0,-1-1,0 0,-2-1,0 0,7-19,2 2,68-138,-87 173,0 0,0-1,0 1,0 0,0 0,0 0,1 0,-1 0,0-1,0 1,1 0,-1 0,1 0,-1 0,1 0,-1 0,1 0,0 0,-1 0,1 1,0-1,0 0,0 0,0 1,0-1,-1 0,1 1,0-1,0 1,1-1,-1 1,0-1,0 1,0 0,0 0,0 0,0-1,0 1,1 0,-1 0,0 0,0 1,0-1,0 0,0 0,0 1,1-1,-1 0,0 1,0-1,0 1,0 0,0-1,-1 1,1 0,1 0,69 259,-64-246,0 0,0 0,1 0,1-1,1 0,-1-1,2 0,0-1,0 0,1-1,0 0,1-1,0 0,1-1,-1 0,2-1,-1-1,1 0,0-1,2 0,-11-5,0 1,0-2,0 1,-1-1,1 1,0-2,0 1,-1-1,1 1,-1-2,1 1,-1-1,0 1,0-1,0-1,-1 1,1-1,-1 0,1 0,-1 0,0 0,-1-1,3-2,62-123,22-195,-46 139,13-142,-26 106,-26 200</inkml:trace>
  <inkml:trace contextRef="#ctx0" brushRef="#br0" timeOffset="928.387">1666 0,'17'511,"-5"-97,13-238,-25-175,0 0,0 0,0 0,1 0,-1 0,0 0,0 0,0 0,1 0,-1 0,0 0,1 0,-1-1,1 1,-1 0,1 0,0 0,-1-1,1 1,0 0,-1 0,1-1,0 1,0-1,0 1,-1-1,1 1,0-1,0 0,0 1,0-1,0 0,0 0,0 1,0-1,0 0,0 0,0 0,0 0,0 0,0 0,0-1,0 1,0 0,0 0,-1-1,1 1,0-1,0 1,0-1,0 1,44-36,-41 31,65-67,-47 47,1 0,0 2,2 1,1 1,0 1,17-8,-42 27,0 0,0 0,1 0,-1 0,0 1,1-1,-1 0,0 1,1-1,-1 1,1 0,-1-1,1 1,-1 0,1 0,-1 0,1 0,-1 0,1 0,-1 0,1 1,-1-1,1 1,-1-1,0 1,1-1,-1 1,0 0,1-1,-1 1,0 0,0 0,1 0,-1 0,0 0,0 0,0 1,-1-1,1 0,0 0,0 1,-1-1,1 0,-1 1,1-1,-1 1,1-1,-1 1,0-1,0 1,0 0,27 172,17-60,-17-79,-12-29</inkml:trace>
  <inkml:trace contextRef="#ctx0" brushRef="#br0" timeOffset="1830.056">2484 1016,'19'-4,"-1"0,0-1,0-1,0-1,-1-1,0 0,0-1,-1 0,0-2,0 0,-2-1,2-1,-14 11,0 0,0 0,-1-1,1 1,0 0,-1-1,0 1,1-1,-1 1,0-1,-1 0,1 0,0 1,-1-1,1 0,-1 0,0 0,0 1,0-1,0 0,-1 0,1 0,-1 1,0-1,1 0,-1 1,0-1,-1 0,1 1,0-1,-1 1,1 0,-1-1,0 1,0 0,0 0,0 0,0 0,0 1,-1-1,1 1,-1-1,1 1,-1 0,1 0,-1 0,0 0,1 0,-1 0,0 1,0 0,0-1,1 1,-1 0,0 0,0 1,0-1,1 0,-1 1,0 0,0 0,1 0,-1 0,1 0,-12 5,0 1,1 1,0 1,0-1,1 2,0 0,1 0,0 1,0 0,2 1,-1 1,1-1,1 1,1 1,-1-1,2 1,0 0,1 1,0 0,1 1,3-11,0 0,1 0,-1 0,1 0,0 0,1 0,-1 0,1 0,0 0,0 0,0 0,1 0,0 0,0-1,0 1,0-1,1 1,0-1,0 0,0 0,0 0,1 0,0-1,-1 1,1-1,0 0,1 0,-1-1,1 1,-1-1,1 0,-1 0,1 0,0-1,0 1,0-1,0-1,0 1,3-1,25 0,0-1,1-2,-2-2,1-1,0-1,-1-2,-1-1,0-2,0-1,-1-1,-1-1,16-12,-34 22,0 0,0-1,0 0,-1-1,0 0,0-1,-1 0,0 0,-1-1,1 0,-2 0,1-1,-1 0,-1-1,0 1,0-1,-1 0,-1-1,1 1,0-9,-8-51,2 70,1-1,-1 0,0 1,1-1,-1 1,0-1,0 1,0 0,0-1,0 1,0 0,0 0,-1 0,1 0,0 0,-1 0,1 0,-1 0,1 0,-1 0,1 1,-1-1,1 1,-1-1,0 1,1 0,-1 0,1-1,-1 1,0 0,1 1,-1-1,0 0,1 0,-1 1,0-1,1 1,-1-1,-1 1,-12 6,0 1,1 0,0 1,0 0,0 1,2 0,-1 1,1 1,1 0,0 1,0 0,2 0,0 1,0 0,1 1,1 0,-1 4,4-14,1 1,0 0,0 0,1 1,0-1,0 1,0-1,1 1,0-1,0 1,1 0,0 0,0-1,1 1,-1 0,1-1,1 1,-1-1,1 1,0-1,1 1,0-1,0 0,0 0,0-1,1 1,4 4,1-3,0 0,1 0,0-1,0-1,0 1,1-2,0 1,0-2,0 1,0-1,1-1,-1 0,1-1,0 0,-1-1,1 0,-1-1,1 0,0-1,-1 0,0-1,1 0,-1-1,0 0,0-1,32-11,-1-2,0-1,-2-3,-1-1,0-2,-2-1,-1-2,-1-2,2-5,-7 6,-2-2,-2 0,0-2,-2 0,-2-2,-1-1,-2 0,-1-1,-2-2,-2 1,-1-2,2-16,-13 50,0 1,0-1,-1 1,1-1,-1 1,0-1,-1 0,1 0,-1 1,-1-1,1 0,-1 0,0 1,0-1,0 0,-1 1,0-1,0 1,0 0,-1 0,0 0,0 0,0 0,0 0,-1 1,0 0,0 0,0 0,0 0,-1 0,0 1,0 0,1 0,-2 0,1 1,0-1,0 1,-1 0,1 1,-1 0,0 0,-2 2,-1 2,1-1,-1 1,1 1,0-1,0 1,1 1,-1 0,1 0,0 0,0 1,1 0,-1 0,1 0,1 1,-1 0,1 0,0 1,1-1,0 1,0 0,1 0,0 1,-1 3,-6 15,1 1,1 0,2 1,0 0,2 0,1 0,2 0,1 0,1 1,1-1,4 15,13 78,-17-87,2 0,2 0,1-1,1 0,2 0,2-1,0 0,3-1,0-1,13 18,5-21,-15-20</inkml:trace>
  <inkml:trace contextRef="#ctx0" brushRef="#br0" timeOffset="2816.914">4403 1439,'127'-90,"-5"-5,84-86,-192 170,0-1,-1 0,0-1,-1 0,0-1,-1 0,-1-1,0 0,-1-1,-1 0,0 0,-1-1,-1 0,-1 0,0 0,-1-1,-1 0,-1 0,0-8,-2 22,0-1,0 1,0 0,-1 0,0 0,0 0,0 0,-1 0,1 0,-1 0,0 1,0-1,0 1,0-1,-1 1,0 0,1 0,-1 0,0 0,0 0,-1 0,1 1,-1 0,1 0,-1 0,0 0,1 0,-1 1,0 0,0-1,0 2,0-1,0 0,-1 1,1 0,0 0,0 0,0 0,0 0,0 1,0 0,0 0,0 0,0 1,0-1,0 1,0 0,1 0,-1 0,1 0,-1 1,1 0,-1 0,0 1,0 0,0 1,1-1,0 1,0-1,0 1,0 0,1 0,0 0,0 0,0 1,1-1,-1 0,1 1,1-1,-1 1,1 0,0-1,0 1,0-1,1 1,0-1,0 1,1-1,-1 0,1 1,0-1,1 0,-1 0,1 0,0-1,0 1,0-1,1 1,0-1,-1 0,2 0,-1-1,0 1,1-1,-1 0,1 0,0-1,0 1,1-1,192 32,-194-34,0 0,0 1,0-1,0 1,-1 0,1 0,0 0,0 0,-1 1,1 0,0 0,-1 0,0 0,1 0,-1 1,0-1,0 1,-1 0,1 0,0 0,-1 0,0 0,0 1,0-1,0 1,0-1,-1 1,1 0,-1-1,0 1,0 0,-1 0,1 0,-1 0,0 0,0 0,0 0,0 0,-1 3,-53 129,11-45,43-89,-1 0,1 0,-1 0,1 0,0 0,0 0,-1 0,2 1,-1-1,0 0,0 0,1 0,-1 0,1 0,-1 0,1 0,0 0,0 0,0 0,0-1,0 1,1 0,-1-1,0 1,1 0,-1-1,1 0,-1 1,1-1,0 0,0 0,0 0,-1 0,1 0,0 0,0-1,0 1,0 0,1-1,-1 0,0 1,0-1,0 0,0 0,0 0,0-1,0 1,0 0,0-1,0 0,0 1,0-1,0 0,0 0,0 0,0 0,0 0,-1 0,2-1,155-88,-133 73</inkml:trace>
  <inkml:trace contextRef="#ctx0" brushRef="#br0" timeOffset="3078.751">5617 988,'-18'34,"1"1,2 1,1 0,3 1,-7 32,17-66,-1-1,1 1,0-1,1 1,-1 0,0 0,1-1,-1 1,1 0,0 0,0 0,0-1,1 1,-1 0,0 0,1-1,0 1,0 0,0-1,0 1,0 0,0-1,1 0,-1 1,1-1,0 0,-1 0,1 0,0 0,0 0,1 0,-1 0,0-1,0 1,1-1,-1 1,1-1,0 0,-1 0,1 0,0-1,-1 1,1-1,0 1,0-1,0 0,1 0,7-4,1-1,0-1,-1 1,0-2,-1 0,1 0,-1-1,-1 0,1 0,-1-1,-1 0,0-1,0 0,-1 0,0-1,-1 0,0 0,-1-1,0 1,0-1,0-8,-1 14,-2 0,1-1,-1 0,0 1,0-1,0 0,-1 0,-1 0,1 0,-1 0,0 0,0 0,-1 0,0 1,0-1,-1 0,0 0,0 1,0-1,-1 1,0-1,0 1,-1 0,0 0,0 1,0-1,-1 1,0 0,0 0,0 0,0 1,-1-1,0 2,1-1,-3 0,-46-8,29 10</inkml:trace>
  <inkml:trace contextRef="#ctx0" brushRef="#br0" timeOffset="3468.583">6294 338,'-18'25,"1"0,1 1,1 1,2 1,0 0,2 0,1 1,1 0,-4 29,-22 275,33-299,-5 47,-3-1,-5-1,-2 0,-10 4,54-98,52-107,-65 97</inkml:trace>
  <inkml:trace contextRef="#ctx0" brushRef="#br0" timeOffset="3800.846">6577 282,'-29'251,"11"-139,-55 246,12-60,62-299,-1 1,1-1,0 1,0 0,-1-1,1 1,0 0,0 0,0-1,0 1,0 0,-1 0,1 0,0 0,0 0,0 0,0 0,0 0,-1 1,1-1,0 0,0 1,0-1,0 0,-1 1,1-1,0 1,-1-1,1 1,0-1,-1 1,1-1,0 1,-1 0,1-1,-1 1,1 0,-1 0,1-1,-1 1,0 0,0 0,1 0,-1-1,0 1,0 0,0 0,0 0,0 0,0 0,0 0,0-1,0 1,0 0,0 0,0 0,-1 0,1-1,0 1,-1 1,14-16,-1-1</inkml:trace>
  <inkml:trace contextRef="#ctx0" brushRef="#br0" timeOffset="4050.966">6802 988,'-14'38,"-5"23,0 5,0-3,2-9,4-7,10-13,4-11</inkml:trace>
  <inkml:trace contextRef="#ctx0" brushRef="#br0" timeOffset="4213.055">6859 508,'0'0</inkml:trace>
  <inkml:trace contextRef="#ctx0" brushRef="#br0" timeOffset="4620.228">6972 1326,'190'-390,"-184"380,34-34,-38 44,-1 1,0 0,1 0,-1 0,0 0,0 0,0 1,0-1,0 0,0 0,0 1,0-1,0 1,-1-1,1 1,-1-1,1 1,-1-1,1 1,-1-1,0 1,0 0,0-1,0 1,0 0,0-1,0 2,0-1,-1 261,1-260,0-1,1 1,-1-1,1 1,-1-1,1 1,0-1,0 0,0 1,0-1,0 0,0 0,1 1,-1-1,1 0,-1-1,1 1,0 0,0 0,0-1,0 1,0-1,0 1,0-1,0 0,1 0,-1 0,0 0,1-1,-1 1,1 0,-1-1,1 0,-1 0,3 0,2 0,0 0,-1-1,1 0,-1 0,1-1,-1 0,1 0,-1 0,0-1,0 0,0 0,0-1,0 0,9-10,0-1,-1 0,-1-2,-1 1,0-2,-1 1,-1-2,0 1,-1-1,3-13,7-25,-12 32</inkml:trace>
  <inkml:trace contextRef="#ctx0" brushRef="#br0" timeOffset="5213.748">7875 846,'-15'5,"0"2,0-1,0 2,1-1,0 2,1 0,0 1,0 0,1 1,0 0,1 1,1 1,-1-1,2 2,0-1,1 1,0 1,1-1,0 1,2 0,0 1,0-1,1 1,1 0,1 0,0 10,1-23,1 0,0 0,0 0,0 0,0 0,0-1,0 1,1 0,0 0,-1 0,1-1,0 1,0 0,0-1,1 1,-1-1,1 1,-1-1,1 0,0 1,0-1,0 0,0 0,0-1,1 1,-1 0,0-1,1 1,-1-1,1 0,0 0,-1 0,1 0,0 0,0-1,0 1,-1-1,1 1,0-1,0 0,0-1,0 1,0 0,-1-1,1 1,0-1,0 0,-1 0,3-1,7-7,-1-1,0 0,-1 0,0-1,-1-1,0 1,-1-2,0 1,0-1,3-10,7-10,-2 6,0 1,2 1,1 0,1 2,1 0,4-2,44-16,-67 40,-1 1,1-1,0 0,-1 1,1 0,0-1,0 1,-1 0,1 0,0 0,0 0,0 0,-1 1,1-1,0 0,0 1,-1-1,1 1,0 0,-1 0,1-1,-1 1,1 0,-1 0,1 1,-1-1,0 0,0 0,1 1,-1-1,0 0,0 1,0-1,0 1,-1 0,1-1,0 1,-1 0,1-1,-1 1,1 1,2 19,0 1,-1-1,-2 1,0 0,-1-1,-2 1,-4 20,3-14,-100 621,99-612,-2-1,-1-1,-1 1,-3-1,0-1,-3 0,0-1,-3-1,0 0,-2-1,-2-2,-2 2,22-28,-1-1,1 1,-1-1,1 0,-1 0,0 0,0 0,-1-1,1 1,0-1,-1 0,0 0,1 0,-1 0,0-1,0 1,0-1,0 0,0 0,0-1,0 1,-1-1,1 0,0 0,0 0,0 0,0-1,-1 0,1 0,0 0,0 0,0-1,1 1,-1-1,0 0,1 0,-1-1,1 1,0-1,-1 1,1-1,0 0,1 0,-1-1,1 1,-2-2,-1-12,0-1,0 1,2-1,0 0,1-1,1 1,1 0,0-1,2 1,0-5,2-9,2 0,1 0,1 0,2 1,1 1,1-1,2 2,1 0,1 1,1 0,2 1,0 1,2 1,1 1,1 1,1 1,15-10,92-43,-102 61</inkml:trace>
  <inkml:trace contextRef="#ctx0" brushRef="#br0" timeOffset="6198.266">9117 734,'-2'0,"1"0,-1 0,0 0,1 0,-1 0,1 0,-1 1,1-1,-1 0,1 1,-1-1,1 1,0 0,-1-1,1 1,0 0,-1 0,1 0,0 0,0 0,0 0,0 0,0 0,0 1,0-1,0 0,0 1,1-1,-1 0,0 1,1-1,-1 1,1 1,-9 16,0 1,2 1,0-1,2 1,0 0,2 1,0-1,1 1,1-1,1 1,1 0,2 10,-3-29,1 1,-1 0,1-1,-1 1,1-1,0 0,1 1,-1-1,1 0,-1 0,1 1,0-1,0 0,0-1,0 1,1 0,-1-1,1 1,0-1,0 0,-1 0,1 0,1 0,-1 0,0-1,0 0,1 1,-1-1,0 0,1-1,-1 1,1 0,0-1,-1 0,1 0,-1 0,1 0,-1-1,1 0,-1 1,1-1,2-1,9-4,0-1,0 0,-1-1,0 0,-1-1,0-1,0 0,-1 0,3-5,21-15,-10 7,55-32,-79 56,1 0,-1 0,0 0,0 0,1 0,-1 0,0 1,0-1,0 1,0 0,-1-1,1 1,0 0,-1 0,1 0,-1 0,1 0,-1 1,0-1,0 0,0 1,-1-1,1 0,0 1,-1-1,1 1,-1-1,0 1,0-1,0 1,0-1,-1 1,1-1,0 1,-1-1,0 1,0-1,0 1,1 2,18 102,-17-105,0 1,1 0,-1-1,1 1,-1-1,1 1,0-1,0 0,0 0,0 1,0-2,0 1,1 0,-1 0,1-1,-1 1,1-1,0 0,-1 0,1 0,0 0,0 0,0 0,0-1,0 0,0 1,0-1,-1 0,1 0,0-1,0 1,0-1,0 1,3-2,6-4,0 0,0 0,-1-2,0 1,0-1,0-1,-1 0,-1-1,6-6,-10 11,12-16,-1-1,-1 0,-1-2,-1 0,-1 0,-1-1,-1 0,0-8,7-15,-13 36</inkml:trace>
  <inkml:trace contextRef="#ctx0" brushRef="#br0" timeOffset="6486.101">10612 225,'-439'713,"221"-417,206-278</inkml:trace>
  <inkml:trace contextRef="#ctx0" brushRef="#br0" timeOffset="6996.019">10274 1355,'280'-431,"-276"424,-3 4,1 0,-1 0,1 0,0 0,-1 1,1-1,1 0,-1 1,0-1,1 1,-1 0,1 0,0 0,-1 0,1 0,0 0,0 1,1-1,-3 3,0 1,0-1,0 1,0-1,0 1,-1-1,1 1,0 0,-1-1,0 1,1 0,-1-1,0 1,0 0,0-1,0 1,0 0,0-1,-1 1,1 0,0-1,-1 1,1 0,-1-1,0 1,0 0,0 4,-19 71,15-63,0 0,1 0,1 0,0 0,1 1,0-1,2 1,-1-1,2 1,0-1,0 1,2 1,-2-12,1-1,-1 0,1 1,0-1,0 0,0 0,1 0,-1 0,1-1,-1 1,1-1,0 1,0-1,0 0,0 0,0-1,1 1,-1 0,0-1,1 0,-1 0,1 0,0 0,-1-1,1 1,0-1,-1 0,1 0,0 0,-1-1,1 1,0-1,-1 0,1 0,-1 0,1 0,-1-1,0 1,1-1,-1 0,0 0,0 0,0-1,-1 1,2-1,19-14,-1 0,0-1,-1-1,-1-1,-1-1,-1 0,-1-2,-1 0,-1-1,-1 0,-1-1,-1-1,-1 0,3-14,-11 22,-3 5</inkml:trace>
  <inkml:trace contextRef="#ctx0" brushRef="#br0" timeOffset="7294.912">11233 846,'-9'23,"-3"4,1 1,1 1,2 0,0 0,2 0,2 1,0 0,2 0,2 28,0-55,0 0,0 0,1-1,0 1,-1 0,1 0,0-1,0 1,1 0,-1-1,0 1,1-1,0 0,-1 1,1-1,0 0,0 0,0 0,0 0,1-1,-1 1,1-1,-1 1,1-1,-1 0,1 0,0 0,-1 0,1 0,0 0,0-1,0 0,-1 1,1-1,0 0,0 0,0-1,2 1,5-2,-1 0,1 0,-1-1,1 0,-1 0,0-1,0-1,-1 1,1-1,6-6,-3 0,0 0,0-1,-1 0,-1-1,0 0,-1 0,0-1,-1 0,-1-1,0 0,-1 0,-1-1,0 1,-1-1,-1 0,0 0,-1-6,-1 16,0 1,0 0,-1-1,0 1,0-1,-1 1,1 0,-1-1,0 1,-1 0,1 0,-1 0,0 0,-1 0,1 0,-1 0,0 1,0-1,0 1,0 0,-1 0,0 0,0 0,0 1,0 0,0 0,-1 0,0 0,1 0,-1 1,0 0,0 0,0 1,-1-1,1 1,0 0,-1 0,1 1,0-1,-1 1,-1 1,-50 17,31-8</inkml:trace>
  <inkml:trace contextRef="#ctx0" brushRef="#br0" timeOffset="8652.53">12136 1326,'78'-53,"-3"-4,-3-3,-2-4,34-41,-62 60,-28 28,0 1,1 1,0 1,2 0,-1 1,1 0,1 1,1 2,18-9,-33 17,1 1,-1 0,1 1,0-1,-1 1,1 0,-1 0,1 0,0 1,-1-1,1 1,-1 0,1 1,-1-1,0 1,0 0,1 0,-1 0,0 1,-1-1,1 1,0 0,-1 0,0 0,1 0,-1 1,0-1,-1 1,1 0,-1 0,0 0,0 0,0 0,0 1,-1-1,1 1,-1-1,0 1,-1-1,1 1,-1-1,0 1,0 0,2 19,-1 0,-1 0,-1 1,-2-1,0-1,-1 1,-2 0,0-1,-1 0,-2-1,0 0,-1 0,-2-1,0 0,-1-1,-1 0,-16 17,24-29,1 1,-1 0,0-1,0 1,-1-1,1-1,-2 1,1-1,-1 0,0-1,-1 0,1 0,-1-1,0 0,-1-1,1 0,-1 0,0-1,0 0,0-1,0 0,0 0,-3-1,10-2,1 1,0-1,0 1,-1-1,1 0,0 0,0 0,0 0,0 0,0-1,0 1,0-1,1 1,-1-1,0 0,1 1,-1-1,1 0,0 0,-1 0,1 0,0 0,0 0,1-1,-1 1,0 0,1 0,-1-1,1 1,0 0,-1-1,1 1,1 0,-1-1,0 1,0 0,1-1,-1 1,1 0,0 0,0 0,0-1,0 1,0 0,0 0,0 0,1 0,-1 1,1-1,-1 0,1 1,0-1,1 0,8-9,0 1,1 1,0 0,1 0,0 1,0 1,1 0,0 1,0 1,0 0,1 1,-1 0,1 1,0 1,0 0,0 1,0 1,1 0,-1 1,0 1,0 0,0 1,0 0,95 35,-97-31,0-1,1-1,-1 0,1 0,1-1,-1-1,0-1,1 0,-1-1,1 0,0-1,-1-1,1 0,0-1,1-1,15-11,0-1,-1-1,0-2,-2 0,0-3,-1 0,-2-1,0-2,-1 0,18-26,-10 15,-1-1,-3-1,-1-1,-1-2,-3 0,-1-2,-2 0,-2-1,-1-1,-3-1,-2 0,-1-1,-3 0,-1-8,-4 28,0 0,-2-1,-1 1,-1-1,-1 1,-2-1,0 1,-2 0,-3-7,8 30,0-1,0 1,-1 0,1-1,-1 1,0 0,0 0,0 1,0-1,-1 0,1 1,-1-1,0 1,1 0,-1 0,0 0,0 0,0 0,0 1,-1-1,1 1,0 0,-1 0,1 0,-1 0,1 1,-1 0,1-1,-1 1,1 0,-1 1,0-1,1 1,0-1,-1 1,1 0,-1 0,1 1,0-1,-2 2,-10 9,0 1,1 1,0 1,1 0,1 0,0 1,2 1,-1 0,2 0,0 1,2 0,0 1,0 0,0 9,-16 43,4 0,3 1,4 1,-5 73,16-104,2 1,2-1,1 1,3-1,1-1,2 1,2-1,1-1,12 23,-20-50,1 1,0-1,1-1,0 1,1-1,0 0,1-1,0 0,1 0,0-1,6 4,-2-4</inkml:trace>
  <inkml:trace contextRef="#ctx0" brushRef="#br0" timeOffset="8900.684">14112 1016,'-14'38,"-5"18,0 4,9-8,6-13</inkml:trace>
  <inkml:trace contextRef="#ctx0" brushRef="#br0" timeOffset="9067.667">14140 508,'9'14,"4"5</inkml:trace>
  <inkml:trace contextRef="#ctx0" brushRef="#br0" timeOffset="14019.844">16257 508,'0'0</inkml:trace>
  <inkml:trace contextRef="#ctx0" brushRef="#br0" timeOffset="13037.159">14479 1383,'24'-21,"-1"0,-1-1,-1-1,-1-1,-1-1,-1-1,-1 0,-1-1,-2-1,6-16,-16 31,-9 34,-22 462,22-441,3-8,-2 0,-1 0,-2 0,-1-1,-1 0,-2 0,-13 24,24-55,0-1,0 1,-1 0,1 0,-1-1,1 1,-1-1,0 1,0 0,1-1,-1 1,0-1,0 0,-1 1,1-1,0 0,0 0,-1 1,1-1,-1 0,1 0,0-1,-1 1,0 0,1 0,-1-1,0 1,1-1,-1 1,0-1,1 0,-1 0,0 0,0 0,1 0,-1 0,0 0,0-1,1 1,-1 0,0-1,1 1,-1-1,1 0,-1 0,0 0,1 0,0 0,-1 0,1 0,0 0,-1 0,1 0,-1-2,-1-11,1 1,0-1,1 0,1 0,0 1,1-1,0 0,1 0,0 1,1-1,1 1,0 0,1 0,1 0,0 0,3-4,-1-1,25-65,3 2,5 1,2 2,9-5,-27 45,1 2,2 0,1 2,2 0,1 3,1 0,2 3,1 0,13-5,-46 30,-1 1,1 0,0-1,0 1,0 0,0 0,0 1,0-1,0 1,0-1,1 1,-1 0,1 0,-1 1,1-1,-1 1,1-1,-1 1,1 0,-1 1,1-1,-1 1,1-1,-1 1,1 0,-1 0,0 1,1-1,-1 1,0-1,0 1,0 0,0 0,0 0,-1 1,1-1,1 2,-2 10,0-1,-1 1,-1-1,0 0,0 1,-2-1,1 1,-2-1,0 0,0 0,-1 0,-1 0,0-1,-1 0,0 0,-1 0,0-1,-9 11,-1 2,-1-1,-1-1,0 0,-2-1,0-2,-2 0,0-1,-1-1,0-1,-1-2,-18 8,-13-6,32-12</inkml:trace>
  <inkml:trace contextRef="#ctx0" brushRef="#br0" timeOffset="13602.935">15438 1045,'-89'488,"44"-383,45-105,-1 1,1-1,0 1,0 0,-1-1,1 1,-1-1,1 1,0-1,-1 1,1-1,-1 1,1-1,-1 0,1 1,-1-1,0 0,1 1,-1-1,1 0,-1 0,0 1,1-1,-1 0,0 0,1 0,-1 0,1 0,-1 0,0 0,1 0,-1 0,0 0,1 0,-1-1,0 1,1 0,-1 0,1-1,-1 1,0 0,1-1,-1 1,1-1,-1 1,1 0,-1-1,1 1,0-1,-1 1,1-1,0 0,-1 1,1-1,0 1,-1-1,1 0,0 1,0-1,0 1,0-1,0 0,0 0,-7-43,11 25,0 0,0 1,2 0,0 0,2 1,0-1,0 1,6-7,-12 20,36-67,-11 14,2 2,3 0,2 3,3 0,1 3,3 1,23-19,-40 44,1 1,2 1,0 2,1 1,0 1,4 0,-31 16,1-1,0 1,0 0,0 0,0 0,0 0,0 0,1 0,-1 1,0-1,0 1,0-1,1 1,-1 0,0 0,1 0,-1 0,0 1,0-1,1 0,-1 1,0 0,0-1,0 1,0 0,0 0,0 0,0 0,0 1,0-1,0 1,0-1,-1 1,1-1,-1 1,1 0,-1 0,0 0,0 0,0 0,0 0,1 0,-1 13,0 1,-1-1,0 1,-1-1,-1 1,0-1,-1 0,-1 0,0 0,-1 0,-1-1,0 0,-1 0,-1 0,-2 2,-6 13,-1 0,-1-2,-2 0,0-1,-2-1,-1-1,-1-1,0-1,-2-1,-1-1,-18 9,35-23,-52 26,61-32,-1 1,1-1,-1 1,1-1,-1 0,1 1,-1-1,1 0,-1 0,1 0,-1 0,0 0,1-1,-1 1,1 0,-1-1,1 1,-1-1,1 1,0-1,-1 0,1 0,0 1,-1-1,1 0,0 0,0 0,0-1,0 1,0 0,0 0,0-1,0 1,0 0,1-1,-1 1,0-1,1 0,1-45,8 23</inkml:trace>
  <inkml:trace contextRef="#ctx0" brushRef="#br0" timeOffset="13853.771">16228 959,'-19'43,"-11"24,-1 6,5-6,8-13</inkml:trace>
  <inkml:trace contextRef="#ctx0" brushRef="#br0" timeOffset="14385.874">16370 1523,'275'-461,"-228"399,-46 61,0 1,0 0,0 0,0 0,0 0,0 1,0-1,0 0,-1 0,1 0,0 1,0-1,0 1,0-1,0 1,0-1,-1 1,1-1,0 1,-1-1,1 1,0 0,-1 0,1-1,0 1,-1 0,1 0,-1 0,0-1,1 1,-1 0,0 0,1 0,-1 0,0 0,0 0,0 0,0 0,0 0,0 0,0 0,0 0,0 0,0 0,-1-1,1 1,0 0,-1 0,1 0,-1 0,1 1,-3 92,1-74,1 0,0 1,1-1,2 0,0 0,1 0,3 12,-4-29,0 1,-1-1,2 1,-1-1,0 0,1 0,-1 0,1 0,0 0,0-1,0 1,0-1,0 0,1 0,-1 0,1 0,-1 0,1-1,0 0,0 1,0-2,-1 1,1 0,0-1,0 1,0-1,0 0,0-1,0 1,0-1,0 0,0 0,0 0,-1 0,1 0,0-1,-1 0,1 0,-1 0,0 0,1 0,-1-1,0 1,0-1,-1 0,1 0,1-2,22-24,-2-1,-1-1,-1-1,-1-1,-2 0,10-26,-27 53,0 0,1 1,0-1,0 1,0-1,1 1,-1 0,1 1,1-1,-1 1,1-1,-1 1,1 1,0-1,1 1,0-1,13-3</inkml:trace>
  <inkml:trace contextRef="#ctx0" brushRef="#br0" timeOffset="14955.864">17526 931,'-30'13,"1"2,0 0,1 2,0 1,1 1,2 1,0 2,1 0,1 1,0 3,12-13,0 1,1 1,1-1,0 1,1 1,1 0,-5 14,10-25,0 0,0 0,1 0,0 0,0 1,0-1,1 1,0-1,0 0,0 1,0-1,1 0,0 1,0-1,1 0,-1 0,1 0,0 0,1 0,-1 0,1 0,0-1,0 1,0-1,1 0,2 3,-2-4,0-1,0 1,1-1,-1 0,0 0,1 0,-1 0,1-1,0 0,-1 0,1 0,0 0,0-1,0 0,0 0,-1 0,1-1,0 1,0-1,-1 0,1-1,0 1,-1-1,2-1,101-63,93-158,-177 199,-12 11,1 1,0 0,1 1,0 0,1 1,0 0,1 1,5-1,-18 10,-1 0,1 0,0 0,0 1,0-1,0 1,0-1,0 1,0 0,0 0,0 0,0 0,0 0,0 0,0 0,0 1,0-1,0 1,0-1,0 1,0 0,-1 0,1 0,0 0,0 0,-1 0,1 0,-1 1,1-1,-1 1,1-1,-1 1,0-1,0 1,0 0,0 0,0-1,0 1,0 1,16 80,-14 343,2-358,7 32,-5 0,-5 0,-3 1,-5-1,-5 0,-3-1,-23 75,32-155,-2 0,0-1,-1 0,-1 0,0-1,-1 0,-1 0,-1-1,0-1,-1 0,-1 0,0-2,-1 1,-1-2,0 0,0-1,-1-1,0 0,-1-1,0-1,-18 5,33-12,-1 0,1 0,0-1,-1 1,1-1,-1 0,0 0,1 0,-1 0,1 0,-1-1,1 0,0 1,-1-1,1-1,0 1,-1 0,1-1,0 0,0 1,0-1,0-1,1 1,-1 0,0-1,1 1,0-1,-1 0,1 1,0-1,1 0,-1-1,0 1,1 0,0 0,0-1,-1-1,-1-18,1 0,1 0,2 0,0-1,1 1,1 0,1 1,1-1,2 1,2-7,-7 22,18-59,4 0,2 2,3 1,2 2,4 0,2 3,2 1,3 1,2 3,5-1,-37 40,0 1,1 0,1 1,0 0,1 1,0 1,1 0,0 1,0 1,1 0,0 1,1 1,-1 1,1 0,0 1,0 1,0 1,3 0,151 17,-138-7</inkml:trace>
  <inkml:trace contextRef="#ctx0" brushRef="#br0" timeOffset="16404.536">1 1834,'374'-25,"267"20,-345 7,170-13,387-19,106-23,30 6,-6 18,-236 18,562-6,-993 18,569 27,-407-11,497-4,-619-15,417 1,-119-26,1172 27,-329 0,-694 28,367-45,282-41,-507 30,-815 23,-23 2</inkml:trace>
  <inkml:trace contextRef="#ctx0" brushRef="#br0" timeOffset="91743.099">8721 2681,'-13'143,"6"0,7 2,22 1,-20-142,-1 1,1-1,0 1,0-1,1 0,-1 0,1 0,0 0,0 0,0-1,1 1,-1-1,1 0,0 0,0 0,0-1,0 1,0-1,0 0,1 0,-1-1,1 1,-1-1,1 0,0 0,0 0,-1-1,1 0,0 0,8-2,-1-1,0 0,0-1,0-1,-1 0,1 0,-1-1,0-1,-1 0,0 0,0-1,0 0,4-6,-11 12,26-22,-2 0,0-2,-1-2,-2 0,-1-1,8-15,-31 43,0 0,0 0,0 0,0 0,0 0,0 0,0 0,0 0,0 0,1 0,-1 0,0 0,1 0,-1 1,1-1,-1 0,1 0,-1 0,1 0,-1 1,1-1,0 0,0 1,-1-1,1 0,0 1,0-1,0 1,0 0,-1-1,1 1,0-1,0 1,0 0,0 0,0 0,0-1,0 1,0 0,0 0,0 0,0 1,0-1,0 0,0 0,0 0,0 1,0-1,-1 0,1 1,0-1,0 1,0-1,0 1,-1 0,1-1,0 1,0 0,-1-1,1 1,-1 0,1 0,0 0,16 67,-14-51,1 1,1-1,1 0,0-1,1 0,0 1,5 5,-8-16,0 0,0 1,0-2,1 1,0 0,0-1,0 0,1 0,-1 0,1-1,0 0,1 0,-1-1,1 1,-1-1,1-1,0 1,0-1,0-1,0 1,1-1,-1 0,0-1,1 0,-1 0,0 0,1-1,-1 0,0 0,0-1,0 0,5-2,8-6,1-1,-2-1,1-1,-2 0,0-1,0-1,-2-1,0 0,0-2,-2 1,0-2,-1 0,-1 0,-1-1,-1-1,0 0,-2 0,2-9,-7 23,-1 0,0-1,0 0,-1 1,0-1,0 0,-1 1,0-1,-1 0,1 0,-1 0,-1 1,0-1,0 1,0-1,-1 1,0 0,0 0,-1 0,0 0,0 1,-1-1,-5-7</inkml:trace>
  <inkml:trace contextRef="#ctx0" brushRef="#br0" timeOffset="92094.703">10132 3274,'45'-26,"-2"-2,-1-1,-1-3,-2-1,-1-2,26-31,-7-30,-56 93,-1 1,1 0,0-1,-1 1,1-1,-1 1,0-1,0 1,0-1,0 1,0-1,-1 1,1-1,-1 1,1-1,-1 1,0 0,0-1,0 1,-1 0,1 0,0-1,-1 1,1 0,-1 1,0-1,1 0,-1 0,0 1,0-1,0 1,-1 0,1-1,0 1,0 0,-1 0,1 0,0 1,-1-1,1 1,-2-1,-6-1,1 0,-1 1,-1 0,1 0,0 1,0 1,0-1,0 2,0-1,0 2,1-1,-1 1,0 1,1-1,0 2,0-1,0 1,1 1,-1-1,1 1,1 1,-1 0,1 0,0 0,0 1,1 0,0 0,1 1,0-1,0 1,1 0,-3 9,2-8,-1 0,2 1,0 0,0-1,1 2,0-1,1 0,0 0,1 1,0-1,1 1,1-1,-1 1,2-1,-1 1,2-1,0 0,0 0,1 0,0 0,1-1,0 1,0-1,1 0,1-1,0 1,5 5,1-5,0-1,0 0,1-1,0-1,1 0,0 0,0-2,0 0,0-1,1 0,0-1,0-1,0 0,0-1,0-1,3-1,40-8,-34 2</inkml:trace>
  <inkml:trace contextRef="#ctx0" brushRef="#br0" timeOffset="92644.099">11656 2427,'5'38,"7"52,0 19,-1 1,-3-8,-2-12,-3-17,-1-11,-2-11,0-5,0-6,-1-4,-4-8,-2-5,1-1,1-9,2-7</inkml:trace>
  <inkml:trace contextRef="#ctx0" brushRef="#br0" timeOffset="92958.311">12051 2766,'-66'40,"33"-22,0 2,2 1,0 2,2 1,-6 7,33-30,1 0,0 0,-1 0,1 0,0 0,0 0,-1 1,1-1,0 0,0 1,1-1,-1 1,0-1,0 1,1 0,-1-1,1 1,-1 0,1-1,0 1,0 0,0-1,0 1,0 0,0-1,0 1,0 0,1-1,-1 1,0 0,1-1,0 1,-1 0,1-1,0 1,0-1,0 0,0 1,0-1,0 0,0 1,0-1,1 0,-1 0,0 0,1 0,-1 0,1 0,-1-1,1 1,0 0,-1-1,1 1,0-1,-1 0,1 1,0-1,50 13,-39-11,0 1,0 1,0 0,-1 0,1 1,-1 1,0 0,-1 1,5 4,-7-2,0 0,-1 1,0 0,-1 0,0 1,0 0,-1 0,-1 1,0 0,-1 0,0 0,-1 0,0 0,-1 1,0 0,0 3,-2-14,0 1,0-1,1 0,-1 0,1 1,0-1,0 0,0 0,0 0,0 0,0 0,1 0,-1 0,0 0,1-1,0 1,-1 0,1-1,0 1,0-1,0 0,0 0,0 0,0 0,0 0,0 0,1 0,-1-1,0 1,0-1,1 1,-1-1,0 0,2 0,17-3</inkml:trace>
  <inkml:trace contextRef="#ctx0" brushRef="#br0" timeOffset="93395.874">12306 3358,'148'-329,"-117"279,-31 50,1 0,-1-1,1 1,-1 0,1 0,-1 0,1-1,-1 1,1 0,-1 0,1 0,0 0,-1 0,1 0,-1 0,1 0,-1 1,1-1,-1 0,1 0,-1 0,1 0,-1 1,1-1,-1 0,1 1,-1-1,0 0,1 1,-1-1,1 0,-1 1,0-1,1 1,-1-1,0 1,0-1,1 1,-1-1,0 1,0-1,0 1,0-1,0 1,1-1,-1 1,0-1,0 1,0-1,0 1,-1-1,1 1,0-1,0 1,0-1,0 1,0-1,-1 1,0 35,-8 1,5-29,1 1,0-1,1 1,0-1,0 1,1 0,0 0,1 0,0 0,0 0,1 0,0 0,0 0,1-1,0 1,1 0,0-1,0 1,-1-6,0-1,0 0,0 0,1 1,-1-2,0 1,1 0,0 0,-1-1,1 1,0-1,-1 0,1 0,0 0,0 0,0 0,0-1,0 1,0-1,0 0,0 0,0 0,0 0,0-1,0 1,0-1,0 0,0 0,0 0,0 0,0 0,-1-1,1 1,0-1,80-70,-69 49,0-2,-1 1,-2-2,0 1,5-23,-10 25,-3 2</inkml:trace>
  <inkml:trace contextRef="#ctx0" brushRef="#br0" timeOffset="93730.568">13040 2963,'-7'18,"-4"9,1 0,0 0,3 1,0 0,2 1,0-1,2 8,3-33,0-1,0 1,0 0,0 0,1 0,-1 0,1 0,0-1,0 1,0 0,0-1,0 1,1-1,-1 1,1-1,0 1,-1-1,1 0,0 0,0 0,1 0,-1 0,0 0,1-1,-1 1,1-1,-1 0,1 0,-1 1,1-2,0 1,0 0,0-1,-1 1,1-1,0 0,0 0,0 0,0 0,0 0,0-1,-1 1,1-1,0 0,0 0,-1 0,1 0,0 0,-1 0,3-2,3-3,0 1,-1-1,0 0,0-1,0 0,-1 0,0 0,0-1,-1 0,0 0,0 0,-1-1,0 0,-1 1,0-1,0-1,-1 1,0 0,0-1,-1 1,0-1,-1 1,0-1,-1 1,0-1,0 1,-1 0,0-1,-1 1,0 0,0 0,-1 0,0 1,-1 0,-4-7,-7-9</inkml:trace>
  <inkml:trace contextRef="#ctx0" brushRef="#br0" timeOffset="101310.864">13462 2907,'-5'10,"0"1,1 0,0 0,0 0,1 1,1-1,0 1,0-1,1 1,1 0,0-1,0 1,1 0,1-1,0 1,1-1,0 1,0-1,1 0,1 0,0-1,0 1,1-1,1 0,-1-1,1 1,1-1,-2-5,1 0,0 0,-1-1,1 0,1 0,-1 0,0-1,1 0,-1-1,1 1,-1-2,1 1,-1-1,1 0,0 0,-1-1,1 0,-1-1,1 1,-1-2,1 1,-1-1,0 0,0 0,-1-1,1 0,-1 0,0 0,0-1,0 0,0 0,-1-1,3-2,82-125,-60 80,-24 75,-6-11,1 0,0 0,1 1,0-1,1 0,0-1,0 1,1-1,1 1,0-1,0 0,1-1,2 3,-5-7,0-1,1 0,0 0,0 0,0 0,0-1,0 0,1 0,0 0,-1 0,1-1,0 1,0-1,1-1,-1 1,0-1,1 0,-1 0,0 0,1-1,-1 1,1-2,-1 1,1 0,-1-1,1 0,-1-1,0 1,6-4,0 0,-1-1,0 0,0 0,-1-1,0-1,0 1,-1-1,0-1,0 0,-1 0,0 0,0-1,-1 0,0 0,-1-1,-1 0,1 1,1-10,26-46,-20 48,0 4</inkml:trace>
  <inkml:trace contextRef="#ctx0" brushRef="#br0" timeOffset="101777.667">15467 2399,'-18'413,"-32"-67,10-127,37-213,0-6</inkml:trace>
  <inkml:trace contextRef="#ctx0" brushRef="#br0" timeOffset="102032.072">15072 3020,'38'-5,"32"-11,9-3,0-3,-7 2,-13 0,-10 3,-10 0,-6 3,-4 4,-6-2,-4 1,-3-1,-1 0,-3-1,2 0,-2-2,-2 2</inkml:trace>
  <inkml:trace contextRef="#ctx0" brushRef="#br0" timeOffset="102498.424">15861 2399,'-17'505,"-6"-211,12-173,12-120,0-1,-1 1,1-1,0 0,-1 1,1-1,0 0,0 1,-1-1,1 0,0 0,0 0,-1 1,1-1,0 0,0 0,0 0,-1 0,1-1,0 1,0 0,0 0,-1 0,1-1,0 1,0 0,-1-1,1 1,0 0,-1-1,1 1,-1-1,1 1,0-1,-1 0,1 1,-1-1,1 0,-1 1,0-1,1 0,-1 1,0-1,1 0,-1 0,0 1,0-2,3 0,192-211,-194 211,0 0,-1 1,1-1,0 1,0-1,1 1,-1 0,0-1,0 1,1 0,-1 0,0 0,1 0,-1 0,1 0,0 0,-1 0,1 1,0-1,-1 1,1-1,0 1,0-1,-1 1,1 0,0 0,0 0,0 0,-1 0,1 1,0-1,0 0,-1 1,1 0,0-1,-1 1,1 0,0 0,-1-1,1 1,-1 1,0-1,1 0,-1 0,0 0,0 1,1-1,-1 1,0-1,0 1,-1-1,1 1,0-1,0 1,-1 0,1-1,-1 2,3 72,-4-66,1 1,0-1,0 1,1-1,0 1,0-1,1 1,0-1,1 0,0 0,1 0,0 1,31 14,-15-23</inkml:trace>
  <inkml:trace contextRef="#ctx0" brushRef="#br0" timeOffset="103177.491">16567 3048,'-32'27,"0"2,2 1,1 1,2 2,1 0,1 2,2 2,21-35,0-1,1 1,-1-1,1 1,-1 0,1 0,0 0,0 0,0 0,0 0,0 0,0 0,0 0,1 1,-1-1,1 0,-1 1,1-1,0 0,0 0,0 1,0-1,1 0,-1 1,1-1,-1 0,1 0,0 0,0 1,0-1,0 0,0 0,0 0,0-1,1 1,-1 0,1 0,0-1,-1 1,1-1,0 1,0-1,0 0,0 0,0 1,0-2,2 2,9-4,-1 0,1 0,0-2,-1 1,0-2,1 0,-2 0,1-1,-1 0,0-1,0 0,0-1,-1 0,-1-1,1 0,-2-1,8-9,143-149,-159 168,0 1,0-1,0 1,0-1,0 1,0-1,1 1,-1-1,0 1,0-1,0 1,1-1,-1 1,0-1,1 1,-1-1,0 0,1 1,-1-1,0 1,1-1,-1 0,1 1,-1-1,1 0,-1 0,1 0,-1 1,1-1,-1 0,1 0,-1 0,1 0,-1 0,1 0,-1 0,1 0,-1 0,1 0,-1 0,1 0,-1 0,1 0,-1 0,1-1,-1 1,1 0,-1 0,1-1,-1 1,1 0,-1-1,1 1,-1 0,0-1,1 1,-1 0,0-1,1 1,-1-1,0 1,0-1,1 1,-1-1,0 1,0-1,0 1,0-1,-8 43,-9 71,17-110,0 1,1 0,-1 0,1-1,0 1,0 0,0-1,1 1,0-1,-1 0,1 1,0-1,0 0,1 0,-1 0,1 0,-1-1,1 1,0-1,0 1,0-1,0 0,1 0,-1 0,0-1,1 1,0-1,-1 0,2 0,1 0,0 0,1 0,-1-1,1 0,-1 0,1 0,-1-1,0 0,1 0,-1-1,0 0,0 0,0 0,0-1,0 0,0 0,-1 0,0-1,1 0,-1 0,1-1,93-105,-91 100,26-42,-1-1,-3-2,-2-1,-3-1,-2-2,-2-5,-8 27,-3 0,-1 0,-2-1,-1 0,-2-1,-2 1,-1-1,-4-23,-16-3,18 64,0-1,0 1,0 0,0-1,0 1,0 0,0 0,0 0,0 0,0 0,-1 0,1 0,0 1,-1-1,1 0,-1 1,1-1,-1 1,1-1,-1 1,1 0,-1 0,1-1,-1 1,1 0,-1 0,1 1,-1-1,0 0,1 0,-1 1,1-1,0 1,-1-1,1 1,-1 0,1 0,0 0,-1-1,0 2,-10 9,1-1,0 1,0 1,1 0,1 1,0 0,1 0,0 1,1 0,1 0,-3 9,-2 12,2 1,1 0,2 1,2-1,1 1,1 0,3 0,1 0,1 0,2-1,2 1,1-1,2-1,2 0,0 0,3-1,2 2,-15-29,1-1,0 1,0-1,1 0,-1 1,1-2,1 1,-1 0,1-1,0 0,0 0,1 0,-1-1,1 1,5 1,-10-6,0 0,1 0,-1 0,0 0,0 0,1 0,-1 0,0-1,0 1,0 0,1-1,-1 1,0-1,0 0,0 1,0-1,0 0,0 0,0 1,0-1,0 0,0 0,-1 0,1 0,0 0,-1 0,1 0,0-1,-1 1,1 0,-1 0,0 0,1-1,-1 1,0 0,0 0,0-1,0 1,0 0,4-20</inkml:trace>
  <inkml:trace contextRef="#ctx0" brushRef="#br0" timeOffset="103426.85">16962 2766,'48'14,"35"5,13 0,-5-5,-8-3,-14-5,-9-7,-9-4,-10-2,-11 2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1:2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2548,'-14'-10,"0"2,-1-1,0 2,-1 0,0 1,0 0,0 2,0 0,-1 0,0 2,1 0,-1 1,0 0,0 2,0 0,0 1,1 0,-1 1,1 1,-8 4,-119 62,4 6,-36 31,5 52,-17 45,157-167,2 0,1 2,2 0,-3 11,25-45,-40 66,4 1,3 1,4 2,3 2,3 0,-11 58,30-78,2 1,3-1,5 58,-1-15,-2-65,-1 12,2-1,2 1,2-1,2 0,6 15,-4-28,3-1,0-1,2 0,2-1,1 0,1-1,9 10,51 55,145 115,-9-32,-182-155,2-1,0-1,1-2,1-1,30 9,-23-11,1-2,0-1,1-2,0-3,44 2,137 18,-206-26,23 1,0-2,0-2,0-2,19-4,119-28,-119 21,0-3,0-3,-2-3,-1-2,-1-2,14-12,56-76,-42 33,-53 54,0-1,-2-1,-1-1,-2-2,-1-1,-2-1,-1-1,-2-1,13-32,69-174,-77 173,-4 0,-3-2,3-34,-16 60,-3 0,-1 0,-3-1,-2-14,0-26,-25-82,-12 12,25 115,-1 1,-1 2,-2 0,-2 1,-1 0,-3 2,0 1,-20-20,-30-44,45 58,-3 1,-1 1,-33-30,-177-129,185 165,-2 3,-2 2,0 3,-29-6,48 16,18 6,0 1,0 1,-1 1,0 1,0 1,0 2,-7 0,-62-14,75 12</inkml:trace>
  <inkml:trace contextRef="#ctx0" brushRef="#br0" timeOffset="4054.215">5137 3931,'16'101,"-15"-99,0 0,0 1,0-1,0 0,1 0,-1 0,1 0,-1 0,1 0,0 0,-1-1,1 1,0-1,0 1,0-1,0 1,1-1,-1 0,0 0,1 0,-1-1,0 1,1 0,-1-1,1 0,-1 1,1-1,-1 0,1 0,-1-1,0 1,1 0,-1-1,1 1,-1-1,0 0,1 0,-1 0,1-1,1 1,0 0,0-1,0 0,-1 0,1 0,-1 0,1-1,-1 1,0-1,0 0,0 0,0 0,-1 0,1-1,-1 1,0-1,0 1,0-1,0 0,-1 0,0 0,1 0,-1 0,-1 0,1 0,-1 0,1 0,-1 0,0-3,-1 5,1 1,-1-1,0 1,1-1,-1 1,0 0,0 0,0-1,1 1,-1 0,-1 0,1 0,0 0,0 0,0 0,-1 0,1 0,0 1,-1-1,1 0,0 1,-1-1,1 1,-1-1,1 1,-1 0,1 0,-1 0,1 0,-1 0,0 0,1 0,-1 0,1 0,-1 1,1-1,-1 1,1-1,0 1,-1 0,1-1,-1 2,-54 38,54-36,0 0,0 0,0 0,0 0,1 0,0 0,0 0,0 1,0-1,1 0,-1 1,1-1,0 0,1 1,-1-1,1 2,-1-4,1-1,-1 1,0 0,1-1,0 1,-1-1,1 1,0-1,0 1,0-1,0 1,0-1,0 0,0 1,0-1,0 0,1 0,-1 0,1 0,-1 0,1 0,-1 0,1-1,-1 1,1 0,-1-1,1 1,0-1,-1 0,1 0,0 1,0-1,-1 0,1-1,0 1,-1 0,1 0,0-1,-1 1,1-1,0 1,0-1,1 0,1 0,-1 0,1 0,-1-1,0 1,0-1,0 0,0 0,0 0,0 0,0 0,-1-1,1 0,-1 1,0-1,1 0,-1 0,0 0,-1 0,1 0,-1 0,1-1,-1 1,0-1,0 1,0-1,-1 1,1-1,-1 1,0-1,0 1,0-1,-1 0,1 1,-1-1,0 1,0-1,-1-2,1 5,0 0,0 0,0 1,0-1,0 0,0 1,0-1,0 1,0-1,0 1,0-1,-1 1,1 0,0 0,0-1,0 1,-1 0,1 0,0 0,0 0,-1 1,1-1,0 0,0 0,0 1,0-1,-1 1,1-1,0 1,0-1,0 1,0 0,0-1,0 1,0 0,1 0,-1 0,0 0,0 0,0 0,1 0,-1 0,1 0,-1 0,1 0,-1 0,1 0,0 1,-1-1,1 0,0 0,0 2,6 5</inkml:trace>
  <inkml:trace contextRef="#ctx0" brushRef="#br0" timeOffset="6622.49">5193 5483,'0'1,"-1"-1,0 0,0 0,0 1,0-1,1 0,-1 0,0 0,0 0,0 0,0 0,0 0,1 0,-1 0,0 0,0-1,0 1,0 0,1 0,-1-1,0 1,0-1,1 1,-1-1,0 1,0-1,1 1,-1-1,1 0,-1 1,1-1,-1 0,1 1,-1-1,1 0,-1 0,1 0,0 1,0-1,-1 0,1 0,0 0,0 0,0 1,0-1,0 0,0 0,0 0,0 0,0 0,0 0,1 1,-1-1,0 0,0 0,1 0,-1 1,1-1,-1 0,1 0,-1 1,1-1,-3 1,0 0,1 1,-1-1,0 1,1-1,-1 1,0 0,1 0,-1-1,1 1,0 0,-1 0,1 1,-1-1,1 0,0 0,0 1,0-1,0 0,0 1,0-1,0 1,0 0,1-1,-1 1,1 0,-1-1,1 1,0 0,-1-1,1 1,0 0,0 0,0-1,0 1,0 0,1 0,-1-1,1 1,-1 0,1-1,-1 1,1-1,0 1,0 0,0-1,0 0,0 1,0-1,0 0,0 1,2 0,2 0,1-1,-1 1,1-1,0 0,0 0,0-1,-1 0,1 0,0 0,0-1,0 0,-1 0,1 0,0-1,-1 0,1 0,-1 0,0-1,1 0,-1 0,-1 0,1 0,0-1,-1 0,0 0,0 0,1-1,-2 2,-1 1,1 0,-1 0,0-1,1 1,-1-1,-1 0,1 0,0 0,-1 0,1 0,-1 0,0 0,0 0,0 0,-1-1,1 1,-1 0,1 0,-1-1,0 1,0 0,-1-1,1 1,-1 0,0-1,0 1,0 0,0 0,0 0,-1 0,1 0,-1 0,0 0,0 1,0-1,0 0,0 1,-1 0,1 0,-1-1,1 1,-1 1,0-1,0 0,0 1,0-1,0 1,0 0,0 0,0 0,-1 0,1 1,-3-1,2 0,1 0,-1 0,1 1,-1-1,0 1,1 0,-1 0,0 0,1 0,-1 1,0 0,1-1,-1 1,1 0,-1 1,1-1,0 1,0-1,-1 1,1 0,0 0,0 0,1 1,-1-1,0 1,1-1,-1 1,1 0,0 0,0 0,0 0,1 1,-1-1,1 0,-1 1,1-1,0 1,0 3,4-3,0-1,0 1,0 0,0-1,1 0,0 0,0 0,0 0,0 0,0-1,0 0,0 0,1 0,-1 0,1-1,0 0,-1 0,1 0,0 0,0-1,-1 0,1 0,0 0,0 0,0-1,0 0,-4 1,3-1,-13 0</inkml:trace>
  <inkml:trace contextRef="#ctx0" brushRef="#br0" timeOffset="7217.399">4940 4890,'-7'-4,"0"-1,-1 2,1-1,0 1,-1 0,0 0,0 1,0 0,0 1,0-1,0 1,0 1,0 0,-1 0,1 1,0 0,0 0,0 1,0 0,0 0,0 1,1 0,-1 0,1 1,0 0,0 0,0 0,0 1,1 1,-2 1,4 0,1 1,-1-1,2 1,-1-1,1 1,0 0,1 0,-1 0,2 0,-1 1,1-1,1 0,-1 0,1 0,1 0,-1 0,1 0,1 0,-1 0,2 1,1-5,0 1,0 0,0-1,1 0,0 0,-1 0,1-1,1 0,-1 0,0-1,1 1,-1-1,1-1,0 1,0-1,-1-1,1 1,0-1,0 0,0-1,0 1,0-1,-1-1,6 0,12 0,1 1</inkml:trace>
  <inkml:trace contextRef="#ctx0" brushRef="#br0" timeOffset="8507.241">2399 5568,'568'0,"-243"29,788-30,-737 0,-163-26,57-2,-11 0,494 30,-497-27,156-28,127-6,-257 33,137-5,-274 33,-121 0</inkml:trace>
  <inkml:trace contextRef="#ctx0" brushRef="#br0" timeOffset="9003.835">3048 5624,'-77'18,"0"2,1 5,1 2,2 4,1 3,1 3,3 3,1 3,-14 14,78-54,1-2,-1 0,1 0,0 0,-1 0,1 1,0-1,0 1,0-1,0 1,1 0,-1 0,0 0,1 0,-1 0,1 0,0 0,-1 0,1 1,0-1,0 1,1-1,-1 0,0 1,1-1,0 1,-1-1,1 1,0 0,1-1,-1 1,0-1,1 1,-1-1,1 1,0-1,9 8</inkml:trace>
  <inkml:trace contextRef="#ctx0" brushRef="#br0" timeOffset="9253.663">4686 5454,'-44'25,"-47"26,-18 10,-5 3,7-3,13-3,7-7,14-6,10-7,11-5,9-8,7-3,6-6,7 0,12-4,9-3</inkml:trace>
  <inkml:trace contextRef="#ctx0" brushRef="#br0" timeOffset="9508.183">5730 5540,'-43'19,"-53"26,-20 9,1 1,5-4,12-6,18-6,12-5,14-3,6-2,6-2,6-4,8-3,10 1,8-3</inkml:trace>
  <inkml:trace contextRef="#ctx0" brushRef="#br0" timeOffset="9753.232">7085 5427,'-39'19,"-36"16,-15 12,-7 2,3-2,4 1,7-4,4-4,5 1,6-2,5-3,8-7,5-4,4-2,7-4,9-5</inkml:trace>
  <inkml:trace contextRef="#ctx0" brushRef="#br0" timeOffset="9986.122">7874 5398,'-38'29,"-42"24,-17 7,-1-1,2-1,12-6,10-7,9-11,10-6,15-4,10-5,9-2,13-3,13-4,6-4</inkml:trace>
  <inkml:trace contextRef="#ctx0" brushRef="#br0" timeOffset="10237.482">8693 5342,'-43'34,"-34"25,-13 7,0 3,4-6,13-10,9-8,10-7,11-5,6-8,6-4,7-6</inkml:trace>
  <inkml:trace contextRef="#ctx0" brushRef="#br0" timeOffset="11385.947">4177 3676,'2'2,"0"-1,0 0,0 1,-1 0,1-1,0 1,-1 0,1 0,-1 0,0 0,0 0,0 0,0 0,0 0,0 0,0 1,-1-1,1 0,-1 1,1-1,-1 0,0 1,0-1,0 0,0 2,0-1,31 225,9-71,-29-140,1-4</inkml:trace>
  <inkml:trace contextRef="#ctx0" brushRef="#br0" timeOffset="11870.97">4093 3733,'108'-58,"3"5,20-2,-118 50,-7 2,-1 0,1 0,-1 1,1 0,0 0,0 1,0 0,0 0,0 0,1 0,-1 1,0 0,0 1,0-1,0 1,0 0,2 1,-7 1,1-1,0 1,-1 0,0 0,1 0,-1 1,0-1,-1 0,1 0,-1 1,1-1,-1 0,0 0,0 1,0-1,-1 0,1 1,-1-1,0 0,1 0,-2 0,1 0,0 0,-1 0,1 0,-1 0,0 0,0-1,0 1,0 0,-2 1,1 2,-116 162,87-120,31-47,1 0,0 0,-1 1,1-1,0 0,0 0,-1 0,1 0,0 0,0 1,0-1,1 0,-1 0,0 0,0 0,1 0,-1 0,0 0,1 0,-1 0,1 0,0 0,-1 0,1 0,0 0,-1 0,1 0,0 0,0-1,0 1,0 0,0-1,0 1,0 0,0-1,0 1,0-1,0 0,0 1,0-1,0 0,0 0,0 0,1 1,-1-1,0 0,0-1,227 5,-224-2,0-1,0 1,-1 0,1 0,-1 1,1-1,-1 1,0 0,0-1,0 1,0 1,-1-1,1 0,-1 1,0-1,0 1,0 0,0 0,-1-1,0 1,1 0,-1 0,-1 1,1-1,-1 0,1 0,-1 0,0 0,-1 0,1 1,-1-1,0 0,0 0,0 0,0 0,-1 0,1-1,-1 1,0 0,-1-1,1 1,0-1,-1 0,0 1,0-1,0 0,-10 13,-1-1,-1-1,0 0,-1-1,-1 0,0-2,0 0,-1 0,-1-2,1 0,-2-1,1-1,-1-1,0-1,0-1,0 0,-1-2,1 0,-7-1,0-1</inkml:trace>
  <inkml:trace contextRef="#ctx0" brushRef="#br0" timeOffset="14571.766">5306 2350,'0'-1,"-1"0,1 0,-1 0,0 0,0 0,0 0,0 0,0 0,0 0,0 0,0 0,0 0,0 1,-1-1,1 0,0 1,0-1,-1 1,1-1,0 1,-1 0,1 0,0 0,-1-1,1 1,0 0,-1 1,1-1,0 0,-1 0,1 1,0-1,-1 0,1 1,0-1,0 1,-1 0,1-1,0 1,0 0,0 0,-1 1,-2 1,1 1,0-1,0 1,0 0,0 0,1 1,0-1,-1 1,1-1,1 1,-1-1,1 1,0 0,0 0,0 0,1 0,0-1,-1 1,2 0,-1 0,1 0,-1 0,2 2,-2-5,1-1,-1 0,1 0,-1 1,1-1,0 0,0 0,-1 0,1 0,0 0,0 0,0 0,0 0,0 0,0 0,0-1,0 1,0 0,1-1,-1 1,0-1,0 1,1-1,-1 0,0 1,0-1,1 0,-1 0,0 0,1 0,-1 0,0 0,1 0,-1-1,0 1,1 0,-1-1,0 1,0-1,1 1,-1-1,0 0,0 1,0-1,0 0,0 0,0 0,0 0,1-1,44-48,-44 49,0-1,-1 0,1 0,-1 0,0 0,0 0,0 0,0 0,0 0,0-1,-1 1,1 0,-1-1,1 1,-1 0,0-1,0 1,0 0,0-1,0 1,-1 0,1-1,-1 1,1 0,-1-1,0 1,0 0,0 0,0 0,0 0,-1 0,1 0,-1 0,1 0,-1 1,1-1,-1 0,0 1,0-1,0 1,0 0,0 0,0 0,0 0,-1 0,1 0,0 1,0-1,-1 0,1 1,0 0,-1 0,1 0,-2 0,-2 0,-1 1,1 0,-1 0,1 1,0 0,-1 0,1 0,0 1,0 0,1 0,-1 1,0-1,1 1,0 0,0 1,0-1,1 1,0 0,-1 0,2 1,-1-1,1 1,-1 0,1 0,1 0,-1 0,1 0,1 0,-1 1,1-1,0 1,0-1,1 1,0 0,0 6,1-11,1 0,-1 1,1-1,-1 0,1 0,0 1,0-1,0-1,0 1,0 0,0 0,0-1,1 1,-1-1,0 0,1 0,-1 0,1 0,0 0,-1 0,1-1,0 1,-1-1,1 0,0 0,0 0,-1 0,1 0,0 0,-1-1,1 1,1-2,83-33,-82 32,-1-1,0 0,0 0,0 0,0 0,-1-1,0 1,0-1,0 0,0 0,-1 0,0-1,0 1,0-3,-1 7,-1-1,1 0,-1 0,0 0,0 0,0 0,0 0,0 0,0 0,0 0,-1 0,1 0,-1 0,1 0,-1 0,0 0,0 0,0 1,0-1,0 0,0 1,-1-1,1 1,0-1,-1 1,1 0,-1-1,1 1,-1 0,0 0,0 0,1 0,-1 0,0 1,0-1,0 1,0-1,0 1,0-1,0 1,0 0,0 0,0 0,-1 0,1 0,0 0,0 0,-1 1,1-1,0 1,0 0,0-1,0 1,0 0,0 0,0 0,0 1,0-1,0 0,0 1,1-1,-1 1,1 0,-1-1,1 1,0 0,-1 0,1 0,0 0,0 0,0 0,1 0,-1 0,0 0,1 1,0-1,-1 2,-3 18</inkml:trace>
  <inkml:trace contextRef="#ctx0" brushRef="#br0" timeOffset="15619.781">4233 1730,'-281'547,"233"-443,65-156,137-248,-131 253,21-40,-4-1,-4-2,0-14,-25 86,-2 41,-7-17,20 74,3-2,5-1,13 22,69 97,-111-194,1-1,-1 0,0 1,0-1,0 1,-1-1,1 1,0-1,0 1,-1 0,1-1,-1 1,0 0,1-1,-1 1,0 0,0 0,0-1,0 1,0 0,-1-1,1 1,0 0,-1 0,1-1,-1 1,0-1,1 1,-1-1,0 1,0-1,0 1,0-1,0 0,-1 1,1-1,0 0,-1 0,1 0,0 0,-1 0,1 0,-1 0,1-1,-1 1,0 0,1-1,-1 0,-12-2,1-1,0-1,0 0,0-1,1 0,-1-1,1-1,1 1,-1-2,1 0,-7-6,3 3,-241-151,232 147,6 1</inkml:trace>
  <inkml:trace contextRef="#ctx0" brushRef="#br0" timeOffset="42300.333">7310 3422,'51'80,"-12"-20,-4 2,-1 2,12 39,-36-79,-1 1,-1-1,-1 2,-2-1,0 1,-2 0,0 0,-2 0,-1 0,-1 0,-2 0,0 0,-4 9,3-24,0 0,-1-1,-1 0,0 0,0-1,-1 1,0-1,0-1,-1 1,0-1,-1-1,0 1,0-1,-1-1,1 0,-10 4,16-10,0 0,0 0,0 0,-1 0,1-1,0 0,0 1,0-1,0 0,0 0,0-1,0 1,0-1,0 1,1-1,-1 0,0 0,1 0,0 0,-1-1,1 1,0-1,0 1,0-1,1 0,-1 1,1-1,-1 0,1 0,0 0,0 0,1-1,-1 1,0 0,1 0,0-1,-11-19,-2 2,-2 0,0 2,-1-1,-1 2,-1 0,-1 1,0 1,-10-5,28 21,-1-1,1 1,-1-1,0 0,1 1,-1-1,1 0,0 0,-1 0,1 0,0 0,-1-1,1 1,0 0,0 0,0-1,0 1,0-1,0 1,1-1,-1 1,0-1,1 1,-1-1,1 0,0 1,-1-1,1 0,0 1,0-1,0 0,0 1,1-1,-1 0,0 1,1-1,-1 0,1 1,-1-1,1 1,0-1,-1 1,1-1,0 1,1-2,9-2,1 1,-1 0,1 1,-1 0,1 1,0 0,0 1,0 0,0 1,0 0,6 2,4-2,63 5,1 3,-1 4,31 11,-77-16,113 24,-144-30,67 19,-76-18,0 1,0 0,0-1,0 1,-1-1,1 0,-1 1,1-1,-1 0,0 0,0 0,1 0,-2 0,1-1,0 1,0 0,0-1,-1 0,1 0,-1 1,0-1,-61 30,-1-3,-1-3,-41 9,3-15,93-18</inkml:trace>
  <inkml:trace contextRef="#ctx0" brushRef="#br0" timeOffset="43368.664">7874 4410,'14'-8,"41"-23,-2-2,-1-3,-1-2,-3-2,-1-2,-2-2,39-49,-67 67,-1-1,-2-1,0 0,-2-1,-2-1,0 0,-2 0,-1-1,-4-14,-3 44,0 0,0 1,0-1,1 0,-1 1,0-1,0 0,0 1,0-1,-1 0,1 1,0-1,0 0,0 1,-1-1,1 0,0 1,0-1,-1 1,1-1,-1 0,1 1,0-1,-1 1,1-1,-1 1,1 0,-1-1,0 1,1-1,-1 1,1 0,-1-1,0 1,1 0,-1 0,0 0,1-1,-1 1,0 0,1 0,-1 0,0 0,1 0,-1 0,0 0,1 1,-1-1,0 0,1 0,-1 0,0 1,1-1,-1 0,0 1,1-1,-1 0,1 1,-1-1,1 1,-1 0,-12 12,0 1,1 0,1 2,0-1,1 1,1 0,0 1,1 0,1 1,1-1,-1 7,1-8,1-1,1 1,1 1,0-1,1 0,1 1,0-1,1 1,2 14,-1-25,-1-1,1 0,0 1,1-1,-1 0,1 0,0 0,1 0,-1 0,1 0,0-1,0 1,0-1,1 0,-1 0,1 0,0 0,1-1,-1 1,0-1,1 0,0 0,-1-1,1 0,0 1,1-2,-1 1,0-1,0 1,6-1,3 0,0 0,0-1,0-1,0 0,1-1,-1-1,-1 0,1-1,0-1,-1 0,0 0,0-1,-1-1,1 0,8-7,4-5,0-1,0-1,-2-1,-1-1,-1-1,10-14,-20 23,-1 0,0-1,-1 1,-1-2,-1 1,0-1,-1-1,-1 1,0-1,-1 0,-1 0,-1 0,-1 0,0 0,-2-13,1 30,1-1,-1 1,0 0,0-1,0 1,0-1,0 1,0-1,0 1,0-1,0 1,-1 0,1-1,-1 1,1 0,-1-1,0 1,1 0,-1-1,0 1,0 0,0 0,0 0,0 0,0 0,0 0,0 0,0 0,-1 0,1 1,0-1,0 0,-1 1,1-1,-1 1,1 0,0-1,-1 1,1 0,-1 0,1 0,-1 0,1 0,0 0,-1 0,1 0,-1 1,1-1,-1 0,1 1,0-1,-1 1,1 0,0-1,0 1,-1 0,1 0,0 0,0 0,0 0,0 0,0 0,0 0,0 0,0 1,-9 11,1 0,0 0,1 1,0 0,1 0,1 1,0 0,1 0,1 0,0 1,1-1,0 1,2 0,0 0,0 0,2 0,0 0,1 0,0 0,1-1,1 1,1-1,0 0,1 0,0 0,1-1,2 2,-4-10,1 0,-1-1,1 0,0 1,1-2,-1 1,1-1,0 0,0 0,0-1,1 0,-1-1,1 1,0-1,-1-1,1 1,0-1,0-1,0 1,0-2,0 1,0-1,0 0,8-1,0-1,-1 0,1-1,-1-1,0 0,0-1,-1-1,1-1,-1 1,-1-2,2-2,7-6,-1 0,-1-2,0-1,-2 0,0-2,-1 0,-2-1,0 0,-1-1,-1-1,-2 0,-1 0,0-1,-2-1,-1 0,3-26,-11 2,1 50,0 1,-1-1,1 0,0 1,0-1,0 0,-1 1,1-1,0 0,0 1,-1-1,1 0,-1 1,1-1,-1 1,1-1,-1 1,1-1,-1 1,1-1,-1 1,0-1,1 1,-1 0,1-1,-1 1,0 0,0 0,1 0,-1-1,0 1,1 0,-1 0,0 0,0 0,1 0,-1 0,0 0,1 0,-1 1,0-1,0 0,1 0,-1 1,0-1,1 0,-1 1,1-1,-1 0,0 1,1-1,-1 1,1-1,-1 1,1-1,-1 1,1 0,0-1,-1 1,1 0,0-1,-1 1,1 0,0-1,0 1,0 0,-10 13,2 0,-1 0,2 1,0 0,1 0,0 1,2 0,0 0,-2 12,3-16,0 0,0-1,1 1,1 0,0 0,0 0,1 0,1 0,0 0,1 0,0 0,1 0,0-1,0 1,2-1,-1 0,1 0,1-1,0 1,1-1,0 0,0-1,1 0,0 0,1-1,0 1,0-2,0 0,1 0,10 5,-11-9,0 0,1 0,-1-1,1-1,-1 0,1 0,-1-1,1 0,0 0,-1-1,1 0,-1-1,1 0,-1-1,16-4</inkml:trace>
  <inkml:trace contextRef="#ctx0" brushRef="#br0" timeOffset="46282.072">2541 3818,'-490'23,"-19"10,302-18,-96 23,240-22,42-9</inkml:trace>
  <inkml:trace contextRef="#ctx0" brushRef="#br0" timeOffset="46949.512">2343 5511,'-1'-2,"-1"0,1 0,-1 0,0 1,0-1,1 0,-1 1,0-1,-1 1,1 0,0 0,0 0,-1 0,1 0,0 0,-1 1,1-1,0 1,-1-1,1 1,-1 0,1 0,-1 0,1 0,-1 1,-161 24,-22 11,-173 8,2-40,353-4,0 0,1 0,-1 0,0 0,1 0,-1-1,0 0,1 1,-1-1,1-1,-1 1,1 0,0-1,-1 0,1 0,0 0,0 0,0 0,0-1,13-17,3 12</inkml:trace>
  <inkml:trace contextRef="#ctx0" brushRef="#br0" timeOffset="47469.051">1524 3028,'-5'368,"40"722,-36 217,1-1266,-2 1,-1-1,-2 0,-2 0,-2 0,-2-1,-1 0,-2-1,-1-1,-3 0,-1-1,-1-1,-3-1,-24 30,31-48,2-5</inkml:trace>
  <inkml:trace contextRef="#ctx0" brushRef="#br0" timeOffset="47784.719">2314 4862,'-995'1034,"795"-801,116-145,72-75</inkml:trace>
  <inkml:trace contextRef="#ctx0" brushRef="#br0" timeOffset="53284.939">2004 3395,'-213'177,"-242"258,295-265,148-153</inkml:trace>
  <inkml:trace contextRef="#ctx0" brushRef="#br0" timeOffset="57648.851">169 4213,'13'66,"-4"1,-3 0,-2 1,-5 46,0-85,2 55,-5 0,-11 65,-14 38,30-168,4-25</inkml:trace>
  <inkml:trace contextRef="#ctx0" brushRef="#br0" timeOffset="58421.936">1 4354,'14'-19,"0"0,2 2,0-1,1 2,1 1,0 0,1 1,1 1,0 1,0 0,2 2,-1 0,6 0,-6 2,-1 2,1 0,0 2,0 0,1 1,-1 1,1 1,0 1,-1 1,1 1,-1 1,0 1,1 0,14 7,-29-8,0 0,0 1,-1 0,1 0,-1 1,0-1,-1 1,1 1,-1-1,0 1,0 0,0 0,-1 0,0 1,-1-1,1 1,-1 0,0 0,-1 1,0-1,0 0,0 1,-1-1,0 1,-1-1,0 1,0 0,0-1,-1 1,0-1,-1 1,1-1,-2 0,1 1,-1-1,0 0,0 0,-1-1,0 1,-4 5,-9 10,-2 0,-1-1,0 0,-1-2,-1 0,-1-2,-1-1,0 0,-1-2,-1-1,0 0,0-3,-1 0,-12 2,39-12,1 0,0 1,-1-1,1 0,0 1,-1-1,1 1,-1-1,1 0,-1 1,1-1,-1 1,1 0,-1-1,1 1,-1-1,0 1,1 0,-1-1,0 1,0 0,1-1,-1 1,0 0,0-1,0 1,0 0,0 0,0-1,0 1,0 0,0-1,0 1,0 0,0 0,-1-1,1 1,0 0,0-1,-1 1,1-1,-1 1,1 0,0-1,-1 1,1-1,-1 1,1-1,-1 1,0-1,1 1,-1-1,1 0,-1 1,0-1,1 0,-1 0,0 1,0-1,68 48,-31-24,-2 2,-1 1,-1 2,11 13,76 82,-101-113,-2-3</inkml:trace>
  <inkml:trace contextRef="#ctx0" brushRef="#br0" timeOffset="83029.94">12334 572,'29'-4,"23"-3,13-4,1 0,-7 1,-9 3,-7 3,-7 1,-5 2,-2 1,-6 5,-13 2,-7-1</inkml:trace>
  <inkml:trace contextRef="#ctx0" brushRef="#br0" timeOffset="83278.009">12418 826,'34'-5,"29"-1,10-5,-3 0,-8 1,-11 3,-8 3,-8 1,-9 2</inkml:trace>
  <inkml:trace contextRef="#ctx0" brushRef="#br0" timeOffset="83908.894">13265 205,'94'-25,"-39"9,0 3,1 1,1 3,38 0,-90 8,1 0,-1 0,0 1,0-1,0 1,1 0,-1 1,0-1,0 1,0 0,1 0,-1 1,0-1,-1 1,1 1,0-1,0 0,-1 1,0 0,1 0,-1 0,0 1,-1 0,1-1,-1 1,1 0,-1 1,0-1,-1 1,1-1,-1 1,0 0,0 0,0 0,-1 0,1 0,-1 0,-1 0,1 0,-1 2,-5 9,-1 0,-1 0,0 0,-1-1,-1 0,0-1,-1 0,-1 0,0-1,0 0,-2-1,1-1,-7 4,-7 11,-27 23,30-28,0 1,1 0,1 2,2 0,-9 14,26-34,-1-1,1 1,0-1,0 1,1 0,-1-1,1 1,0 0,0 0,0 0,0 0,1 0,-1 0,1 1,0-1,0 0,1 0,-1 0,1 0,0 0,0 0,0 0,1 0,-1 0,1-1,0 1,0-1,1 1,-1-1,0 0,1 1,0-1,0-1,0 1,0 0,0-1,1 1,-1-1,1 0,0 0,-1-1,24 10,0-1,1-1,0-2,0-1,1-1,-1-1,1-2,0-1,0-1,23-3,-40 3,-3 0,1 0,-1-1,0 0,1 0,-1-1,0 0,0-1,0 0,0 0,0-1,-1 0,0 0,0-1,0-1,0 1,-1-1,6-8</inkml:trace>
  <inkml:trace contextRef="#ctx0" brushRef="#br0" timeOffset="84329.142">14225 121,'153'485,"-99"-303,-54-181,0-1,0 1,0-1,0 1,1-1,-1 1,0-1,0 1,0-1,0 1,1-1,-1 0,0 1,0-1,1 1,-1-1,0 0,1 1,-1-1,0 0,1 1,-1-1,1 0,-1 0,1 1,-1-1,0 0,1 0,-1 0,1 0,-1 0,1 0,-1 1,1-1,-1 0,1 0,-1 0,1-1,-1 1,1 0,-1 0,1 0,-1 0,0 0,1 0,-1-1,1 1,-1 0,1 0,-1-1,0 1,1 0,-1-1,0 1,1 0,-1-1,0 1,1 0,-1-1,0 1,0-1,0 1,1-1,-1 1,0-1,14-35,-12 30,201-730,-200 724</inkml:trace>
  <inkml:trace contextRef="#ctx0" brushRef="#br0" timeOffset="84694.805">14817 572,'0'24,"0"13,0 5,0-1,0-1,0-3,0-4,0-6</inkml:trace>
  <inkml:trace contextRef="#ctx0" brushRef="#br0" timeOffset="85213.121">14733 545,'109'-33,"83"-15,-190 47,0 1,0-1,0 0,0 1,0 0,0-1,0 1,0 0,1 0,-1 0,0 0,0 1,0-1,0 1,0-1,0 1,0-1,0 1,0 0,-1 0,1 0,0 0,0 0,-1 1,1-1,0 1,-1-1,0 1,1-1,-1 1,0 0,0-1,0 1,0 0,0 0,0 0,0 0,-1 0,1 0,-1 0,1 0,-1 0,0 0,0 0,0 0,0 0,0 0,-1 0,1 0,0 0,-1 1,0-2,1 1,-1 0,-82 116,82-113,0-1,1 0,-1 0,1 0,0 1,0-1,0 0,1 0,-1 1,1-1,0 0,0 0,1 0,-1 0,1 0,0 0,0-1,0 1,1-1,-1 1,1-1,0 0,0 0,0 0,0 0,0 0,1-1,-1 1,1-1,0 0,-1 0,1-1,0 1,0-1,1 1,29 23,-31-24,0 1,-1 0,0 0,1 0,-1 0,0 0,0 0,0 0,0 1,0-1,-1 1,1-1,-1 1,1 0,-1 0,0-1,0 1,0 0,-1 0,1 0,-1 0,0 0,1 0,-1 0,-1 0,1 0,0 0,-1 0,1 0,-1 0,0 0,0 0,0 0,-1-1,1 1,0 0,-1-1,0 1,0-1,0 1,0-1,0 0,0 0,0 0,-1 0,1-1,-1 1,1 0,-1-1,0 0,0 0,1 1,-2-1,-14 1,1-1,0-1,-1 0,1-2,-1 1,1-2,0-1,0 0,1-1,-1 0,1-2,-10-5,1 2</inkml:trace>
  <inkml:trace contextRef="#ctx0" brushRef="#br0" timeOffset="82060.461">10838 205,'3'2,"0"0,0 0,0 0,0 0,-1 0,1 1,-1-1,1 1,-1 0,0 0,0-1,0 1,0 1,-1-1,1 0,-1 0,1 4,1-2,20 50,-2 1,-3 1,-2 1,1 17,-4-15,2-1,4-1,1-1,7 7,-20-47,-5-11,0 0,1-1,0 1,-1 0,2-1,-1 0,1 0,-1 0,1 0,1-1,-1 1,1-1,0 0,-4-4,1-1,-1 1,0 0,0-1,1 1,-1-1,0 0,0 1,0-1,0 0,0 0,0 0,0 0,0 0,0 0,0 0,0 0,0 0,-1 0,1 0,0 0,-1-1,1 1,-1 0,0 0,1-1,-1 1,0 0,0-1,0 1,0 0,0-2,2-1,114-391,-6 87,-78 204,-32 98,-1 7</inkml:trace>
  <inkml:trace contextRef="#ctx0" brushRef="#br0" timeOffset="82697.356">11543 770,'-17'33,"1"2,2 0,1 1,2 0,0 4,11-40,-1 1,0 0,1 0,-1-1,0 1,1 0,-1 0,1 0,-1 0,1 0,-1 0,1 0,0 0,0-1,-1 1,1 0,0 0,0 0,0 1,0-1,0 0,0 0,0 0,1 0,-1 0,0-1,0 1,1 0,-1 0,1 0,-1 0,1 0,-1 0,1 0,0-1,-1 1,1 0,0 0,-1-1,1 1,0-1,0 1,0 0,0-1,-1 0,1 1,0-1,0 1,0-1,0 0,0 0,0 0,0 1,0-1,0 0,0 0,1 0,111-136,32-49,-144 183,0 0,1 1,-1-1,1 0,-1 1,1 0,0-1,-1 1,1 0,0 0,0 0,0 0,0 0,0 0,0 0,0 1,1-1,-1 1,0-1,0 1,0 0,0 0,1 0,-1 0,0 1,0-1,0 0,1 1,-1 0,0-1,0 1,0 0,0 0,0 0,0 0,-1 1,1-1,0 0,-1 1,1-1,-1 1,1 0,-1-1,1 1,-1 0,0 0,1 1,4 11,0-1,-1 1,0 0,-1 0,0 1,-2-1,1 1,-1 4,10 50,13 34,-27-102,1 0,-1 0,0 0,0 0,1-1,-1 1,0 0,0-1,0 0,0 1,0-1,1 0,-1 0,0 0,0 0,0 0,0 0,0-1,0 1,0-1,0 1,1-1,-1 0,0 1,0-1,1 0,-1 0,1 0,-1-1,1 1,-1 0,1-1,0 1,-1-1,1 1,0-1,0 0,-3-1,-151-134,121 112,18 18</inkml:trace>
  <inkml:trace contextRef="#ctx0" brushRef="#br0" timeOffset="88964.79">18570 234,'34'168,"-11"1,-12-76,5-1,24 84,-36-162,1-1,0 0,1-1,0 1,1-1,0-1,1 1,7 7,-15-19,1 1,-1 0,1 0,-1-1,1 1,-1 0,1-1,0 1,-1-1,1 1,0-1,-1 1,1-1,0 1,0-1,0 0,-1 1,1-1,0 0,0 0,0 1,0-1,0 0,-1 0,1 0,0 0,0 0,0 0,0-1,0 1,-1 0,1 0,0-1,0 1,0 0,0-1,-1 1,1-1,0 1,-1-1,1 1,0-1,-1 1,1-1,0 0,-1 0,1 1,-1-1,1 0,-1 0,1 0,15-47,-16 47,38-211,87-323,-102 407,-22 129,-2 11</inkml:trace>
  <inkml:trace contextRef="#ctx0" brushRef="#br0" timeOffset="89376.939">19277 883,'-4'-3,"0"0,0 1,0 0,0 0,0 0,0 0,-1 1,1 0,-1-1,1 2,-1-1,1 0,-1 1,1 0,-1 0,1 0,-1 1,1 0,-1-1,1 2,-1-1,1 0,0 1,-1 0,1 0,0 0,0 0,1 1,-1 0,0-1,1 1,0 1,-1-1,1 0,1 1,-1 0,0-1,1 1,0 0,0 0,0 1,0-1,0 3,0-2,0 1,1-1,0 0,0 1,0 0,0-1,1 1,0-1,0 1,1-1,0 1,0 0,0-1,0 0,1 1,0-1,0 0,0 0,1 0,0 0,0 0,0-1,0 1,1-1,0 0,0 0,0 0,0 0,0-1,1 0,0 0,0 0,0 0,0-1,0 0,0 0,0 0,1-1,-1 0,4 1,3 0,1-1,-1-1,0 0,0 0,0-1,0-1,0 0,0 0,0-1,0-1,-1 0,0-1,9-4,4-3</inkml:trace>
  <inkml:trace contextRef="#ctx0" brushRef="#br0" timeOffset="89637.775">19644 629,'43'5,"38"-4,10-1,-5-1,-13-1,-14 1,-12 0,-9 0,-7 1,-3 0,-7 0</inkml:trace>
  <inkml:trace contextRef="#ctx0" brushRef="#br0" timeOffset="89877.841">19812 855,'43'5,"34"1,13 0,-4-1,-7-2,-12-5,-7-4,-11 1,-7 0,-7 2,-9 0</inkml:trace>
  <inkml:trace contextRef="#ctx0" brushRef="#br0" timeOffset="90146.481">21280 459,'-43'15,"1"1,1 2,0 1,1 3,2 1,0 2,1 1,2 2,-12 14,41-37,-1 0,1 1,0-1,0 2,0-1,1 1,0-1,0 1,1 1,0-1,0 1,1 0,0-1,0 1,1 1,0-1,0 0,1 1,0-1,1 0,0 1,0-1,0 1,1-1,1 1,-1-1,1 0,1 0,0 0,0 0,0 0,1-1,0 1,0-1,1 0,1 1,8 2,1 0,0-1,0-1,1 0,0-1,0-1,1 0,-1-2,1 0,0 0,1-2,-1 0,0-1,1-1,-1 0,1-1,2-2,8 0,-1-1,0-1,0-1,0-2,-1-1,0 0,-1-2,0-1,0-2,-2 0,1-1,-2-1,0-1,-1-1,-1-1,-1-1,-1-1,0 0,7-14,-21 28,1-1,-1 0,0 0,-1 0,0 0,0-1,-1 1,0-1,-1 0,0 1,0-1,-1 0,0 0,0 0,-1 1,0-1,0 0,-1 0,-1 1,1 0,-1-1,-1 1,0 0,0 0,0 1,-1-1,0 1,0 0,-6-6,-2 1,-1 0,0 1,0 0,-1 2,0-1,-1 2,0 0,-1 0,1 2,-1 0,0 1,-1 1,1 0,-1 2,0 0,-6 0,-18 0</inkml:trace>
  <inkml:trace contextRef="#ctx0" brushRef="#br0" timeOffset="90378.264">20631 798,'486'-26,"-239"11,153-1,-62 46,-310-30,-3 0</inkml:trace>
  <inkml:trace contextRef="#ctx0" brushRef="#br0" timeOffset="87959.722">17442 375,'-12'-5,"0"0,-1 1,1 0,-1 1,0 0,0 1,0 0,0 2,0-1,0 1,0 1,0 1,0 0,0 0,-2 2,-29 7,1 3,1 1,1 3,-21 11,-10 4,70-32,1-1,-1 1,0-1,1 1,-1 0,0-1,1 1,0 0,-1 0,1 0,-1 0,1 0,0 1,0-1,0 0,-1 1,1-1,0 1,1-1,-1 1,0-1,0 1,1-1,-1 1,1 0,-1-1,1 1,0 0,0-1,0 1,0 0,0 0,0-1,0 1,0 0,1 0,-1-1,1 1,-1 0,1-1,-1 1,1-1,0 1,0-1,0 1,0-1,0 0,0 1,1-1,-1 0,0 0,0 0,1 0,-1 0,1 0,-1 0,1 0,0-1,-1 1,2 0,16 7,-1-1,1 0,0-1,1-2,-1 0,1-1,9 1,41 6,-67-10,0-1,-1 1,1 0,0 0,-1 0,1 0,0 1,0-1,-1 1,1-1,0 1,-1 0,1 0,-1 0,1 1,-1-1,0 0,1 1,-1 0,0-1,0 1,0 0,0 0,-1 0,1 0,0 1,-1-1,1 0,-1 1,0-1,0 1,0-1,0 1,0 0,-1-1,1 1,-1 0,0 0,0-1,0 1,0 0,0-1,0 1,-1 3,-7 6,-1 0,0 0,-1-1,0 0,-1-1,0 0,0 0,-1-1,0-1,-13 7,-6 6,-49 28,61-40,1 1,1 0,0 2,1 0,0 1,0 1,-10 12,24-24,0 0,1 1,-1-1,1 0,-1 1,1-1,0 1,0 0,0-1,0 1,0 0,0 0,1 0,0 0,-1-1,1 1,0 0,0 0,1 0,-1 0,1 0,-1-1,1 1,0 0,0 0,0-1,0 1,1 0,-1-1,1 0,-1 1,1-1,0 0,0 0,0 0,0 0,0 0,1 0,-1 0,0-1,1 0,0 1,-1-1,2 0,11 7,1-1,1-1,-1-1,1 0,0-1,0-1,1-1,-1 0,0-1,1-1,-1-1,1 0,-1-1,0-1,14-5,-24 7,0-1,-1 0,0-1,1 1,-1-1,0-1,0 1,-1-1,1 0,-1 0,0 0,0-1,0 0,0 0,-1 0,0-1,3-4,1-8</inkml:trace>
  <inkml:trace contextRef="#ctx0" brushRef="#br0" timeOffset="88211.87">17159 65,'-22'325,"16"192,-23-56,41-351,-6-86</inkml:trace>
  <inkml:trace contextRef="#ctx0" brushRef="#br0" timeOffset="95897.431">22578 1024,'0'0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59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198 141,'-4'13,"0"1,1-1,0 1,1 0,1 0,0 0,1 0,0 0,1 3,0-6,38 404,-15-219,-21-167,0 16,2 1,3-1,1 0,2-1,16 41,-26-83,-1 1,1-1,0 1,0-1,0 0,0 1,0-1,1 0,-1 0,1 0,-1 0,1 0,0 0,0 0,0 0,0-1,0 1,0-1,0 0,0 1,1-1,-1 0,0 0,1 0,-1-1,1 1,-1-1,1 1,0-1,-1 0,1 0,-1 0,1 0,-1 0,1-1,0 1,-1-1,0 0,1 1,-1-1,2-1,14-11,-1 0,0-1,-2 0,1-1,-2-1,0-1,-1 0,-1-1,0 0,-2-1,0 0,7-19,2 2,68-138,-87 173,0 0,0-1,0 1,0 0,0 0,0 0,1 0,-1 0,0-1,0 1,1 0,-1 0,1 0,-1 0,1 0,-1 0,1 0,0 0,-1 0,1 1,0-1,0 0,0 0,0 1,0-1,-1 0,1 1,0-1,0 1,1-1,-1 1,0-1,0 1,0 0,0 0,0 0,0-1,0 1,1 0,-1 0,0 0,0 1,0-1,0 0,0 0,0 1,1-1,-1 0,0 1,0-1,0 1,0 0,0-1,-1 1,1 0,1 0,69 259,-64-246,0 0,0 0,1 0,1-1,1 0,-1-1,2 0,0-1,0 0,1-1,0 0,1-1,0 0,1-1,-1 0,2-1,-1-1,1 0,0-1,2 0,-11-5,0 1,0-2,0 1,-1-1,1 1,0-2,0 1,-1-1,1 1,-1-2,1 1,-1-1,0 1,0-1,0-1,-1 1,1-1,-1 0,1 0,-1 0,0 0,-1-1,3-2,62-123,22-195,-46 139,13-142,-26 106,-26 200</inkml:trace>
  <inkml:trace contextRef="#ctx0" brushRef="#br0" timeOffset="928.387">1666 0,'17'511,"-5"-97,13-238,-25-175,0 0,0 0,0 0,1 0,-1 0,0 0,0 0,0 0,1 0,-1 0,0 0,1 0,-1-1,1 1,-1 0,1 0,0 0,-1-1,1 1,0 0,-1 0,1-1,0 1,0-1,0 1,-1-1,1 1,0-1,0 0,0 1,0-1,0 0,0 0,0 1,0-1,0 0,0 0,0 0,0 0,0 0,0 0,0-1,0 1,0 0,0 0,-1-1,1 1,0-1,0 1,0-1,0 1,44-36,-41 31,65-67,-47 47,1 0,0 2,2 1,1 1,0 1,17-8,-42 27,0 0,0 0,1 0,-1 0,0 1,1-1,-1 0,0 1,1-1,-1 1,1 0,-1-1,1 1,-1 0,1 0,-1 0,1 0,-1 0,1 0,-1 0,1 1,-1-1,1 1,-1-1,0 1,1-1,-1 1,0 0,1-1,-1 1,0 0,0 0,1 0,-1 0,0 0,0 0,0 1,-1-1,1 0,0 0,0 1,-1-1,1 0,-1 1,1-1,-1 1,1-1,-1 1,0-1,0 1,0 0,27 172,17-60,-17-79,-12-29</inkml:trace>
  <inkml:trace contextRef="#ctx0" brushRef="#br0" timeOffset="1830.056">2484 1016,'19'-4,"-1"0,0-1,0-1,0-1,-1-1,0 0,0-1,-1 0,0-2,0 0,-2-1,2-1,-14 11,0 0,0 0,-1-1,1 1,0 0,-1-1,0 1,1-1,-1 1,0-1,-1 0,1 0,0 1,-1-1,1 0,-1 0,0 0,0 1,0-1,0 0,-1 0,1 0,-1 1,0-1,1 0,-1 1,0-1,-1 0,1 1,0-1,-1 1,1 0,-1-1,0 1,0 0,0 0,0 0,0 0,0 1,-1-1,1 1,-1-1,1 1,-1 0,1 0,-1 0,0 0,1 0,-1 0,0 1,0 0,0-1,1 1,-1 0,0 0,0 1,0-1,1 0,-1 1,0 0,0 0,1 0,-1 0,1 0,-12 5,0 1,1 1,0 1,0-1,1 2,0 0,1 0,0 1,0 0,2 1,-1 1,1-1,1 1,1 1,-1-1,2 1,0 0,1 1,0 0,1 1,3-11,0 0,1 0,-1 0,1 0,0 0,1 0,-1 0,1 0,0 0,0 0,0 0,1 0,0 0,0-1,0 1,0-1,1 1,0-1,0 0,0 0,0 0,1 0,0-1,-1 1,1-1,0 0,1 0,-1-1,1 1,-1-1,1 0,-1 0,1 0,0-1,0 1,0-1,0-1,0 1,3-1,25 0,0-1,1-2,-2-2,1-1,0-1,-1-2,-1-1,0-2,0-1,-1-1,-1-1,16-12,-34 22,0 0,0-1,0 0,-1-1,0 0,0-1,-1 0,0 0,-1-1,1 0,-2 0,1-1,-1 0,-1-1,0 1,0-1,-1 0,-1-1,1 1,0-9,-8-51,2 70,1-1,-1 0,0 1,1-1,-1 1,0-1,0 1,0 0,0-1,0 1,0 0,0 0,-1 0,1 0,0 0,-1 0,1 0,-1 0,1 0,-1 0,1 1,-1-1,1 1,-1-1,0 1,1 0,-1 0,1-1,-1 1,0 0,1 1,-1-1,0 0,1 0,-1 1,0-1,1 1,-1-1,-1 1,-12 6,0 1,1 0,0 1,0 0,0 1,2 0,-1 1,1 1,1 0,0 1,0 0,2 0,0 1,0 0,1 1,1 0,-1 4,4-14,1 1,0 0,0 0,1 1,0-1,0 1,0-1,1 1,0-1,0 1,1 0,0 0,0-1,1 1,-1 0,1-1,1 1,-1-1,1 1,0-1,1 1,0-1,0 0,0 0,0-1,1 1,4 4,1-3,0 0,1 0,0-1,0-1,0 1,1-2,0 1,0-2,0 1,0-1,1-1,-1 0,1-1,0 0,-1-1,1 0,-1-1,1 0,0-1,-1 0,0-1,1 0,-1-1,0 0,0-1,32-11,-1-2,0-1,-2-3,-1-1,0-2,-2-1,-1-2,-1-2,2-5,-7 6,-2-2,-2 0,0-2,-2 0,-2-2,-1-1,-2 0,-1-1,-2-2,-2 1,-1-2,2-16,-13 50,0 1,0-1,-1 1,1-1,-1 1,0-1,-1 0,1 0,-1 1,-1-1,1 0,-1 0,0 1,0-1,0 0,-1 1,0-1,0 1,0 0,-1 0,0 0,0 0,0 0,0 0,-1 1,0 0,0 0,0 0,0 0,-1 0,0 1,0 0,1 0,-2 0,1 1,0-1,0 1,-1 0,1 1,-1 0,0 0,-2 2,-1 2,1-1,-1 1,1 1,0-1,0 1,1 1,-1 0,1 0,0 0,0 1,1 0,-1 0,1 0,1 1,-1 0,1 0,0 1,1-1,0 1,0 0,1 0,0 1,-1 3,-6 15,1 1,1 0,2 1,0 0,2 0,1 0,2 0,1 0,1 1,1-1,4 15,13 78,-17-87,2 0,2 0,1-1,1 0,2 0,2-1,0 0,3-1,0-1,13 18,5-21,-15-20</inkml:trace>
  <inkml:trace contextRef="#ctx0" brushRef="#br0" timeOffset="2816.914">4403 1439,'127'-90,"-5"-5,84-86,-192 170,0-1,-1 0,0-1,-1 0,0-1,-1 0,-1-1,0 0,-1-1,-1 0,0 0,-1-1,-1 0,-1 0,0 0,-1-1,-1 0,-1 0,0-8,-2 22,0-1,0 1,0 0,-1 0,0 0,0 0,0 0,-1 0,1 0,-1 0,0 1,0-1,0 1,0-1,-1 1,0 0,1 0,-1 0,0 0,0 0,-1 0,1 1,-1 0,1 0,-1 0,0 0,1 0,-1 1,0 0,0-1,0 2,0-1,0 0,-1 1,1 0,0 0,0 0,0 0,0 0,0 1,0 0,0 0,0 0,0 1,0-1,0 1,0 0,1 0,-1 0,1 0,-1 1,1 0,-1 0,0 1,0 0,0 1,1-1,0 1,0-1,0 1,0 0,1 0,0 0,0 0,0 1,1-1,-1 0,1 1,1-1,-1 1,1 0,0-1,0 1,0-1,1 1,0-1,0 1,1-1,-1 0,1 1,0-1,1 0,-1 0,1 0,0-1,0 1,0-1,1 1,0-1,-1 0,2 0,-1-1,0 1,1-1,-1 0,1 0,0-1,0 1,1-1,192 32,-194-34,0 0,0 1,0-1,0 1,-1 0,1 0,0 0,0 0,-1 1,1 0,0 0,-1 0,0 0,1 0,-1 1,0-1,0 1,-1 0,1 0,0 0,-1 0,0 0,0 1,0-1,0 1,0-1,-1 1,1 0,-1-1,0 1,0 0,-1 0,1 0,-1 0,0 0,0 0,0 0,0 0,-1 3,-53 129,11-45,43-89,-1 0,1 0,-1 0,1 0,0 0,0 0,-1 0,2 1,-1-1,0 0,0 0,1 0,-1 0,1 0,-1 0,1 0,0 0,0 0,0 0,0-1,0 1,1 0,-1-1,0 1,1 0,-1-1,1 0,-1 1,1-1,0 0,0 0,0 0,-1 0,1 0,0 0,0-1,0 1,0 0,1-1,-1 0,0 1,0-1,0 0,0 0,0 0,0-1,0 1,0 0,0-1,0 0,0 1,0-1,0 0,0 0,0 0,0 0,0 0,-1 0,2-1,155-88,-133 73</inkml:trace>
  <inkml:trace contextRef="#ctx0" brushRef="#br0" timeOffset="3078.751">5617 988,'-18'34,"1"1,2 1,1 0,3 1,-7 32,17-66,-1-1,1 1,0-1,1 1,-1 0,0 0,1-1,-1 1,1 0,0 0,0 0,0-1,1 1,-1 0,0 0,1-1,0 1,0 0,0-1,0 1,0 0,0-1,1 0,-1 1,1-1,0 0,-1 0,1 0,0 0,0 0,1 0,-1 0,0-1,0 1,1-1,-1 1,1-1,0 0,-1 0,1 0,0-1,-1 1,1-1,0 1,0-1,0 0,1 0,7-4,1-1,0-1,-1 1,0-2,-1 0,1 0,-1-1,-1 0,1 0,-1-1,-1 0,0-1,0 0,-1 0,0-1,-1 0,0 0,-1-1,0 1,0-1,0-8,-1 14,-2 0,1-1,-1 0,0 1,0-1,0 0,-1 0,-1 0,1 0,-1 0,0 0,0 0,-1 0,0 1,0-1,-1 0,0 0,0 1,0-1,-1 1,0-1,0 1,-1 0,0 0,0 1,0-1,-1 1,0 0,0 0,0 0,0 1,-1-1,0 2,1-1,-3 0,-46-8,29 10</inkml:trace>
  <inkml:trace contextRef="#ctx0" brushRef="#br0" timeOffset="3468.583">6294 338,'-18'25,"1"0,1 1,1 1,2 1,0 0,2 0,1 1,1 0,-4 29,-22 275,33-299,-5 47,-3-1,-5-1,-2 0,-10 4,54-98,52-107,-65 97</inkml:trace>
  <inkml:trace contextRef="#ctx0" brushRef="#br0" timeOffset="3800.846">6577 282,'-29'251,"11"-139,-55 246,12-60,62-299,-1 1,1-1,0 1,0 0,-1-1,1 1,0 0,0 0,0-1,0 1,0 0,-1 0,1 0,0 0,0 0,0 0,0 0,0 0,-1 1,1-1,0 0,0 1,0-1,0 0,-1 1,1-1,0 1,-1-1,1 1,0-1,-1 1,1-1,0 1,-1 0,1-1,-1 1,1 0,-1 0,1-1,-1 1,0 0,0 0,1 0,-1-1,0 1,0 0,0 0,0 0,0 0,0 0,0 0,0-1,0 1,0 0,0 0,0 0,-1 0,1-1,0 1,-1 1,14-16,-1-1</inkml:trace>
  <inkml:trace contextRef="#ctx0" brushRef="#br0" timeOffset="4050.966">6802 988,'-14'38,"-5"23,0 5,0-3,2-9,4-7,10-13,4-11</inkml:trace>
  <inkml:trace contextRef="#ctx0" brushRef="#br0" timeOffset="4213.055">6859 508,'0'0</inkml:trace>
  <inkml:trace contextRef="#ctx0" brushRef="#br0" timeOffset="4620.228">6972 1326,'190'-390,"-184"380,34-34,-38 44,-1 1,0 0,1 0,-1 0,0 0,0 0,0 1,0-1,0 0,0 0,0 1,0-1,0 1,-1-1,1 1,-1-1,1 1,-1-1,1 1,-1-1,0 1,0 0,0-1,0 1,0 0,0-1,0 2,0-1,-1 261,1-260,0-1,1 1,-1-1,1 1,-1-1,1 1,0-1,0 0,0 1,0-1,0 0,0 0,1 1,-1-1,1 0,-1-1,1 1,0 0,0 0,0-1,0 1,0-1,0 1,0-1,0 0,1 0,-1 0,0 0,1-1,-1 1,1 0,-1-1,1 0,-1 0,3 0,2 0,0 0,-1-1,1 0,-1 0,1-1,-1 0,1 0,-1 0,0-1,0 0,0 0,0-1,0 0,9-10,0-1,-1 0,-1-2,-1 1,0-2,-1 1,-1-2,0 1,-1-1,3-13,7-25,-12 32</inkml:trace>
  <inkml:trace contextRef="#ctx0" brushRef="#br0" timeOffset="5213.748">7875 846,'-15'5,"0"2,0-1,0 2,1-1,0 2,1 0,0 1,0 0,1 1,0 0,1 1,1 1,-1-1,2 2,0-1,1 1,0 1,1-1,0 1,2 0,0 1,0-1,1 1,1 0,1 0,0 10,1-23,1 0,0 0,0 0,0 0,0 0,0-1,0 1,1 0,0 0,-1 0,1-1,0 1,0 0,0-1,1 1,-1-1,1 1,-1-1,1 0,0 1,0-1,0 0,0 0,0-1,1 1,-1 0,0-1,1 1,-1-1,1 0,0 0,-1 0,1 0,0 0,0-1,0 1,-1-1,1 1,0-1,0 0,0-1,0 1,0 0,-1-1,1 1,0-1,0 0,-1 0,3-1,7-7,-1-1,0 0,-1 0,0-1,-1-1,0 1,-1-2,0 1,0-1,3-10,7-10,-2 6,0 1,2 1,1 0,1 2,1 0,4-2,44-16,-67 40,-1 1,1-1,0 0,-1 1,1 0,0-1,0 1,-1 0,1 0,0 0,0 0,0 0,-1 1,1-1,0 0,0 1,-1-1,1 1,0 0,-1 0,1-1,-1 1,1 0,-1 0,1 1,-1-1,0 0,0 0,1 1,-1-1,0 0,0 1,0-1,0 1,-1 0,1-1,0 1,-1 0,1-1,-1 1,1 1,2 19,0 1,-1-1,-2 1,0 0,-1-1,-2 1,-4 20,3-14,-100 621,99-612,-2-1,-1-1,-1 1,-3-1,0-1,-3 0,0-1,-3-1,0 0,-2-1,-2-2,-2 2,22-28,-1-1,1 1,-1-1,1 0,-1 0,0 0,0 0,-1-1,1 1,0-1,-1 0,0 0,1 0,-1 0,0-1,0 1,0-1,0 0,0 0,0-1,0 1,-1-1,1 0,0 0,0 0,0 0,0-1,-1 0,1 0,0 0,0 0,0-1,1 1,-1-1,0 0,1 0,-1-1,1 1,0-1,-1 1,1-1,0 0,1 0,-1-1,1 1,-2-2,-1-12,0-1,0 1,2-1,0 0,1-1,1 1,1 0,0-1,2 1,0-5,2-9,2 0,1 0,1 0,2 1,1 1,1-1,2 2,1 0,1 1,1 0,2 1,0 1,2 1,1 1,1 1,1 1,15-10,92-43,-102 61</inkml:trace>
  <inkml:trace contextRef="#ctx0" brushRef="#br0" timeOffset="6198.266">9117 734,'-2'0,"1"0,-1 0,0 0,1 0,-1 0,1 0,-1 1,1-1,-1 0,1 1,-1-1,1 1,0 0,-1-1,1 1,0 0,-1 0,1 0,0 0,0 0,0 0,0 0,0 0,0 1,0-1,0 0,0 1,1-1,-1 0,0 1,1-1,-1 1,1 1,-9 16,0 1,2 1,0-1,2 1,0 0,2 1,0-1,1 1,1-1,1 1,1 0,2 10,-3-29,1 1,-1 0,1-1,-1 1,1-1,0 0,1 1,-1-1,1 0,-1 0,1 1,0-1,0 0,0-1,0 1,1 0,-1-1,1 1,0-1,0 0,-1 0,1 0,1 0,-1 0,0-1,0 0,1 1,-1-1,0 0,1-1,-1 1,1 0,0-1,-1 0,1 0,-1 0,1 0,-1-1,1 0,-1 1,1-1,2-1,9-4,0-1,0 0,-1-1,0 0,-1-1,0-1,0 0,-1 0,3-5,21-15,-10 7,55-32,-79 56,1 0,-1 0,0 0,0 0,1 0,-1 0,0 1,0-1,0 1,0 0,-1-1,1 1,0 0,-1 0,1 0,-1 0,1 0,-1 1,0-1,0 0,0 1,-1-1,1 0,0 1,-1-1,1 1,-1-1,0 1,0-1,0 1,0-1,-1 1,1-1,0 1,-1-1,0 1,0-1,0 1,1 2,18 102,-17-105,0 1,1 0,-1-1,1 1,-1-1,1 1,0-1,0 0,0 0,0 1,0-2,0 1,1 0,-1 0,1-1,-1 1,1-1,0 0,-1 0,1 0,0 0,0 0,0 0,0-1,0 0,0 1,0-1,-1 0,1 0,0-1,0 1,0-1,0 1,3-2,6-4,0 0,0 0,-1-2,0 1,0-1,0-1,-1 0,-1-1,6-6,-10 11,12-16,-1-1,-1 0,-1-2,-1 0,-1 0,-1-1,-1 0,0-8,7-15,-13 36</inkml:trace>
  <inkml:trace contextRef="#ctx0" brushRef="#br0" timeOffset="6486.101">10612 225,'-439'713,"221"-417,206-278</inkml:trace>
  <inkml:trace contextRef="#ctx0" brushRef="#br0" timeOffset="6996.019">10274 1355,'280'-431,"-276"424,-3 4,1 0,-1 0,1 0,0 0,-1 1,1-1,1 0,-1 1,0-1,1 1,-1 0,1 0,0 0,-1 0,1 0,0 0,0 1,1-1,-3 3,0 1,0-1,0 1,0-1,0 1,-1-1,1 1,0 0,-1-1,0 1,1 0,-1-1,0 1,0 0,0-1,0 1,0 0,0-1,-1 1,1 0,0-1,-1 1,1 0,-1-1,0 1,0 0,0 4,-19 71,15-63,0 0,1 0,1 0,0 0,1 1,0-1,2 1,-1-1,2 1,0-1,0 1,2 1,-2-12,1-1,-1 0,1 1,0-1,0 0,0 0,1 0,-1 0,1-1,-1 1,1-1,0 1,0-1,0 0,0 0,0-1,1 1,-1 0,0-1,1 0,-1 0,1 0,0 0,-1-1,1 1,0-1,-1 0,1 0,0 0,-1-1,1 1,0-1,-1 0,1 0,-1 0,1 0,-1-1,0 1,1-1,-1 0,0 0,0 0,0-1,-1 1,2-1,19-14,-1 0,0-1,-1-1,-1-1,-1-1,-1 0,-1-2,-1 0,-1-1,-1 0,-1-1,-1-1,-1 0,3-14,-11 22,-3 5</inkml:trace>
  <inkml:trace contextRef="#ctx0" brushRef="#br0" timeOffset="7294.912">11233 846,'-9'23,"-3"4,1 1,1 1,2 0,0 0,2 0,2 1,0 0,2 0,2 28,0-55,0 0,0 0,1-1,0 1,-1 0,1 0,0-1,0 1,1 0,-1-1,0 1,1-1,0 0,-1 1,1-1,0 0,0 0,0 0,0 0,1-1,-1 1,1-1,-1 1,1-1,-1 0,1 0,0 0,-1 0,1 0,0 0,0-1,0 0,-1 1,1-1,0 0,0 0,0-1,2 1,5-2,-1 0,1 0,-1-1,1 0,-1 0,0-1,0-1,-1 1,1-1,6-6,-3 0,0 0,0-1,-1 0,-1-1,0 0,-1 0,0-1,-1 0,-1-1,0 0,-1 0,-1-1,0 1,-1-1,-1 0,0 0,-1-6,-1 16,0 1,0 0,-1-1,0 1,0-1,-1 1,1 0,-1-1,0 1,-1 0,1 0,-1 0,0 0,-1 0,1 0,-1 0,0 1,0-1,0 1,0 0,-1 0,0 0,0 0,0 1,0 0,0 0,-1 0,0 0,1 0,-1 1,0 0,0 0,0 1,-1-1,1 1,0 0,-1 0,1 1,0-1,-1 1,-1 1,-50 17,31-8</inkml:trace>
  <inkml:trace contextRef="#ctx0" brushRef="#br0" timeOffset="8652.53">12136 1326,'78'-53,"-3"-4,-3-3,-2-4,34-41,-62 60,-28 28,0 1,1 1,0 1,2 0,-1 1,1 0,1 1,1 2,18-9,-33 17,1 1,-1 0,1 1,0-1,-1 1,1 0,-1 0,1 0,0 1,-1-1,1 1,-1 0,1 1,-1-1,0 1,0 0,1 0,-1 0,0 1,-1-1,1 1,0 0,-1 0,0 0,1 0,-1 1,0-1,-1 1,1 0,-1 0,0 0,0 0,0 0,0 1,-1-1,1 1,-1-1,0 1,-1-1,1 1,-1-1,0 1,0 0,2 19,-1 0,-1 0,-1 1,-2-1,0-1,-1 1,-2 0,0-1,-1 0,-2-1,0 0,-1 0,-2-1,0 0,-1-1,-1 0,-16 17,24-29,1 1,-1 0,0-1,0 1,-1-1,1-1,-2 1,1-1,-1 0,0-1,-1 0,1 0,-1-1,0 0,-1-1,1 0,-1 0,0-1,0 0,0-1,0 0,0 0,-3-1,10-2,1 1,0-1,0 1,-1-1,1 0,0 0,0 0,0 0,0 0,0-1,0 1,0-1,1 1,-1-1,0 0,1 1,-1-1,1 0,0 0,-1 0,1 0,0 0,0 0,1-1,-1 1,0 0,1 0,-1-1,1 1,0 0,-1-1,1 1,1 0,-1-1,0 1,0 0,1-1,-1 1,1 0,0 0,0 0,0-1,0 1,0 0,0 0,0 0,1 0,-1 1,1-1,-1 0,1 1,0-1,1 0,8-9,0 1,1 1,0 0,1 0,0 1,0 1,1 0,0 1,0 1,0 0,1 1,-1 0,1 1,0 1,0 0,0 1,0 1,1 0,-1 1,0 1,0 0,0 1,0 0,95 35,-97-31,0-1,1-1,-1 0,1 0,1-1,-1-1,0-1,1 0,-1-1,1 0,0-1,-1-1,1 0,0-1,1-1,15-11,0-1,-1-1,0-2,-2 0,0-3,-1 0,-2-1,0-2,-1 0,18-26,-10 15,-1-1,-3-1,-1-1,-1-2,-3 0,-1-2,-2 0,-2-1,-1-1,-3-1,-2 0,-1-1,-3 0,-1-8,-4 28,0 0,-2-1,-1 1,-1-1,-1 1,-2-1,0 1,-2 0,-3-7,8 30,0-1,0 1,-1 0,1-1,-1 1,0 0,0 0,0 1,0-1,-1 0,1 1,-1-1,0 1,1 0,-1 0,0 0,0 0,0 0,0 1,-1-1,1 1,0 0,-1 0,1 0,-1 0,1 1,-1 0,1-1,-1 1,1 0,-1 1,0-1,1 1,0-1,-1 1,1 0,-1 0,1 1,0-1,-2 2,-10 9,0 1,1 1,0 1,1 0,1 0,0 1,2 1,-1 0,2 0,0 1,2 0,0 1,0 0,0 9,-16 43,4 0,3 1,4 1,-5 73,16-104,2 1,2-1,1 1,3-1,1-1,2 1,2-1,1-1,12 23,-20-50,1 1,0-1,1-1,0 1,1-1,0 0,1-1,0 0,1 0,0-1,6 4,-2-4</inkml:trace>
  <inkml:trace contextRef="#ctx0" brushRef="#br0" timeOffset="8900.684">14112 1016,'-14'38,"-5"18,0 4,9-8,6-13</inkml:trace>
  <inkml:trace contextRef="#ctx0" brushRef="#br0" timeOffset="9067.667">14140 508,'9'14,"4"5</inkml:trace>
  <inkml:trace contextRef="#ctx0" brushRef="#br0" timeOffset="14019.844">16257 508,'0'0</inkml:trace>
  <inkml:trace contextRef="#ctx0" brushRef="#br0" timeOffset="13037.159">14479 1383,'24'-21,"-1"0,-1-1,-1-1,-1-1,-1-1,-1-1,-1 0,-1-1,-2-1,6-16,-16 31,-9 34,-22 462,22-441,3-8,-2 0,-1 0,-2 0,-1-1,-1 0,-2 0,-13 24,24-55,0-1,0 1,-1 0,1 0,-1-1,1 1,-1-1,0 1,0 0,1-1,-1 1,0-1,0 0,-1 1,1-1,0 0,0 0,-1 1,1-1,-1 0,1 0,0-1,-1 1,0 0,1 0,-1-1,0 1,1-1,-1 1,0-1,1 0,-1 0,0 0,0 0,1 0,-1 0,0 0,0-1,1 1,-1 0,0-1,1 1,-1-1,1 0,-1 0,0 0,1 0,0 0,-1 0,1 0,0 0,-1 0,1 0,-1-2,-1-11,1 1,0-1,1 0,1 0,0 1,1-1,0 0,1 0,0 1,1-1,1 1,0 0,1 0,1 0,0 0,3-4,-1-1,25-65,3 2,5 1,2 2,9-5,-27 45,1 2,2 0,1 2,2 0,1 3,1 0,2 3,1 0,13-5,-46 30,-1 1,1 0,0-1,0 1,0 0,0 0,0 1,0-1,0 1,0-1,1 1,-1 0,1 0,-1 1,1-1,-1 1,1-1,-1 1,1 0,-1 1,1-1,-1 1,1-1,-1 1,1 0,-1 0,0 1,1-1,-1 1,0-1,0 1,0 0,0 0,0 0,-1 1,1-1,1 2,-2 10,0-1,-1 1,-1-1,0 0,0 1,-2-1,1 1,-2-1,0 0,0 0,-1 0,-1 0,0-1,-1 0,0 0,-1 0,0-1,-9 11,-1 2,-1-1,-1-1,0 0,-2-1,0-2,-2 0,0-1,-1-1,0-1,-1-2,-18 8,-13-6,32-12</inkml:trace>
  <inkml:trace contextRef="#ctx0" brushRef="#br0" timeOffset="13602.935">15438 1045,'-89'488,"44"-383,45-105,-1 1,1-1,0 1,0 0,-1-1,1 1,-1-1,1 1,0-1,-1 1,1-1,-1 1,1-1,-1 0,1 1,-1-1,0 0,1 1,-1-1,1 0,-1 0,0 1,1-1,-1 0,0 0,1 0,-1 0,1 0,-1 0,0 0,1 0,-1 0,0 0,1 0,-1-1,0 1,1 0,-1 0,1-1,-1 1,0 0,1-1,-1 1,1-1,-1 1,1 0,-1-1,1 1,0-1,-1 1,1-1,0 0,-1 1,1-1,0 1,-1-1,1 0,0 1,0-1,0 1,0-1,0 0,0 0,-7-43,11 25,0 0,0 1,2 0,0 0,2 1,0-1,0 1,6-7,-12 20,36-67,-11 14,2 2,3 0,2 3,3 0,1 3,3 1,23-19,-40 44,1 1,2 1,0 2,1 1,0 1,4 0,-31 16,1-1,0 1,0 0,0 0,0 0,0 0,0 0,1 0,-1 1,0-1,0 1,0-1,1 1,-1 0,0 0,1 0,-1 0,0 1,0-1,1 0,-1 1,0 0,0-1,0 1,0 0,0 0,0 0,0 0,0 1,0-1,0 1,0-1,-1 1,1-1,-1 1,1 0,-1 0,0 0,0 0,0 0,0 0,1 0,-1 13,0 1,-1-1,0 1,-1-1,-1 1,0-1,-1 0,-1 0,0 0,-1 0,-1-1,0 0,-1 0,-1 0,-2 2,-6 13,-1 0,-1-2,-2 0,0-1,-2-1,-1-1,-1-1,0-1,-2-1,-1-1,-18 9,35-23,-52 26,61-32,-1 1,1-1,-1 1,1-1,-1 0,1 1,-1-1,1 0,-1 0,1 0,-1 0,0 0,1-1,-1 1,1 0,-1-1,1 1,-1-1,1 1,0-1,-1 0,1 0,0 1,-1-1,1 0,0 0,0 0,0-1,0 1,0 0,0 0,0-1,0 1,0 0,1-1,-1 1,0-1,1 0,1-45,8 23</inkml:trace>
  <inkml:trace contextRef="#ctx0" brushRef="#br0" timeOffset="13853.771">16228 959,'-19'43,"-11"24,-1 6,5-6,8-13</inkml:trace>
  <inkml:trace contextRef="#ctx0" brushRef="#br0" timeOffset="14385.874">16370 1523,'275'-461,"-228"399,-46 61,0 1,0 0,0 0,0 0,0 0,0 1,0-1,0 0,-1 0,1 0,0 1,0-1,0 1,0-1,0 1,0-1,-1 1,1-1,0 1,-1-1,1 1,0 0,-1 0,1-1,0 1,-1 0,1 0,-1 0,0-1,1 1,-1 0,0 0,1 0,-1 0,0 0,0 0,0 0,0 0,0 0,0 0,0 0,0 0,0 0,0 0,-1-1,1 1,0 0,-1 0,1 0,-1 0,1 1,-3 92,1-74,1 0,0 1,1-1,2 0,0 0,1 0,3 12,-4-29,0 1,-1-1,2 1,-1-1,0 0,1 0,-1 0,1 0,0 0,0-1,0 1,0-1,0 0,1 0,-1 0,1 0,-1 0,1-1,0 0,0 1,0-2,-1 1,1 0,0-1,0 1,0-1,0 0,0-1,0 1,0-1,0 0,0 0,0 0,-1 0,1 0,0-1,-1 0,1 0,-1 0,0 0,1 0,-1-1,0 1,0-1,-1 0,1 0,1-2,22-24,-2-1,-1-1,-1-1,-1-1,-2 0,10-26,-27 53,0 0,1 1,0-1,0 1,0-1,1 1,-1 0,1 1,1-1,-1 1,1-1,-1 1,1 1,0-1,1 1,0-1,13-3</inkml:trace>
  <inkml:trace contextRef="#ctx0" brushRef="#br0" timeOffset="14955.864">17526 931,'-30'13,"1"2,0 0,1 2,0 1,1 1,2 1,0 2,1 0,1 1,0 3,12-13,0 1,1 1,1-1,0 1,1 1,1 0,-5 14,10-25,0 0,0 0,1 0,0 0,0 1,0-1,1 1,0-1,0 0,0 1,0-1,1 0,0 1,0-1,1 0,-1 0,1 0,0 0,1 0,-1 0,1 0,0-1,0 1,0-1,1 0,2 3,-2-4,0-1,0 1,1-1,-1 0,0 0,1 0,-1 0,1-1,0 0,-1 0,1 0,0 0,0-1,0 0,0 0,-1 0,1-1,0 1,0-1,-1 0,1-1,0 1,-1-1,2-1,101-63,93-158,-177 199,-12 11,1 1,0 0,1 1,0 0,1 1,0 0,1 1,5-1,-18 10,-1 0,1 0,0 0,0 1,0-1,0 1,0-1,0 1,0 0,0 0,0 0,0 0,0 0,0 0,0 0,0 1,0-1,0 1,0-1,0 1,0 0,-1 0,1 0,0 0,0 0,-1 0,1 0,-1 1,1-1,-1 1,1-1,-1 1,0-1,0 1,0 0,0 0,0-1,0 1,0 1,16 80,-14 343,2-358,7 32,-5 0,-5 0,-3 1,-5-1,-5 0,-3-1,-23 75,32-155,-2 0,0-1,-1 0,-1 0,0-1,-1 0,-1 0,-1-1,0-1,-1 0,-1 0,0-2,-1 1,-1-2,0 0,0-1,-1-1,0 0,-1-1,0-1,-18 5,33-12,-1 0,1 0,0-1,-1 1,1-1,-1 0,0 0,1 0,-1 0,1 0,-1-1,1 0,0 1,-1-1,1-1,0 1,-1 0,1-1,0 0,0 1,0-1,0-1,1 1,-1 0,0-1,1 1,0-1,-1 0,1 1,0-1,1 0,-1-1,0 1,1 0,0 0,0-1,-1-1,-1-18,1 0,1 0,2 0,0-1,1 1,1 0,1 1,1-1,2 1,2-7,-7 22,18-59,4 0,2 2,3 1,2 2,4 0,2 3,2 1,3 1,2 3,5-1,-37 40,0 1,1 0,1 1,0 0,1 1,0 1,1 0,0 1,0 1,1 0,0 1,1 1,-1 1,1 0,0 1,0 1,0 1,3 0,151 17,-138-7</inkml:trace>
  <inkml:trace contextRef="#ctx0" brushRef="#br0" timeOffset="16404.536">1 1834,'374'-25,"267"20,-345 7,170-13,387-19,106-23,30 6,-6 18,-236 18,562-6,-993 18,569 27,-407-11,497-4,-619-15,417 1,-119-26,1172 27,-329 0,-694 28,367-45,282-41,-507 30,-815 23,-23 2</inkml:trace>
  <inkml:trace contextRef="#ctx0" brushRef="#br0" timeOffset="91743.099">8721 2681,'-13'143,"6"0,7 2,22 1,-20-142,-1 1,1-1,0 1,0-1,1 0,-1 0,1 0,0 0,0 0,0-1,1 1,-1-1,1 0,0 0,0 0,0-1,0 1,0-1,0 0,1 0,-1-1,1 1,-1-1,1 0,0 0,0 0,-1-1,1 0,0 0,8-2,-1-1,0 0,0-1,0-1,-1 0,1 0,-1-1,0-1,-1 0,0 0,0-1,0 0,4-6,-11 12,26-22,-2 0,0-2,-1-2,-2 0,-1-1,8-15,-31 43,0 0,0 0,0 0,0 0,0 0,0 0,0 0,0 0,0 0,1 0,-1 0,0 0,1 0,-1 1,1-1,-1 0,1 0,-1 0,1 0,-1 1,1-1,0 0,0 1,-1-1,1 0,0 1,0-1,0 1,0 0,-1-1,1 1,0-1,0 1,0 0,0 0,0 0,0-1,0 1,0 0,0 0,0 0,0 1,0-1,0 0,0 0,0 0,0 1,0-1,-1 0,1 1,0-1,0 1,0-1,0 1,-1 0,1-1,0 1,0 0,-1-1,1 1,-1 0,1 0,0 0,16 67,-14-51,1 1,1-1,1 0,0-1,1 0,0 1,5 5,-8-16,0 0,0 1,0-2,1 1,0 0,0-1,0 0,1 0,-1 0,1-1,0 0,1 0,-1-1,1 1,-1-1,1-1,0 1,0-1,0-1,0 1,1-1,-1 0,0-1,1 0,-1 0,0 0,1-1,-1 0,0 0,0-1,0 0,5-2,8-6,1-1,-2-1,1-1,-2 0,0-1,0-1,-2-1,0 0,0-2,-2 1,0-2,-1 0,-1 0,-1-1,-1-1,0 0,-2 0,2-9,-7 23,-1 0,0-1,0 0,-1 1,0-1,0 0,-1 1,0-1,-1 0,1 0,-1 0,-1 1,0-1,0 1,0-1,-1 1,0 0,0 0,-1 0,0 0,0 1,-1-1,-5-7</inkml:trace>
  <inkml:trace contextRef="#ctx0" brushRef="#br0" timeOffset="92094.703">10132 3274,'45'-26,"-2"-2,-1-1,-1-3,-2-1,-1-2,26-31,-7-30,-56 93,-1 1,1 0,0-1,-1 1,1-1,-1 1,0-1,0 1,0-1,0 1,0-1,-1 1,1-1,-1 1,1-1,-1 1,0 0,0-1,0 1,-1 0,1 0,0-1,-1 1,1 0,-1 1,0-1,1 0,-1 0,0 1,0-1,0 1,-1 0,1-1,0 1,0 0,-1 0,1 0,0 1,-1-1,1 1,-2-1,-6-1,1 0,-1 1,-1 0,1 0,0 1,0 1,0-1,0 2,0-1,0 2,1-1,-1 1,0 1,1-1,0 2,0-1,0 1,1 1,-1-1,1 1,1 1,-1 0,1 0,0 0,0 1,1 0,0 0,1 1,0-1,0 1,1 0,-3 9,2-8,-1 0,2 1,0 0,0-1,1 2,0-1,1 0,0 0,1 1,0-1,1 1,1-1,-1 1,2-1,-1 1,2-1,0 0,0 0,1 0,0 0,1-1,0 1,0-1,1 0,1-1,0 1,5 5,1-5,0-1,0 0,1-1,0-1,1 0,0 0,0-2,0 0,0-1,1 0,0-1,0-1,0 0,0-1,0-1,3-1,40-8,-34 2</inkml:trace>
  <inkml:trace contextRef="#ctx0" brushRef="#br0" timeOffset="92644.099">11656 2427,'5'38,"7"52,0 19,-1 1,-3-8,-2-12,-3-17,-1-11,-2-11,0-5,0-6,-1-4,-4-8,-2-5,1-1,1-9,2-7</inkml:trace>
  <inkml:trace contextRef="#ctx0" brushRef="#br0" timeOffset="92958.311">12051 2766,'-66'40,"33"-22,0 2,2 1,0 2,2 1,-6 7,33-30,1 0,0 0,-1 0,1 0,0 0,0 0,-1 1,1-1,0 0,0 1,1-1,-1 1,0-1,0 1,1 0,-1-1,1 1,-1 0,1-1,0 1,0 0,0-1,0 1,0 0,0-1,0 1,0 0,1-1,-1 1,0 0,1-1,0 1,-1 0,1-1,0 1,0-1,0 0,0 1,0-1,0 0,0 1,0-1,1 0,-1 0,0 0,1 0,-1 0,1 0,-1-1,1 1,0 0,-1-1,1 1,0-1,-1 0,1 1,0-1,50 13,-39-11,0 1,0 1,0 0,-1 0,1 1,-1 1,0 0,-1 1,5 4,-7-2,0 0,-1 1,0 0,-1 0,0 1,0 0,-1 0,-1 1,0 0,-1 0,0 0,-1 0,0 0,-1 1,0 0,0 3,-2-14,0 1,0-1,1 0,-1 0,1 1,0-1,0 0,0 0,0 0,0 0,0 0,1 0,-1 0,0 0,1-1,0 1,-1 0,1-1,0 1,0-1,0 0,0 0,0 0,0 0,0 0,0 0,1 0,-1-1,0 1,0-1,1 1,-1-1,0 0,2 0,17-3</inkml:trace>
  <inkml:trace contextRef="#ctx0" brushRef="#br0" timeOffset="93395.874">12306 3358,'148'-329,"-117"279,-31 50,1 0,-1-1,1 1,-1 0,1 0,-1 0,1-1,-1 1,1 0,-1 0,1 0,0 0,-1 0,1 0,-1 0,1 0,-1 1,1-1,-1 0,1 0,-1 0,1 0,-1 1,1-1,-1 0,1 1,-1-1,0 0,1 1,-1-1,1 0,-1 1,0-1,1 1,-1-1,0 1,0-1,1 1,-1-1,0 1,0-1,0 1,0-1,0 1,1-1,-1 1,0-1,0 1,0-1,0 1,-1-1,1 1,0-1,0 1,0-1,0 1,0-1,-1 1,0 35,-8 1,5-29,1 1,0-1,1 1,0-1,0 1,1 0,0 0,1 0,0 0,0 0,1 0,0 0,0 0,1-1,0 1,1 0,0-1,0 1,-1-6,0-1,0 0,0 0,1 1,-1-2,0 1,1 0,0 0,-1-1,1 1,0-1,-1 0,1 0,0 0,0 0,0 0,0-1,0 1,0-1,0 0,0 0,0 0,0 0,0-1,0 1,0-1,0 0,0 0,0 0,0 0,0 0,-1-1,1 1,0-1,80-70,-69 49,0-2,-1 1,-2-2,0 1,5-23,-10 25,-3 2</inkml:trace>
  <inkml:trace contextRef="#ctx0" brushRef="#br0" timeOffset="93730.568">13040 2963,'-7'18,"-4"9,1 0,0 0,3 1,0 0,2 1,0-1,2 8,3-33,0-1,0 1,0 0,0 0,1 0,-1 0,1 0,0-1,0 1,0 0,0-1,0 1,1-1,-1 1,1-1,0 1,-1-1,1 0,0 0,0 0,1 0,-1 0,0 0,1-1,-1 1,1-1,-1 0,1 0,-1 1,1-2,0 1,0 0,0-1,-1 1,1-1,0 0,0 0,0 0,0 0,0 0,0-1,-1 1,1-1,0 0,0 0,-1 0,1 0,0 0,-1 0,3-2,3-3,0 1,-1-1,0 0,0-1,0 0,-1 0,0 0,0-1,-1 0,0 0,0 0,-1-1,0 0,-1 1,0-1,0-1,-1 1,0 0,0-1,-1 1,0-1,-1 1,0-1,-1 1,0-1,0 1,-1 0,0-1,-1 1,0 0,0 0,-1 0,0 1,-1 0,-4-7,-7-9</inkml:trace>
  <inkml:trace contextRef="#ctx0" brushRef="#br0" timeOffset="101310.864">13462 2907,'-5'10,"0"1,1 0,0 0,0 0,1 1,1-1,0 1,0-1,1 1,1 0,0-1,0 1,1 0,1-1,0 1,1-1,0 1,0-1,1 0,1 0,0-1,0 1,1-1,1 0,-1-1,1 1,1-1,-2-5,1 0,0 0,-1-1,1 0,1 0,-1 0,0-1,1 0,-1-1,1 1,-1-2,1 1,-1-1,1 0,0 0,-1-1,1 0,-1-1,1 1,-1-2,1 1,-1-1,0 0,0 0,-1-1,1 0,-1 0,0 0,0-1,0 0,0 0,-1-1,3-2,82-125,-60 80,-24 75,-6-11,1 0,0 0,1 1,0-1,1 0,0-1,0 1,1-1,1 1,0-1,0 0,1-1,2 3,-5-7,0-1,1 0,0 0,0 0,0 0,0-1,0 0,1 0,0 0,-1 0,1-1,0 1,0-1,1-1,-1 1,0-1,1 0,-1 0,0 0,1-1,-1 1,1-2,-1 1,1 0,-1-1,1 0,-1-1,0 1,6-4,0 0,-1-1,0 0,0 0,-1-1,0-1,0 1,-1-1,0-1,0 0,-1 0,0 0,0-1,-1 0,0 0,-1-1,-1 0,1 1,1-10,26-46,-20 48,0 4</inkml:trace>
  <inkml:trace contextRef="#ctx0" brushRef="#br0" timeOffset="101777.667">15467 2399,'-18'413,"-32"-67,10-127,37-213,0-6</inkml:trace>
  <inkml:trace contextRef="#ctx0" brushRef="#br0" timeOffset="102032.072">15072 3020,'38'-5,"32"-11,9-3,0-3,-7 2,-13 0,-10 3,-10 0,-6 3,-4 4,-6-2,-4 1,-3-1,-1 0,-3-1,2 0,-2-2,-2 2</inkml:trace>
  <inkml:trace contextRef="#ctx0" brushRef="#br0" timeOffset="102498.424">15861 2399,'-17'505,"-6"-211,12-173,12-120,0-1,-1 1,1-1,0 0,-1 1,1-1,0 0,0 1,-1-1,1 0,0 0,0 0,-1 1,1-1,0 0,0 0,0 0,-1 0,1-1,0 1,0 0,0 0,-1 0,1-1,0 1,0 0,-1-1,1 1,0 0,-1-1,1 1,-1-1,1 1,0-1,-1 0,1 1,-1-1,1 0,-1 1,0-1,1 0,-1 1,0-1,1 0,-1 0,0 1,0-2,3 0,192-211,-194 211,0 0,-1 1,1-1,0 1,0-1,1 1,-1 0,0-1,0 1,1 0,-1 0,0 0,1 0,-1 0,1 0,0 0,-1 0,1 1,0-1,-1 1,1-1,0 1,0-1,-1 1,1 0,0 0,0 0,0 0,-1 0,1 1,0-1,0 0,-1 1,1 0,0-1,-1 1,1 0,0 0,-1-1,1 1,-1 1,0-1,1 0,-1 0,0 0,0 1,1-1,-1 1,0-1,0 1,-1-1,1 1,0-1,0 1,-1 0,1-1,-1 2,3 72,-4-66,1 1,0-1,0 1,1-1,0 1,0-1,1 1,0-1,1 0,0 0,1 0,0 1,31 14,-15-23</inkml:trace>
  <inkml:trace contextRef="#ctx0" brushRef="#br0" timeOffset="103177.491">16567 3048,'-32'27,"0"2,2 1,1 1,2 2,1 0,1 2,2 2,21-35,0-1,1 1,-1-1,1 1,-1 0,1 0,0 0,0 0,0 0,0 0,0 0,0 0,0 0,1 1,-1-1,1 0,-1 1,1-1,0 0,0 0,0 1,0-1,1 0,-1 1,1-1,-1 0,1 0,0 0,0 1,0-1,0 0,0 0,0 0,0-1,1 1,-1 0,1 0,0-1,-1 1,1-1,0 1,0-1,0 0,0 0,0 1,0-2,2 2,9-4,-1 0,1 0,0-2,-1 1,0-2,1 0,-2 0,1-1,-1 0,0-1,0 0,0-1,-1 0,-1-1,1 0,-2-1,8-9,143-149,-159 168,0 1,0-1,0 1,0-1,0 1,0-1,1 1,-1-1,0 1,0-1,0 1,1-1,-1 1,0-1,1 1,-1-1,0 0,1 1,-1-1,0 1,1-1,-1 0,1 1,-1-1,1 0,-1 0,1 0,-1 1,1-1,-1 0,1 0,-1 0,1 0,-1 0,1 0,-1 0,1 0,-1 0,1 0,-1 0,1 0,-1 0,1 0,-1 0,1-1,-1 1,1 0,-1 0,1-1,-1 1,1 0,-1-1,1 1,-1 0,0-1,1 1,-1 0,0-1,1 1,-1-1,0 1,0-1,1 1,-1-1,0 1,0-1,0 1,0-1,-8 43,-9 71,17-110,0 1,1 0,-1 0,1-1,0 1,0 0,0-1,1 1,0-1,-1 0,1 1,0-1,0 0,1 0,-1 0,1 0,-1-1,1 1,0-1,0 1,0-1,0 0,1 0,-1 0,0-1,1 1,0-1,-1 0,2 0,1 0,0 0,1 0,-1-1,1 0,-1 0,1 0,-1-1,0 0,1 0,-1-1,0 0,0 0,0 0,0-1,0 0,0 0,-1 0,0-1,1 0,-1 0,1-1,93-105,-91 100,26-42,-1-1,-3-2,-2-1,-3-1,-2-2,-2-5,-8 27,-3 0,-1 0,-2-1,-1 0,-2-1,-2 1,-1-1,-4-23,-16-3,18 64,0-1,0 1,0 0,0-1,0 1,0 0,0 0,0 0,0 0,0 0,-1 0,1 0,0 1,-1-1,1 0,-1 1,1-1,-1 1,1-1,-1 1,1 0,-1 0,1-1,-1 1,1 0,-1 0,1 1,-1-1,0 0,1 0,-1 1,1-1,0 1,-1-1,1 1,-1 0,1 0,0 0,-1-1,0 2,-10 9,1-1,0 1,0 1,1 0,1 1,0 0,1 0,0 1,1 0,1 0,-3 9,-2 12,2 1,1 0,2 1,2-1,1 1,1 0,3 0,1 0,1 0,2-1,2 1,1-1,2-1,2 0,0 0,3-1,2 2,-15-29,1-1,0 1,0-1,1 0,-1 1,1-2,1 1,-1 0,1-1,0 0,0 0,1 0,-1-1,1 1,5 1,-10-6,0 0,1 0,-1 0,0 0,0 0,1 0,-1 0,0-1,0 1,0 0,1-1,-1 1,0-1,0 0,0 1,0-1,0 0,0 0,0 1,0-1,0 0,0 0,-1 0,1 0,0 0,-1 0,1 0,0-1,-1 1,1 0,-1 0,0 0,1-1,-1 1,0 0,0 0,0-1,0 1,0 0,4-20</inkml:trace>
  <inkml:trace contextRef="#ctx0" brushRef="#br0" timeOffset="103426.85">16962 2766,'48'14,"35"5,13 0,-5-5,-8-3,-14-5,-9-7,-9-4,-10-2,-11 2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1:2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2548,'-14'-10,"0"2,-1-1,0 2,-1 0,0 1,0 0,0 2,0 0,-1 0,0 2,1 0,-1 1,0 0,0 2,0 0,0 1,1 0,-1 1,1 1,-8 4,-119 62,4 6,-36 31,5 52,-17 45,157-167,2 0,1 2,2 0,-3 11,25-45,-40 66,4 1,3 1,4 2,3 2,3 0,-11 58,30-78,2 1,3-1,5 58,-1-15,-2-65,-1 12,2-1,2 1,2-1,2 0,6 15,-4-28,3-1,0-1,2 0,2-1,1 0,1-1,9 10,51 55,145 115,-9-32,-182-155,2-1,0-1,1-2,1-1,30 9,-23-11,1-2,0-1,1-2,0-3,44 2,137 18,-206-26,23 1,0-2,0-2,0-2,19-4,119-28,-119 21,0-3,0-3,-2-3,-1-2,-1-2,14-12,56-76,-42 33,-53 54,0-1,-2-1,-1-1,-2-2,-1-1,-2-1,-1-1,-2-1,13-32,69-174,-77 173,-4 0,-3-2,3-34,-16 60,-3 0,-1 0,-3-1,-2-14,0-26,-25-82,-12 12,25 115,-1 1,-1 2,-2 0,-2 1,-1 0,-3 2,0 1,-20-20,-30-44,45 58,-3 1,-1 1,-33-30,-177-129,185 165,-2 3,-2 2,0 3,-29-6,48 16,18 6,0 1,0 1,-1 1,0 1,0 1,0 2,-7 0,-62-14,75 12</inkml:trace>
  <inkml:trace contextRef="#ctx0" brushRef="#br0" timeOffset="4054.215">5137 3931,'16'101,"-15"-99,0 0,0 1,0-1,0 0,1 0,-1 0,1 0,-1 0,1 0,0 0,-1-1,1 1,0-1,0 1,0-1,0 1,1-1,-1 0,0 0,1 0,-1-1,0 1,1 0,-1-1,1 0,-1 1,1-1,-1 0,1 0,-1-1,0 1,1 0,-1-1,1 1,-1-1,0 0,1 0,-1 0,1-1,1 1,0 0,0-1,0 0,-1 0,1 0,-1 0,1-1,-1 1,0-1,0 0,0 0,0 0,-1 0,1-1,-1 1,0-1,0 1,0-1,0 0,-1 0,0 0,1 0,-1 0,-1 0,1 0,-1 0,1 0,-1 0,0-3,-1 5,1 1,-1-1,0 1,1-1,-1 1,0 0,0 0,0-1,1 1,-1 0,-1 0,1 0,0 0,0 0,0 0,-1 0,1 0,0 1,-1-1,1 0,0 1,-1-1,1 1,-1-1,1 1,-1 0,1 0,-1 0,1 0,-1 0,0 0,1 0,-1 0,1 0,-1 1,1-1,-1 1,1-1,0 1,-1 0,1-1,-1 2,-54 38,54-36,0 0,0 0,0 0,0 0,1 0,0 0,0 0,0 1,0-1,1 0,-1 1,1-1,0 0,1 1,-1-1,1 2,-1-4,1-1,-1 1,0 0,1-1,0 1,-1-1,1 1,0-1,0 1,0-1,0 1,0-1,0 0,0 1,0-1,0 0,1 0,-1 0,1 0,-1 0,1 0,-1 0,1-1,-1 1,1 0,-1-1,1 1,0-1,-1 0,1 0,0 1,0-1,-1 0,1-1,0 1,-1 0,1 0,0-1,-1 1,1-1,0 1,0-1,1 0,1 0,-1 0,1 0,-1-1,0 1,0-1,0 0,0 0,0 0,0 0,0 0,-1-1,1 0,-1 1,0-1,1 0,-1 0,0 0,-1 0,1 0,-1 0,1-1,-1 1,0-1,0 1,0-1,-1 1,1-1,-1 1,0-1,0 1,0-1,-1 0,1 1,-1-1,0 1,0-1,-1-2,1 5,0 0,0 0,0 1,0-1,0 0,0 1,0-1,0 1,0-1,0 1,0-1,-1 1,1 0,0 0,0-1,0 1,-1 0,1 0,0 0,0 0,-1 1,1-1,0 0,0 0,0 1,0-1,-1 1,1-1,0 1,0-1,0 1,0 0,0-1,0 1,0 0,1 0,-1 0,0 0,0 0,0 0,1 0,-1 0,1 0,-1 0,1 0,-1 0,1 0,0 1,-1-1,1 0,0 0,0 2,6 5</inkml:trace>
  <inkml:trace contextRef="#ctx0" brushRef="#br0" timeOffset="6622.49">5193 5483,'0'1,"-1"-1,0 0,0 0,0 1,0-1,1 0,-1 0,0 0,0 0,0 0,0 0,0 0,1 0,-1 0,0 0,0-1,0 1,0 0,1 0,-1-1,0 1,0-1,1 1,-1-1,0 1,0-1,1 1,-1-1,1 0,-1 1,1-1,-1 0,1 1,-1-1,1 0,-1 0,1 0,0 1,0-1,-1 0,1 0,0 0,0 0,0 1,0-1,0 0,0 0,0 0,0 0,0 0,0 0,1 1,-1-1,0 0,0 0,1 0,-1 1,1-1,-1 0,1 0,-1 1,1-1,-3 1,0 0,1 1,-1-1,0 1,1-1,-1 1,0 0,1 0,-1-1,1 1,0 0,-1 0,1 1,-1-1,1 0,0 0,0 1,0-1,0 0,0 1,0-1,0 1,0 0,1-1,-1 1,1 0,-1-1,1 1,0 0,-1-1,1 1,0 0,0 0,0-1,0 1,0 0,1 0,-1-1,1 1,-1 0,1-1,-1 1,1-1,0 1,0 0,0-1,0 0,0 1,0-1,0 0,0 1,2 0,2 0,1-1,-1 1,1-1,0 0,0 0,0-1,-1 0,1 0,0 0,0-1,0 0,-1 0,1 0,0-1,-1 0,1 0,-1 0,0-1,1 0,-1 0,-1 0,1 0,0-1,-1 0,0 0,0 0,1-1,-2 2,-1 1,1 0,-1 0,0-1,1 1,-1-1,-1 0,1 0,0 0,-1 0,1 0,-1 0,0 0,0 0,0 0,-1-1,1 1,-1 0,1 0,-1-1,0 1,0 0,-1-1,1 1,-1 0,0-1,0 1,0 0,0 0,0 0,-1 0,1 0,-1 0,0 0,0 1,0-1,0 0,0 1,-1 0,1 0,-1-1,1 1,-1 1,0-1,0 0,0 1,0-1,0 1,0 0,0 0,0 0,-1 0,1 1,-3-1,2 0,1 0,-1 0,1 1,-1-1,0 1,1 0,-1 0,0 0,1 0,-1 1,0 0,1-1,-1 1,1 0,-1 1,1-1,0 1,0-1,-1 1,1 0,0 0,0 0,1 1,-1-1,0 1,1-1,-1 1,1 0,0 0,0 0,0 0,1 1,-1-1,1 0,-1 1,1-1,0 1,0 3,4-3,0-1,0 1,0 0,0-1,1 0,0 0,0 0,0 0,0 0,0-1,0 0,0 0,1 0,-1 0,1-1,0 0,-1 0,1 0,0 0,0-1,-1 0,1 0,0 0,0 0,0-1,0 0,-4 1,3-1,-13 0</inkml:trace>
  <inkml:trace contextRef="#ctx0" brushRef="#br0" timeOffset="7217.399">4940 4890,'-7'-4,"0"-1,-1 2,1-1,0 1,-1 0,0 0,0 1,0 0,0 1,0-1,0 1,0 1,0 0,-1 0,1 1,0 0,0 0,0 1,0 0,0 0,0 1,1 0,-1 0,1 1,0 0,0 0,0 0,0 1,1 1,-2 1,4 0,1 1,-1-1,2 1,-1-1,1 1,0 0,1 0,-1 0,2 0,-1 1,1-1,1 0,-1 0,1 0,1 0,-1 0,1 0,1 0,-1 0,2 1,1-5,0 1,0 0,0-1,1 0,0 0,-1 0,1-1,1 0,-1 0,0-1,1 1,-1-1,1-1,0 1,0-1,-1-1,1 1,0-1,0 0,0-1,0 1,0-1,-1-1,6 0,12 0,1 1</inkml:trace>
  <inkml:trace contextRef="#ctx0" brushRef="#br0" timeOffset="8507.241">2399 5568,'568'0,"-243"29,788-30,-737 0,-163-26,57-2,-11 0,494 30,-497-27,156-28,127-6,-257 33,137-5,-274 33,-121 0</inkml:trace>
  <inkml:trace contextRef="#ctx0" brushRef="#br0" timeOffset="9003.835">3048 5624,'-77'18,"0"2,1 5,1 2,2 4,1 3,1 3,3 3,1 3,-14 14,78-54,1-2,-1 0,1 0,0 0,-1 0,1 1,0-1,0 1,0-1,0 1,1 0,-1 0,0 0,1 0,-1 0,1 0,0 0,-1 0,1 1,0-1,0 1,1-1,-1 0,0 1,1-1,0 1,-1-1,1 1,0 0,1-1,-1 1,0-1,1 1,-1-1,1 1,0-1,9 8</inkml:trace>
  <inkml:trace contextRef="#ctx0" brushRef="#br0" timeOffset="9253.663">4686 5454,'-44'25,"-47"26,-18 10,-5 3,7-3,13-3,7-7,14-6,10-7,11-5,9-8,7-3,6-6,7 0,12-4,9-3</inkml:trace>
  <inkml:trace contextRef="#ctx0" brushRef="#br0" timeOffset="9508.183">5730 5540,'-43'19,"-53"26,-20 9,1 1,5-4,12-6,18-6,12-5,14-3,6-2,6-2,6-4,8-3,10 1,8-3</inkml:trace>
  <inkml:trace contextRef="#ctx0" brushRef="#br0" timeOffset="9753.232">7085 5427,'-39'19,"-36"16,-15 12,-7 2,3-2,4 1,7-4,4-4,5 1,6-2,5-3,8-7,5-4,4-2,7-4,9-5</inkml:trace>
  <inkml:trace contextRef="#ctx0" brushRef="#br0" timeOffset="9986.122">7874 5398,'-38'29,"-42"24,-17 7,-1-1,2-1,12-6,10-7,9-11,10-6,15-4,10-5,9-2,13-3,13-4,6-4</inkml:trace>
  <inkml:trace contextRef="#ctx0" brushRef="#br0" timeOffset="10237.482">8693 5342,'-43'34,"-34"25,-13 7,0 3,4-6,13-10,9-8,10-7,11-5,6-8,6-4,7-6</inkml:trace>
  <inkml:trace contextRef="#ctx0" brushRef="#br0" timeOffset="11385.947">4177 3676,'2'2,"0"-1,0 0,0 1,-1 0,1-1,0 1,-1 0,1 0,-1 0,0 0,0 0,0 0,0 0,0 0,0 0,0 1,-1-1,1 0,-1 1,1-1,-1 0,0 1,0-1,0 0,0 2,0-1,31 225,9-71,-29-140,1-4</inkml:trace>
  <inkml:trace contextRef="#ctx0" brushRef="#br0" timeOffset="11870.97">4093 3733,'108'-58,"3"5,20-2,-118 50,-7 2,-1 0,1 0,-1 1,1 0,0 0,0 1,0 0,0 0,0 0,1 0,-1 1,0 0,0 1,0-1,0 1,0 0,2 1,-7 1,1-1,0 1,-1 0,0 0,1 0,-1 1,0-1,-1 0,1 0,-1 1,1-1,-1 0,0 0,0 1,0-1,-1 0,1 1,-1-1,0 0,1 0,-2 0,1 0,0 0,-1 0,1 0,-1 0,0 0,0-1,0 1,0 0,-2 1,1 2,-116 162,87-120,31-47,1 0,0 0,-1 1,1-1,0 0,0 0,-1 0,1 0,0 0,0 1,0-1,1 0,-1 0,0 0,0 0,1 0,-1 0,0 0,1 0,-1 0,1 0,0 0,-1 0,1 0,0 0,-1 0,1 0,0 0,0-1,0 1,0 0,0-1,0 1,0 0,0-1,0 1,0-1,0 0,0 1,0-1,0 0,0 0,0 0,1 1,-1-1,0 0,0-1,227 5,-224-2,0-1,0 1,-1 0,1 0,-1 1,1-1,-1 1,0 0,0-1,0 1,0 1,-1-1,1 0,-1 1,0-1,0 1,0 0,0 0,-1-1,0 1,1 0,-1 0,-1 1,1-1,-1 0,1 0,-1 0,0 0,-1 0,1 1,-1-1,0 0,0 0,0 0,0 0,-1 0,1-1,-1 1,0 0,-1-1,1 1,0-1,-1 0,0 1,0-1,0 0,-10 13,-1-1,-1-1,0 0,-1-1,-1 0,0-2,0 0,-1 0,-1-2,1 0,-2-1,1-1,-1-1,0-1,0-1,0 0,-1-2,1 0,-7-1,0-1</inkml:trace>
  <inkml:trace contextRef="#ctx0" brushRef="#br0" timeOffset="14571.766">5306 2350,'0'-1,"-1"0,1 0,-1 0,0 0,0 0,0 0,0 0,0 0,0 0,0 0,0 0,0 0,0 1,-1-1,1 0,0 1,0-1,-1 1,1-1,0 1,-1 0,1 0,0 0,-1-1,1 1,0 0,-1 1,1-1,0 0,-1 0,1 1,0-1,-1 0,1 1,0-1,0 1,-1 0,1-1,0 1,0 0,0 0,-1 1,-2 1,1 1,0-1,0 1,0 0,0 0,1 1,0-1,-1 1,1-1,1 1,-1-1,1 1,0 0,0 0,0 0,1 0,0-1,-1 1,2 0,-1 0,1 0,-1 0,2 2,-2-5,1-1,-1 0,1 0,-1 1,1-1,0 0,0 0,-1 0,1 0,0 0,0 0,0 0,0 0,0 0,0 0,0-1,0 1,0 0,1-1,-1 1,0-1,0 1,1-1,-1 0,0 1,0-1,1 0,-1 0,0 0,1 0,-1 0,0 0,1 0,-1-1,0 1,1 0,-1-1,0 1,0-1,1 1,-1-1,0 0,0 1,0-1,0 0,0 0,0 0,0 0,1-1,44-48,-44 49,0-1,-1 0,1 0,-1 0,0 0,0 0,0 0,0 0,0 0,0-1,-1 1,1 0,-1-1,1 1,-1 0,0-1,0 1,0 0,0-1,0 1,-1 0,1-1,-1 1,1 0,-1-1,0 1,0 0,0 0,0 0,0 0,-1 0,1 0,-1 0,1 0,-1 1,1-1,-1 0,0 1,0-1,0 1,0 0,0 0,0 0,0 0,-1 0,1 0,0 1,0-1,-1 0,1 1,0 0,-1 0,1 0,-2 0,-2 0,-1 1,1 0,-1 0,1 1,0 0,-1 0,1 0,0 1,0 0,1 0,-1 1,0-1,1 1,0 0,0 1,0-1,1 1,0 0,-1 0,2 1,-1-1,1 1,-1 0,1 0,1 0,-1 0,1 0,1 0,-1 1,1-1,0 1,0-1,1 1,0 0,0 6,1-11,1 0,-1 1,1-1,-1 0,1 0,0 1,0-1,0-1,0 1,0 0,0 0,0-1,1 1,-1-1,0 0,1 0,-1 0,1 0,0 0,-1 0,1-1,0 1,-1-1,1 0,0 0,0 0,-1 0,1 0,0 0,-1-1,1 1,1-2,83-33,-82 32,-1-1,0 0,0 0,0 0,0 0,-1-1,0 1,0-1,0 0,0 0,-1 0,0-1,0 1,0-3,-1 7,-1-1,1 0,-1 0,0 0,0 0,0 0,0 0,0 0,0 0,0 0,-1 0,1 0,-1 0,1 0,-1 0,0 0,0 0,0 1,0-1,0 0,0 1,-1-1,1 1,0-1,-1 1,1 0,-1-1,1 1,-1 0,0 0,0 0,1 0,-1 0,0 1,0-1,0 1,0-1,0 1,0-1,0 1,0 0,0 0,0 0,-1 0,1 0,0 0,0 0,-1 1,1-1,0 1,0 0,0-1,0 1,0 0,0 0,0 0,0 1,0-1,0 0,0 1,1-1,-1 1,1 0,-1-1,1 1,0 0,-1 0,1 0,0 0,0 0,0 0,1 0,-1 0,0 0,1 1,0-1,-1 2,-3 18</inkml:trace>
  <inkml:trace contextRef="#ctx0" brushRef="#br0" timeOffset="15619.781">4233 1730,'-281'547,"233"-443,65-156,137-248,-131 253,21-40,-4-1,-4-2,0-14,-25 86,-2 41,-7-17,20 74,3-2,5-1,13 22,69 97,-111-194,1-1,-1 0,0 1,0-1,0 1,-1-1,1 1,0-1,0 1,-1 0,1-1,-1 1,0 0,1-1,-1 1,0 0,0 0,0-1,0 1,0 0,-1-1,1 1,0 0,-1 0,1-1,-1 1,0-1,1 1,-1-1,0 1,0-1,0 1,0-1,0 0,-1 1,1-1,0 0,-1 0,1 0,0 0,-1 0,1 0,-1 0,1-1,-1 1,0 0,1-1,-1 0,-12-2,1-1,0-1,0 0,0-1,1 0,-1-1,1-1,1 1,-1-2,1 0,-7-6,3 3,-241-151,232 147,6 1</inkml:trace>
  <inkml:trace contextRef="#ctx0" brushRef="#br0" timeOffset="22028.18">5193 2350,'168'-11,"61"-24,-167 27,0 3,0 3,44 5,-5-1,255-3,-119-26,-104 15,-93 4,1 2,0 1,0 3,0 1,40 4,11-1,489-2,-602-16,1 12,1-1,1-1,-1 0,1-1,0-1,0-1,1 0,0-1,1-1,0-1,1 0,0-1,1-1,1 0,-9-12,-61-80,82 105,0 1,1-1,-1 1,0-1,0 1,0 0,1-1,-1 1,0 0,0 0,0-1,0 1,0 0,0 0,1 0,-1 0,0 0,0 1,0-1,0 0,0 0,0 0,1 1,-1-1,0 0,0 1,0-1,1 1,-1-1,0 1,0 0,1-1,-1 1,1-1,-1 1,0 0,1 0,-1-1,1 1,0 0,-1 0,1 0,0-1,-1 1,1 0,0 0,0 0,0 0,0 0,0 0,0 0,0-1,0 1,0 0,0 0,-5 59,5-56,2 96,-12 137,-31-29,26-174,22-64,12-3,1 0,2 2,0 1,27-26,37-51,-68 79,-5 4</inkml:trace>
  <inkml:trace contextRef="#ctx0" brushRef="#br0" timeOffset="28577.518">5447 5229,'5'0,"6"-5,2-6,2-1,0-4,2-4,-3-3,2-2,-2-3,2 5,-3 0,2 1,-2 3</inkml:trace>
  <inkml:trace contextRef="#ctx0" brushRef="#br0" timeOffset="28913.482">5984 4580,'14'-19,"10"-12,1-4,0 3,2 2,-5 2,-1 5,-3 2,-1 0,-3 3</inkml:trace>
  <inkml:trace contextRef="#ctx0" brushRef="#br0" timeOffset="29227.698">6492 3902,'14'-23,"10"-14,1-5,0 5,-3 4,-1 7,-4 4,0 0,-4 5</inkml:trace>
  <inkml:trace contextRef="#ctx0" brushRef="#br0" timeOffset="29494.362">6943 3282,'14'-24,"10"-13,1-5,-4 5</inkml:trace>
  <inkml:trace contextRef="#ctx0" brushRef="#br0" timeOffset="29747.325">7253 2830,'0'0</inkml:trace>
  <inkml:trace contextRef="#ctx0" brushRef="#br0" timeOffset="30005.38">7423 2548,'24'-29,"12"-14,1-5,-6 6</inkml:trace>
  <inkml:trace contextRef="#ctx0" brushRef="#br0" timeOffset="32264.596">5165 3959,'43'11,"1"-3,0-1,1-2,0-2,-1-2,1-2,0-2,53 1,382 2,-310-28,-98 25,-71 3,-1 0,1 0,-1 0,0-1,1 1,-1 0,1 0,-1 0,1-1,-1 1,1 0,-1-1,0 1,1 0,-1-1,0 1,1 0,-1-1,0 1,1-1,-1 1,0-1,0 1,0-1,1 1,-1-1,0 1,0-1,0 1,0-1,0 1,0-1,0 1,0-1,0 1,0-1,0 1,0-1,0 1,-1 0,1-1,0 1,0-1,0 1,-1-1,1 1,0-1,-1 1,1 0,0-1,-1 1,1 0,0-1,-1 1,1 0,-1-1,1 1,-1 0,1 0,-1 0,-27-28,26 26,-114-132,23 33,92 100,0 1,1-1,-1 1,0 0,0-1,0 1,0 0,0 0,0-1,1 1,-1 0,0 0,0 0,0 0,0 0,0 0,0 1,0-1,0 0,0 0,1 0,-1 1,0-1,0 1,0-1,0 1,1-1,-1 1,0-1,0 1,1 0,-1-1,1 1,-1 0,0-1,1 1,-1 0,1 0,0 0,-1-1,1 1,0 0,-1 0,1 0,0 0,0 0,0 0,0 0,0 0,0 0,0-1,0 2,-5 57,5-54,3 342,-36-216,22-103,11-28,1-1,-1 1,0 0,0-1,0 1,0 0,1 0,-1-1,0 1,0 0,0 0,1-1,-1 1,0 0,1 0,-1 0,0-1,0 1,1 0,-1 0,0 0,1 0,-1 0,0 0,1 0,-1 0,0 0,1 0,-1 0,0 0,1 0,-1 0,0 0,1 0,-1 0,0 0,1 0,-1 0,0 1,1-1,-1 0,0 0,0 0,1 1,-1-1,0 0,0 0,1 1,-1-1,0 0,0 0,0 1,0-1,1 0,-1 1,0-1,0 0,0 1,0-1,0 0,0 1,27-22,224-241,-199 209,-45 49</inkml:trace>
  <inkml:trace contextRef="#ctx0" brushRef="#br0" timeOffset="33947.964">5814 1250,'-13'-26,"19"32,19 42,-2 2,-2 1,-2 1,-3 0,3 22,-11-46,16 85,-24-113,0 0,0-1,0 1,1 0,-1-1,0 1,0 0,0 0,1-1,-1 1,0 0,1 0,-1-1,0 1,0 0,1 0,-1 0,0 0,1 0,-1-1,1 1,-1 0,0 0,1 0,-1 0,0 0,1 0,-1 0,0 0,1 0,-1 0,0 0,1 0,-1 1,0-1,1 0,-1 0,0 0,1 0,-1 1,0-1,1 0,-1 0,0 1,0-1,1 0,-1 0,0 1,0-1,0 0,1 1,-1-1,0 0,0 1,0-1,0 0,0 1,0-1,1 0,-1 1,9-39,-7 29,60-213,-25 120,5 2,32-54,-60 130</inkml:trace>
  <inkml:trace contextRef="#ctx0" brushRef="#br0" timeOffset="34546.092">6407 1447,'-123'226,"115"-223,15-22,102-153,2 41,-111 130,1 0,0 0,0 0,0 0,0 0,0 0,0 0,1 0,-1 0,0 1,0-1,1 0,-1 1,0-1,1 1,-1 0,0-1,1 1,-1 0,1 0,-1 0,0 0,1 0,-1 0,1 0,-1 0,1 1,-1-1,0 0,1 1,-1-1,0 1,0 0,1-1,-1 1,0 0,0 0,0 0,0 0,0 0,0 0,0 0,0 0,0 0,0 0,-1 1,1-1,0 0,-1 0,1 1,-1-1,1 1,-1-1,0 0,0 1,0-1,0 1,27 128,10 14,-36-143,-1 1,1-1,-1 1,0-1,0 1,0-1,0 1,0-1,0 1,0-1,-1 1,1-1,0 1,-1-1,1 1,-1-1,0 1,0-1,1 0,-1 1,0-1,0 0,0 0,0 0,0 1,0-1,-1 0,1 0,0-1,0 1,-1 0,1 0,-1-1,1 1,0-1,-1 1,1-1,-1 1,0-1,1 0,-1 0,1 0,-1 0,1 0,-1 0,1 0,-1-1,1 1,-1 0,1-1,-1 1,1-1,-1 0,1 1,0-1,-1 0,1 0,0 0,-161-72,137 62</inkml:trace>
  <inkml:trace contextRef="#ctx0" brushRef="#br0" timeOffset="35497.082">5363 3056,'75'218,"-38"-64,-18-102,2-79,63-277,-77 268,23-52,-22 96,-7 5</inkml:trace>
  <inkml:trace contextRef="#ctx0" brushRef="#br0" timeOffset="35763.037">5730 3366,'0'19,"0"16,0 7,0 1,0-1,0-9</inkml:trace>
  <inkml:trace contextRef="#ctx0" brushRef="#br0" timeOffset="36277.874">5785 3254,'4'-1,"0"0,-1 1,1 0,-1 0,1 0,0 0,-1 0,1 0,-1 1,1 0,0 0,-1 0,0 0,1 1,-1-1,0 1,0 0,0 0,0 0,0 0,0 0,0 1,-1-1,1 1,-1 0,0 0,0 0,0 0,0 0,0 0,-1 0,1 1,0 1,0 15,-2-16,0-1,0 1,1 0,-1 0,1 0,0 0,0-1,0 1,0 0,1-1,0 1,-1-1,1 0,1 1,-1-1,0 0,1 0,-1 0,1-1,0 1,0-1,0 1,0-1,1 0,6 3,-6-4,0 1,0-1,0 1,0-1,-1 1,1 0,-1 1,1-1,-1 0,0 1,0 0,0 0,0 0,0 0,-1 0,1 1,-1-1,0 1,0-1,0 1,-1 0,1 0,-1 0,0 0,0 0,0 0,-1 0,0 0,1 1,-2 1,1-1,-1 1,1-1,-1 0,-1 1,1-1,-1 0,0 0,0 0,-1 0,1 0,-1 0,0-1,-1 1,1-1,-1 0,0 0,1 0,-2-1,1 1,0-1,-1 0,0 0,1-1,-1 1,-2 0,-7 3,0-1,-1-1,1 0,-1-1,0 0,0-1,0-1,0 0,-2-1,-11-1,4 0</inkml:trace>
  <inkml:trace contextRef="#ctx0" brushRef="#br0" timeOffset="36928.028">5927 3422,'5'0,"-3"0,-8 0,-1 5,-6 2,-4-1,0 4,-2 0,-2-2,2-2</inkml:trace>
  <inkml:trace contextRef="#ctx0" brushRef="#br0" timeOffset="37343.79">5871 3225,'-10'5,"-8"2,0-1</inkml:trace>
  <inkml:trace contextRef="#ctx0" brushRef="#br0" timeOffset="42300.333">7310 3422,'51'80,"-12"-20,-4 2,-1 2,12 39,-36-79,-1 1,-1-1,-1 2,-2-1,0 1,-2 0,0 0,-2 0,-1 0,-1 0,-2 0,0 0,-4 9,3-24,0 0,-1-1,-1 0,0 0,0-1,-1 1,0-1,0-1,-1 1,0-1,-1-1,0 1,0-1,-1-1,1 0,-10 4,16-10,0 0,0 0,0 0,-1 0,1-1,0 0,0 1,0-1,0 0,0 0,0-1,0 1,0-1,0 1,1-1,-1 0,0 0,1 0,0 0,-1-1,1 1,0-1,0 1,0-1,1 0,-1 1,1-1,-1 0,1 0,0 0,0 0,1-1,-1 1,0 0,1 0,0-1,-11-19,-2 2,-2 0,0 2,-1-1,-1 2,-1 0,-1 1,0 1,-10-5,28 21,-1-1,1 1,-1-1,0 0,1 1,-1-1,1 0,0 0,-1 0,1 0,0 0,-1-1,1 1,0 0,0 0,0-1,0 1,0-1,0 1,1-1,-1 1,0-1,1 1,-1-1,1 0,0 1,-1-1,1 0,0 1,0-1,0 0,0 1,1-1,-1 0,0 1,1-1,-1 0,1 1,-1-1,1 1,0-1,-1 1,1-1,0 1,1-2,9-2,1 1,-1 0,1 1,-1 0,1 1,0 0,0 1,0 0,0 1,0 0,6 2,4-2,63 5,1 3,-1 4,31 11,-77-16,113 24,-144-30,67 19,-76-18,0 1,0 0,0-1,0 1,-1-1,1 0,-1 1,1-1,-1 0,0 0,0 0,1 0,-2 0,1-1,0 1,0 0,0-1,-1 0,1 0,-1 1,0-1,-61 30,-1-3,-1-3,-41 9,3-15,93-18</inkml:trace>
  <inkml:trace contextRef="#ctx0" brushRef="#br0" timeOffset="43368.664">7874 4410,'14'-8,"41"-23,-2-2,-1-3,-1-2,-3-2,-1-2,-2-2,39-49,-67 67,-1-1,-2-1,0 0,-2-1,-2-1,0 0,-2 0,-1-1,-4-14,-3 44,0 0,0 1,0-1,1 0,-1 1,0-1,0 0,0 1,0-1,-1 0,1 1,0-1,0 0,0 1,-1-1,1 0,0 1,0-1,-1 1,1-1,-1 0,1 1,0-1,-1 1,1-1,-1 1,1 0,-1-1,0 1,1-1,-1 1,1 0,-1-1,0 1,1 0,-1 0,0 0,1-1,-1 1,0 0,1 0,-1 0,0 0,1 0,-1 0,0 0,1 1,-1-1,0 0,1 0,-1 0,0 1,1-1,-1 0,0 1,1-1,-1 0,1 1,-1-1,1 1,-1 0,-12 12,0 1,1 0,1 2,0-1,1 1,1 0,0 1,1 0,1 1,1-1,-1 7,1-8,1-1,1 1,1 1,0-1,1 0,1 1,0-1,1 1,2 14,-1-25,-1-1,1 0,0 1,1-1,-1 0,1 0,0 0,1 0,-1 0,1 0,0-1,0 1,0-1,1 0,-1 0,1 0,0 0,1-1,-1 1,0-1,1 0,0 0,-1-1,1 0,0 1,1-2,-1 1,0-1,0 1,6-1,3 0,0 0,0-1,0-1,0 0,1-1,-1-1,-1 0,1-1,0-1,-1 0,0 0,0-1,-1-1,1 0,8-7,4-5,0-1,0-1,-2-1,-1-1,-1-1,10-14,-20 23,-1 0,0-1,-1 1,-1-2,-1 1,0-1,-1-1,-1 1,0-1,-1 0,-1 0,-1 0,-1 0,0 0,-2-13,1 30,1-1,-1 1,0 0,0-1,0 1,0-1,0 1,0-1,0 1,0-1,0 1,-1 0,1-1,-1 1,1 0,-1-1,0 1,1 0,-1-1,0 1,0 0,0 0,0 0,0 0,0 0,0 0,0 0,0 0,-1 0,1 1,0-1,0 0,-1 1,1-1,-1 1,1 0,0-1,-1 1,1 0,-1 0,1 0,-1 0,1 0,0 0,-1 0,1 0,-1 1,1-1,-1 0,1 1,0-1,-1 1,1 0,0-1,0 1,-1 0,1 0,0 0,0 0,0 0,0 0,0 0,0 0,0 0,0 1,-9 11,1 0,0 0,1 1,0 0,1 0,1 1,0 0,1 0,1 0,0 1,1-1,0 1,2 0,0 0,0 0,2 0,0 0,1 0,0 0,1-1,1 1,1-1,0 0,1 0,0 0,1-1,2 2,-4-10,1 0,-1-1,1 0,0 1,1-2,-1 1,1-1,0 0,0 0,0-1,1 0,-1-1,1 1,0-1,-1-1,1 1,0-1,0-1,0 1,0-2,0 1,0-1,0 0,8-1,0-1,-1 0,1-1,-1-1,0 0,0-1,-1-1,1-1,-1 1,-1-2,2-2,7-6,-1 0,-1-2,0-1,-2 0,0-2,-1 0,-2-1,0 0,-1-1,-1-1,-2 0,-1 0,0-1,-2-1,-1 0,3-26,-11 2,1 50,0 1,-1-1,1 0,0 1,0-1,0 0,-1 1,1-1,0 0,0 1,-1-1,1 0,-1 1,1-1,-1 1,1-1,-1 1,1-1,-1 1,1-1,-1 1,0-1,1 1,-1 0,1-1,-1 1,0 0,0 0,1 0,-1-1,0 1,1 0,-1 0,0 0,0 0,1 0,-1 0,0 0,1 0,-1 1,0-1,0 0,1 0,-1 1,0-1,1 0,-1 1,1-1,-1 0,0 1,1-1,-1 1,1-1,-1 1,1-1,-1 1,1 0,0-1,-1 1,1 0,0-1,-1 1,1 0,0-1,0 1,0 0,-10 13,2 0,-1 0,2 1,0 0,1 0,0 1,2 0,0 0,-2 12,3-16,0 0,0-1,1 1,1 0,0 0,0 0,1 0,1 0,0 0,1 0,0 0,1 0,0-1,0 1,2-1,-1 0,1 0,1-1,0 1,1-1,0 0,0-1,1 0,0 0,1-1,0 1,0-2,0 0,1 0,10 5,-11-9,0 0,1 0,-1-1,1-1,-1 0,1 0,-1-1,1 0,0 0,-1-1,1 0,-1-1,1 0,-1-1,16-4</inkml:trace>
  <inkml:trace contextRef="#ctx0" brushRef="#br0" timeOffset="46282.072">2541 3818,'-490'23,"-19"10,302-18,-96 23,240-22,42-9</inkml:trace>
  <inkml:trace contextRef="#ctx0" brushRef="#br0" timeOffset="46949.512">2343 5511,'-1'-2,"-1"0,1 0,-1 0,0 1,0-1,1 0,-1 1,0-1,-1 1,1 0,0 0,0 0,-1 0,1 0,0 0,-1 1,1-1,0 1,-1-1,1 1,-1 0,1 0,-1 0,1 0,-1 1,-161 24,-22 11,-173 8,2-40,353-4,0 0,1 0,-1 0,0 0,1 0,-1-1,0 0,1 1,-1-1,1-1,-1 1,1 0,0-1,-1 0,1 0,0 0,0 0,0 0,0-1,13-17,3 12</inkml:trace>
  <inkml:trace contextRef="#ctx0" brushRef="#br0" timeOffset="47469.051">1524 3028,'-5'368,"40"722,-36 217,1-1266,-2 1,-1-1,-2 0,-2 0,-2 0,-2-1,-1 0,-2-1,-1-1,-3 0,-1-1,-1-1,-3-1,-24 30,31-48,2-5</inkml:trace>
  <inkml:trace contextRef="#ctx0" brushRef="#br0" timeOffset="47784.719">2314 4862,'-995'1034,"795"-801,116-145,72-75</inkml:trace>
  <inkml:trace contextRef="#ctx0" brushRef="#br0" timeOffset="53284.939">2004 3395,'-213'177,"-242"258,295-265,148-153</inkml:trace>
  <inkml:trace contextRef="#ctx0" brushRef="#br0" timeOffset="57648.851">169 4213,'13'66,"-4"1,-3 0,-2 1,-5 46,0-85,2 55,-5 0,-11 65,-14 38,30-168,4-25</inkml:trace>
  <inkml:trace contextRef="#ctx0" brushRef="#br0" timeOffset="58421.936">1 4354,'14'-19,"0"0,2 2,0-1,1 2,1 1,0 0,1 1,1 1,0 1,0 0,2 2,-1 0,6 0,-6 2,-1 2,1 0,0 2,0 0,1 1,-1 1,1 1,0 1,-1 1,1 1,-1 1,0 1,1 0,14 7,-29-8,0 0,0 1,-1 0,1 0,-1 1,0-1,-1 1,1 1,-1-1,0 1,0 0,0 0,-1 0,0 1,-1-1,1 1,-1 0,0 0,-1 1,0-1,0 0,0 1,-1-1,0 1,-1-1,0 1,0 0,0-1,-1 1,0-1,-1 1,1-1,-2 0,1 1,-1-1,0 0,0 0,-1-1,0 1,-4 5,-9 10,-2 0,-1-1,0 0,-1-2,-1 0,-1-2,-1-1,0 0,-1-2,-1-1,0 0,0-3,-1 0,-12 2,39-12,1 0,0 1,-1-1,1 0,0 1,-1-1,1 1,-1-1,1 0,-1 1,1-1,-1 1,1 0,-1-1,1 1,-1-1,0 1,1 0,-1-1,0 1,0 0,1-1,-1 1,0 0,0-1,0 1,0 0,0 0,0-1,0 1,0 0,0-1,0 1,0 0,0 0,-1-1,1 1,0 0,0-1,-1 1,1-1,-1 1,1 0,0-1,-1 1,1-1,-1 1,1-1,-1 1,0-1,1 1,-1-1,1 0,-1 1,0-1,1 0,-1 0,0 1,0-1,68 48,-31-24,-2 2,-1 1,-1 2,11 13,76 82,-101-113,-2-3</inkml:trace>
  <inkml:trace contextRef="#ctx0" brushRef="#br0" timeOffset="83029.94">12334 572,'29'-4,"23"-3,13-4,1 0,-7 1,-9 3,-7 3,-7 1,-5 2,-2 1,-6 5,-13 2,-7-1</inkml:trace>
  <inkml:trace contextRef="#ctx0" brushRef="#br0" timeOffset="83278.009">12418 826,'34'-5,"29"-1,10-5,-3 0,-8 1,-11 3,-8 3,-8 1,-9 2</inkml:trace>
  <inkml:trace contextRef="#ctx0" brushRef="#br0" timeOffset="83908.894">13265 205,'94'-25,"-39"9,0 3,1 1,1 3,38 0,-90 8,1 0,-1 0,0 1,0-1,0 1,1 0,-1 1,0-1,0 1,0 0,1 0,-1 1,0-1,-1 1,1 1,0-1,0 0,-1 1,0 0,1 0,-1 0,0 1,-1 0,1-1,-1 1,1 0,-1 1,0-1,-1 1,1-1,-1 1,0 0,0 0,0 0,-1 0,1 0,-1 0,-1 0,1 0,-1 2,-5 9,-1 0,-1 0,0 0,-1-1,-1 0,0-1,-1 0,-1 0,0-1,0 0,-2-1,1-1,-7 4,-7 11,-27 23,30-28,0 1,1 0,1 2,2 0,-9 14,26-34,-1-1,1 1,0-1,0 1,1 0,-1-1,1 1,0 0,0 0,0 0,0 0,1 0,-1 0,1 1,0-1,0 0,1 0,-1 0,1 0,0 0,0 0,0 0,1 0,-1 0,1-1,0 1,0-1,1 1,-1-1,0 0,1 1,0-1,0-1,0 1,0 0,0-1,1 1,-1-1,1 0,0 0,-1-1,24 10,0-1,1-1,0-2,0-1,1-1,-1-1,1-2,0-1,0-1,23-3,-40 3,-3 0,1 0,-1-1,0 0,1 0,-1-1,0 0,0-1,0 0,0 0,0-1,-1 0,0 0,0-1,0-1,0 1,-1-1,6-8</inkml:trace>
  <inkml:trace contextRef="#ctx0" brushRef="#br0" timeOffset="84329.142">14225 121,'153'485,"-99"-303,-54-181,0-1,0 1,0-1,0 1,1-1,-1 1,0-1,0 1,0-1,0 1,1-1,-1 0,0 1,0-1,1 1,-1-1,0 0,1 1,-1-1,0 0,1 1,-1-1,1 0,-1 0,1 1,-1-1,0 0,1 0,-1 0,1 0,-1 0,1 0,-1 1,1-1,-1 0,1 0,-1 0,1-1,-1 1,1 0,-1 0,1 0,-1 0,0 0,1 0,-1-1,1 1,-1 0,1 0,-1-1,0 1,1 0,-1-1,0 1,1 0,-1-1,0 1,1 0,-1-1,0 1,0-1,0 1,1-1,-1 1,0-1,14-35,-12 30,201-730,-200 724</inkml:trace>
  <inkml:trace contextRef="#ctx0" brushRef="#br0" timeOffset="84694.805">14817 572,'0'24,"0"13,0 5,0-1,0-1,0-3,0-4,0-6</inkml:trace>
  <inkml:trace contextRef="#ctx0" brushRef="#br0" timeOffset="85213.121">14733 545,'109'-33,"83"-15,-190 47,0 1,0-1,0 0,0 1,0 0,0-1,0 1,0 0,1 0,-1 0,0 0,0 1,0-1,0 1,0-1,0 1,0-1,0 1,0 0,-1 0,1 0,0 0,0 0,-1 1,1-1,0 1,-1-1,0 1,1-1,-1 1,0 0,0-1,0 1,0 0,0 0,0 0,0 0,-1 0,1 0,-1 0,1 0,-1 0,0 0,0 0,0 0,0 0,0 0,-1 0,1 0,0 0,-1 1,0-2,1 1,-1 0,-82 116,82-113,0-1,1 0,-1 0,1 0,0 1,0-1,0 0,1 0,-1 1,1-1,0 0,0 0,1 0,-1 0,1 0,0 0,0-1,0 1,1-1,-1 1,1-1,0 0,0 0,0 0,0 0,0 0,1-1,-1 1,1-1,0 0,-1 0,1-1,0 1,0-1,1 1,29 23,-31-24,0 1,-1 0,0 0,1 0,-1 0,0 0,0 0,0 0,0 1,0-1,-1 1,1-1,-1 1,1 0,-1 0,0-1,0 1,0 0,-1 0,1 0,-1 0,0 0,1 0,-1 0,-1 0,1 0,0 0,-1 0,1 0,-1 0,0 0,0 0,0 0,-1-1,1 1,0 0,-1-1,0 1,0-1,0 1,0-1,0 0,0 0,0 0,-1 0,1-1,-1 1,1 0,-1-1,0 0,0 0,1 1,-2-1,-14 1,1-1,0-1,-1 0,1-2,-1 1,1-2,0-1,0 0,1-1,-1 0,1-2,-10-5,1 2</inkml:trace>
  <inkml:trace contextRef="#ctx0" brushRef="#br0" timeOffset="82060.461">10838 205,'3'2,"0"0,0 0,0 0,0 0,-1 0,1 1,-1-1,1 1,-1 0,0 0,0-1,0 1,0 1,-1-1,1 0,-1 0,1 4,1-2,20 50,-2 1,-3 1,-2 1,1 17,-4-15,2-1,4-1,1-1,7 7,-20-47,-5-11,0 0,1-1,0 1,-1 0,2-1,-1 0,1 0,-1 0,1 0,1-1,-1 1,1-1,0 0,-4-4,1-1,-1 1,0 0,0-1,1 1,-1-1,0 0,0 1,0-1,0 0,0 0,0 0,0 0,0 0,0 0,0 0,0 0,0 0,-1 0,1 0,0 0,-1-1,1 1,-1 0,0 0,1-1,-1 1,0 0,0-1,0 1,0 0,0-2,2-1,114-391,-6 87,-78 204,-32 98,-1 7</inkml:trace>
  <inkml:trace contextRef="#ctx0" brushRef="#br0" timeOffset="82697.356">11543 770,'-17'33,"1"2,2 0,1 1,2 0,0 4,11-40,-1 1,0 0,1 0,-1-1,0 1,1 0,-1 0,1 0,-1 0,1 0,-1 0,1 0,0 0,0-1,-1 1,1 0,0 0,0 0,0 1,0-1,0 0,0 0,0 0,1 0,-1 0,0-1,0 1,1 0,-1 0,1 0,-1 0,1 0,-1 0,1 0,0-1,-1 1,1 0,0 0,-1-1,1 1,0-1,0 1,0 0,0-1,-1 0,1 1,0-1,0 1,0-1,0 0,0 0,0 0,0 1,0-1,0 0,0 0,1 0,111-136,32-49,-144 183,0 0,1 1,-1-1,1 0,-1 1,1 0,0-1,-1 1,1 0,0 0,0 0,0 0,0 0,0 0,0 0,0 1,1-1,-1 1,0-1,0 1,0 0,0 0,1 0,-1 0,0 1,0-1,0 0,1 1,-1 0,0-1,0 1,0 0,0 0,0 0,0 0,-1 1,1-1,0 0,-1 1,1-1,-1 1,1 0,-1-1,1 1,-1 0,0 0,1 1,4 11,0-1,-1 1,0 0,-1 0,0 1,-2-1,1 1,-1 4,10 50,13 34,-27-102,1 0,-1 0,0 0,0 0,1-1,-1 1,0 0,0-1,0 0,0 1,0-1,1 0,-1 0,0 0,0 0,0 0,0 0,0-1,0 1,0-1,0 1,1-1,-1 0,0 1,0-1,1 0,-1 0,1 0,-1-1,1 1,-1 0,1-1,0 1,-1-1,1 1,0-1,0 0,-3-1,-151-134,121 112,18 18</inkml:trace>
  <inkml:trace contextRef="#ctx0" brushRef="#br0" timeOffset="88964.79">18570 234,'34'168,"-11"1,-12-76,5-1,24 84,-36-162,1-1,0 0,1-1,0 1,1-1,0-1,1 1,7 7,-15-19,1 1,-1 0,1 0,-1-1,1 1,-1 0,1-1,0 1,-1-1,1 1,0-1,-1 1,1-1,0 1,0-1,0 0,-1 1,1-1,0 0,0 0,0 1,0-1,0 0,-1 0,1 0,0 0,0 0,0 0,0-1,0 1,-1 0,1 0,0-1,0 1,0 0,0-1,-1 1,1-1,0 1,-1-1,1 1,0-1,-1 1,1-1,0 0,-1 0,1 1,-1-1,1 0,-1 0,1 0,15-47,-16 47,38-211,87-323,-102 407,-22 129,-2 11</inkml:trace>
  <inkml:trace contextRef="#ctx0" brushRef="#br0" timeOffset="89376.939">19277 883,'-4'-3,"0"0,0 1,0 0,0 0,0 0,0 0,-1 1,1 0,-1-1,1 2,-1-1,1 0,-1 1,1 0,-1 0,1 0,-1 1,1 0,-1-1,1 2,-1-1,1 0,0 1,-1 0,1 0,0 0,0 0,1 1,-1 0,0-1,1 1,0 1,-1-1,1 0,1 1,-1 0,0-1,1 1,0 0,0 0,0 1,0-1,0 3,0-2,0 1,1-1,0 0,0 1,0 0,0-1,1 1,0-1,0 1,1-1,0 1,0 0,0-1,0 0,1 1,0-1,0 0,0 0,1 0,0 0,0 0,0-1,0 1,1-1,0 0,0 0,0 0,0 0,0-1,1 0,0 0,0 0,0 0,0-1,0 0,0 0,0 0,1-1,-1 0,4 1,3 0,1-1,-1-1,0 0,0 0,0-1,0-1,0 0,0 0,0-1,0-1,-1 0,0-1,9-4,4-3</inkml:trace>
  <inkml:trace contextRef="#ctx0" brushRef="#br0" timeOffset="89637.775">19644 629,'43'5,"38"-4,10-1,-5-1,-13-1,-14 1,-12 0,-9 0,-7 1,-3 0,-7 0</inkml:trace>
  <inkml:trace contextRef="#ctx0" brushRef="#br0" timeOffset="89877.841">19812 855,'43'5,"34"1,13 0,-4-1,-7-2,-12-5,-7-4,-11 1,-7 0,-7 2,-9 0</inkml:trace>
  <inkml:trace contextRef="#ctx0" brushRef="#br0" timeOffset="90146.481">21280 459,'-43'15,"1"1,1 2,0 1,1 3,2 1,0 2,1 1,2 2,-12 14,41-37,-1 0,1 1,0-1,0 2,0-1,1 1,0-1,0 1,1 1,0-1,0 1,1 0,0-1,0 1,1 1,0-1,0 0,1 1,0-1,1 0,0 1,0-1,0 1,1-1,1 1,-1-1,1 0,1 0,0 0,0 0,0 0,1-1,0 1,0-1,1 0,1 1,8 2,1 0,0-1,0-1,1 0,0-1,0-1,1 0,-1-2,1 0,0 0,1-2,-1 0,0-1,1-1,-1 0,1-1,2-2,8 0,-1-1,0-1,0-1,0-2,-1-1,0 0,-1-2,0-1,0-2,-2 0,1-1,-2-1,0-1,-1-1,-1-1,-1-1,-1-1,0 0,7-14,-21 28,1-1,-1 0,0 0,-1 0,0 0,0-1,-1 1,0-1,-1 0,0 1,0-1,-1 0,0 0,0 0,-1 1,0-1,0 0,-1 0,-1 1,1 0,-1-1,-1 1,0 0,0 0,0 1,-1-1,0 1,0 0,-6-6,-2 1,-1 0,0 1,0 0,-1 2,0-1,-1 2,0 0,-1 0,1 2,-1 0,0 1,-1 1,1 0,-1 2,0 0,-6 0,-18 0</inkml:trace>
  <inkml:trace contextRef="#ctx0" brushRef="#br0" timeOffset="90378.264">20631 798,'486'-26,"-239"11,153-1,-62 46,-310-30,-3 0</inkml:trace>
  <inkml:trace contextRef="#ctx0" brushRef="#br0" timeOffset="87959.722">17442 375,'-12'-5,"0"0,-1 1,1 0,-1 1,0 0,0 1,0 0,0 2,0-1,0 1,0 1,0 1,0 0,0 0,-2 2,-29 7,1 3,1 1,1 3,-21 11,-10 4,70-32,1-1,-1 1,0-1,1 1,-1 0,0-1,1 1,0 0,-1 0,1 0,-1 0,1 0,0 1,0-1,0 0,-1 1,1-1,0 1,1-1,-1 1,0-1,0 1,1-1,-1 1,1 0,-1-1,1 1,0 0,0-1,0 1,0 0,0 0,0-1,0 1,0 0,1 0,-1-1,1 1,-1 0,1-1,-1 1,1-1,0 1,0-1,0 1,0-1,0 0,0 1,1-1,-1 0,0 0,0 0,1 0,-1 0,1 0,-1 0,1 0,0-1,-1 1,2 0,16 7,-1-1,1 0,0-1,1-2,-1 0,1-1,9 1,41 6,-67-10,0-1,-1 1,1 0,0 0,-1 0,1 0,0 1,0-1,-1 1,1-1,0 1,-1 0,1 0,-1 0,1 1,-1-1,0 0,1 1,-1 0,0-1,0 1,0 0,0 0,-1 0,1 0,0 1,-1-1,1 0,-1 1,0-1,0 1,0-1,0 1,0 0,-1-1,1 1,-1 0,0 0,0-1,0 1,0 0,0-1,0 1,-1 3,-7 6,-1 0,0 0,-1-1,0 0,-1-1,0 0,0 0,-1-1,0-1,-13 7,-6 6,-49 28,61-40,1 1,1 0,0 2,1 0,0 1,0 1,-10 12,24-24,0 0,1 1,-1-1,1 0,-1 1,1-1,0 1,0 0,0-1,0 1,0 0,0 0,1 0,0 0,-1-1,1 1,0 0,0 0,1 0,-1 0,1 0,-1-1,1 1,0 0,0 0,0-1,0 1,1 0,-1-1,1 0,-1 1,1-1,0 0,0 0,0 0,0 0,0 0,1 0,-1 0,0-1,1 0,0 1,-1-1,2 0,11 7,1-1,1-1,-1-1,1 0,0-1,0-1,1-1,-1 0,0-1,1-1,-1-1,1 0,-1-1,0-1,14-5,-24 7,0-1,-1 0,0-1,1 1,-1-1,0-1,0 1,-1-1,1 0,-1 0,0 0,0-1,0 0,0 0,-1 0,0-1,3-4,1-8</inkml:trace>
  <inkml:trace contextRef="#ctx0" brushRef="#br0" timeOffset="88211.87">17159 65,'-22'325,"16"192,-23-56,41-351,-6-86</inkml:trace>
  <inkml:trace contextRef="#ctx0" brushRef="#br0" timeOffset="95897.431">22578 1024,'0'0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0:59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198 141,'-4'13,"0"1,1-1,0 1,1 0,1 0,0 0,1 0,0 0,1 3,0-6,38 404,-15-219,-21-167,0 16,2 1,3-1,1 0,2-1,16 41,-26-83,-1 1,1-1,0 1,0-1,0 0,0 1,0-1,1 0,-1 0,1 0,-1 0,1 0,0 0,0 0,0 0,0-1,0 1,0-1,0 0,0 1,1-1,-1 0,0 0,1 0,-1-1,1 1,-1-1,1 1,0-1,-1 0,1 0,-1 0,1 0,-1 0,1-1,0 1,-1-1,0 0,1 1,-1-1,2-1,14-11,-1 0,0-1,-2 0,1-1,-2-1,0-1,-1 0,-1-1,0 0,-2-1,0 0,7-19,2 2,68-138,-87 173,0 0,0-1,0 1,0 0,0 0,0 0,1 0,-1 0,0-1,0 1,1 0,-1 0,1 0,-1 0,1 0,-1 0,1 0,0 0,-1 0,1 1,0-1,0 0,0 0,0 1,0-1,-1 0,1 1,0-1,0 1,1-1,-1 1,0-1,0 1,0 0,0 0,0 0,0-1,0 1,1 0,-1 0,0 0,0 1,0-1,0 0,0 0,0 1,1-1,-1 0,0 1,0-1,0 1,0 0,0-1,-1 1,1 0,1 0,69 259,-64-246,0 0,0 0,1 0,1-1,1 0,-1-1,2 0,0-1,0 0,1-1,0 0,1-1,0 0,1-1,-1 0,2-1,-1-1,1 0,0-1,2 0,-11-5,0 1,0-2,0 1,-1-1,1 1,0-2,0 1,-1-1,1 1,-1-2,1 1,-1-1,0 1,0-1,0-1,-1 1,1-1,-1 0,1 0,-1 0,0 0,-1-1,3-2,62-123,22-195,-46 139,13-142,-26 106,-26 200</inkml:trace>
  <inkml:trace contextRef="#ctx0" brushRef="#br0" timeOffset="928.387">1666 0,'17'511,"-5"-97,13-238,-25-175,0 0,0 0,0 0,1 0,-1 0,0 0,0 0,0 0,1 0,-1 0,0 0,1 0,-1-1,1 1,-1 0,1 0,0 0,-1-1,1 1,0 0,-1 0,1-1,0 1,0-1,0 1,-1-1,1 1,0-1,0 0,0 1,0-1,0 0,0 0,0 1,0-1,0 0,0 0,0 0,0 0,0 0,0 0,0-1,0 1,0 0,0 0,-1-1,1 1,0-1,0 1,0-1,0 1,44-36,-41 31,65-67,-47 47,1 0,0 2,2 1,1 1,0 1,17-8,-42 27,0 0,0 0,1 0,-1 0,0 1,1-1,-1 0,0 1,1-1,-1 1,1 0,-1-1,1 1,-1 0,1 0,-1 0,1 0,-1 0,1 0,-1 0,1 1,-1-1,1 1,-1-1,0 1,1-1,-1 1,0 0,1-1,-1 1,0 0,0 0,1 0,-1 0,0 0,0 0,0 1,-1-1,1 0,0 0,0 1,-1-1,1 0,-1 1,1-1,-1 1,1-1,-1 1,0-1,0 1,0 0,27 172,17-60,-17-79,-12-29</inkml:trace>
  <inkml:trace contextRef="#ctx0" brushRef="#br0" timeOffset="1830.056">2484 1016,'19'-4,"-1"0,0-1,0-1,0-1,-1-1,0 0,0-1,-1 0,0-2,0 0,-2-1,2-1,-14 11,0 0,0 0,-1-1,1 1,0 0,-1-1,0 1,1-1,-1 1,0-1,-1 0,1 0,0 1,-1-1,1 0,-1 0,0 0,0 1,0-1,0 0,-1 0,1 0,-1 1,0-1,1 0,-1 1,0-1,-1 0,1 1,0-1,-1 1,1 0,-1-1,0 1,0 0,0 0,0 0,0 0,0 1,-1-1,1 1,-1-1,1 1,-1 0,1 0,-1 0,0 0,1 0,-1 0,0 1,0 0,0-1,1 1,-1 0,0 0,0 1,0-1,1 0,-1 1,0 0,0 0,1 0,-1 0,1 0,-12 5,0 1,1 1,0 1,0-1,1 2,0 0,1 0,0 1,0 0,2 1,-1 1,1-1,1 1,1 1,-1-1,2 1,0 0,1 1,0 0,1 1,3-11,0 0,1 0,-1 0,1 0,0 0,1 0,-1 0,1 0,0 0,0 0,0 0,1 0,0 0,0-1,0 1,0-1,1 1,0-1,0 0,0 0,0 0,1 0,0-1,-1 1,1-1,0 0,1 0,-1-1,1 1,-1-1,1 0,-1 0,1 0,0-1,0 1,0-1,0-1,0 1,3-1,25 0,0-1,1-2,-2-2,1-1,0-1,-1-2,-1-1,0-2,0-1,-1-1,-1-1,16-12,-34 22,0 0,0-1,0 0,-1-1,0 0,0-1,-1 0,0 0,-1-1,1 0,-2 0,1-1,-1 0,-1-1,0 1,0-1,-1 0,-1-1,1 1,0-9,-8-51,2 70,1-1,-1 0,0 1,1-1,-1 1,0-1,0 1,0 0,0-1,0 1,0 0,0 0,-1 0,1 0,0 0,-1 0,1 0,-1 0,1 0,-1 0,1 1,-1-1,1 1,-1-1,0 1,1 0,-1 0,1-1,-1 1,0 0,1 1,-1-1,0 0,1 0,-1 1,0-1,1 1,-1-1,-1 1,-12 6,0 1,1 0,0 1,0 0,0 1,2 0,-1 1,1 1,1 0,0 1,0 0,2 0,0 1,0 0,1 1,1 0,-1 4,4-14,1 1,0 0,0 0,1 1,0-1,0 1,0-1,1 1,0-1,0 1,1 0,0 0,0-1,1 1,-1 0,1-1,1 1,-1-1,1 1,0-1,1 1,0-1,0 0,0 0,0-1,1 1,4 4,1-3,0 0,1 0,0-1,0-1,0 1,1-2,0 1,0-2,0 1,0-1,1-1,-1 0,1-1,0 0,-1-1,1 0,-1-1,1 0,0-1,-1 0,0-1,1 0,-1-1,0 0,0-1,32-11,-1-2,0-1,-2-3,-1-1,0-2,-2-1,-1-2,-1-2,2-5,-7 6,-2-2,-2 0,0-2,-2 0,-2-2,-1-1,-2 0,-1-1,-2-2,-2 1,-1-2,2-16,-13 50,0 1,0-1,-1 1,1-1,-1 1,0-1,-1 0,1 0,-1 1,-1-1,1 0,-1 0,0 1,0-1,0 0,-1 1,0-1,0 1,0 0,-1 0,0 0,0 0,0 0,0 0,-1 1,0 0,0 0,0 0,0 0,-1 0,0 1,0 0,1 0,-2 0,1 1,0-1,0 1,-1 0,1 1,-1 0,0 0,-2 2,-1 2,1-1,-1 1,1 1,0-1,0 1,1 1,-1 0,1 0,0 0,0 1,1 0,-1 0,1 0,1 1,-1 0,1 0,0 1,1-1,0 1,0 0,1 0,0 1,-1 3,-6 15,1 1,1 0,2 1,0 0,2 0,1 0,2 0,1 0,1 1,1-1,4 15,13 78,-17-87,2 0,2 0,1-1,1 0,2 0,2-1,0 0,3-1,0-1,13 18,5-21,-15-20</inkml:trace>
  <inkml:trace contextRef="#ctx0" brushRef="#br0" timeOffset="2816.914">4403 1439,'127'-90,"-5"-5,84-86,-192 170,0-1,-1 0,0-1,-1 0,0-1,-1 0,-1-1,0 0,-1-1,-1 0,0 0,-1-1,-1 0,-1 0,0 0,-1-1,-1 0,-1 0,0-8,-2 22,0-1,0 1,0 0,-1 0,0 0,0 0,0 0,-1 0,1 0,-1 0,0 1,0-1,0 1,0-1,-1 1,0 0,1 0,-1 0,0 0,0 0,-1 0,1 1,-1 0,1 0,-1 0,0 0,1 0,-1 1,0 0,0-1,0 2,0-1,0 0,-1 1,1 0,0 0,0 0,0 0,0 0,0 1,0 0,0 0,0 0,0 1,0-1,0 1,0 0,1 0,-1 0,1 0,-1 1,1 0,-1 0,0 1,0 0,0 1,1-1,0 1,0-1,0 1,0 0,1 0,0 0,0 0,0 1,1-1,-1 0,1 1,1-1,-1 1,1 0,0-1,0 1,0-1,1 1,0-1,0 1,1-1,-1 0,1 1,0-1,1 0,-1 0,1 0,0-1,0 1,0-1,1 1,0-1,-1 0,2 0,-1-1,0 1,1-1,-1 0,1 0,0-1,0 1,1-1,192 32,-194-34,0 0,0 1,0-1,0 1,-1 0,1 0,0 0,0 0,-1 1,1 0,0 0,-1 0,0 0,1 0,-1 1,0-1,0 1,-1 0,1 0,0 0,-1 0,0 0,0 1,0-1,0 1,0-1,-1 1,1 0,-1-1,0 1,0 0,-1 0,1 0,-1 0,0 0,0 0,0 0,0 0,-1 3,-53 129,11-45,43-89,-1 0,1 0,-1 0,1 0,0 0,0 0,-1 0,2 1,-1-1,0 0,0 0,1 0,-1 0,1 0,-1 0,1 0,0 0,0 0,0 0,0-1,0 1,1 0,-1-1,0 1,1 0,-1-1,1 0,-1 1,1-1,0 0,0 0,0 0,-1 0,1 0,0 0,0-1,0 1,0 0,1-1,-1 0,0 1,0-1,0 0,0 0,0 0,0-1,0 1,0 0,0-1,0 0,0 1,0-1,0 0,0 0,0 0,0 0,0 0,-1 0,2-1,155-88,-133 73</inkml:trace>
  <inkml:trace contextRef="#ctx0" brushRef="#br0" timeOffset="3078.751">5617 988,'-18'34,"1"1,2 1,1 0,3 1,-7 32,17-66,-1-1,1 1,0-1,1 1,-1 0,0 0,1-1,-1 1,1 0,0 0,0 0,0-1,1 1,-1 0,0 0,1-1,0 1,0 0,0-1,0 1,0 0,0-1,1 0,-1 1,1-1,0 0,-1 0,1 0,0 0,0 0,1 0,-1 0,0-1,0 1,1-1,-1 1,1-1,0 0,-1 0,1 0,0-1,-1 1,1-1,0 1,0-1,0 0,1 0,7-4,1-1,0-1,-1 1,0-2,-1 0,1 0,-1-1,-1 0,1 0,-1-1,-1 0,0-1,0 0,-1 0,0-1,-1 0,0 0,-1-1,0 1,0-1,0-8,-1 14,-2 0,1-1,-1 0,0 1,0-1,0 0,-1 0,-1 0,1 0,-1 0,0 0,0 0,-1 0,0 1,0-1,-1 0,0 0,0 1,0-1,-1 1,0-1,0 1,-1 0,0 0,0 1,0-1,-1 1,0 0,0 0,0 0,0 1,-1-1,0 2,1-1,-3 0,-46-8,29 10</inkml:trace>
  <inkml:trace contextRef="#ctx0" brushRef="#br0" timeOffset="3468.583">6294 338,'-18'25,"1"0,1 1,1 1,2 1,0 0,2 0,1 1,1 0,-4 29,-22 275,33-299,-5 47,-3-1,-5-1,-2 0,-10 4,54-98,52-107,-65 97</inkml:trace>
  <inkml:trace contextRef="#ctx0" brushRef="#br0" timeOffset="3800.846">6577 282,'-29'251,"11"-139,-55 246,12-60,62-299,-1 1,1-1,0 1,0 0,-1-1,1 1,0 0,0 0,0-1,0 1,0 0,-1 0,1 0,0 0,0 0,0 0,0 0,0 0,-1 1,1-1,0 0,0 1,0-1,0 0,-1 1,1-1,0 1,-1-1,1 1,0-1,-1 1,1-1,0 1,-1 0,1-1,-1 1,1 0,-1 0,1-1,-1 1,0 0,0 0,1 0,-1-1,0 1,0 0,0 0,0 0,0 0,0 0,0 0,0-1,0 1,0 0,0 0,0 0,-1 0,1-1,0 1,-1 1,14-16,-1-1</inkml:trace>
  <inkml:trace contextRef="#ctx0" brushRef="#br0" timeOffset="4050.966">6802 988,'-14'38,"-5"23,0 5,0-3,2-9,4-7,10-13,4-11</inkml:trace>
  <inkml:trace contextRef="#ctx0" brushRef="#br0" timeOffset="4213.055">6859 508,'0'0</inkml:trace>
  <inkml:trace contextRef="#ctx0" brushRef="#br0" timeOffset="4620.228">6972 1326,'190'-390,"-184"380,34-34,-38 44,-1 1,0 0,1 0,-1 0,0 0,0 0,0 1,0-1,0 0,0 0,0 1,0-1,0 1,-1-1,1 1,-1-1,1 1,-1-1,1 1,-1-1,0 1,0 0,0-1,0 1,0 0,0-1,0 2,0-1,-1 261,1-260,0-1,1 1,-1-1,1 1,-1-1,1 1,0-1,0 0,0 1,0-1,0 0,0 0,1 1,-1-1,1 0,-1-1,1 1,0 0,0 0,0-1,0 1,0-1,0 1,0-1,0 0,1 0,-1 0,0 0,1-1,-1 1,1 0,-1-1,1 0,-1 0,3 0,2 0,0 0,-1-1,1 0,-1 0,1-1,-1 0,1 0,-1 0,0-1,0 0,0 0,0-1,0 0,9-10,0-1,-1 0,-1-2,-1 1,0-2,-1 1,-1-2,0 1,-1-1,3-13,7-25,-12 32</inkml:trace>
  <inkml:trace contextRef="#ctx0" brushRef="#br0" timeOffset="5213.748">7875 846,'-15'5,"0"2,0-1,0 2,1-1,0 2,1 0,0 1,0 0,1 1,0 0,1 1,1 1,-1-1,2 2,0-1,1 1,0 1,1-1,0 1,2 0,0 1,0-1,1 1,1 0,1 0,0 10,1-23,1 0,0 0,0 0,0 0,0 0,0-1,0 1,1 0,0 0,-1 0,1-1,0 1,0 0,0-1,1 1,-1-1,1 1,-1-1,1 0,0 1,0-1,0 0,0 0,0-1,1 1,-1 0,0-1,1 1,-1-1,1 0,0 0,-1 0,1 0,0 0,0-1,0 1,-1-1,1 1,0-1,0 0,0-1,0 1,0 0,-1-1,1 1,0-1,0 0,-1 0,3-1,7-7,-1-1,0 0,-1 0,0-1,-1-1,0 1,-1-2,0 1,0-1,3-10,7-10,-2 6,0 1,2 1,1 0,1 2,1 0,4-2,44-16,-67 40,-1 1,1-1,0 0,-1 1,1 0,0-1,0 1,-1 0,1 0,0 0,0 0,0 0,-1 1,1-1,0 0,0 1,-1-1,1 1,0 0,-1 0,1-1,-1 1,1 0,-1 0,1 1,-1-1,0 0,0 0,1 1,-1-1,0 0,0 1,0-1,0 1,-1 0,1-1,0 1,-1 0,1-1,-1 1,1 1,2 19,0 1,-1-1,-2 1,0 0,-1-1,-2 1,-4 20,3-14,-100 621,99-612,-2-1,-1-1,-1 1,-3-1,0-1,-3 0,0-1,-3-1,0 0,-2-1,-2-2,-2 2,22-28,-1-1,1 1,-1-1,1 0,-1 0,0 0,0 0,-1-1,1 1,0-1,-1 0,0 0,1 0,-1 0,0-1,0 1,0-1,0 0,0 0,0-1,0 1,-1-1,1 0,0 0,0 0,0 0,0-1,-1 0,1 0,0 0,0 0,0-1,1 1,-1-1,0 0,1 0,-1-1,1 1,0-1,-1 1,1-1,0 0,1 0,-1-1,1 1,-2-2,-1-12,0-1,0 1,2-1,0 0,1-1,1 1,1 0,0-1,2 1,0-5,2-9,2 0,1 0,1 0,2 1,1 1,1-1,2 2,1 0,1 1,1 0,2 1,0 1,2 1,1 1,1 1,1 1,15-10,92-43,-102 61</inkml:trace>
  <inkml:trace contextRef="#ctx0" brushRef="#br0" timeOffset="6198.266">9117 734,'-2'0,"1"0,-1 0,0 0,1 0,-1 0,1 0,-1 1,1-1,-1 0,1 1,-1-1,1 1,0 0,-1-1,1 1,0 0,-1 0,1 0,0 0,0 0,0 0,0 0,0 0,0 1,0-1,0 0,0 1,1-1,-1 0,0 1,1-1,-1 1,1 1,-9 16,0 1,2 1,0-1,2 1,0 0,2 1,0-1,1 1,1-1,1 1,1 0,2 10,-3-29,1 1,-1 0,1-1,-1 1,1-1,0 0,1 1,-1-1,1 0,-1 0,1 1,0-1,0 0,0-1,0 1,1 0,-1-1,1 1,0-1,0 0,-1 0,1 0,1 0,-1 0,0-1,0 0,1 1,-1-1,0 0,1-1,-1 1,1 0,0-1,-1 0,1 0,-1 0,1 0,-1-1,1 0,-1 1,1-1,2-1,9-4,0-1,0 0,-1-1,0 0,-1-1,0-1,0 0,-1 0,3-5,21-15,-10 7,55-32,-79 56,1 0,-1 0,0 0,0 0,1 0,-1 0,0 1,0-1,0 1,0 0,-1-1,1 1,0 0,-1 0,1 0,-1 0,1 0,-1 1,0-1,0 0,0 1,-1-1,1 0,0 1,-1-1,1 1,-1-1,0 1,0-1,0 1,0-1,-1 1,1-1,0 1,-1-1,0 1,0-1,0 1,1 2,18 102,-17-105,0 1,1 0,-1-1,1 1,-1-1,1 1,0-1,0 0,0 0,0 1,0-2,0 1,1 0,-1 0,1-1,-1 1,1-1,0 0,-1 0,1 0,0 0,0 0,0 0,0-1,0 0,0 1,0-1,-1 0,1 0,0-1,0 1,0-1,0 1,3-2,6-4,0 0,0 0,-1-2,0 1,0-1,0-1,-1 0,-1-1,6-6,-10 11,12-16,-1-1,-1 0,-1-2,-1 0,-1 0,-1-1,-1 0,0-8,7-15,-13 36</inkml:trace>
  <inkml:trace contextRef="#ctx0" brushRef="#br0" timeOffset="6486.101">10612 225,'-439'713,"221"-417,206-278</inkml:trace>
  <inkml:trace contextRef="#ctx0" brushRef="#br0" timeOffset="6996.019">10274 1355,'280'-431,"-276"424,-3 4,1 0,-1 0,1 0,0 0,-1 1,1-1,1 0,-1 1,0-1,1 1,-1 0,1 0,0 0,-1 0,1 0,0 0,0 1,1-1,-3 3,0 1,0-1,0 1,0-1,0 1,-1-1,1 1,0 0,-1-1,0 1,1 0,-1-1,0 1,0 0,0-1,0 1,0 0,0-1,-1 1,1 0,0-1,-1 1,1 0,-1-1,0 1,0 0,0 4,-19 71,15-63,0 0,1 0,1 0,0 0,1 1,0-1,2 1,-1-1,2 1,0-1,0 1,2 1,-2-12,1-1,-1 0,1 1,0-1,0 0,0 0,1 0,-1 0,1-1,-1 1,1-1,0 1,0-1,0 0,0 0,0-1,1 1,-1 0,0-1,1 0,-1 0,1 0,0 0,-1-1,1 1,0-1,-1 0,1 0,0 0,-1-1,1 1,0-1,-1 0,1 0,-1 0,1 0,-1-1,0 1,1-1,-1 0,0 0,0 0,0-1,-1 1,2-1,19-14,-1 0,0-1,-1-1,-1-1,-1-1,-1 0,-1-2,-1 0,-1-1,-1 0,-1-1,-1-1,-1 0,3-14,-11 22,-3 5</inkml:trace>
  <inkml:trace contextRef="#ctx0" brushRef="#br0" timeOffset="7294.912">11233 846,'-9'23,"-3"4,1 1,1 1,2 0,0 0,2 0,2 1,0 0,2 0,2 28,0-55,0 0,0 0,1-1,0 1,-1 0,1 0,0-1,0 1,1 0,-1-1,0 1,1-1,0 0,-1 1,1-1,0 0,0 0,0 0,0 0,1-1,-1 1,1-1,-1 1,1-1,-1 0,1 0,0 0,-1 0,1 0,0 0,0-1,0 0,-1 1,1-1,0 0,0 0,0-1,2 1,5-2,-1 0,1 0,-1-1,1 0,-1 0,0-1,0-1,-1 1,1-1,6-6,-3 0,0 0,0-1,-1 0,-1-1,0 0,-1 0,0-1,-1 0,-1-1,0 0,-1 0,-1-1,0 1,-1-1,-1 0,0 0,-1-6,-1 16,0 1,0 0,-1-1,0 1,0-1,-1 1,1 0,-1-1,0 1,-1 0,1 0,-1 0,0 0,-1 0,1 0,-1 0,0 1,0-1,0 1,0 0,-1 0,0 0,0 0,0 1,0 0,0 0,-1 0,0 0,1 0,-1 1,0 0,0 0,0 1,-1-1,1 1,0 0,-1 0,1 1,0-1,-1 1,-1 1,-50 17,31-8</inkml:trace>
  <inkml:trace contextRef="#ctx0" brushRef="#br0" timeOffset="8652.53">12136 1326,'78'-53,"-3"-4,-3-3,-2-4,34-41,-62 60,-28 28,0 1,1 1,0 1,2 0,-1 1,1 0,1 1,1 2,18-9,-33 17,1 1,-1 0,1 1,0-1,-1 1,1 0,-1 0,1 0,0 1,-1-1,1 1,-1 0,1 1,-1-1,0 1,0 0,1 0,-1 0,0 1,-1-1,1 1,0 0,-1 0,0 0,1 0,-1 1,0-1,-1 1,1 0,-1 0,0 0,0 0,0 0,0 1,-1-1,1 1,-1-1,0 1,-1-1,1 1,-1-1,0 1,0 0,2 19,-1 0,-1 0,-1 1,-2-1,0-1,-1 1,-2 0,0-1,-1 0,-2-1,0 0,-1 0,-2-1,0 0,-1-1,-1 0,-16 17,24-29,1 1,-1 0,0-1,0 1,-1-1,1-1,-2 1,1-1,-1 0,0-1,-1 0,1 0,-1-1,0 0,-1-1,1 0,-1 0,0-1,0 0,0-1,0 0,0 0,-3-1,10-2,1 1,0-1,0 1,-1-1,1 0,0 0,0 0,0 0,0 0,0-1,0 1,0-1,1 1,-1-1,0 0,1 1,-1-1,1 0,0 0,-1 0,1 0,0 0,0 0,1-1,-1 1,0 0,1 0,-1-1,1 1,0 0,-1-1,1 1,1 0,-1-1,0 1,0 0,1-1,-1 1,1 0,0 0,0 0,0-1,0 1,0 0,0 0,0 0,1 0,-1 1,1-1,-1 0,1 1,0-1,1 0,8-9,0 1,1 1,0 0,1 0,0 1,0 1,1 0,0 1,0 1,0 0,1 1,-1 0,1 1,0 1,0 0,0 1,0 1,1 0,-1 1,0 1,0 0,0 1,0 0,95 35,-97-31,0-1,1-1,-1 0,1 0,1-1,-1-1,0-1,1 0,-1-1,1 0,0-1,-1-1,1 0,0-1,1-1,15-11,0-1,-1-1,0-2,-2 0,0-3,-1 0,-2-1,0-2,-1 0,18-26,-10 15,-1-1,-3-1,-1-1,-1-2,-3 0,-1-2,-2 0,-2-1,-1-1,-3-1,-2 0,-1-1,-3 0,-1-8,-4 28,0 0,-2-1,-1 1,-1-1,-1 1,-2-1,0 1,-2 0,-3-7,8 30,0-1,0 1,-1 0,1-1,-1 1,0 0,0 0,0 1,0-1,-1 0,1 1,-1-1,0 1,1 0,-1 0,0 0,0 0,0 0,0 1,-1-1,1 1,0 0,-1 0,1 0,-1 0,1 1,-1 0,1-1,-1 1,1 0,-1 1,0-1,1 1,0-1,-1 1,1 0,-1 0,1 1,0-1,-2 2,-10 9,0 1,1 1,0 1,1 0,1 0,0 1,2 1,-1 0,2 0,0 1,2 0,0 1,0 0,0 9,-16 43,4 0,3 1,4 1,-5 73,16-104,2 1,2-1,1 1,3-1,1-1,2 1,2-1,1-1,12 23,-20-50,1 1,0-1,1-1,0 1,1-1,0 0,1-1,0 0,1 0,0-1,6 4,-2-4</inkml:trace>
  <inkml:trace contextRef="#ctx0" brushRef="#br0" timeOffset="8900.684">14112 1016,'-14'38,"-5"18,0 4,9-8,6-13</inkml:trace>
  <inkml:trace contextRef="#ctx0" brushRef="#br0" timeOffset="9067.667">14140 508,'9'14,"4"5</inkml:trace>
  <inkml:trace contextRef="#ctx0" brushRef="#br0" timeOffset="14019.844">16257 508,'0'0</inkml:trace>
  <inkml:trace contextRef="#ctx0" brushRef="#br0" timeOffset="13037.159">14479 1383,'24'-21,"-1"0,-1-1,-1-1,-1-1,-1-1,-1-1,-1 0,-1-1,-2-1,6-16,-16 31,-9 34,-22 462,22-441,3-8,-2 0,-1 0,-2 0,-1-1,-1 0,-2 0,-13 24,24-55,0-1,0 1,-1 0,1 0,-1-1,1 1,-1-1,0 1,0 0,1-1,-1 1,0-1,0 0,-1 1,1-1,0 0,0 0,-1 1,1-1,-1 0,1 0,0-1,-1 1,0 0,1 0,-1-1,0 1,1-1,-1 1,0-1,1 0,-1 0,0 0,0 0,1 0,-1 0,0 0,0-1,1 1,-1 0,0-1,1 1,-1-1,1 0,-1 0,0 0,1 0,0 0,-1 0,1 0,0 0,-1 0,1 0,-1-2,-1-11,1 1,0-1,1 0,1 0,0 1,1-1,0 0,1 0,0 1,1-1,1 1,0 0,1 0,1 0,0 0,3-4,-1-1,25-65,3 2,5 1,2 2,9-5,-27 45,1 2,2 0,1 2,2 0,1 3,1 0,2 3,1 0,13-5,-46 30,-1 1,1 0,0-1,0 1,0 0,0 0,0 1,0-1,0 1,0-1,1 1,-1 0,1 0,-1 1,1-1,-1 1,1-1,-1 1,1 0,-1 1,1-1,-1 1,1-1,-1 1,1 0,-1 0,0 1,1-1,-1 1,0-1,0 1,0 0,0 0,0 0,-1 1,1-1,1 2,-2 10,0-1,-1 1,-1-1,0 0,0 1,-2-1,1 1,-2-1,0 0,0 0,-1 0,-1 0,0-1,-1 0,0 0,-1 0,0-1,-9 11,-1 2,-1-1,-1-1,0 0,-2-1,0-2,-2 0,0-1,-1-1,0-1,-1-2,-18 8,-13-6,32-12</inkml:trace>
  <inkml:trace contextRef="#ctx0" brushRef="#br0" timeOffset="13602.935">15438 1045,'-89'488,"44"-383,45-105,-1 1,1-1,0 1,0 0,-1-1,1 1,-1-1,1 1,0-1,-1 1,1-1,-1 1,1-1,-1 0,1 1,-1-1,0 0,1 1,-1-1,1 0,-1 0,0 1,1-1,-1 0,0 0,1 0,-1 0,1 0,-1 0,0 0,1 0,-1 0,0 0,1 0,-1-1,0 1,1 0,-1 0,1-1,-1 1,0 0,1-1,-1 1,1-1,-1 1,1 0,-1-1,1 1,0-1,-1 1,1-1,0 0,-1 1,1-1,0 1,-1-1,1 0,0 1,0-1,0 1,0-1,0 0,0 0,-7-43,11 25,0 0,0 1,2 0,0 0,2 1,0-1,0 1,6-7,-12 20,36-67,-11 14,2 2,3 0,2 3,3 0,1 3,3 1,23-19,-40 44,1 1,2 1,0 2,1 1,0 1,4 0,-31 16,1-1,0 1,0 0,0 0,0 0,0 0,0 0,1 0,-1 1,0-1,0 1,0-1,1 1,-1 0,0 0,1 0,-1 0,0 1,0-1,1 0,-1 1,0 0,0-1,0 1,0 0,0 0,0 0,0 0,0 1,0-1,0 1,0-1,-1 1,1-1,-1 1,1 0,-1 0,0 0,0 0,0 0,0 0,1 0,-1 13,0 1,-1-1,0 1,-1-1,-1 1,0-1,-1 0,-1 0,0 0,-1 0,-1-1,0 0,-1 0,-1 0,-2 2,-6 13,-1 0,-1-2,-2 0,0-1,-2-1,-1-1,-1-1,0-1,-2-1,-1-1,-18 9,35-23,-52 26,61-32,-1 1,1-1,-1 1,1-1,-1 0,1 1,-1-1,1 0,-1 0,1 0,-1 0,0 0,1-1,-1 1,1 0,-1-1,1 1,-1-1,1 1,0-1,-1 0,1 0,0 1,-1-1,1 0,0 0,0 0,0-1,0 1,0 0,0 0,0-1,0 1,0 0,1-1,-1 1,0-1,1 0,1-45,8 23</inkml:trace>
  <inkml:trace contextRef="#ctx0" brushRef="#br0" timeOffset="13853.771">16228 959,'-19'43,"-11"24,-1 6,5-6,8-13</inkml:trace>
  <inkml:trace contextRef="#ctx0" brushRef="#br0" timeOffset="14385.874">16370 1523,'275'-461,"-228"399,-46 61,0 1,0 0,0 0,0 0,0 0,0 1,0-1,0 0,-1 0,1 0,0 1,0-1,0 1,0-1,0 1,0-1,-1 1,1-1,0 1,-1-1,1 1,0 0,-1 0,1-1,0 1,-1 0,1 0,-1 0,0-1,1 1,-1 0,0 0,1 0,-1 0,0 0,0 0,0 0,0 0,0 0,0 0,0 0,0 0,0 0,0 0,-1-1,1 1,0 0,-1 0,1 0,-1 0,1 1,-3 92,1-74,1 0,0 1,1-1,2 0,0 0,1 0,3 12,-4-29,0 1,-1-1,2 1,-1-1,0 0,1 0,-1 0,1 0,0 0,0-1,0 1,0-1,0 0,1 0,-1 0,1 0,-1 0,1-1,0 0,0 1,0-2,-1 1,1 0,0-1,0 1,0-1,0 0,0-1,0 1,0-1,0 0,0 0,0 0,-1 0,1 0,0-1,-1 0,1 0,-1 0,0 0,1 0,-1-1,0 1,0-1,-1 0,1 0,1-2,22-24,-2-1,-1-1,-1-1,-1-1,-2 0,10-26,-27 53,0 0,1 1,0-1,0 1,0-1,1 1,-1 0,1 1,1-1,-1 1,1-1,-1 1,1 1,0-1,1 1,0-1,13-3</inkml:trace>
  <inkml:trace contextRef="#ctx0" brushRef="#br0" timeOffset="14955.864">17526 931,'-30'13,"1"2,0 0,1 2,0 1,1 1,2 1,0 2,1 0,1 1,0 3,12-13,0 1,1 1,1-1,0 1,1 1,1 0,-5 14,10-25,0 0,0 0,1 0,0 0,0 1,0-1,1 1,0-1,0 0,0 1,0-1,1 0,0 1,0-1,1 0,-1 0,1 0,0 0,1 0,-1 0,1 0,0-1,0 1,0-1,1 0,2 3,-2-4,0-1,0 1,1-1,-1 0,0 0,1 0,-1 0,1-1,0 0,-1 0,1 0,0 0,0-1,0 0,0 0,-1 0,1-1,0 1,0-1,-1 0,1-1,0 1,-1-1,2-1,101-63,93-158,-177 199,-12 11,1 1,0 0,1 1,0 0,1 1,0 0,1 1,5-1,-18 10,-1 0,1 0,0 0,0 1,0-1,0 1,0-1,0 1,0 0,0 0,0 0,0 0,0 0,0 0,0 0,0 1,0-1,0 1,0-1,0 1,0 0,-1 0,1 0,0 0,0 0,-1 0,1 0,-1 1,1-1,-1 1,1-1,-1 1,0-1,0 1,0 0,0 0,0-1,0 1,0 1,16 80,-14 343,2-358,7 32,-5 0,-5 0,-3 1,-5-1,-5 0,-3-1,-23 75,32-155,-2 0,0-1,-1 0,-1 0,0-1,-1 0,-1 0,-1-1,0-1,-1 0,-1 0,0-2,-1 1,-1-2,0 0,0-1,-1-1,0 0,-1-1,0-1,-18 5,33-12,-1 0,1 0,0-1,-1 1,1-1,-1 0,0 0,1 0,-1 0,1 0,-1-1,1 0,0 1,-1-1,1-1,0 1,-1 0,1-1,0 0,0 1,0-1,0-1,1 1,-1 0,0-1,1 1,0-1,-1 0,1 1,0-1,1 0,-1-1,0 1,1 0,0 0,0-1,-1-1,-1-18,1 0,1 0,2 0,0-1,1 1,1 0,1 1,1-1,2 1,2-7,-7 22,18-59,4 0,2 2,3 1,2 2,4 0,2 3,2 1,3 1,2 3,5-1,-37 40,0 1,1 0,1 1,0 0,1 1,0 1,1 0,0 1,0 1,1 0,0 1,1 1,-1 1,1 0,0 1,0 1,0 1,3 0,151 17,-138-7</inkml:trace>
  <inkml:trace contextRef="#ctx0" brushRef="#br0" timeOffset="16404.536">1 1834,'374'-25,"267"20,-345 7,170-13,387-19,106-23,30 6,-6 18,-236 18,562-6,-993 18,569 27,-407-11,497-4,-619-15,417 1,-119-26,1172 27,-329 0,-694 28,367-45,282-41,-507 30,-815 23,-23 2</inkml:trace>
  <inkml:trace contextRef="#ctx0" brushRef="#br0" timeOffset="91743.099">8721 2681,'-13'143,"6"0,7 2,22 1,-20-142,-1 1,1-1,0 1,0-1,1 0,-1 0,1 0,0 0,0 0,0-1,1 1,-1-1,1 0,0 0,0 0,0-1,0 1,0-1,0 0,1 0,-1-1,1 1,-1-1,1 0,0 0,0 0,-1-1,1 0,0 0,8-2,-1-1,0 0,0-1,0-1,-1 0,1 0,-1-1,0-1,-1 0,0 0,0-1,0 0,4-6,-11 12,26-22,-2 0,0-2,-1-2,-2 0,-1-1,8-15,-31 43,0 0,0 0,0 0,0 0,0 0,0 0,0 0,0 0,0 0,1 0,-1 0,0 0,1 0,-1 1,1-1,-1 0,1 0,-1 0,1 0,-1 1,1-1,0 0,0 1,-1-1,1 0,0 1,0-1,0 1,0 0,-1-1,1 1,0-1,0 1,0 0,0 0,0 0,0-1,0 1,0 0,0 0,0 0,0 1,0-1,0 0,0 0,0 0,0 1,0-1,-1 0,1 1,0-1,0 1,0-1,0 1,-1 0,1-1,0 1,0 0,-1-1,1 1,-1 0,1 0,0 0,16 67,-14-51,1 1,1-1,1 0,0-1,1 0,0 1,5 5,-8-16,0 0,0 1,0-2,1 1,0 0,0-1,0 0,1 0,-1 0,1-1,0 0,1 0,-1-1,1 1,-1-1,1-1,0 1,0-1,0-1,0 1,1-1,-1 0,0-1,1 0,-1 0,0 0,1-1,-1 0,0 0,0-1,0 0,5-2,8-6,1-1,-2-1,1-1,-2 0,0-1,0-1,-2-1,0 0,0-2,-2 1,0-2,-1 0,-1 0,-1-1,-1-1,0 0,-2 0,2-9,-7 23,-1 0,0-1,0 0,-1 1,0-1,0 0,-1 1,0-1,-1 0,1 0,-1 0,-1 1,0-1,0 1,0-1,-1 1,0 0,0 0,-1 0,0 0,0 1,-1-1,-5-7</inkml:trace>
  <inkml:trace contextRef="#ctx0" brushRef="#br0" timeOffset="92094.703">10132 3274,'45'-26,"-2"-2,-1-1,-1-3,-2-1,-1-2,26-31,-7-30,-56 93,-1 1,1 0,0-1,-1 1,1-1,-1 1,0-1,0 1,0-1,0 1,0-1,-1 1,1-1,-1 1,1-1,-1 1,0 0,0-1,0 1,-1 0,1 0,0-1,-1 1,1 0,-1 1,0-1,1 0,-1 0,0 1,0-1,0 1,-1 0,1-1,0 1,0 0,-1 0,1 0,0 1,-1-1,1 1,-2-1,-6-1,1 0,-1 1,-1 0,1 0,0 1,0 1,0-1,0 2,0-1,0 2,1-1,-1 1,0 1,1-1,0 2,0-1,0 1,1 1,-1-1,1 1,1 1,-1 0,1 0,0 0,0 1,1 0,0 0,1 1,0-1,0 1,1 0,-3 9,2-8,-1 0,2 1,0 0,0-1,1 2,0-1,1 0,0 0,1 1,0-1,1 1,1-1,-1 1,2-1,-1 1,2-1,0 0,0 0,1 0,0 0,1-1,0 1,0-1,1 0,1-1,0 1,5 5,1-5,0-1,0 0,1-1,0-1,1 0,0 0,0-2,0 0,0-1,1 0,0-1,0-1,0 0,0-1,0-1,3-1,40-8,-34 2</inkml:trace>
  <inkml:trace contextRef="#ctx0" brushRef="#br0" timeOffset="92644.099">11656 2427,'5'38,"7"52,0 19,-1 1,-3-8,-2-12,-3-17,-1-11,-2-11,0-5,0-6,-1-4,-4-8,-2-5,1-1,1-9,2-7</inkml:trace>
  <inkml:trace contextRef="#ctx0" brushRef="#br0" timeOffset="92958.311">12051 2766,'-66'40,"33"-22,0 2,2 1,0 2,2 1,-6 7,33-30,1 0,0 0,-1 0,1 0,0 0,0 0,-1 1,1-1,0 0,0 1,1-1,-1 1,0-1,0 1,1 0,-1-1,1 1,-1 0,1-1,0 1,0 0,0-1,0 1,0 0,0-1,0 1,0 0,1-1,-1 1,0 0,1-1,0 1,-1 0,1-1,0 1,0-1,0 0,0 1,0-1,0 0,0 1,0-1,1 0,-1 0,0 0,1 0,-1 0,1 0,-1-1,1 1,0 0,-1-1,1 1,0-1,-1 0,1 1,0-1,50 13,-39-11,0 1,0 1,0 0,-1 0,1 1,-1 1,0 0,-1 1,5 4,-7-2,0 0,-1 1,0 0,-1 0,0 1,0 0,-1 0,-1 1,0 0,-1 0,0 0,-1 0,0 0,-1 1,0 0,0 3,-2-14,0 1,0-1,1 0,-1 0,1 1,0-1,0 0,0 0,0 0,0 0,0 0,1 0,-1 0,0 0,1-1,0 1,-1 0,1-1,0 1,0-1,0 0,0 0,0 0,0 0,0 0,0 0,1 0,-1-1,0 1,0-1,1 1,-1-1,0 0,2 0,17-3</inkml:trace>
  <inkml:trace contextRef="#ctx0" brushRef="#br0" timeOffset="93395.874">12306 3358,'148'-329,"-117"279,-31 50,1 0,-1-1,1 1,-1 0,1 0,-1 0,1-1,-1 1,1 0,-1 0,1 0,0 0,-1 0,1 0,-1 0,1 0,-1 1,1-1,-1 0,1 0,-1 0,1 0,-1 1,1-1,-1 0,1 1,-1-1,0 0,1 1,-1-1,1 0,-1 1,0-1,1 1,-1-1,0 1,0-1,1 1,-1-1,0 1,0-1,0 1,0-1,0 1,1-1,-1 1,0-1,0 1,0-1,0 1,-1-1,1 1,0-1,0 1,0-1,0 1,0-1,-1 1,0 35,-8 1,5-29,1 1,0-1,1 1,0-1,0 1,1 0,0 0,1 0,0 0,0 0,1 0,0 0,0 0,1-1,0 1,1 0,0-1,0 1,-1-6,0-1,0 0,0 0,1 1,-1-2,0 1,1 0,0 0,-1-1,1 1,0-1,-1 0,1 0,0 0,0 0,0 0,0-1,0 1,0-1,0 0,0 0,0 0,0 0,0-1,0 1,0-1,0 0,0 0,0 0,0 0,0 0,-1-1,1 1,0-1,80-70,-69 49,0-2,-1 1,-2-2,0 1,5-23,-10 25,-3 2</inkml:trace>
  <inkml:trace contextRef="#ctx0" brushRef="#br0" timeOffset="93730.568">13040 2963,'-7'18,"-4"9,1 0,0 0,3 1,0 0,2 1,0-1,2 8,3-33,0-1,0 1,0 0,0 0,1 0,-1 0,1 0,0-1,0 1,0 0,0-1,0 1,1-1,-1 1,1-1,0 1,-1-1,1 0,0 0,0 0,1 0,-1 0,0 0,1-1,-1 1,1-1,-1 0,1 0,-1 1,1-2,0 1,0 0,0-1,-1 1,1-1,0 0,0 0,0 0,0 0,0 0,0-1,-1 1,1-1,0 0,0 0,-1 0,1 0,0 0,-1 0,3-2,3-3,0 1,-1-1,0 0,0-1,0 0,-1 0,0 0,0-1,-1 0,0 0,0 0,-1-1,0 0,-1 1,0-1,0-1,-1 1,0 0,0-1,-1 1,0-1,-1 1,0-1,-1 1,0-1,0 1,-1 0,0-1,-1 1,0 0,0 0,-1 0,0 1,-1 0,-4-7,-7-9</inkml:trace>
  <inkml:trace contextRef="#ctx0" brushRef="#br0" timeOffset="101310.864">13462 2907,'-5'10,"0"1,1 0,0 0,0 0,1 1,1-1,0 1,0-1,1 1,1 0,0-1,0 1,1 0,1-1,0 1,1-1,0 1,0-1,1 0,1 0,0-1,0 1,1-1,1 0,-1-1,1 1,1-1,-2-5,1 0,0 0,-1-1,1 0,1 0,-1 0,0-1,1 0,-1-1,1 1,-1-2,1 1,-1-1,1 0,0 0,-1-1,1 0,-1-1,1 1,-1-2,1 1,-1-1,0 0,0 0,-1-1,1 0,-1 0,0 0,0-1,0 0,0 0,-1-1,3-2,82-125,-60 80,-24 75,-6-11,1 0,0 0,1 1,0-1,1 0,0-1,0 1,1-1,1 1,0-1,0 0,1-1,2 3,-5-7,0-1,1 0,0 0,0 0,0 0,0-1,0 0,1 0,0 0,-1 0,1-1,0 1,0-1,1-1,-1 1,0-1,1 0,-1 0,0 0,1-1,-1 1,1-2,-1 1,1 0,-1-1,1 0,-1-1,0 1,6-4,0 0,-1-1,0 0,0 0,-1-1,0-1,0 1,-1-1,0-1,0 0,-1 0,0 0,0-1,-1 0,0 0,-1-1,-1 0,1 1,1-10,26-46,-20 48,0 4</inkml:trace>
  <inkml:trace contextRef="#ctx0" brushRef="#br0" timeOffset="101777.667">15467 2399,'-18'413,"-32"-67,10-127,37-213,0-6</inkml:trace>
  <inkml:trace contextRef="#ctx0" brushRef="#br0" timeOffset="102032.072">15072 3020,'38'-5,"32"-11,9-3,0-3,-7 2,-13 0,-10 3,-10 0,-6 3,-4 4,-6-2,-4 1,-3-1,-1 0,-3-1,2 0,-2-2,-2 2</inkml:trace>
  <inkml:trace contextRef="#ctx0" brushRef="#br0" timeOffset="102498.424">15861 2399,'-17'505,"-6"-211,12-173,12-120,0-1,-1 1,1-1,0 0,-1 1,1-1,0 0,0 1,-1-1,1 0,0 0,0 0,-1 1,1-1,0 0,0 0,0 0,-1 0,1-1,0 1,0 0,0 0,-1 0,1-1,0 1,0 0,-1-1,1 1,0 0,-1-1,1 1,-1-1,1 1,0-1,-1 0,1 1,-1-1,1 0,-1 1,0-1,1 0,-1 1,0-1,1 0,-1 0,0 1,0-2,3 0,192-211,-194 211,0 0,-1 1,1-1,0 1,0-1,1 1,-1 0,0-1,0 1,1 0,-1 0,0 0,1 0,-1 0,1 0,0 0,-1 0,1 1,0-1,-1 1,1-1,0 1,0-1,-1 1,1 0,0 0,0 0,0 0,-1 0,1 1,0-1,0 0,-1 1,1 0,0-1,-1 1,1 0,0 0,-1-1,1 1,-1 1,0-1,1 0,-1 0,0 0,0 1,1-1,-1 1,0-1,0 1,-1-1,1 1,0-1,0 1,-1 0,1-1,-1 2,3 72,-4-66,1 1,0-1,0 1,1-1,0 1,0-1,1 1,0-1,1 0,0 0,1 0,0 1,31 14,-15-23</inkml:trace>
  <inkml:trace contextRef="#ctx0" brushRef="#br0" timeOffset="103177.491">16567 3048,'-32'27,"0"2,2 1,1 1,2 2,1 0,1 2,2 2,21-35,0-1,1 1,-1-1,1 1,-1 0,1 0,0 0,0 0,0 0,0 0,0 0,0 0,0 0,1 1,-1-1,1 0,-1 1,1-1,0 0,0 0,0 1,0-1,1 0,-1 1,1-1,-1 0,1 0,0 0,0 1,0-1,0 0,0 0,0 0,0-1,1 1,-1 0,1 0,0-1,-1 1,1-1,0 1,0-1,0 0,0 0,0 1,0-2,2 2,9-4,-1 0,1 0,0-2,-1 1,0-2,1 0,-2 0,1-1,-1 0,0-1,0 0,0-1,-1 0,-1-1,1 0,-2-1,8-9,143-149,-159 168,0 1,0-1,0 1,0-1,0 1,0-1,1 1,-1-1,0 1,0-1,0 1,1-1,-1 1,0-1,1 1,-1-1,0 0,1 1,-1-1,0 1,1-1,-1 0,1 1,-1-1,1 0,-1 0,1 0,-1 1,1-1,-1 0,1 0,-1 0,1 0,-1 0,1 0,-1 0,1 0,-1 0,1 0,-1 0,1 0,-1 0,1 0,-1 0,1-1,-1 1,1 0,-1 0,1-1,-1 1,1 0,-1-1,1 1,-1 0,0-1,1 1,-1 0,0-1,1 1,-1-1,0 1,0-1,1 1,-1-1,0 1,0-1,0 1,0-1,-8 43,-9 71,17-110,0 1,1 0,-1 0,1-1,0 1,0 0,0-1,1 1,0-1,-1 0,1 1,0-1,0 0,1 0,-1 0,1 0,-1-1,1 1,0-1,0 1,0-1,0 0,1 0,-1 0,0-1,1 1,0-1,-1 0,2 0,1 0,0 0,1 0,-1-1,1 0,-1 0,1 0,-1-1,0 0,1 0,-1-1,0 0,0 0,0 0,0-1,0 0,0 0,-1 0,0-1,1 0,-1 0,1-1,93-105,-91 100,26-42,-1-1,-3-2,-2-1,-3-1,-2-2,-2-5,-8 27,-3 0,-1 0,-2-1,-1 0,-2-1,-2 1,-1-1,-4-23,-16-3,18 64,0-1,0 1,0 0,0-1,0 1,0 0,0 0,0 0,0 0,0 0,-1 0,1 0,0 1,-1-1,1 0,-1 1,1-1,-1 1,1-1,-1 1,1 0,-1 0,1-1,-1 1,1 0,-1 0,1 1,-1-1,0 0,1 0,-1 1,1-1,0 1,-1-1,1 1,-1 0,1 0,0 0,-1-1,0 2,-10 9,1-1,0 1,0 1,1 0,1 1,0 0,1 0,0 1,1 0,1 0,-3 9,-2 12,2 1,1 0,2 1,2-1,1 1,1 0,3 0,1 0,1 0,2-1,2 1,1-1,2-1,2 0,0 0,3-1,2 2,-15-29,1-1,0 1,0-1,1 0,-1 1,1-2,1 1,-1 0,1-1,0 0,0 0,1 0,-1-1,1 1,5 1,-10-6,0 0,1 0,-1 0,0 0,0 0,1 0,-1 0,0-1,0 1,0 0,1-1,-1 1,0-1,0 0,0 1,0-1,0 0,0 0,0 1,0-1,0 0,0 0,-1 0,1 0,0 0,-1 0,1 0,0-1,-1 1,1 0,-1 0,0 0,1-1,-1 1,0 0,0 0,0-1,0 1,0 0,4-20</inkml:trace>
  <inkml:trace contextRef="#ctx0" brushRef="#br0" timeOffset="103426.85">16962 2766,'48'14,"35"5,13 0,-5-5,-8-3,-14-5,-9-7,-9-4,-10-2,-11 2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2:11:24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2548,'-14'-10,"0"2,-1-1,0 2,-1 0,0 1,0 0,0 2,0 0,-1 0,0 2,1 0,-1 1,0 0,0 2,0 0,0 1,1 0,-1 1,1 1,-8 4,-119 62,4 6,-36 31,5 52,-17 45,157-167,2 0,1 2,2 0,-3 11,25-45,-40 66,4 1,3 1,4 2,3 2,3 0,-11 58,30-78,2 1,3-1,5 58,-1-15,-2-65,-1 12,2-1,2 1,2-1,2 0,6 15,-4-28,3-1,0-1,2 0,2-1,1 0,1-1,9 10,51 55,145 115,-9-32,-182-155,2-1,0-1,1-2,1-1,30 9,-23-11,1-2,0-1,1-2,0-3,44 2,137 18,-206-26,23 1,0-2,0-2,0-2,19-4,119-28,-119 21,0-3,0-3,-2-3,-1-2,-1-2,14-12,56-76,-42 33,-53 54,0-1,-2-1,-1-1,-2-2,-1-1,-2-1,-1-1,-2-1,13-32,69-174,-77 173,-4 0,-3-2,3-34,-16 60,-3 0,-1 0,-3-1,-2-14,0-26,-25-82,-12 12,25 115,-1 1,-1 2,-2 0,-2 1,-1 0,-3 2,0 1,-20-20,-30-44,45 58,-3 1,-1 1,-33-30,-177-129,185 165,-2 3,-2 2,0 3,-29-6,48 16,18 6,0 1,0 1,-1 1,0 1,0 1,0 2,-7 0,-62-14,75 12</inkml:trace>
  <inkml:trace contextRef="#ctx0" brushRef="#br0" timeOffset="4054.215">5137 3931,'16'101,"-15"-99,0 0,0 1,0-1,0 0,1 0,-1 0,1 0,-1 0,1 0,0 0,-1-1,1 1,0-1,0 1,0-1,0 1,1-1,-1 0,0 0,1 0,-1-1,0 1,1 0,-1-1,1 0,-1 1,1-1,-1 0,1 0,-1-1,0 1,1 0,-1-1,1 1,-1-1,0 0,1 0,-1 0,1-1,1 1,0 0,0-1,0 0,-1 0,1 0,-1 0,1-1,-1 1,0-1,0 0,0 0,0 0,-1 0,1-1,-1 1,0-1,0 1,0-1,0 0,-1 0,0 0,1 0,-1 0,-1 0,1 0,-1 0,1 0,-1 0,0-3,-1 5,1 1,-1-1,0 1,1-1,-1 1,0 0,0 0,0-1,1 1,-1 0,-1 0,1 0,0 0,0 0,0 0,-1 0,1 0,0 1,-1-1,1 0,0 1,-1-1,1 1,-1-1,1 1,-1 0,1 0,-1 0,1 0,-1 0,0 0,1 0,-1 0,1 0,-1 1,1-1,-1 1,1-1,0 1,-1 0,1-1,-1 2,-54 38,54-36,0 0,0 0,0 0,0 0,1 0,0 0,0 0,0 1,0-1,1 0,-1 1,1-1,0 0,1 1,-1-1,1 2,-1-4,1-1,-1 1,0 0,1-1,0 1,-1-1,1 1,0-1,0 1,0-1,0 1,0-1,0 0,0 1,0-1,0 0,1 0,-1 0,1 0,-1 0,1 0,-1 0,1-1,-1 1,1 0,-1-1,1 1,0-1,-1 0,1 0,0 1,0-1,-1 0,1-1,0 1,-1 0,1 0,0-1,-1 1,1-1,0 1,0-1,1 0,1 0,-1 0,1 0,-1-1,0 1,0-1,0 0,0 0,0 0,0 0,0 0,-1-1,1 0,-1 1,0-1,1 0,-1 0,0 0,-1 0,1 0,-1 0,1-1,-1 1,0-1,0 1,0-1,-1 1,1-1,-1 1,0-1,0 1,0-1,-1 0,1 1,-1-1,0 1,0-1,-1-2,1 5,0 0,0 0,0 1,0-1,0 0,0 1,0-1,0 1,0-1,0 1,0-1,-1 1,1 0,0 0,0-1,0 1,-1 0,1 0,0 0,0 0,-1 1,1-1,0 0,0 0,0 1,0-1,-1 1,1-1,0 1,0-1,0 1,0 0,0-1,0 1,0 0,1 0,-1 0,0 0,0 0,0 0,1 0,-1 0,1 0,-1 0,1 0,-1 0,1 0,0 1,-1-1,1 0,0 0,0 2,6 5</inkml:trace>
  <inkml:trace contextRef="#ctx0" brushRef="#br0" timeOffset="6622.49">5193 5483,'0'1,"-1"-1,0 0,0 0,0 1,0-1,1 0,-1 0,0 0,0 0,0 0,0 0,0 0,1 0,-1 0,0 0,0-1,0 1,0 0,1 0,-1-1,0 1,0-1,1 1,-1-1,0 1,0-1,1 1,-1-1,1 0,-1 1,1-1,-1 0,1 1,-1-1,1 0,-1 0,1 0,0 1,0-1,-1 0,1 0,0 0,0 0,0 1,0-1,0 0,0 0,0 0,0 0,0 0,0 0,1 1,-1-1,0 0,0 0,1 0,-1 1,1-1,-1 0,1 0,-1 1,1-1,-3 1,0 0,1 1,-1-1,0 1,1-1,-1 1,0 0,1 0,-1-1,1 1,0 0,-1 0,1 1,-1-1,1 0,0 0,0 1,0-1,0 0,0 1,0-1,0 1,0 0,1-1,-1 1,1 0,-1-1,1 1,0 0,-1-1,1 1,0 0,0 0,0-1,0 1,0 0,1 0,-1-1,1 1,-1 0,1-1,-1 1,1-1,0 1,0 0,0-1,0 0,0 1,0-1,0 0,0 1,2 0,2 0,1-1,-1 1,1-1,0 0,0 0,0-1,-1 0,1 0,0 0,0-1,0 0,-1 0,1 0,0-1,-1 0,1 0,-1 0,0-1,1 0,-1 0,-1 0,1 0,0-1,-1 0,0 0,0 0,1-1,-2 2,-1 1,1 0,-1 0,0-1,1 1,-1-1,-1 0,1 0,0 0,-1 0,1 0,-1 0,0 0,0 0,0 0,-1-1,1 1,-1 0,1 0,-1-1,0 1,0 0,-1-1,1 1,-1 0,0-1,0 1,0 0,0 0,0 0,-1 0,1 0,-1 0,0 0,0 1,0-1,0 0,0 1,-1 0,1 0,-1-1,1 1,-1 1,0-1,0 0,0 1,0-1,0 1,0 0,0 0,0 0,-1 0,1 1,-3-1,2 0,1 0,-1 0,1 1,-1-1,0 1,1 0,-1 0,0 0,1 0,-1 1,0 0,1-1,-1 1,1 0,-1 1,1-1,0 1,0-1,-1 1,1 0,0 0,0 0,1 1,-1-1,0 1,1-1,-1 1,1 0,0 0,0 0,0 0,1 1,-1-1,1 0,-1 1,1-1,0 1,0 3,4-3,0-1,0 1,0 0,0-1,1 0,0 0,0 0,0 0,0 0,0-1,0 0,0 0,1 0,-1 0,1-1,0 0,-1 0,1 0,0 0,0-1,-1 0,1 0,0 0,0 0,0-1,0 0,-4 1,3-1,-13 0</inkml:trace>
  <inkml:trace contextRef="#ctx0" brushRef="#br0" timeOffset="7217.399">4940 4890,'-7'-4,"0"-1,-1 2,1-1,0 1,-1 0,0 0,0 1,0 0,0 1,0-1,0 1,0 1,0 0,-1 0,1 1,0 0,0 0,0 1,0 0,0 0,0 1,1 0,-1 0,1 1,0 0,0 0,0 0,0 1,1 1,-2 1,4 0,1 1,-1-1,2 1,-1-1,1 1,0 0,1 0,-1 0,2 0,-1 1,1-1,1 0,-1 0,1 0,1 0,-1 0,1 0,1 0,-1 0,2 1,1-5,0 1,0 0,0-1,1 0,0 0,-1 0,1-1,1 0,-1 0,0-1,1 1,-1-1,1-1,0 1,0-1,-1-1,1 1,0-1,0 0,0-1,0 1,0-1,-1-1,6 0,12 0,1 1</inkml:trace>
  <inkml:trace contextRef="#ctx0" brushRef="#br0" timeOffset="8507.241">2399 5568,'568'0,"-243"29,788-30,-737 0,-163-26,57-2,-11 0,494 30,-497-27,156-28,127-6,-257 33,137-5,-274 33,-121 0</inkml:trace>
  <inkml:trace contextRef="#ctx0" brushRef="#br0" timeOffset="9003.835">3048 5624,'-77'18,"0"2,1 5,1 2,2 4,1 3,1 3,3 3,1 3,-14 14,78-54,1-2,-1 0,1 0,0 0,-1 0,1 1,0-1,0 1,0-1,0 1,1 0,-1 0,0 0,1 0,-1 0,1 0,0 0,-1 0,1 1,0-1,0 1,1-1,-1 0,0 1,1-1,0 1,-1-1,1 1,0 0,1-1,-1 1,0-1,1 1,-1-1,1 1,0-1,9 8</inkml:trace>
  <inkml:trace contextRef="#ctx0" brushRef="#br0" timeOffset="9253.663">4686 5454,'-44'25,"-47"26,-18 10,-5 3,7-3,13-3,7-7,14-6,10-7,11-5,9-8,7-3,6-6,7 0,12-4,9-3</inkml:trace>
  <inkml:trace contextRef="#ctx0" brushRef="#br0" timeOffset="9508.183">5730 5540,'-43'19,"-53"26,-20 9,1 1,5-4,12-6,18-6,12-5,14-3,6-2,6-2,6-4,8-3,10 1,8-3</inkml:trace>
  <inkml:trace contextRef="#ctx0" brushRef="#br0" timeOffset="9753.232">7085 5427,'-39'19,"-36"16,-15 12,-7 2,3-2,4 1,7-4,4-4,5 1,6-2,5-3,8-7,5-4,4-2,7-4,9-5</inkml:trace>
  <inkml:trace contextRef="#ctx0" brushRef="#br0" timeOffset="9986.122">7874 5398,'-38'29,"-42"24,-17 7,-1-1,2-1,12-6,10-7,9-11,10-6,15-4,10-5,9-2,13-3,13-4,6-4</inkml:trace>
  <inkml:trace contextRef="#ctx0" brushRef="#br0" timeOffset="10237.482">8693 5342,'-43'34,"-34"25,-13 7,0 3,4-6,13-10,9-8,10-7,11-5,6-8,6-4,7-6</inkml:trace>
  <inkml:trace contextRef="#ctx0" brushRef="#br0" timeOffset="11385.947">4177 3676,'2'2,"0"-1,0 0,0 1,-1 0,1-1,0 1,-1 0,1 0,-1 0,0 0,0 0,0 0,0 0,0 0,0 0,0 1,-1-1,1 0,-1 1,1-1,-1 0,0 1,0-1,0 0,0 2,0-1,31 225,9-71,-29-140,1-4</inkml:trace>
  <inkml:trace contextRef="#ctx0" brushRef="#br0" timeOffset="11870.97">4093 3733,'108'-58,"3"5,20-2,-118 50,-7 2,-1 0,1 0,-1 1,1 0,0 0,0 1,0 0,0 0,0 0,1 0,-1 1,0 0,0 1,0-1,0 1,0 0,2 1,-7 1,1-1,0 1,-1 0,0 0,1 0,-1 1,0-1,-1 0,1 0,-1 1,1-1,-1 0,0 0,0 1,0-1,-1 0,1 1,-1-1,0 0,1 0,-2 0,1 0,0 0,-1 0,1 0,-1 0,0 0,0-1,0 1,0 0,-2 1,1 2,-116 162,87-120,31-47,1 0,0 0,-1 1,1-1,0 0,0 0,-1 0,1 0,0 0,0 1,0-1,1 0,-1 0,0 0,0 0,1 0,-1 0,0 0,1 0,-1 0,1 0,0 0,-1 0,1 0,0 0,-1 0,1 0,0 0,0-1,0 1,0 0,0-1,0 1,0 0,0-1,0 1,0-1,0 0,0 1,0-1,0 0,0 0,0 0,1 1,-1-1,0 0,0-1,227 5,-224-2,0-1,0 1,-1 0,1 0,-1 1,1-1,-1 1,0 0,0-1,0 1,0 1,-1-1,1 0,-1 1,0-1,0 1,0 0,0 0,-1-1,0 1,1 0,-1 0,-1 1,1-1,-1 0,1 0,-1 0,0 0,-1 0,1 1,-1-1,0 0,0 0,0 0,0 0,-1 0,1-1,-1 1,0 0,-1-1,1 1,0-1,-1 0,0 1,0-1,0 0,-10 13,-1-1,-1-1,0 0,-1-1,-1 0,0-2,0 0,-1 0,-1-2,1 0,-2-1,1-1,-1-1,0-1,0-1,0 0,-1-2,1 0,-7-1,0-1</inkml:trace>
  <inkml:trace contextRef="#ctx0" brushRef="#br0" timeOffset="14571.766">5306 2350,'0'-1,"-1"0,1 0,-1 0,0 0,0 0,0 0,0 0,0 0,0 0,0 0,0 0,0 0,0 1,-1-1,1 0,0 1,0-1,-1 1,1-1,0 1,-1 0,1 0,0 0,-1-1,1 1,0 0,-1 1,1-1,0 0,-1 0,1 1,0-1,-1 0,1 1,0-1,0 1,-1 0,1-1,0 1,0 0,0 0,-1 1,-2 1,1 1,0-1,0 1,0 0,0 0,1 1,0-1,-1 1,1-1,1 1,-1-1,1 1,0 0,0 0,0 0,1 0,0-1,-1 1,2 0,-1 0,1 0,-1 0,2 2,-2-5,1-1,-1 0,1 0,-1 1,1-1,0 0,0 0,-1 0,1 0,0 0,0 0,0 0,0 0,0 0,0 0,0-1,0 1,0 0,1-1,-1 1,0-1,0 1,1-1,-1 0,0 1,0-1,1 0,-1 0,0 0,1 0,-1 0,0 0,1 0,-1-1,0 1,1 0,-1-1,0 1,0-1,1 1,-1-1,0 0,0 1,0-1,0 0,0 0,0 0,0 0,1-1,44-48,-44 49,0-1,-1 0,1 0,-1 0,0 0,0 0,0 0,0 0,0 0,0-1,-1 1,1 0,-1-1,1 1,-1 0,0-1,0 1,0 0,0-1,0 1,-1 0,1-1,-1 1,1 0,-1-1,0 1,0 0,0 0,0 0,0 0,-1 0,1 0,-1 0,1 0,-1 1,1-1,-1 0,0 1,0-1,0 1,0 0,0 0,0 0,0 0,-1 0,1 0,0 1,0-1,-1 0,1 1,0 0,-1 0,1 0,-2 0,-2 0,-1 1,1 0,-1 0,1 1,0 0,-1 0,1 0,0 1,0 0,1 0,-1 1,0-1,1 1,0 0,0 1,0-1,1 1,0 0,-1 0,2 1,-1-1,1 1,-1 0,1 0,1 0,-1 0,1 0,1 0,-1 1,1-1,0 1,0-1,1 1,0 0,0 6,1-11,1 0,-1 1,1-1,-1 0,1 0,0 1,0-1,0-1,0 1,0 0,0 0,0-1,1 1,-1-1,0 0,1 0,-1 0,1 0,0 0,-1 0,1-1,0 1,-1-1,1 0,0 0,0 0,-1 0,1 0,0 0,-1-1,1 1,1-2,83-33,-82 32,-1-1,0 0,0 0,0 0,0 0,-1-1,0 1,0-1,0 0,0 0,-1 0,0-1,0 1,0-3,-1 7,-1-1,1 0,-1 0,0 0,0 0,0 0,0 0,0 0,0 0,0 0,-1 0,1 0,-1 0,1 0,-1 0,0 0,0 0,0 1,0-1,0 0,0 1,-1-1,1 1,0-1,-1 1,1 0,-1-1,1 1,-1 0,0 0,0 0,1 0,-1 0,0 1,0-1,0 1,0-1,0 1,0-1,0 1,0 0,0 0,0 0,-1 0,1 0,0 0,0 0,-1 1,1-1,0 1,0 0,0-1,0 1,0 0,0 0,0 0,0 1,0-1,0 0,0 1,1-1,-1 1,1 0,-1-1,1 1,0 0,-1 0,1 0,0 0,0 0,0 0,1 0,-1 0,0 0,1 1,0-1,-1 2,-3 18</inkml:trace>
  <inkml:trace contextRef="#ctx0" brushRef="#br0" timeOffset="15619.781">4233 1730,'-281'547,"233"-443,65-156,137-248,-131 253,21-40,-4-1,-4-2,0-14,-25 86,-2 41,-7-17,20 74,3-2,5-1,13 22,69 97,-111-194,1-1,-1 0,0 1,0-1,0 1,-1-1,1 1,0-1,0 1,-1 0,1-1,-1 1,0 0,1-1,-1 1,0 0,0 0,0-1,0 1,0 0,-1-1,1 1,0 0,-1 0,1-1,-1 1,0-1,1 1,-1-1,0 1,0-1,0 1,0-1,0 0,-1 1,1-1,0 0,-1 0,1 0,0 0,-1 0,1 0,-1 0,1-1,-1 1,0 0,1-1,-1 0,-12-2,1-1,0-1,0 0,0-1,1 0,-1-1,1-1,1 1,-1-2,1 0,-7-6,3 3,-241-151,232 147,6 1</inkml:trace>
  <inkml:trace contextRef="#ctx0" brushRef="#br0" timeOffset="22028.18">5193 2350,'168'-11,"61"-24,-167 27,0 3,0 3,44 5,-5-1,255-3,-119-26,-104 15,-93 4,1 2,0 1,0 3,0 1,40 4,11-1,489-2,-602-16,1 12,1-1,1-1,-1 0,1-1,0-1,0-1,1 0,0-1,1-1,0-1,1 0,0-1,1-1,1 0,-9-12,-61-80,82 105,0 1,1-1,-1 1,0-1,0 1,0 0,1-1,-1 1,0 0,0 0,0-1,0 1,0 0,0 0,1 0,-1 0,0 0,0 1,0-1,0 0,0 0,0 0,1 1,-1-1,0 0,0 1,0-1,1 1,-1-1,0 1,0 0,1-1,-1 1,1-1,-1 1,0 0,1 0,-1-1,1 1,0 0,-1 0,1 0,0-1,-1 1,1 0,0 0,0 0,0 0,0 0,0 0,0 0,0-1,0 1,0 0,0 0,-5 59,5-56,2 96,-12 137,-31-29,26-174,22-64,12-3,1 0,2 2,0 1,27-26,37-51,-68 79,-5 4</inkml:trace>
  <inkml:trace contextRef="#ctx0" brushRef="#br0" timeOffset="28577.518">5447 5229,'5'0,"6"-5,2-6,2-1,0-4,2-4,-3-3,2-2,-2-3,2 5,-3 0,2 1,-2 3</inkml:trace>
  <inkml:trace contextRef="#ctx0" brushRef="#br0" timeOffset="28913.482">5984 4580,'14'-19,"10"-12,1-4,0 3,2 2,-5 2,-1 5,-3 2,-1 0,-3 3</inkml:trace>
  <inkml:trace contextRef="#ctx0" brushRef="#br0" timeOffset="29227.698">6492 3902,'14'-23,"10"-14,1-5,0 5,-3 4,-1 7,-4 4,0 0,-4 5</inkml:trace>
  <inkml:trace contextRef="#ctx0" brushRef="#br0" timeOffset="29494.362">6943 3282,'14'-24,"10"-13,1-5,-4 5</inkml:trace>
  <inkml:trace contextRef="#ctx0" brushRef="#br0" timeOffset="29747.325">7253 2830,'0'0</inkml:trace>
  <inkml:trace contextRef="#ctx0" brushRef="#br0" timeOffset="30005.38">7423 2548,'24'-29,"12"-14,1-5,-6 6</inkml:trace>
  <inkml:trace contextRef="#ctx0" brushRef="#br0" timeOffset="32264.596">5165 3959,'43'11,"1"-3,0-1,1-2,0-2,-1-2,1-2,0-2,53 1,382 2,-310-28,-98 25,-71 3,-1 0,1 0,-1 0,0-1,1 1,-1 0,1 0,-1 0,1-1,-1 1,1 0,-1-1,0 1,1 0,-1-1,0 1,1 0,-1-1,0 1,1-1,-1 1,0-1,0 1,0-1,1 1,-1-1,0 1,0-1,0 1,0-1,0 1,0-1,0 1,0-1,0 1,0-1,0 1,0-1,0 1,-1 0,1-1,0 1,0-1,0 1,-1-1,1 1,0-1,-1 1,1 0,0-1,-1 1,1 0,0-1,-1 1,1 0,-1-1,1 1,-1 0,1 0,-1 0,-27-28,26 26,-114-132,23 33,92 100,0 1,1-1,-1 1,0 0,0-1,0 1,0 0,0 0,0-1,1 1,-1 0,0 0,0 0,0 0,0 0,0 0,0 1,0-1,0 0,0 0,1 0,-1 1,0-1,0 1,0-1,0 1,1-1,-1 1,0-1,0 1,1 0,-1-1,1 1,-1 0,0-1,1 1,-1 0,1 0,0 0,-1-1,1 1,0 0,-1 0,1 0,0 0,0 0,0 0,0 0,0 0,0 0,0-1,0 2,-5 57,5-54,3 342,-36-216,22-103,11-28,1-1,-1 1,0 0,0-1,0 1,0 0,1 0,-1-1,0 1,0 0,0 0,1-1,-1 1,0 0,1 0,-1 0,0-1,0 1,1 0,-1 0,0 0,1 0,-1 0,0 0,1 0,-1 0,0 0,1 0,-1 0,0 0,1 0,-1 0,0 0,1 0,-1 0,0 0,1 0,-1 0,0 1,1-1,-1 0,0 0,0 0,1 1,-1-1,0 0,0 0,1 1,-1-1,0 0,0 0,0 1,0-1,1 0,-1 1,0-1,0 0,0 1,0-1,0 0,0 1,27-22,224-241,-199 209,-45 49</inkml:trace>
  <inkml:trace contextRef="#ctx0" brushRef="#br0" timeOffset="33947.964">5814 1250,'-13'-26,"19"32,19 42,-2 2,-2 1,-2 1,-3 0,3 22,-11-46,16 85,-24-113,0 0,0-1,0 1,1 0,-1-1,0 1,0 0,0 0,1-1,-1 1,0 0,1 0,-1-1,0 1,0 0,1 0,-1 0,0 0,1 0,-1-1,1 1,-1 0,0 0,1 0,-1 0,0 0,1 0,-1 0,0 0,1 0,-1 0,0 0,1 0,-1 1,0-1,1 0,-1 0,0 0,1 0,-1 1,0-1,1 0,-1 0,0 1,0-1,1 0,-1 0,0 1,0-1,0 0,1 1,-1-1,0 0,0 1,0-1,0 0,0 1,0-1,1 0,-1 1,9-39,-7 29,60-213,-25 120,5 2,32-54,-60 130</inkml:trace>
  <inkml:trace contextRef="#ctx0" brushRef="#br0" timeOffset="34546.092">6407 1447,'-123'226,"115"-223,15-22,102-153,2 41,-111 130,1 0,0 0,0 0,0 0,0 0,0 0,0 0,1 0,-1 0,0 1,0-1,1 0,-1 1,0-1,1 1,-1 0,0-1,1 1,-1 0,1 0,-1 0,0 0,1 0,-1 0,1 0,-1 0,1 1,-1-1,0 0,1 1,-1-1,0 1,0 0,1-1,-1 1,0 0,0 0,0 0,0 0,0 0,0 0,0 0,0 0,0 0,0 0,-1 1,1-1,0 0,-1 0,1 1,-1-1,1 1,-1-1,0 0,0 1,0-1,0 1,27 128,10 14,-36-143,-1 1,1-1,-1 1,0-1,0 1,0-1,0 1,0-1,0 1,0-1,-1 1,1-1,0 1,-1-1,1 1,-1-1,0 1,0-1,1 0,-1 1,0-1,0 0,0 0,0 0,0 1,0-1,-1 0,1 0,0-1,0 1,-1 0,1 0,-1-1,1 1,0-1,-1 1,1-1,-1 1,0-1,1 0,-1 0,1 0,-1 0,1 0,-1 0,1 0,-1-1,1 1,-1 0,1-1,-1 1,1-1,-1 0,1 1,0-1,-1 0,1 0,0 0,-161-72,137 62</inkml:trace>
  <inkml:trace contextRef="#ctx0" brushRef="#br0" timeOffset="35497.082">5363 3056,'75'218,"-38"-64,-18-102,2-79,63-277,-77 268,23-52,-22 96,-7 5</inkml:trace>
  <inkml:trace contextRef="#ctx0" brushRef="#br0" timeOffset="35763.037">5730 3366,'0'19,"0"16,0 7,0 1,0-1,0-9</inkml:trace>
  <inkml:trace contextRef="#ctx0" brushRef="#br0" timeOffset="36277.874">5785 3254,'4'-1,"0"0,-1 1,1 0,-1 0,1 0,0 0,-1 0,1 0,-1 1,1 0,0 0,-1 0,0 0,1 1,-1-1,0 1,0 0,0 0,0 0,0 0,0 0,0 1,-1-1,1 1,-1 0,0 0,0 0,0 0,0 0,0 0,-1 0,1 1,0 1,0 15,-2-16,0-1,0 1,1 0,-1 0,1 0,0 0,0-1,0 1,0 0,1-1,0 1,-1-1,1 0,1 1,-1-1,0 0,1 0,-1 0,1-1,0 1,0-1,0 1,0-1,1 0,6 3,-6-4,0 1,0-1,0 1,0-1,-1 1,1 0,-1 1,1-1,-1 0,0 1,0 0,0 0,0 0,0 0,-1 0,1 1,-1-1,0 1,0-1,0 1,-1 0,1 0,-1 0,0 0,0 0,0 0,-1 0,0 0,1 1,-2 1,1-1,-1 1,1-1,-1 0,-1 1,1-1,-1 0,0 0,0 0,-1 0,1 0,-1 0,0-1,-1 1,1-1,-1 0,0 0,1 0,-2-1,1 1,0-1,-1 0,0 0,1-1,-1 1,-2 0,-7 3,0-1,-1-1,1 0,-1-1,0 0,0-1,0-1,0 0,-2-1,-11-1,4 0</inkml:trace>
  <inkml:trace contextRef="#ctx0" brushRef="#br0" timeOffset="36928.028">5927 3422,'5'0,"-3"0,-8 0,-1 5,-6 2,-4-1,0 4,-2 0,-2-2,2-2</inkml:trace>
  <inkml:trace contextRef="#ctx0" brushRef="#br0" timeOffset="37343.79">5871 3225,'-10'5,"-8"2,0-1</inkml:trace>
  <inkml:trace contextRef="#ctx0" brushRef="#br0" timeOffset="42300.333">7310 3422,'51'80,"-12"-20,-4 2,-1 2,12 39,-36-79,-1 1,-1-1,-1 2,-2-1,0 1,-2 0,0 0,-2 0,-1 0,-1 0,-2 0,0 0,-4 9,3-24,0 0,-1-1,-1 0,0 0,0-1,-1 1,0-1,0-1,-1 1,0-1,-1-1,0 1,0-1,-1-1,1 0,-10 4,16-10,0 0,0 0,0 0,-1 0,1-1,0 0,0 1,0-1,0 0,0 0,0-1,0 1,0-1,0 1,1-1,-1 0,0 0,1 0,0 0,-1-1,1 1,0-1,0 1,0-1,1 0,-1 1,1-1,-1 0,1 0,0 0,0 0,1-1,-1 1,0 0,1 0,0-1,-11-19,-2 2,-2 0,0 2,-1-1,-1 2,-1 0,-1 1,0 1,-10-5,28 21,-1-1,1 1,-1-1,0 0,1 1,-1-1,1 0,0 0,-1 0,1 0,0 0,-1-1,1 1,0 0,0 0,0-1,0 1,0-1,0 1,1-1,-1 1,0-1,1 1,-1-1,1 0,0 1,-1-1,1 0,0 1,0-1,0 0,0 1,1-1,-1 0,0 1,1-1,-1 0,1 1,-1-1,1 1,0-1,-1 1,1-1,0 1,1-2,9-2,1 1,-1 0,1 1,-1 0,1 1,0 0,0 1,0 0,0 1,0 0,6 2,4-2,63 5,1 3,-1 4,31 11,-77-16,113 24,-144-30,67 19,-76-18,0 1,0 0,0-1,0 1,-1-1,1 0,-1 1,1-1,-1 0,0 0,0 0,1 0,-2 0,1-1,0 1,0 0,0-1,-1 0,1 0,-1 1,0-1,-61 30,-1-3,-1-3,-41 9,3-15,93-18</inkml:trace>
  <inkml:trace contextRef="#ctx0" brushRef="#br0" timeOffset="43368.664">7874 4410,'14'-8,"41"-23,-2-2,-1-3,-1-2,-3-2,-1-2,-2-2,39-49,-67 67,-1-1,-2-1,0 0,-2-1,-2-1,0 0,-2 0,-1-1,-4-14,-3 44,0 0,0 1,0-1,1 0,-1 1,0-1,0 0,0 1,0-1,-1 0,1 1,0-1,0 0,0 1,-1-1,1 0,0 1,0-1,-1 1,1-1,-1 0,1 1,0-1,-1 1,1-1,-1 1,1 0,-1-1,0 1,1-1,-1 1,1 0,-1-1,0 1,1 0,-1 0,0 0,1-1,-1 1,0 0,1 0,-1 0,0 0,1 0,-1 0,0 0,1 1,-1-1,0 0,1 0,-1 0,0 1,1-1,-1 0,0 1,1-1,-1 0,1 1,-1-1,1 1,-1 0,-12 12,0 1,1 0,1 2,0-1,1 1,1 0,0 1,1 0,1 1,1-1,-1 7,1-8,1-1,1 1,1 1,0-1,1 0,1 1,0-1,1 1,2 14,-1-25,-1-1,1 0,0 1,1-1,-1 0,1 0,0 0,1 0,-1 0,1 0,0-1,0 1,0-1,1 0,-1 0,1 0,0 0,1-1,-1 1,0-1,1 0,0 0,-1-1,1 0,0 1,1-2,-1 1,0-1,0 1,6-1,3 0,0 0,0-1,0-1,0 0,1-1,-1-1,-1 0,1-1,0-1,-1 0,0 0,0-1,-1-1,1 0,8-7,4-5,0-1,0-1,-2-1,-1-1,-1-1,10-14,-20 23,-1 0,0-1,-1 1,-1-2,-1 1,0-1,-1-1,-1 1,0-1,-1 0,-1 0,-1 0,-1 0,0 0,-2-13,1 30,1-1,-1 1,0 0,0-1,0 1,0-1,0 1,0-1,0 1,0-1,0 1,-1 0,1-1,-1 1,1 0,-1-1,0 1,1 0,-1-1,0 1,0 0,0 0,0 0,0 0,0 0,0 0,0 0,0 0,-1 0,1 1,0-1,0 0,-1 1,1-1,-1 1,1 0,0-1,-1 1,1 0,-1 0,1 0,-1 0,1 0,0 0,-1 0,1 0,-1 1,1-1,-1 0,1 1,0-1,-1 1,1 0,0-1,0 1,-1 0,1 0,0 0,0 0,0 0,0 0,0 0,0 0,0 0,0 1,-9 11,1 0,0 0,1 1,0 0,1 0,1 1,0 0,1 0,1 0,0 1,1-1,0 1,2 0,0 0,0 0,2 0,0 0,1 0,0 0,1-1,1 1,1-1,0 0,1 0,0 0,1-1,2 2,-4-10,1 0,-1-1,1 0,0 1,1-2,-1 1,1-1,0 0,0 0,0-1,1 0,-1-1,1 1,0-1,-1-1,1 1,0-1,0-1,0 1,0-2,0 1,0-1,0 0,8-1,0-1,-1 0,1-1,-1-1,0 0,0-1,-1-1,1-1,-1 1,-1-2,2-2,7-6,-1 0,-1-2,0-1,-2 0,0-2,-1 0,-2-1,0 0,-1-1,-1-1,-2 0,-1 0,0-1,-2-1,-1 0,3-26,-11 2,1 50,0 1,-1-1,1 0,0 1,0-1,0 0,-1 1,1-1,0 0,0 1,-1-1,1 0,-1 1,1-1,-1 1,1-1,-1 1,1-1,-1 1,1-1,-1 1,0-1,1 1,-1 0,1-1,-1 1,0 0,0 0,1 0,-1-1,0 1,1 0,-1 0,0 0,0 0,1 0,-1 0,0 0,1 0,-1 1,0-1,0 0,1 0,-1 1,0-1,1 0,-1 1,1-1,-1 0,0 1,1-1,-1 1,1-1,-1 1,1-1,-1 1,1 0,0-1,-1 1,1 0,0-1,-1 1,1 0,0-1,0 1,0 0,-10 13,2 0,-1 0,2 1,0 0,1 0,0 1,2 0,0 0,-2 12,3-16,0 0,0-1,1 1,1 0,0 0,0 0,1 0,1 0,0 0,1 0,0 0,1 0,0-1,0 1,2-1,-1 0,1 0,1-1,0 1,1-1,0 0,0-1,1 0,0 0,1-1,0 1,0-2,0 0,1 0,10 5,-11-9,0 0,1 0,-1-1,1-1,-1 0,1 0,-1-1,1 0,0 0,-1-1,1 0,-1-1,1 0,-1-1,16-4</inkml:trace>
  <inkml:trace contextRef="#ctx0" brushRef="#br0" timeOffset="46282.072">2541 3818,'-490'23,"-19"10,302-18,-96 23,240-22,42-9</inkml:trace>
  <inkml:trace contextRef="#ctx0" brushRef="#br0" timeOffset="46949.512">2343 5511,'-1'-2,"-1"0,1 0,-1 0,0 1,0-1,1 0,-1 1,0-1,-1 1,1 0,0 0,0 0,-1 0,1 0,0 0,-1 1,1-1,0 1,-1-1,1 1,-1 0,1 0,-1 0,1 0,-1 1,-161 24,-22 11,-173 8,2-40,353-4,0 0,1 0,-1 0,0 0,1 0,-1-1,0 0,1 1,-1-1,1-1,-1 1,1 0,0-1,-1 0,1 0,0 0,0 0,0 0,0-1,13-17,3 12</inkml:trace>
  <inkml:trace contextRef="#ctx0" brushRef="#br0" timeOffset="47469.051">1524 3028,'-5'368,"40"722,-36 217,1-1266,-2 1,-1-1,-2 0,-2 0,-2 0,-2-1,-1 0,-2-1,-1-1,-3 0,-1-1,-1-1,-3-1,-24 30,31-48,2-5</inkml:trace>
  <inkml:trace contextRef="#ctx0" brushRef="#br0" timeOffset="47784.719">2314 4862,'-995'1034,"795"-801,116-145,72-75</inkml:trace>
  <inkml:trace contextRef="#ctx0" brushRef="#br0" timeOffset="53284.939">2004 3395,'-213'177,"-242"258,295-265,148-153</inkml:trace>
  <inkml:trace contextRef="#ctx0" brushRef="#br0" timeOffset="57648.851">169 4213,'13'66,"-4"1,-3 0,-2 1,-5 46,0-85,2 55,-5 0,-11 65,-14 38,30-168,4-25</inkml:trace>
  <inkml:trace contextRef="#ctx0" brushRef="#br0" timeOffset="58421.936">1 4354,'14'-19,"0"0,2 2,0-1,1 2,1 1,0 0,1 1,1 1,0 1,0 0,2 2,-1 0,6 0,-6 2,-1 2,1 0,0 2,0 0,1 1,-1 1,1 1,0 1,-1 1,1 1,-1 1,0 1,1 0,14 7,-29-8,0 0,0 1,-1 0,1 0,-1 1,0-1,-1 1,1 1,-1-1,0 1,0 0,0 0,-1 0,0 1,-1-1,1 1,-1 0,0 0,-1 1,0-1,0 0,0 1,-1-1,0 1,-1-1,0 1,0 0,0-1,-1 1,0-1,-1 1,1-1,-2 0,1 1,-1-1,0 0,0 0,-1-1,0 1,-4 5,-9 10,-2 0,-1-1,0 0,-1-2,-1 0,-1-2,-1-1,0 0,-1-2,-1-1,0 0,0-3,-1 0,-12 2,39-12,1 0,0 1,-1-1,1 0,0 1,-1-1,1 1,-1-1,1 0,-1 1,1-1,-1 1,1 0,-1-1,1 1,-1-1,0 1,1 0,-1-1,0 1,0 0,1-1,-1 1,0 0,0-1,0 1,0 0,0 0,0-1,0 1,0 0,0-1,0 1,0 0,0 0,-1-1,1 1,0 0,0-1,-1 1,1-1,-1 1,1 0,0-1,-1 1,1-1,-1 1,1-1,-1 1,0-1,1 1,-1-1,1 0,-1 1,0-1,1 0,-1 0,0 1,0-1,68 48,-31-24,-2 2,-1 1,-1 2,11 13,76 82,-101-113,-2-3</inkml:trace>
  <inkml:trace contextRef="#ctx0" brushRef="#br0" timeOffset="83029.94">12334 572,'29'-4,"23"-3,13-4,1 0,-7 1,-9 3,-7 3,-7 1,-5 2,-2 1,-6 5,-13 2,-7-1</inkml:trace>
  <inkml:trace contextRef="#ctx0" brushRef="#br0" timeOffset="83278.009">12418 826,'34'-5,"29"-1,10-5,-3 0,-8 1,-11 3,-8 3,-8 1,-9 2</inkml:trace>
  <inkml:trace contextRef="#ctx0" brushRef="#br0" timeOffset="83908.894">13265 205,'94'-25,"-39"9,0 3,1 1,1 3,38 0,-90 8,1 0,-1 0,0 1,0-1,0 1,1 0,-1 1,0-1,0 1,0 0,1 0,-1 1,0-1,-1 1,1 1,0-1,0 0,-1 1,0 0,1 0,-1 0,0 1,-1 0,1-1,-1 1,1 0,-1 1,0-1,-1 1,1-1,-1 1,0 0,0 0,0 0,-1 0,1 0,-1 0,-1 0,1 0,-1 2,-5 9,-1 0,-1 0,0 0,-1-1,-1 0,0-1,-1 0,-1 0,0-1,0 0,-2-1,1-1,-7 4,-7 11,-27 23,30-28,0 1,1 0,1 2,2 0,-9 14,26-34,-1-1,1 1,0-1,0 1,1 0,-1-1,1 1,0 0,0 0,0 0,0 0,1 0,-1 0,1 1,0-1,0 0,1 0,-1 0,1 0,0 0,0 0,0 0,1 0,-1 0,1-1,0 1,0-1,1 1,-1-1,0 0,1 1,0-1,0-1,0 1,0 0,0-1,1 1,-1-1,1 0,0 0,-1-1,24 10,0-1,1-1,0-2,0-1,1-1,-1-1,1-2,0-1,0-1,23-3,-40 3,-3 0,1 0,-1-1,0 0,1 0,-1-1,0 0,0-1,0 0,0 0,0-1,-1 0,0 0,0-1,0-1,0 1,-1-1,6-8</inkml:trace>
  <inkml:trace contextRef="#ctx0" brushRef="#br0" timeOffset="84329.142">14225 121,'153'485,"-99"-303,-54-181,0-1,0 1,0-1,0 1,1-1,-1 1,0-1,0 1,0-1,0 1,1-1,-1 0,0 1,0-1,1 1,-1-1,0 0,1 1,-1-1,0 0,1 1,-1-1,1 0,-1 0,1 1,-1-1,0 0,1 0,-1 0,1 0,-1 0,1 0,-1 1,1-1,-1 0,1 0,-1 0,1-1,-1 1,1 0,-1 0,1 0,-1 0,0 0,1 0,-1-1,1 1,-1 0,1 0,-1-1,0 1,1 0,-1-1,0 1,1 0,-1-1,0 1,1 0,-1-1,0 1,0-1,0 1,1-1,-1 1,0-1,14-35,-12 30,201-730,-200 724</inkml:trace>
  <inkml:trace contextRef="#ctx0" brushRef="#br0" timeOffset="84694.805">14817 572,'0'24,"0"13,0 5,0-1,0-1,0-3,0-4,0-6</inkml:trace>
  <inkml:trace contextRef="#ctx0" brushRef="#br0" timeOffset="85213.121">14733 545,'109'-33,"83"-15,-190 47,0 1,0-1,0 0,0 1,0 0,0-1,0 1,0 0,1 0,-1 0,0 0,0 1,0-1,0 1,0-1,0 1,0-1,0 1,0 0,-1 0,1 0,0 0,0 0,-1 1,1-1,0 1,-1-1,0 1,1-1,-1 1,0 0,0-1,0 1,0 0,0 0,0 0,0 0,-1 0,1 0,-1 0,1 0,-1 0,0 0,0 0,0 0,0 0,0 0,-1 0,1 0,0 0,-1 1,0-2,1 1,-1 0,-82 116,82-113,0-1,1 0,-1 0,1 0,0 1,0-1,0 0,1 0,-1 1,1-1,0 0,0 0,1 0,-1 0,1 0,0 0,0-1,0 1,1-1,-1 1,1-1,0 0,0 0,0 0,0 0,0 0,1-1,-1 1,1-1,0 0,-1 0,1-1,0 1,0-1,1 1,29 23,-31-24,0 1,-1 0,0 0,1 0,-1 0,0 0,0 0,0 0,0 1,0-1,-1 1,1-1,-1 1,1 0,-1 0,0-1,0 1,0 0,-1 0,1 0,-1 0,0 0,1 0,-1 0,-1 0,1 0,0 0,-1 0,1 0,-1 0,0 0,0 0,0 0,-1-1,1 1,0 0,-1-1,0 1,0-1,0 1,0-1,0 0,0 0,0 0,-1 0,1-1,-1 1,1 0,-1-1,0 0,0 0,1 1,-2-1,-14 1,1-1,0-1,-1 0,1-2,-1 1,1-2,0-1,0 0,1-1,-1 0,1-2,-10-5,1 2</inkml:trace>
  <inkml:trace contextRef="#ctx0" brushRef="#br0" timeOffset="82060.461">10838 205,'3'2,"0"0,0 0,0 0,0 0,-1 0,1 1,-1-1,1 1,-1 0,0 0,0-1,0 1,0 1,-1-1,1 0,-1 0,1 4,1-2,20 50,-2 1,-3 1,-2 1,1 17,-4-15,2-1,4-1,1-1,7 7,-20-47,-5-11,0 0,1-1,0 1,-1 0,2-1,-1 0,1 0,-1 0,1 0,1-1,-1 1,1-1,0 0,-4-4,1-1,-1 1,0 0,0-1,1 1,-1-1,0 0,0 1,0-1,0 0,0 0,0 0,0 0,0 0,0 0,0 0,0 0,0 0,-1 0,1 0,0 0,-1-1,1 1,-1 0,0 0,1-1,-1 1,0 0,0-1,0 1,0 0,0-2,2-1,114-391,-6 87,-78 204,-32 98,-1 7</inkml:trace>
  <inkml:trace contextRef="#ctx0" brushRef="#br0" timeOffset="82697.356">11543 770,'-17'33,"1"2,2 0,1 1,2 0,0 4,11-40,-1 1,0 0,1 0,-1-1,0 1,1 0,-1 0,1 0,-1 0,1 0,-1 0,1 0,0 0,0-1,-1 1,1 0,0 0,0 0,0 1,0-1,0 0,0 0,0 0,1 0,-1 0,0-1,0 1,1 0,-1 0,1 0,-1 0,1 0,-1 0,1 0,0-1,-1 1,1 0,0 0,-1-1,1 1,0-1,0 1,0 0,0-1,-1 0,1 1,0-1,0 1,0-1,0 0,0 0,0 0,0 1,0-1,0 0,0 0,1 0,111-136,32-49,-144 183,0 0,1 1,-1-1,1 0,-1 1,1 0,0-1,-1 1,1 0,0 0,0 0,0 0,0 0,0 0,0 0,0 1,1-1,-1 1,0-1,0 1,0 0,0 0,1 0,-1 0,0 1,0-1,0 0,1 1,-1 0,0-1,0 1,0 0,0 0,0 0,0 0,-1 1,1-1,0 0,-1 1,1-1,-1 1,1 0,-1-1,1 1,-1 0,0 0,1 1,4 11,0-1,-1 1,0 0,-1 0,0 1,-2-1,1 1,-1 4,10 50,13 34,-27-102,1 0,-1 0,0 0,0 0,1-1,-1 1,0 0,0-1,0 0,0 1,0-1,1 0,-1 0,0 0,0 0,0 0,0 0,0-1,0 1,0-1,0 1,1-1,-1 0,0 1,0-1,1 0,-1 0,1 0,-1-1,1 1,-1 0,1-1,0 1,-1-1,1 1,0-1,0 0,-3-1,-151-134,121 112,18 18</inkml:trace>
  <inkml:trace contextRef="#ctx0" brushRef="#br0" timeOffset="88964.79">18570 234,'34'168,"-11"1,-12-76,5-1,24 84,-36-162,1-1,0 0,1-1,0 1,1-1,0-1,1 1,7 7,-15-19,1 1,-1 0,1 0,-1-1,1 1,-1 0,1-1,0 1,-1-1,1 1,0-1,-1 1,1-1,0 1,0-1,0 0,-1 1,1-1,0 0,0 0,0 1,0-1,0 0,-1 0,1 0,0 0,0 0,0 0,0-1,0 1,-1 0,1 0,0-1,0 1,0 0,0-1,-1 1,1-1,0 1,-1-1,1 1,0-1,-1 1,1-1,0 0,-1 0,1 1,-1-1,1 0,-1 0,1 0,15-47,-16 47,38-211,87-323,-102 407,-22 129,-2 11</inkml:trace>
  <inkml:trace contextRef="#ctx0" brushRef="#br0" timeOffset="89376.939">19277 883,'-4'-3,"0"0,0 1,0 0,0 0,0 0,0 0,-1 1,1 0,-1-1,1 2,-1-1,1 0,-1 1,1 0,-1 0,1 0,-1 1,1 0,-1-1,1 2,-1-1,1 0,0 1,-1 0,1 0,0 0,0 0,1 1,-1 0,0-1,1 1,0 1,-1-1,1 0,1 1,-1 0,0-1,1 1,0 0,0 0,0 1,0-1,0 3,0-2,0 1,1-1,0 0,0 1,0 0,0-1,1 1,0-1,0 1,1-1,0 1,0 0,0-1,0 0,1 1,0-1,0 0,0 0,1 0,0 0,0 0,0-1,0 1,1-1,0 0,0 0,0 0,0 0,0-1,1 0,0 0,0 0,0 0,0-1,0 0,0 0,0 0,1-1,-1 0,4 1,3 0,1-1,-1-1,0 0,0 0,0-1,0-1,0 0,0 0,0-1,0-1,-1 0,0-1,9-4,4-3</inkml:trace>
  <inkml:trace contextRef="#ctx0" brushRef="#br0" timeOffset="89637.775">19644 629,'43'5,"38"-4,10-1,-5-1,-13-1,-14 1,-12 0,-9 0,-7 1,-3 0,-7 0</inkml:trace>
  <inkml:trace contextRef="#ctx0" brushRef="#br0" timeOffset="89877.841">19812 855,'43'5,"34"1,13 0,-4-1,-7-2,-12-5,-7-4,-11 1,-7 0,-7 2,-9 0</inkml:trace>
  <inkml:trace contextRef="#ctx0" brushRef="#br0" timeOffset="90146.481">21280 459,'-43'15,"1"1,1 2,0 1,1 3,2 1,0 2,1 1,2 2,-12 14,41-37,-1 0,1 1,0-1,0 2,0-1,1 1,0-1,0 1,1 1,0-1,0 1,1 0,0-1,0 1,1 1,0-1,0 0,1 1,0-1,1 0,0 1,0-1,0 1,1-1,1 1,-1-1,1 0,1 0,0 0,0 0,0 0,1-1,0 1,0-1,1 0,1 1,8 2,1 0,0-1,0-1,1 0,0-1,0-1,1 0,-1-2,1 0,0 0,1-2,-1 0,0-1,1-1,-1 0,1-1,2-2,8 0,-1-1,0-1,0-1,0-2,-1-1,0 0,-1-2,0-1,0-2,-2 0,1-1,-2-1,0-1,-1-1,-1-1,-1-1,-1-1,0 0,7-14,-21 28,1-1,-1 0,0 0,-1 0,0 0,0-1,-1 1,0-1,-1 0,0 1,0-1,-1 0,0 0,0 0,-1 1,0-1,0 0,-1 0,-1 1,1 0,-1-1,-1 1,0 0,0 0,0 1,-1-1,0 1,0 0,-6-6,-2 1,-1 0,0 1,0 0,-1 2,0-1,-1 2,0 0,-1 0,1 2,-1 0,0 1,-1 1,1 0,-1 2,0 0,-6 0,-18 0</inkml:trace>
  <inkml:trace contextRef="#ctx0" brushRef="#br0" timeOffset="90378.264">20631 798,'486'-26,"-239"11,153-1,-62 46,-310-30,-3 0</inkml:trace>
  <inkml:trace contextRef="#ctx0" brushRef="#br0" timeOffset="87959.722">17442 375,'-12'-5,"0"0,-1 1,1 0,-1 1,0 0,0 1,0 0,0 2,0-1,0 1,0 1,0 1,0 0,0 0,-2 2,-29 7,1 3,1 1,1 3,-21 11,-10 4,70-32,1-1,-1 1,0-1,1 1,-1 0,0-1,1 1,0 0,-1 0,1 0,-1 0,1 0,0 1,0-1,0 0,-1 1,1-1,0 1,1-1,-1 1,0-1,0 1,1-1,-1 1,1 0,-1-1,1 1,0 0,0-1,0 1,0 0,0 0,0-1,0 1,0 0,1 0,-1-1,1 1,-1 0,1-1,-1 1,1-1,0 1,0-1,0 1,0-1,0 0,0 1,1-1,-1 0,0 0,0 0,1 0,-1 0,1 0,-1 0,1 0,0-1,-1 1,2 0,16 7,-1-1,1 0,0-1,1-2,-1 0,1-1,9 1,41 6,-67-10,0-1,-1 1,1 0,0 0,-1 0,1 0,0 1,0-1,-1 1,1-1,0 1,-1 0,1 0,-1 0,1 1,-1-1,0 0,1 1,-1 0,0-1,0 1,0 0,0 0,-1 0,1 0,0 1,-1-1,1 0,-1 1,0-1,0 1,0-1,0 1,0 0,-1-1,1 1,-1 0,0 0,0-1,0 1,0 0,0-1,0 1,-1 3,-7 6,-1 0,0 0,-1-1,0 0,-1-1,0 0,0 0,-1-1,0-1,-13 7,-6 6,-49 28,61-40,1 1,1 0,0 2,1 0,0 1,0 1,-10 12,24-24,0 0,1 1,-1-1,1 0,-1 1,1-1,0 1,0 0,0-1,0 1,0 0,0 0,1 0,0 0,-1-1,1 1,0 0,0 0,1 0,-1 0,1 0,-1-1,1 1,0 0,0 0,0-1,0 1,1 0,-1-1,1 0,-1 1,1-1,0 0,0 0,0 0,0 0,0 0,1 0,-1 0,0-1,1 0,0 1,-1-1,2 0,11 7,1-1,1-1,-1-1,1 0,0-1,0-1,1-1,-1 0,0-1,1-1,-1-1,1 0,-1-1,0-1,14-5,-24 7,0-1,-1 0,0-1,1 1,-1-1,0-1,0 1,-1-1,1 0,-1 0,0 0,0-1,0 0,0 0,-1 0,0-1,3-4,1-8</inkml:trace>
  <inkml:trace contextRef="#ctx0" brushRef="#br0" timeOffset="88211.87">17159 65,'-22'325,"16"192,-23-56,41-351,-6-86</inkml:trace>
  <inkml:trace contextRef="#ctx0" brushRef="#br0" timeOffset="95897.431">22578 1024,'0'0</inkml:trace>
  <inkml:trace contextRef="#ctx0" brushRef="#br0" timeOffset="97098.817">11994 2520,'-4'19,"-2"35,0 19,1 0,-4-1,1-4,0-9,3-5,1-6,2-7,1-6,1-3,0-3,-4-7,-2-1,1 0,-5-4,0-4</inkml:trace>
  <inkml:trace contextRef="#ctx0" brushRef="#br0" timeOffset="97349.511">11402 2520,'947'-110,"-739"105,-206 5,-1 0,1-1,-1 1,0 0,1 0,-1 0,1 0,-1 0,1 0,-1 0,0 0,1 1,-1-1,1 0,-1 1,0-1,1 1,-1 0,0-1,0 1,0 0,1 0,-1 0,0 0,0 0,0 0,0 0,0 0,-1 0,1 0,0 1,0-1,-1 0,1 1,-1-1,1 0,-1 1,0-1,1 0,-1 1,0-1,0 1,0-1,0 1,0-1,0 1,-1-1,1 0,0 1,-1-1,1 0,-1 1,1-1,-1 0,0 1,0-1,1 0,-1 0,0 0,0 0,0 0,-1 1,-17 18,-3-2</inkml:trace>
  <inkml:trace contextRef="#ctx0" brushRef="#br0" timeOffset="97599.439">11487 3338,'48'0,"44"-9,17-9,-1 0,-9-3,-12 3,-11-1,-9 3,-6 5,-9 3,-8-1,-7 1,-5 1,-3 2,-2 3,-5 0</inkml:trace>
  <inkml:trace contextRef="#ctx0" brushRef="#br0" timeOffset="97913.965">12447 3338,'467'-480,"-467"479,0 1,0-1,0 1,0 0,0-1,0 1,0-1,0 1,1-1,-1 1,0 0,0-1,1 1,-1-1,0 1,1 0,-1-1,0 1,1 0,-1 0,0-1,1 1,-1 0,1 0,-1-1,0 1,1 0,-1 0,1 0,-1 0,1 0,-1 0,1 0,-1-1,0 1,1 1,-1-1,1 0,-1 0,1 0,-1 0,1 0,-1 0,1 0,-1 1,0-1,1 0,-1 0,1 1,-1-1,0 0,1 0,-1 1,0-1,1 0,-1 1,0-1,0 1,1-1,-1 0,0 1,0-1,0 1,0-1,1 1,-1-1,0 1,0-1,-2 39,1-29,-1-3,1 1,-1-1,1 1,1-1,0 1,0-1,0 1,1 0,0-1,0 1,1-1,0 0,0 1,1-1,0 0,0-1,1 1,0 0,0-1,0 0,1 0,0 0,0 0,0-1,1 0,0 0,0-1,0 1,1-1,10-1,0-1,0 0,0-2,0 0,0-1,0 0,0-2,0 0,0 0,0-2,-1 0,0-1,0-1,0 0,-1-1,0-1,-1 0,0-1,0 0,-1-1,-1-1,5-4,79-104,-86 105</inkml:trace>
  <inkml:trace contextRef="#ctx0" brushRef="#br0" timeOffset="98696.431">14450 2350,'85'-36,"-1"-4,73-49,-129 73,-1-2,0-1,-2-1,0-1,-1-1,-1-2,0-1,-36 77,0 6,2 1,3 0,3 0,2 1,2-1,4 14,-2 4,2 27,-5-1,-4 1,-4-1,-5 0,-5-1,-21 63,33-139,-1-2,-2 0,0 0,-1 0,-1-2,-1 1,-1-2,-1 0,-1-1,-1-1,-1 0,0-1,-1-1,-1-1,-1-1,-5 2,24-14,0-1,0 0,0 0,0 0,-1 0,1-1,0 1,-1-1,1 0,-1 0,1 0,-1 0,0-1,1 1,-1-1,0 0,1 0,-1 0,0-1,1 1,-1-1,0 0,1 0,-1 0,1-1,0 1,-1-1,1 1,0-1,0 0,0-1,0 1,0 0,1-1,-1 0,1 1,-1-1,1 0,0 0,0-1,1 1,-2-2,-1-13,1-1,1 1,1-1,0 0,2 0,0 1,0-1,2 0,1 1,0 0,1-1,1 2,1-1,0 1,1 0,1 0,1 1,2-2,14-26,1 2,3 2,1 0,2 2,1 1,2 2,37-27,-60 51,-1 2,1 0,1 0,0 2,0-1,0 2,1 0,0 0,0 2,0 0,3 0,5 1</inkml:trace>
  <inkml:trace contextRef="#ctx0" brushRef="#br0" timeOffset="99084.602">15607 2745,'-59'22,"1"2,1 3,1 3,1 2,-10 10,-31 50,94-89,0 0,-1 0,1 1,0-1,0 0,1 1,-1 0,1-1,0 1,0 0,0-1,0 1,1 0,-1 0,1 0,0 0,0 0,1 0,-1-1,1 1,0 0,0 0,0 0,0-1,1 1,-1-1,1 1,0-1,0 0,0 1,1-1,0 1,4 1,1-1,-1 1,1-1,0 0,0-1,1 0,-1 0,1-1,-1 0,1 0,0-1,-1 0,1-1,0 0,0 0,0-1,-1 0,1-1,0 0,-1 0,1-1,-1 0,0 0,0-1,0 0,0 0,-1-1,0 0,3-3,8-4,-1-1,0-2,-1 1,-1-2,0 0,-2-1,1 0,-2-1,1-2,-13 18,1 1,-1 0,0 0,1 0,-1 0,1 0,0 0,-1 0,1 0,0 0,0 0,-1 0,1 0,0 0,0 0,0 1,0-1,0 0,0 1,0-1,0 1,1-1,-1 1,0 0,0-1,0 1,1 0,-1 0,0 0,0 0,0 0,1 0,-1 0,0 0,0 0,0 1,1-1,-1 0,0 1,0-1,0 1,0-1,0 1,0 0,0-1,0 1,0 0,0 0,0 0,0 0,-1 0,1 0,0 0,-1 0,1 0,0 0,-1 0,1 0,-1 0,0 0,1 1,-1-1,0 0,0 1,16 26,-13-21,1 1,-1-1,1 0,1 0,-1 0,1-1,0 0,1 0,-1 0,1 0,1-1,-1 0,0 0,1-1,0 0,0 0,1 0,-1-1,4 1,16 0,-3-1</inkml:trace>
  <inkml:trace contextRef="#ctx0" brushRef="#br0" timeOffset="99350.591">16228 2830,'-8'-1,"1"1,-1-1,1 1,-1 0,0 1,1 0,-1 0,1 1,-1 0,1 0,0 1,-1 0,2 0,-1 0,0 1,-3 2,6-4,0 0,0 0,0 1,0-1,0 1,1 0,-1 0,1 0,0 0,0 0,0 1,0-1,0 1,1 0,0 0,0 0,0 0,0 1,1-1,-1 0,1 1,0-1,1 1,-1-1,1 1,0-1,0 1,0-1,0 1,1-1,0 1,0-1,0 1,0-1,1 0,0 0,0 1,0-1,0-1,1 1,1 2,9 3,0 0,1-1,0-1,0 0,1-1,0 0,0-1,1-1,-1 0,1-1,0-1,-1-1,1 0,0-1,0 0,0-2,12-2,3 3,-18 1,0-1,0 0,0-1,-1 0,1-1,-1-1,1 0,-1-1,-1 0,1 0,-1-2,7-4,-1-2</inkml:trace>
  <inkml:trace contextRef="#ctx0" brushRef="#br0" timeOffset="99600.803">16962 2266,'-5'38,"-6"42,-1 17,-4 1,1-6,3-15,4-9,3-8,3-9,1-9,1-6,5-4,2-4,0-1,-2-5</inkml:trace>
  <inkml:trace contextRef="#ctx0" brushRef="#br0" timeOffset="99852.807">16679 2745,'44'-9,"32"-4,14 1,-4 2,-6 3,-13 2,-13 3,-15 1</inkml:trace>
  <inkml:trace contextRef="#ctx0" brushRef="#br0" timeOffset="104969.76">17837 3084,'-29'34,"-24"20,-7 6,1-2,6-12,7-8,12-10</inkml:trace>
  <inkml:trace contextRef="#ctx0" brushRef="#br0" timeOffset="105881.618">18881 2717,'-20'75,"18"-60,-1-2,0-1,1 0,0 1,1-1,0 1,1-1,0 1,1-1,1 1,0-1,0 0,1 1,1-1,0 0,1-1,0 1,1-1,0 0,0 0,1-1,1 0,0 0,6 5,-10-12,0-1,-1 0,1 0,0-1,0 1,1-1,-1 0,0 0,0 0,0-1,1 1,-1-1,0 0,1 0,-1 0,0-1,1 0,-1 0,0 0,0 0,0-1,0 1,0-1,0 0,0 0,-1 0,4-3,89-86,-74 66,138-176,-160 202,0 0,0 0,0 0,1 0,-1-1,0 1,1 0,-1 0,1-1,-1 1,0 0,1-1,0 1,-1 0,1-1,-1 1,1-1,0 1,-1-1,1 1,0-1,0 1,-1-1,1 0,0 0,0 1,-1-1,1 0,0 0,0 0,0 0,0 0,-1 0,1 0,0 0,0 0,0 0,0 0,-1 0,1-1,0 1,0 0,0-1,-1 1,1 0,0-1,-1 1,1-1,0 1,-1-1,1 0,-1 1,1-1,0 0,-1 1,0-1,1 0,-1 1,1-1,-1 0,0 0,0 0,1 1,-1-1,0 0,0 0,0 0,0 0,2 9,0-1,1 1,0-1,0 0,1 0,0 0,0 0,1 0,0-1,0 0,0 0,0 0,1-1,0 0,1 0,-1 0,1-1,0 0,0 0,0-1,0 0,1 0,-1 0,1-1,0 0,-1-1,1 0,0 0,0-1,0 0,0 0,0-1,0 0,0 0,3-1,5-4,0 0,-1 0,1-1,-2-1,1-1,-1 0,0-1,-1 0,-1-1,1-1,-2 0,1 0,-2-1,0 0,0-1,-1-1,-1 1,-1-1,5-11,-7 8</inkml:trace>
  <inkml:trace contextRef="#ctx0" brushRef="#br0" timeOffset="106198.281">20264 2830,'34'-8,"-1"-2,0-1,0-2,-1-1,-1-2,-1-1,0-1,-1-2,19-17,-44 35,0-1,0 0,-1-1,1 1,-1 0,0-1,0 0,0 0,0 0,0 0,-1 0,0-1,0 1,0-1,-1 1,1-1,-1 0,0 1,0-1,-1 0,1 0,-1 0,0 0,-1 0,1 1,-1-1,0 0,0 0,0 1,-1-1,0 0,0 1,0 0,0-1,-1 1,1 0,-1 0,0 0,0 1,-1-1,1 1,-1-1,0 1,0 0,0 1,0-1,0 1,0 0,-1 0,-5 1,0 1,0 0,0 1,0 0,0 1,0 0,0 0,0 1,1 0,-1 1,1 0,0 0,0 1,1 1,-1-1,1 1,1 1,-1-1,1 1,0 1,0-1,1 1,0 0,0 1,1-1,0 1,1 0,-3 7,2-6,1 0,0-1,0 1,1 1,0-1,1 0,0 1,0-1,2 1,-1 0,1-1,0 1,1 0,1-1,0 1,0-1,1 0,0 1,0-1,1-1,1 1,0 0,0-1,1 0,0 0,0-1,1 0,0 0,1 0,0-1,0 0,0-1,1 0,3 2,7 1,1 0,-1-1,1-1,1-1,0-1,-1-1,1-1,1 0,-1-2,10 0,2-1</inkml:trace>
  <inkml:trace contextRef="#ctx0" brushRef="#br0" timeOffset="109039.069">16115 4354,'-5'43,"-6"53,-1 19,1 1,2-16,3-15,-2-16,1-16,0-13,2-7,2-5,-3-7,-1-2,1 0,1-8,2-6</inkml:trace>
  <inkml:trace contextRef="#ctx0" brushRef="#br0" timeOffset="109339.845">16538 4609,'-303'194,"196"-108,106-86,0 1,0 0,0 0,0 0,0 0,0 0,0 0,1 0,-1 0,0 0,1 0,-1 0,1 1,-1-1,1 0,-1 0,1 1,0-1,0 0,-1 0,1 1,0-1,0 0,0 1,1-1,-1 0,0 1,0-1,1 0,-1 0,1 1,-1-1,1 0,-1 0,1 0,0 0,0 0,0 0,-1 0,1 0,0 0,0 0,0 0,0 0,1 0,59 13,207-7,-250-7,0 2,1 0,-1 1,0 1,-1 1,1 1,-1 0,0 1,11 6,-24-10,-1 1,1-1,-1 1,0 0,0 0,0 0,-1 0,1 0,-1 1,0-1,0 1,-1-1,1 1,-1 0,0 0,-1-1,1 1,-1 0,1 0,-2 0,1 0,-1 4,0 15</inkml:trace>
  <inkml:trace contextRef="#ctx0" brushRef="#br0" timeOffset="109783.799">16905 5286,'92'-140,"55"-117,-146 256,-1 0,0 0,0 0,0 0,0 0,1 0,-1 0,0 0,1 1,-1-1,1 0,-1 0,1 0,-1 1,1-1,0 0,-1 0,1 1,0-1,-1 1,1-1,0 1,0-1,0 1,-1-1,1 1,0 0,0-1,0 1,0 0,0 0,0 0,0-1,0 1,0 0,0 0,0 1,0-1,-1 0,1 0,0 0,0 1,0-1,0 0,0 1,0-1,0 1,-1-1,1 1,0-1,0 1,-1 0,1-1,0 1,-1 0,1-1,-1 1,1 0,-1 0,1 0,-1-1,1 1,-1 0,0 0,0 0,1 0,-1 0,0 1,5 76,-7-70,2 1,-1 0,1-1,1 1,0 0,0-1,0 1,1 0,0-1,1 0,0 0,0 0,1 0,0 0,0 0,1-1,0 0,2 2,-3-6,-1 0,0-1,1 1,0-1,0 0,0 0,0 0,0-1,0 1,0-1,0 0,0 0,1-1,-1 1,0-1,1 0,-1 0,0 0,1-1,-1 1,0-1,0 0,1-1,-1 1,0-1,3-1,3-2,-1 0,0 0,0-1,-1 0,0 0,0-1,0 0,-1 0,0-1,5-6,111-189,-107 185,-2 3</inkml:trace>
  <inkml:trace contextRef="#ctx0" brushRef="#br0" timeOffset="110082.826">17922 4890,'-23'25,"2"1,1 1,1 1,1 1,2 0,-9 22,23-48,0 0,0 0,1 0,-1 0,1 0,0 0,-1 0,1 0,1 1,-1-1,0 0,1 1,0-1,0 0,0 1,0-1,0 0,1 1,0-1,-1 0,1 1,0-1,1 0,-1 0,0 0,1 0,0 0,0 0,0 0,0-1,0 1,0-1,1 1,-1-1,1 0,0 0,0 0,-1 0,1-1,0 1,1-1,-1 0,0 0,0 0,2 0,7-1,-1 0,1-1,0-1,-1 0,1 0,-1-1,0-1,0 0,0 0,0-1,-1-1,0 0,0 0,0-1,-1 0,0-1,0 0,-3 1,-1 0,0 0,0 0,-1-1,0 0,0 1,-1-1,0-1,0 1,-1 0,0-1,-1 0,1 1,-2-1,1 0,-1 1,-1-1,1 0,-2 1,1-1,-1 1,0-1,-1 1,0 0,0 0,-1 0,0 0,0 0,-1 1,0 0,0 0,-1 0,0 1,0 0,0 0,-1 0,0 1,-4-3,-9-2</inkml:trace>
  <inkml:trace contextRef="#ctx0" brushRef="#br0" timeOffset="110533.741">18289 4806,'-5'13,"1"1,1-1,0 1,1 0,1 0,0 0,1 0,0 0,1 0,0 0,1 0,1 0,1-1,-1 1,7 11,-9-23,0 1,1-1,-1 0,1 1,-1-1,1 0,0 0,0 0,0 0,0-1,1 1,-1 0,0-1,1 0,-1 0,1 1,-1-1,1 0,0-1,-1 1,1-1,0 1,-1-1,1 0,0 0,0 0,-1 0,1 0,0 0,0-1,-1 0,1 1,0-1,-1 0,1 0,-1-1,3 0,86-66,-82 60,92-81,-99 89,0 0,0 1,1-1,-1 0,0 1,0-1,0 1,0 0,0 0,0 0,0 0,0 0,0 0,0 0,-1 1,1-1,0 1,-1-1,1 1,-1-1,0 1,0 0,1 0,-1 0,0 0,0 0,-1 0,1 0,0 0,-1 0,1 0,-1 0,0 0,1 1,-1-1,0 1,5 12,-3-8,1 0,1 0,-1 0,1 0,0-1,1 0,0 1,0-2,0 1,1-1,-1 1,1-1,1-1,-1 1,0-1,1-1,0 1,0-1,0 0,1 0,-1-1,1 0,-1-1,1 1,3-1,0-2,1 0,-1-1,1-1,-1 1,0-2,0 0,0 0,0-1,-1 0,0-1,0 0,0 0,-1-1,0-1,0 1,-1-2,0 1,0-1,-1 0,0 0,-1-1,0 0,-1 0,1-1,-2 0,2-6,12-54,-16 48</inkml:trace>
  <inkml:trace contextRef="#ctx0" brushRef="#br0" timeOffset="107504.198">12248 4467,'-110'155,"-84"159,103-161,26-47,94-194,3 15,3 1,4 2,2 1,16-15,-29 42,-14 18,2 1,1 0,0 1,2 0,0 2,2 0,1 0,-21 19,0 0,0 0,0 0,0 0,0 1,1-1,-1 0,0 0,0 1,0-1,1 1,-1-1,0 1,1-1,-1 1,0 0,1 0,-1-1,0 1,1 0,-1 0,1 0,-1 1,0-1,1 0,-1 1,0-1,1 0,-1 1,0-1,0 1,0 0,1 0,-1-1,0 1,0 0,0 0,0 0,0 0,0 0,0 0,-1 0,1 0,0 1,0-1,-1 0,1 0,-1 1,1-1,-1 0,0 1,0-1,1 0,-1 1,0-1,0 0,0 2,-1 244,0-211,-1-22,0 1,1-1,1 1,1 0,0-1,0 1,2-1,0 0,0 0,2 0,-1 0,2 0,0-1,0 0,4 4,-5-13,0 0,0 0,0-1,0 0,0 0,1 0,0 0,-1-1,1 0,0-1,0 1,0-1,0 0,0 0,0-1,1 0,-1 0,0 0,0-1,0 0,0 0,0-1,0 1,0-1,0 0,-1-1,1 0,-1 0,0 0,1 0,-1-1,-1 0,3-2,12-11,-1-1,-1 0,-1-2,-1 0,-1 0,0-2,-2 1,0-2,-2 0,0 0,-1-1,-2 0,4-22,-4 14,-2 16,0 0,-1 0,-1-1,-1 1,0-1,-1 0,-1 1,0-1,-2 0,0 0,0 1,-2-1,0 1,-1 0,0 0,-14 4,13 17</inkml:trace>
  <inkml:trace contextRef="#ctx0" brushRef="#br0" timeOffset="107816.404">13321 4552,'-30'26,"1"2,1 1,2 1,0 1,3 2,0 0,2 1,2 1,1 1,-11 33,26-64,1 0,0 0,0 0,0 0,0 1,1-1,0 0,0 1,0-1,1 1,0-1,0 1,0-1,1 1,0-1,0 0,0 1,1-1,-1 0,1 0,1 0,-1 0,1 0,0 0,0-1,0 1,0-1,1 0,0 0,0 0,0 0,0-1,2 1,4 1,1-1,-1-1,1 0,0-1,-1 0,1 0,0-1,1-1,-1 0,0 0,0-1,0-1,0 0,-1 0,1-1,0 0,-1-1,0 0,0-1,0 0,0 0,-1-1,0-1,0 1,-1-2,4-2,-7 2,0 1,0-1,0 0,-1 0,-1 0,1-1,-1 1,-1-1,0 0,0 0,0 0,-1 0,-1 0,0 0,0 0,0 0,-1 0,-1 0,1 0,-2 0,1 0,-1 0,0 1,-1 0,0-1,0 1,-1 1,-1-2,-8-9,-1 1,0 0,-2 1,0 1,-1 0,-9-5,8 7</inkml:trace>
  <inkml:trace contextRef="#ctx0" brushRef="#br0" timeOffset="108284.287">13829 4693,'-18'21,"1"1,0 1,2 0,0 1,2 1,1 0,1 0,1 1,1 1,-1 9,9-33,0 0,0 0,1 1,-1-1,1 0,0 1,0-1,0 0,0 1,0-1,1 0,-1 1,1-1,0 0,0 0,0 0,1 0,-1 0,1 0,0 0,-1 0,1-1,0 1,1 0,-1-1,0 0,1 0,-1 1,1-1,0-1,0 1,0 0,0-1,0 0,0 1,0-1,0 0,0 0,1-1,-1 1,0-1,1 0,-1 0,0 0,4 0,15-3,0-1,0 0,-1-2,0 0,0-2,0 0,-1-1,0-1,0-1,-1-1,-1 0,0-2,-1 0,0-1,0-1,108-122,-125 138,1-1,-1 1,1-1,-1 1,1-1,-1 1,1 0,0-1,-1 1,1 0,-1-1,1 1,0 0,-1 0,1-1,0 1,-1 0,1 0,0 0,-1 0,1 0,0 0,0 0,-1 0,1 0,0 0,-1 1,1-1,0 0,-1 0,1 1,-1-1,1 0,0 1,-1-1,1 0,-1 1,1-1,-1 1,1-1,-1 1,1-1,-1 1,0 0,1-1,-1 1,0-1,1 1,-1 0,0-1,0 1,0 0,17 47,-12-30,-2-9,1-1,-1 0,1 1,1-2,-1 1,1 0,1-1,0 0,0 0,0 0,0-1,1 0,0-1,1 1,-1-1,1 0,0-1,0 0,0 0,1-1,0 0,-1-1,1 0,0 0,0 0,0-2,0 1,0-1,0 0,0-1,0 0,0 0,0-1,0 0,0 0,-1-1,3-1,7-7,-1-1,1 0,-2-2,0 1,0-2,-2 0,1-1,-2-1,0 0,-2 0,1-1,1-6,87-179,-91 179</inkml:trace>
  <inkml:trace contextRef="#ctx0" brushRef="#br0" timeOffset="117890.635">15861 6104,'-14'-4,"0"1,0 0,-1 1,1 0,-1 1,0 1,1 1,-1 0,1 0,-1 2,1 0,0 0,0 1,-12 6,15-5,0 1,0 0,0 0,1 1,0 1,1 0,-1 0,2 1,-1 0,1 0,0 1,1 0,0 0,1 1,0 0,1 0,0 1,1-1,0 1,0 0,-1 12,5-17,1-1,-1 1,1 0,0-1,1 1,-1-1,1 0,1 1,-1-1,1 0,0 0,0-1,1 1,0-1,0 1,0-1,0 0,1-1,0 1,0-1,0 0,1 0,1 1,7 3,0 1,0-2,1 0,-1-1,2 0,-1-1,1-1,-1 0,3-1,28 0,1-1,0-3,0-2,0-1,-1-3,0-2,24-8,-58 14,25-5</inkml:trace>
  <inkml:trace contextRef="#ctx0" brushRef="#br0" timeOffset="116289.804">12982 6358,'-9'38,"-9"18,0 4,2-8</inkml:trace>
  <inkml:trace contextRef="#ctx0" brushRef="#br0" timeOffset="116523.66">12954 5653,'0'0</inkml:trace>
  <inkml:trace contextRef="#ctx0" brushRef="#br0" timeOffset="116708.649">13124 6555,'225'-355,"-185"302,-38 54,-1-1,1 1,-1-1,1 1,-1 0,1-1,-1 1,0 0,0 0,1 0,-1 0,0 0,0 1,0-1,0 0,0 0,0 1,0-1,-1 1,1-1,0 0,-1 1,1-1,-1 1,0 0,1-1,-1 1,0-1,0 1,0-1,0 1,0 0,-1-1,1 1,0-1,-1 1,1-1,1 9,9 51,-10-47,1 0,1-1,0 1,1 0,1-1,0 1,1-1,0 0,1-1,0 1,1-1,0 0,1-1,1 0,4 5,-10-13,1 0,0 0,0 0,0 0,1-1,-1 0,0 0,1 0,0 0,-1-1,1 1,0-1,0 0,0-1,0 0,0 1,-1-1,1-1,0 1,0-1,0 0,0 0,0 0,-1-1,1 1,-1-1,1 0,-1-1,0 1,1-1,-1 0,6-4,0-1,-1 0,0-1,0 1,-1-2,0 1,-1-1,0 0,0-1,-1 0,4-11,39-149,-37 125,-6 28</inkml:trace>
  <inkml:trace contextRef="#ctx0" brushRef="#br0" timeOffset="117140.086">14280 5483,'0'48,"5"59,2 21,-1-2,-1-13,-1-15,-2-16,-1-11,-1-14,0-11,0-4,0-4,0-4,-1-8</inkml:trace>
  <inkml:trace contextRef="#ctx0" brushRef="#br0" timeOffset="117389.129">13999 6104,'38'-14,"32"-5,14 0,-3 5,-5 3,-6 5,-11 2,-10 8,-8 2,-12 1</inkml:trace>
  <inkml:trace contextRef="#ctx0" brushRef="#br0" timeOffset="115707.017">10640 6414,'15'-5,"0"-1,-1-1,0 0,0-1,0-1,-1 0,0-1,-1 0,0-1,5-7,-10 11,14-13,0-1,-2 0,0-2,-2 0,0-2,-2 1,3-8,-19 31,1 0,0 0,0 1,0-1,0 0,0 0,0 0,0 1,1-1,-1 0,0 0,0 0,1 1,-1-1,0 0,1 1,-1-1,0 0,1 1,-1-1,1 0,0 1,-1-1,1 1,-1-1,1 1,0-1,-1 1,1-1,0 1,0 0,-1-1,1 1,0 0,0 0,0 0,-1 0,1-1,0 1,0 0,0 0,-1 0,1 1,0-1,0 0,0 0,-1 0,1 1,0-1,0 0,-1 1,1-1,0 0,-1 1,1-1,0 1,-1-1,1 1,-1-1,1 1,-1 0,1-1,-1 1,1 0,-1-1,0 1,1 0,12 30,-2 1,0 0,-3 1,0 0,-2 0,0 16,-6-46,14 128,-6 0,-5 0,-9 44,5-144,-1 0,-1 0,-1 0,-2 0,-2-1,0 0,-2 0,-1-1,-2-1,0 0,-11 14,24-40,0 0,-1 0,0-1,1 1,-1-1,0 1,0 0,0-1,0 1,0-1,0 0,0 1,0-1,0 0,-1 0,1 0,-1 0,1 0,-1 0,1 0,-1 0,1 0,-1-1,0 1,1-1,-1 1,0-1,0 0,1 0,-1 0,0 0,0 0,1 0,-1 0,0 0,0-1,1 1,-1-1,0 1,1-1,-1 0,1 1,-1-1,0 0,1 0,0 0,-1 0,1-1,0 1,-1 0,0-2,-1-9,1-1,0 0,1-1,0 1,1 0,1 0,0 0,0 0,2 0,-1 0,2 0,0 0,1-1,-4 11,32-105,5 1,4 2,5 2,5 2,3 2,5 3,27-28,-68 95,0 2,2 0,1 1,1 1,1 1,1 1,1 1,1 2,1 0,1 2,12-5,-39 21,1 1,-1-1,0 1,0 0,1 0,-1 0,1 0,-1 0,1 0,-1 1,1-1,0 1,-1 0,1 0,-1 0,1 0,0 0,-1 1,1-1,-1 1,1 0,-1-1,1 1,-1 0,0 0,1 1,-1-1,0 0,0 1,0 0,0-1,0 1,0 0,0 0,-1 0,1 0,-1 0,1 0,-1 1,0-1,1 2,-1 13,0 0,-1 0,-1 0,-1 0,0 0,-1 0,-1-1,-1 1,0-1,-1 0,-1 0,0-1,-1 0,-5 7,11-17,-20 38,-2 0,-1-2,-3 0,-1-2,-1-1,-3-2,-23 21,-11-16,61-42</inkml:trace>
  <inkml:trace contextRef="#ctx0" brushRef="#br0" timeOffset="116039.62">12248 6132,'-40'28,"2"3,0 1,2 1,2 2,-4 8,30-33,-1 1,2 1,0-1,0 1,1 1,1-1,0 1,0 0,1 0,1 1,2-11,0 1,0 0,1 0,-1-1,1 1,0 0,0 0,0 0,1 0,-1 0,1-1,0 1,0 0,0 0,0-1,1 1,0-1,-1 1,1-1,1 0,-1 1,0-1,1-1,-1 1,1 0,0 0,0-1,0 0,0 1,1-1,-1-1,1 1,-1 0,1-1,-1 1,2-1,6 2,0-1,0 0,1-1,-1 0,0 0,0-1,1-1,-1 0,0 0,0-1,1-1,-2 0,1 0,0-1,-1-1,1 0,-1 0,-1-1,1 0,-1 0,0-1,0-1,-1 1,0-1,0-1,0-1,5-5,0-1,0-1,-2 0,0 0,-1-1,-1-1,0 1,-2-2,0 1,-1-1,-1 0,-1 0,1-18,-5 30,-1 1,-1 0,1-1,-1 1,-1 0,1 0,-1 0,0 0,-1 1,0-1,0 1,0 0,0 0,-1 0,0 1,-1 0,1 0,-1 0,0 0,0 1,0 0,-1 0,1 1,-1 0,0 0,0 0,0 1,-1 0,1 1,0-1,-1 2,1-1,-1 1,1 0,0 0,-1 1,1 0,-1 0,1 1,-2 0,-10 9</inkml:trace>
  <inkml:trace contextRef="#ctx0" brushRef="#br0" timeOffset="113149.659">20376 4326,'23'124,"-5"282,-13-372,-2 2,-1-1,-1 0,-2 0,-2 1,-4 17,-10 53,10-88</inkml:trace>
  <inkml:trace contextRef="#ctx0" brushRef="#br0" timeOffset="113407.757">20066 4777,'43'5,"44"-3,15-3,1-5,-7-1,-11-6,-16 1,-13-3,-13 1,-7 3,-7 4,-2-3,-6 2</inkml:trace>
  <inkml:trace contextRef="#ctx0" brushRef="#br0" timeOffset="113790.507">21026 4269,'-1'4,"-33"91,4 2,4 0,4 2,5 0,1 32,16-113,0 0,1 0,1 0,0 0,2 0,0-1,1 1,0-1,1 0,6 9,-11-23,1 0,-1 0,0 0,1-1,0 1,0-1,-1 1,1-1,1 0,-1 0,0 0,0 0,1 0,-1 0,1-1,0 1,-1-1,1 1,0-1,0 0,0 0,0-1,0 1,0-1,0 1,0-1,0 0,0 0,0 0,0 0,0-1,0 0,0 1,0-1,0 0,0 0,1-1,97-65,-98 64,9-7,-3 1,0 1,0 0,1 0,1 1,-1 1,1 0,0 0,0 1,1 0,9-2,-18 8,1 0,-1 0,1 0,-1 1,0-1,0 1,0 0,0 0,0 0,0 0,0 0,0 1,-1-1,1 1,-1-1,0 1,0 0,0 0,0 0,-1 1,1-1,-1 0,1 1,-1-1,0 0,-1 1,1-1,-1 1,1 0,-1-1,0 1,-1 1,8 22,15 8,-8-24</inkml:trace>
  <inkml:trace contextRef="#ctx0" brushRef="#br0" timeOffset="114507.791">21844 4834,'-63'46,"23"-18,1 1,1 3,2 1,-30 34,65-66,-1 0,1 0,-1 0,1 1,0-1,0 0,-1 1,1-1,0 1,0-1,0 1,1-1,-1 1,0 0,1-1,-1 1,1 0,-1-1,1 1,0 0,0 0,0 0,0-1,0 1,0 0,0 0,0-1,1 1,-1 0,1 0,-1-1,1 1,0 0,0-1,0 1,0-1,0 1,0-1,0 0,0 1,0-1,1 0,-1 0,1 0,-1 0,1 0,-1 0,1 0,-1 0,1 0,0-1,-1 1,1-1,0 0,0 1,0-1,-1 0,3 0,11 0,1-1,-1-1,1 0,-1-1,0 0,0-2,0 1,-1-2,0 0,0-1,0 0,-1-1,0-1,0 0,2-3,105-95,-120 106,0 1,1-1,-1 1,0-1,1 1,-1 0,1-1,-1 1,0-1,1 1,-1 0,1 0,-1-1,1 1,-1 0,1 0,-1-1,1 1,-1 0,1 0,0 0,-1 0,1 0,-1 0,1 0,-1 0,1 0,-1 0,1 0,-1 0,1 0,0 1,-1-1,1 0,-1 0,1 1,-1-1,1 0,-1 0,0 1,1-1,-1 1,1-1,-1 0,0 1,1-1,-1 1,0-1,1 1,-1-1,0 1,0-1,0 1,1-1,-1 1,0-1,0 1,0 0,0-1,0 1,0-1,0 1,0-1,0 1,0-1,0 1,-1 0,1-1,1 52,-2-44,0-3,0-1,1 1,0-1,-1 1,1-1,1 1,-1-1,1 1,-1-1,1 1,0-1,1 0,-1 0,1 1,0-1,0 0,0 0,1-1,-1 1,1 0,0-1,0 0,0 1,0-1,1-1,0 1,-1 0,1-1,0 0,2 1,3 0,0-1,0-1,1 0,-1 0,1-1,-1 0,1-1,-1 1,0-2,1 0,-1 0,0 0,0-1,0-1,0 1,-1-2,6-2,124-103,-109 83,-7 1,-1-1,-2-1,0 0,-2-1,-1-1,-1-1,-2-1,-1 1,-1-2,-2 0,-2 0,2-18,5-23,-3-1,-3 0,-4 0,-5-61,1 131,1-8,-1 0,-1 0,0 0,0 0,-1 0,-1 1,0-1,-1 1,0 0,-1 0,-1 0,-5-9,10 19,0 1,-1-1,1 1,0-1,-1 1,0 0,1-1,-1 1,0 0,1 0,-1 0,0 0,0 0,0 1,0-1,0 1,0-1,0 1,0 0,0-1,0 1,0 0,0 0,0 1,0-1,-1 0,1 1,0-1,1 1,-1 0,0-1,0 1,0 0,0 0,0 0,1 0,-1 1,1-1,-1 0,1 1,-2 1,-46 73,38-38,2 1,1 0,2 0,2 0,1 1,3 0,3 35,-2-26,-1 5,3 0,2-1,3 1,2-1,2-1,2 0,3-1,2 0,2-2,21 36,-40-82,-1 1,1-1,0 1,-1-1,1 0,1 0,-1 0,0 0,1-1,0 1,-1 0,1-1,0 0,0 0,0 0,1 0,-1 0,0-1,1 1,-1-1,1 0,1 0,4-5</inkml:trace>
  <inkml:trace contextRef="#ctx0" brushRef="#br0" timeOffset="114751.211">22183 4523,'39'-9,"40"-4,18 1,6 2,-5 3,-10-2,-4 0,-8 2,-7 2,-10 2,-16 2</inkml:trace>
  <inkml:trace contextRef="#ctx0" brushRef="#br0" timeOffset="120171.628">17188 6414,'-5'34,"4"20,1 6,6-7,2-17,-1-15</inkml:trace>
  <inkml:trace contextRef="#ctx0" brushRef="#br0" timeOffset="120420.023">17159 5821,'0'0</inkml:trace>
  <inkml:trace contextRef="#ctx0" brushRef="#br0" timeOffset="120675.205">17865 6161,'-16'10,"0"0,0 2,1 0,1 1,0 0,1 1,0 0,1 2,0-1,2 1,-5 10,15-23,0 1,0-1,0 1,0-1,1 0,0 1,0-1,0 1,0-1,0 0,1 0,-1 0,1 0,0 0,0 0,0 0,0 0,0-1,1 1,-1-1,1 0,0 0,0 0,0 0,0 0,0 0,0-1,0 1,0-1,1 0,-1 0,0 0,1-1,-1 1,1-1,-1 0,1 0,-1 0,3-1,6 5,33 6,-36-9,1 0,0 0,-1 1,1 0,-1 1,0 0,0 1,0 0,0 0,0 1,-1 0,0 0,0 1,0 0,-1 1,0 0,0 0,-1 0,0 1,0 0,-5-5,1 0,-1 1,-1-1,1 0,0 1,-1-1,0 1,0-1,0 1,0-1,0 1,-1-1,1 0,-1 1,0-1,0 1,0-1,-1 0,1 0,-1 0,0 0,0 0,0 0,0 0,0-1,-1 1,1-1,-1 1,-1 0,-90 54,4-36,65-19</inkml:trace>
  <inkml:trace contextRef="#ctx0" brushRef="#br0" timeOffset="121256.929">19164 5821,'23'229,"-21"-179,0 579,-2-606</inkml:trace>
  <inkml:trace contextRef="#ctx0" brushRef="#br0" timeOffset="121504.065">18910 6358,'38'0,"42"0,11 0,-4 0,-12-5,-15-1,-12-5,-10 0,-6-4,-4 2,-2-3,-5 2</inkml:trace>
  <inkml:trace contextRef="#ctx0" brushRef="#br0" timeOffset="121840.176">19869 5794,'-27'113,"5"1,5 1,5 1,3 86,8-199,1 1,-1-1,1 1,0-1,0 1,0-1,0 1,1-1,-1 1,1-1,0 1,0-1,1 0,-1 1,0-1,1 0,0 0,0 0,0 0,0 0,0-1,1 1,-1-1,1 1,0-1,0 0,-1 0,1 0,1 0,-1-1,0 1,0-1,0 0,1 0,-1 0,1 0,-1-1,1 1,-1-1,1 0,-1 0,2 0,8-3,0 0,0-2,0 1,0-1,-1-1,0 0,0-1,9-7,84-36,-100 51,-1-1,0 1,0 0,1 0,-1 0,0 0,0 1,0 0,0 0,0 0,-1 0,1 0,-1 1,1 0,-1 0,0 0,0 0,0 0,0 0,-1 1,1-1,-1 1,0 0,0 0,0 0,-1 0,1 0,-1 0,0 0,0 1,-1-1,1 0,-1 1,0-1,0 4,15 39,-14-43,0-1,0 1,1-1,0 0,0 0,0 1,0-1,0 0,0-1,1 1,-1 0,1-1,0 1,0-1,0 0,0 0,0 0,1-1,-1 1,0-1,1 1,-1-1,1 0,0 0,-1-1,1 1,0-1,-1 0,1 0,0 0,18-4</inkml:trace>
  <inkml:trace contextRef="#ctx0" brushRef="#br0" timeOffset="122171.495">20659 6584,'63'-17,"-1"-3,-1-2,36-20,56-48,-146 85,-1 0,0 0,0-1,0 0,-1 0,0 0,0-1,-1 0,0 0,0 0,0 0,-1 0,0-1,-1 0,0 1,0-1,0 0,-1 0,0 0,0-6,-2 11,1 0,0 0,0 0,-1-1,0 1,0 0,0 0,0 0,0 0,0 0,-1 0,0 0,1 1,-1-1,0 1,0-1,-1 1,1-1,0 1,-1 0,1 0,-1 0,0 1,0-1,1 1,-1-1,0 1,0 0,-1 0,1 0,0 1,0-1,0 1,-1-1,1 1,-3 1,-6-1,1 0,-1 1,0 1,0 0,1 1,-1 0,1 0,0 1,-6 4,-3 4,1 1,0 0,1 2,1 0,0 1,2 0,-1 2,2-1,0 2,2 0,0 1,1 0,0 0,-1 10,6-21,2 0,-1 0,1 0,1 1,-1-1,2 1,-1 0,1 0,1 0,0 0,0 0,1 0,1 0,-1 0,1 0,1 0,0 0,1 0,0 0,0 0,1-1,0 0,0 0,1 0,1 0,-1-1,1 0,1 0,-1 0,2-1,-1 0,4 3,55 18,-34-18</inkml:trace>
  <inkml:trace contextRef="#ctx0" brushRef="#br0" timeOffset="122873.141">8270 7882,'-10'43,"-3"34,1 8,2-5,3-12,8-12,3-12,1-12</inkml:trace>
  <inkml:trace contextRef="#ctx0" brushRef="#br0" timeOffset="123130.457">8297 7289,'15'15,"4"4</inkml:trace>
  <inkml:trace contextRef="#ctx0" brushRef="#br0" timeOffset="123421.931">8721 8390,'11'-64,"3"1,3 1,2 1,21-43,-34 89,36-54,-41 69,0 0,0 0,0 0,0 1,0-1,0 1,0-1,0 0,0 1,0 0,0-1,0 1,0 0,0-1,-1 1,1 0,0 0,0 0,-1 0,1-1,-1 1,1 0,-1 0,1 0,-1 0,0 0,1 1,-1-1,0 0,0 0,0 0,0 0,1 0,-2 0,1 0,0 0,0 0,0 1,-1-1,1 0,22 178,-21-177,57 120,-56-118,0-1,1 1,0-1,0 0,0 1,0-1,1-1,-1 1,1-1,-1 1,1-1,0 0,0 0,0 0,0-1,0 0,0 1,1-2,-1 1,0 0,1-1,-1 0,0 0,1 0,-1 0,0-1,1 0,-1 1,2-2,5-3,0-1,0 0,-1-1,1 0,-1-1,-1 1,0-2,0 0,0 0,-1 0,-1-1,0 0,0-1,-1 1,0-2,-1 1,0 0,-1-1,0 0,-1 0,0 0,0-7,24-66,-16 61</inkml:trace>
  <inkml:trace contextRef="#ctx0" brushRef="#br0" timeOffset="123759.553">9878 7853,'-6'4,"-19"9,1 2,0 0,1 2,0 0,-17 19,39-35,-1 0,0 0,1 0,-1 0,1 0,-1 0,1 1,0-1,0 1,-1-1,1 1,0 0,0-1,1 1,-1 0,0 0,0-1,1 1,-1 0,1 0,0 0,0 0,-1 0,1 0,0 0,0-1,1 1,-1 0,0 0,1 0,-1 0,1 0,0 0,-1-1,1 1,0 0,0-1,0 1,0 0,0-1,1 1,-1-1,0 0,1 1,-1-1,1 0,60 19,-54-18,0-1,0 1,-1 1,1-1,0 1,-1 1,0-1,0 1,0 0,0 1,-1 0,1 0,-1 0,0 1,0 1,-5-2,0-1,0 1,-1 0,0 0,0 0,0 0,0 0,-1 0,0-1,0 1,0 0,-1 0,1-1,-1 1,0-1,0 1,-1-1,1 0,-1 0,0 0,0 0,-1-1,1 1,-1-1,0 0,1 0,-1 0,-1 0,1-1,-1 1,-154 88,140-82</inkml:trace>
  <inkml:trace contextRef="#ctx0" brushRef="#br0" timeOffset="124023.431">10302 7459,'-5'48,"-6"39,-2 16,2-1,3-13,2-12,3-14,1-9,2-8,5-7,1-6,1-3,-2-2,4-6,0-2,-2-4</inkml:trace>
  <inkml:trace contextRef="#ctx0" brushRef="#br0" timeOffset="124273.571">10076 8052,'38'-19,"32"-7,9-3,-4 3,-5 5,-10 8,-11 9,-8 7,-7 2,-8 0</inkml:trace>
  <inkml:trace contextRef="#ctx0" brushRef="#br0" timeOffset="124525.835">11036 7966,'-37'7,"1"2,0 1,0 2,2 1,-31 16,56-27,0 2,0-1,0 1,0 1,0-1,1 1,0 1,0 0,0 0,1 0,0 1,0 0,0 1,1 0,0-1,1 2,0-1,0 1,1 0,0 0,0 0,1 0,1 1,-2 5,4-11,0-1,1 0,-1 1,1-1,-1 0,1 0,0 0,1 1,-1-1,0 0,1 0,0-1,0 1,0 0,0 0,0-1,0 0,1 1,-1-1,1 0,-1 0,1 0,0 0,0-1,0 1,0-1,0 0,0 1,0-1,1-1,-1 1,1 0,5 0,0 0,0 0,0-1,0 0,0-1,0 0,0 0,0-1,0 0,0 0,3-2,14-9,0-2,-1 0,0-1,-2-2,0 0,-1-2,0 0,5-10,-6 10,-21 20,1-2,-1 1,1 0,0 0,-1 0,1 0,0 0,0 0,0 1,0-1,0 0,0 0,0 0,0 1,0-1,0 1,0-1,0 1,0-1,1 1,-1 0,0-1,0 1,1 0,-1 0,0 0,0 0,1 0,-1 0,0 0,0 1,0-1,1 0,-1 1,0-1,0 0,0 1,0 0,5 9</inkml:trace>
  <inkml:trace contextRef="#ctx0" brushRef="#br0" timeOffset="124860.421">11261 8333,'26'-67,"-10"21,3 0,1 1,3 1,1 1,22-29,-46 72,0-1,0 1,0-1,0 1,0-1,0 0,1 1,-1-1,0 1,0-1,0 1,1-1,-1 1,0-1,0 1,1-1,-1 1,0-1,1 1,-1 0,1-1,-1 1,1-1,-1 1,1 0,-1 0,1-1,-1 1,1 0,-1 0,1-1,-1 1,1 0,-1 0,1 0,0 0,-1 0,1 0,-1 0,1 0,-1 0,1 0,0 0,-1 1,1-1,-1 0,1 0,-1 0,1 1,-1-1,1 0,-1 1,1-1,-1 0,1 1,-1-1,0 1,1-1,-1 1,0-1,1 1,-1-1,0 1,0-1,1 1,-1-1,0 1,3 42,-3-39,0-4,-2 7,1-1,0 0,0 1,0-1,1 0,0 1,0-1,0 1,1-1,0 0,1 1,-1-1,1 0,0 0,1 0,-1 0,1-1,0 1,1 0,-1-1,1 0,0 0,1 0,-1-1,1 1,0-1,0 0,0-1,1 1,-1-1,1 0,2 1,1-2,0-1,0 0,0 0,0-1,1 0,-1-1,0 0,0 0,0-1,0 0,0-1,0 0,-1 0,1-1,-1 0,0 0,0-1,-1 0,1-1,-1 0,0 0,0 0,-1-1,5-6,58-79,-59 79</inkml:trace>
  <inkml:trace contextRef="#ctx0" brushRef="#br0" timeOffset="125372.598">12221 7233,'20'279,"-11"145,18-111,-20-269,-7-31</inkml:trace>
  <inkml:trace contextRef="#ctx0" brushRef="#br0" timeOffset="125624.508">11994 7939,'39'-5,"31"-2,14 1,-3 1,-10 2,-7 0,-11 2,-4 1,-1 0,-3 0,-1-5,-7-1</inkml:trace>
  <inkml:trace contextRef="#ctx0" brushRef="#br0" timeOffset="125923.65">13039 7853,'-59'17,"2"2,0 3,1 2,-18 12,-21 27,92-61,0 1,0-1,1 1,-1-1,1 1,0 0,-1 0,2 0,-1 0,0 0,0 1,1-1,0 1,0-1,0 1,0-1,0 1,1-1,-1 1,1 0,0-1,0 1,1 0,-1-1,1 1,0-1,0 1,0-1,0 2,1-1,0 0,1-1,-1 1,1 0,-1-1,1 0,0 1,0-1,1 0,-1-1,1 1,-1 0,1-1,0 0,0 0,0 0,0-1,0 1,0-1,1 0,-1 0,0 0,1-1,-1 0,1 1,-1-2,0 1,1 0,-1-1,4-1,127-46,66-91,-199 137,0 1,0-1,0 1,0-1,1 1,-1 0,0 0,1 0,-1 0,1 0,0 1,-1-1,1 1,-1-1,1 1,0 0,-1 0,1 1,0-1,-1 0,1 1,-1-1,1 1,-1 0,1 0,-1 0,1 0,-1 1,0-1,0 0,0 1,0 0,0-1,0 1,0 0,0 0,0 0,-1 0,1 1,-1-1,0 0,0 1,0-1,0 0,0 1,0-1,0 2,10 20,0-1,2 0,1 0,1-2,1 0,3 2,35 29,-29-34</inkml:trace>
  <inkml:trace contextRef="#ctx0" brushRef="#br0" timeOffset="126340.974">13406 8164,'66'-106,"-39"60,3 1,1 1,2 2,14-13,-47 54,0 1,1-1,-1 1,0-1,0 1,1-1,-1 1,0 0,0-1,1 1,-1-1,0 1,1 0,-1-1,1 1,-1 0,0 0,1-1,-1 1,1 0,-1 0,1 0,-1-1,1 1,-1 0,0 0,1 0,-1 0,1 0,-1 0,1 0,-1 0,1 0,-1 0,1 0,-1 0,1 1,-1-1,1 0,-1 0,1 0,-1 1,0-1,1 0,-1 1,1-1,-1 0,0 1,1-1,-1 0,0 1,1-1,-1 0,0 1,0-1,1 1,-1-1,0 1,0-1,0 1,0-1,0 1,0-1,0 1,0 0,2 38,-2-33,-2 5,1-1,1 0,-1 1,2-1,-1 1,2-1,-1 0,1 0,1 0,0 0,0 0,1 0,0-1,1 1,0-1,0 0,1-1,0 1,1-1,0-1,0 1,1-1,0 0,0-1,7 5,-7-8,-1 0,1 0,0 0,0-1,0-1,0 1,0-1,0 0,0-1,0 0,0-1,1 1,-1-1,0-1,0 0,0 0,-1 0,1-1,0 0,-1-1,0 0,0 0,0 0,0-1,-1 0,1 0,-1-1,-1 0,1 0,-1 0,0-1,0 1,-1-1,0 0,2-5,45-84,-45 76</inkml:trace>
  <inkml:trace contextRef="#ctx0" brushRef="#br0" timeOffset="126941.544">14309 7995,'13'2,"-1"-1,1 0,0-1,-1-1,1 0,0-1,-1 0,1-1,-1 0,0-1,0 0,0-1,-1 0,0-1,0 0,0-1,6-6,-9 10,-1-1,0 0,0 0,0-1,-1 0,0 0,0-1,0 0,-1 0,1 0,-1-1,-1 1,1-1,-1 0,-1-1,1 1,-1-1,0 1,-1-1,0 0,0 0,0-3,-3 9,0-1,0 0,0 0,0 1,-1-1,1 1,0-1,-1 1,0 0,0-1,0 1,0 0,0 0,0 0,0 0,0 1,-1-1,1 1,-1-1,1 1,-1 0,0 0,0 0,1 0,-1 1,0-1,0 1,0-1,0 1,1 0,-1 0,0 0,0 1,0-1,-98 24,83-17,1 0,0 2,1-1,0 2,0 0,1 1,0 1,1 0,0 1,1 0,1 1,0 1,1 0,0 0,1 1,1 0,1 1,0 0,-1 5,8-17,0 0,0-1,0 1,1 0,-1 0,1-1,0 1,1 0,-1 0,1-1,0 1,0 0,1-1,-1 1,1-1,0 1,0-1,0 0,1 0,0 0,0 0,0 0,0-1,0 1,1-1,-1 0,1 0,0 0,0-1,0 1,0-1,0 0,1 0,-1 0,1-1,-1 1,1-1,0 0,0-1,-1 1,2-1,18 1,1-1,0-1,0-1,-1-1,1-1,-1-1,0-1,-1-2,1 0,-1-1,-1-2,0 0,6-5,1 1</inkml:trace>
  <inkml:trace contextRef="#ctx0" brushRef="#br0" timeOffset="127193.673">14930 7826,'-11'14,"1"0,1 1,1 1,0-1,0 2,2-1,0 1,1-1,1 2,0-1,-1 17,5-31,-1 1,1-1,0 1,0-1,0 1,1 0,-1-1,1 1,0-1,0 0,0 1,0-1,0 0,1 1,0-1,0 0,0 0,0 0,0-1,0 1,1 0,-1-1,1 1,0-1,-1 0,1 0,0 0,1-1,-1 1,0-1,0 1,1-1,-1 0,1 0,0 0,6 0,0 1,0-1,-1-1,1 0,0 0,0-1,0-1,0 1,-1-2,1 1,-1-1,3-1,9-6,-1 0,0-2,0 0,-1-1,-1-1,0 0,-1-2,0 0,-1-1,-2 0,1-1,4-9,-7 4,-4 4</inkml:trace>
  <inkml:trace contextRef="#ctx0" brushRef="#br0" timeOffset="128560.889">15325 7910,'1'-5,"0"0,-1 0,1 0,-1 0,0 0,-1-1,1 1,-1 0,0 0,0 0,0 0,-1 1,0-1,0 0,0 0,0 1,-1 0,0-1,0 1,0 0,0 0,0 1,-1-1,0 1,0-1,0 1,0 0,-2 0,-9-2,-1 1,0 1,0 0,0 1,0 1,0 1,0 0,0 1,0 1,0 0,0 1,1 1,-1 0,1 1,0 1,-10 5,16-7,1-1,0 2,0-1,1 1,-1 0,1 1,0-1,1 1,-1 1,1-1,1 1,-1 0,-3 7,-2 6</inkml:trace>
  <inkml:trace contextRef="#ctx0" brushRef="#br0" timeOffset="129024.89">15720 7740,'-9'15,"1"1,0 0,1 0,0 0,1 1,1 0,1 0,1 0,0 0,1 1,1-1,0 1,2 10,0-24,-1 0,1-1,0 1,1-1,-1 1,0 0,1-1,0 0,0 1,0-1,0 0,1 0,-1 0,1-1,0 1,-1 0,1-1,0 0,1 0,-1 0,0 0,1 0,-1-1,1 1,-1-1,1 0,0 0,-1 0,1-1,0 1,0-1,-1 0,1 0,1 0,8-1,1 0,-1-1,1-1,-1 0,1 0,-1-2,-1 1,13-7,-1-1,-1-1,0 0,-1-2,0 0,-2-2,0 0,0-1,-2-1,0-1,-1-1,-1 0,4-9,-7 2,-3 4</inkml:trace>
  <inkml:trace contextRef="#ctx0" brushRef="#br0" timeOffset="129407.264">16538 7685,'-5'0,"0"0,0 1,0-1,0 1,0 0,0 1,0-1,1 1,-1 0,0 0,1 1,-1-1,1 1,0 0,0 0,0 1,0-1,1 1,-1 0,1 0,0 0,0 0,0 0,1 1,0-1,-1 1,2 0,-1-1,0 1,1 0,0 0,0 0,1 0,-1 1,1-1,0 0,0 0,1 0,0 0,-1 0,2 0,0 4,36 40,-33-45,-1 1,0-1,0 1,0 0,0 0,-1 1,0-1,0 1,0 0,-1 0,1 0,-2 0,2 6,-2-7,-1 1,1-1,-1 1,-1 0,1-1,-1 1,0 0,0-1,-1 1,0-1,0 0,0 1,0-1,-1 0,0 0,0-1,0 1,-1-1,1 1,-1-1,0 0,-1 0,1-1,0 1,-1-1,0 0,-1 0,-4 3,0-1,-1 0,1-1,-1 0,0-1,0 0,0-1,-1 0,1-1,0 0,-1 0,1-2,-4 0,-30-15,26 3</inkml:trace>
  <inkml:trace contextRef="#ctx0" brushRef="#br0" timeOffset="132743.74">17893 7769,'-2'-5,"-1"-1,1 1,-1 0,0 0,-1 0,1 1,-1-1,0 1,0 0,0 0,-1 0,1 1,-1-1,0 1,0 0,0 0,-1 1,1 0,-1 0,1 0,-1 0,0 1,1 0,-1 0,0 1,0 0,0 0,0 0,1 0,-1 1,0 0,0 0,1 1,-6 2,-4 4,1 1,0 0,1 1,0 1,1 0,0 1,1 0,0 1,1 0,0 1,1 0,0 0,2 1,-1 0,2 0,0 1,1 0,1 0,0 0,1 0,3-8,1 0,0-1,0 1,1 0,0-1,0 0,1 1,0-1,0 0,0 0,1-1,0 1,1-1,-1 0,1 0,1 0,-1-1,1 0,-1 0,2 0,-1-1,0 1,1-1,0-1,0 0,0 0,0 0,0-1,1 0,-1 0,1-1,0 0,-1 0,1-1,0 0,-1 0,1-1,1 0,23 3,-1-2,0-2,1-1,-1-1,7-3,-13 1</inkml:trace>
  <inkml:trace contextRef="#ctx0" brushRef="#br0" timeOffset="133093.53">18119 8107,'31'5,"1"-2,-1-1,1-1,-1-2,1-1,-1-1,0-2,0-1,26-9,-46 13,-1-1,0 1,0-2,-1 1,1-2,-1 1,1-1,-1 0,-1-1,1 0,-1-1,0 1,-1-2,1 1,-1-1,-1 0,1 0,-2-1,1 0,-1 0,0 0,-1-1,0 1,-1-1,0 0,0 0,-1-1,0 1,-1 0,0-10,-1 17,0-1,-1 1,1 0,-1-1,1 1,-1 0,0 0,-1 0,1-1,0 1,-1 1,0-1,1 0,-1 0,0 1,-1-1,1 1,0-1,-1 1,1 0,-1 0,0 0,0 0,0 1,0-1,0 1,0 0,0-1,0 1,0 1,-1-1,1 0,0 1,0 0,-1 0,1 0,0 0,-1 0,1 1,0-1,-1 1,1 0,0 0,0 0,0 1,0-1,-2 2,-13 5,1 1,0 1,1 1,1 0,-1 1,2 1,-1 0,2 1,0 0,1 1,0 0,1 1,1 1,0 0,2 0,0 1,0 0,2 0,-1 4,5-17,0 0,0 0,0 0,0 0,1 0,0 0,0 1,0-1,1 1,-1-1,1 0,1 1,-1-1,1 1,0-1,0 0,0 0,1 1,0-1,0 0,0 0,1-1,0 1,0 0,0-1,0 0,1 0,-1 0,1 0,0 0,0-1,1 1,-1-1,1 0,17 5</inkml:trace>
  <inkml:trace contextRef="#ctx0" brushRef="#br0" timeOffset="133473.032">18768 8220,'191'-352,"-186"343,-2 3,1-1,0 0,0 1,1 0,-1 0,1 0,1 1,-1 0,1 0,0 0,4-2,-9 7,1 1,0-1,-1 0,1 1,-1 0,1-1,-1 1,1 0,-1 0,1 0,-1 0,0 0,0 0,1 0,-1 1,0-1,0 0,0 1,0-1,-1 1,1-1,0 1,-1-1,1 1,0-1,-1 1,0 0,1-1,-1 1,0 0,0-1,0 1,0 0,0-1,-1 1,1 0,0-1,-1 1,1-1,-1 2,1-1,0 34,-1-26,0 0,1-1,0 1,1 0,0 0,0 0,1-1,0 1,1-1,0 0,0 1,1-1,0 0,1-1,-1 1,2-1,-1 0,1 0,5 3,-6-6,0 0,1-1,0 0,0 0,0-1,0 1,0-1,1-1,0 1,-1-1,1 0,0-1,0 0,0 0,0 0,0-1,0 0,0 0,0-1,0 0,0 0,0 0,0-1,-1 0,1-1,-1 1,1-1,-1-1,0 1,0-1,0 0,-1 0,1-1,-1 0,0 0,43-59,-34 41</inkml:trace>
  <inkml:trace contextRef="#ctx0" brushRef="#br0" timeOffset="133730.992">19756 7261,'-29'576,"30"-247,-1-305</inkml:trace>
  <inkml:trace contextRef="#ctx0" brushRef="#br0" timeOffset="133978.867">19445 7853,'39'-9,"31"-4,9 1,1 2,-9 3,-12 3,-10 1,-9 2,-7 1,-4 1,-7-1</inkml:trace>
  <inkml:trace contextRef="#ctx0" brushRef="#br0" timeOffset="134540.641">20066 7910,'24'2,"-1"-1,1-1,0-1,0-1,-1-2,1 0,-1-1,0-1,-1-2,16-6,33-39,-70 51,1 1,-1-1,0 0,0 0,1 0,-2 0,1 0,0 0,0 0,-1 0,1-1,-1 1,1 0,-1 0,0-1,0 1,0 0,0 0,0 0,-1-1,1 1,-1 0,1 0,-1 0,0 0,0 0,0 0,0 0,0 0,0 0,-1 0,1 0,-1 1,1-1,-1 0,-1 0,-1-1,0 0,0 0,0 0,-1 1,1 0,-1 0,1 0,-1 0,0 1,0 0,0 0,1 0,-1 0,0 1,0 0,0 0,0 0,0 1,0-1,0 1,0 1,0-1,0 1,1-1,-1 1,0 1,-2 1,-6 3,-1 1,2 0,-1 1,1 0,0 1,1 0,1 1,-7 7,5-5,0 1,1-1,1 1,0 1,1 0,0 1,1 0,1 0,1 0,0 1,1 0,1 0,0 0,1 1,1 8,4-19,0-1,0 0,1 0,0 0,0 0,1 0,-1-1,1 0,0 1,1-1,-1-1,1 1,0-1,0 0,1 0,-1 0,1-1,0 0,0 0,0 0,0-1,0 0,1 0,-1 0,1-1,-1 0,1 0,-1-1,1 0,0 0,-1 0,1-1,-1 0,1 0,-1-1,1 0,0 0,38-14,-1-2,-1-1,0-3,-2-1,0-2,20-18,-44 32,11-10,-1-1,-1-2,-1 0,-1-2,-2 0,0-2,-2 0,5-11,14-61,-38 97,0 0,0 0,-1 0,1-1,-1 1,0 0,0 0,0 0,-1-1,1 1,-1 0,0 0,1 0,-1 0,-1 0,1 0,0 0,-1 0,1 1,-1-1,0 0,0 1,0-1,0 1,-1 0,1 0,0 0,-1 0,0 0,1 0,-2 0,-2 2,0 0,0 1,0-1,0 1,0 0,0 0,1 1,-1 0,0 0,1 0,-1 1,1 0,0 0,0 0,0 1,0-1,1 1,-1 0,1 1,0-1,1 1,-1 0,1 0,-3 4,3-5,-1 0,1 1,0-1,0 1,1 0,-1 0,1 0,0 0,0 0,1 0,0 1,0-1,0 0,0 1,1-1,0 1,0-1,1 1,-1-1,1 1,0-1,0 0,1 1,0-1,0 0,0 0,1 0,-1-1,1 1,0 0,1-1,-1 0,1 0,-1 0,1 0,1 0,-1-1,76 51,-70-50,0 1,0 0,0 1,-1 0,0 1,0-1,-1 2,0-1,0 1,0 1,-1-1,-1 1,1 0,-2 1,1 0,-1 0,-1 0,1 0,-1 4,-1 3,-2 0,0 0,-1 0,-1 0,0 0,-1 0,-1 0,-2 5,3-5,2-3</inkml:trace>
  <inkml:trace contextRef="#ctx0" brushRef="#br0" timeOffset="135563.879">22014 7853,'-25'10,"1"1,0 1,1 1,0 1,1 1,1 0,0 2,2 1,0 0,0 1,2 2,-12 17,27-36,0-1,1 1,0-1,-1 1,1 0,0 0,0 0,0 0,0 0,0 0,0 0,1 0,-1 0,1 0,-1 0,1 0,0 0,0 1,0-1,0 0,0 0,0 0,1 0,-1 0,1 1,-1-1,1 0,0 0,0 0,0 0,0 0,0-1,0 1,1 0,-1 0,0-1,1 1,0-1,-1 1,1-1,0 0,0 0,1 1,13 0,0 0,0-2,-1 0,1-1,0 0,0-1,-1-1,1-1,-1 0,0-1,0 0,0-2,-1 1,0-2,0 0,-1 0,0-2,9-8,1 4,-6 5,0 0,-1-1,0 0,-1-1,0-1,-1-1,0 0,-1-1,-1 0,0-1,-1 0,0-1,-1-1,-1 1,-1-1,0-1,-1 1,-1-1,-1-1,-4 14,-1 0,1 0,-1 1,0-1,0 0,-1 0,0 0,1 0,-2 0,1 0,0 1,-1-1,0 1,0-1,-1 1,1-1,-1 1,0 0,0 0,0 1,0-1,-1 1,1-1,-1 1,0 0,0 0,-1 1,-3-3,-1 1,0 0,-1 0,0 1,1 0,-1 1,0 0,0 0,-1 1,1 1,0-1,0 2,0-1,-7 3,-69 28,87-31,-1 0,0 0,0 0,1 0,-1 0,0 0,1 1,-1-1,0 0,0 0,1 0,-1 0,0 1,0-1,1 0,-1 0,0 1,0-1,0 0,0 0,1 1,-1-1,0 0,0 0,0 1,0-1,0 0,0 1,0-1,0 0,0 0,0 1,0-1,0 0,0 1,0-1,0 0,0 1,0-1,0 0,0 1,0-1,0 0,-1 0,1 1,0-1,0 0,0 0,31-8,0-9,-1-2,-1-1,-1-2,-2 0,0-2,-1-1,22-28,-2 4,-6 7,-1-2,-3-2,-2-2,-2 0,-2-2,8-23,-21 56,-12 50,-9 98,-5-1,-7 0,-10 27,-5 42,14-81,5 1,6 0,4 0,10 70,21 41,-10-98,-5 1,-5 114,-8-240,1 0,-2 0,1 1,-1-1,0 0,0 0,-1 0,0 0,0 0,-1 0,0-1,0 1,0-1,-1 0,0 0,0 0,-1 0,0-1,0 0,-3 3,7-7,-1 0,0 0,1-1,-1 1,0-1,0 1,1-1,-1 1,0-1,0 0,0 0,0 0,1 0,-1 0,0 0,0-1,0 1,1-1,-1 1,0-1,0 1,1-1,-1 0,0 0,1 0,-1 0,1 0,-1 0,1-1,0 1,0 0,-1-1,1 1,0-1,0 1,0-1,0 1,1-1,-1 0,0 0,1 1,-1-1,1-1,-21-80,16 45,1-1,3 0,1 1,1-1,3 0,1 1,2 0,1 0,2 1,2 0,1 0,2 2,1-1,2 2,1 1,17-22,72-43,-82 79</inkml:trace>
  <inkml:trace contextRef="#ctx0" brushRef="#br0" timeOffset="136575.998">7874 9885,'29'1,"28"-30,-1-1,-1-3,-2-3,-1-1,-2-3,-2-2,42-48,-42 45,-17 15,-2 0,0-2,-2-1,-2-2,-1 0,-2-1,17-37,-6-61,-33 128,1 0,-1 0,-1 0,1 0,-1 0,0 0,0 0,-1 0,0 1,0-1,0 0,0 1,-1 0,0-1,0 1,-1 0,1 1,-1-1,0 1,-1-1,-2-1,4 4,-1 0,1 0,-1 1,1-1,-1 1,1 0,-1 0,0 1,1-1,-1 1,0 0,0 0,1 0,-1 0,0 0,0 1,1 0,-1 0,0 0,1 0,-1 0,1 1,-1 0,1 0,0 0,-80 56,-20 56,100-110,1 0,0-1,-1 1,2 0,-1 1,0-1,1 0,0 0,0 1,0-1,0 0,1 1,-1-1,1 1,0-1,1 1,-1-1,1 0,0 1,0-1,0 0,1 1,-1-1,1 0,0 0,0 0,1-1,-1 1,1 0,0-1,0 1,2 1,6 1,-1 1,1-2,1 0,-1 0,1-1,0 0,0-1,0-1,0 0,1 0,-1-1,0-1,1 0,-1-1,8-1,-2 2,193-30,-209 30,0 0,0-1,-1 1,1 0,0 0,0 1,0-1,-1 0,1 0,0 1,0-1,-1 1,1-1,0 1,-1 0,1 0,-1 0,1 0,-1 0,1 0,-1 0,0 0,0 1,1-1,-1 0,0 1,0-1,0 1,0-1,-1 1,1 0,0-1,-1 1,1 0,-1-1,1 1,-1 0,0 0,0 0,0-1,0 3,-18 74,16-72,-107 312,107-315,1 1,-1-1,1 0,0 1,1-1,-1 1,0-1,1 1,0 0,0-1,0 1,0-1,1 1,-1-1,1 1,0-1,0 1,0-1,1 0,-1 1,1-1,-1 0,1 0,0 0,0 0,1 0,-1-1,1 1,-1-1,1 1,0-1,0 0,0 0,0 0,0-1,0 1,0-1,3 2,18 0,-1-2</inkml:trace>
  <inkml:trace contextRef="#ctx0" brushRef="#br0" timeOffset="138581.187">12361 9293,'-4'39,"2"26,2 8,7-10,0-9,1-15</inkml:trace>
  <inkml:trace contextRef="#ctx0" brushRef="#br0" timeOffset="138763.498">12503 9067,'0'-4,"0"-3</inkml:trace>
  <inkml:trace contextRef="#ctx0" brushRef="#br0" timeOffset="139042.63">12898 9293,'-18'28,"2"0,1 1,1 1,2 0,1 1,1 0,2 1,-3 20,10-48,0-1,0 1,1 0,0-1,-1 1,1-1,1 1,-1-1,0 1,1 0,0-1,0 1,0-1,0 0,0 1,1-1,0 0,-1 0,1 0,0 0,0 0,1 0,-1 0,1-1,-1 0,1 1,0-1,0 0,0 0,0 0,0-1,0 1,1-1,-1 1,1-1,-1 0,1-1,-1 1,1 0,-1-1,1 0,-1 0,1 0,0 0,-1-1,1 0,-1 1,1-1,-1 0,1-1,10-2,0-2,0 0,-1-1,1 0,-1-1,-1 0,0-1,0 0,0-1,-2-1,1 0,-1 0,-1-1,0 0,0-1,-1 0,2-6,0-1,-1-1,-2 0,0 0,-1-1,-1 0,-1 0,1-10,-5 25,1 1,-1 0,0-1,0 1,-1 0,0-1,0 1,0 0,-1 0,0 0,0 0,0 0,-1 0,0 1,0-1,-1 1,1 0,-1 0,0 0,-1 0,1 1,-1-1,0 1,0 0,0 1,-1-1,1 1,-2 0,2 1,-1 1,1 0,0 0,-1 1,1-1,-1 1,1 0,-1 1,1 0,-1-1,1 2,-1-1,1 1,0-1,0 1,0 1,0-1,0 1,1 0,-1 0,1 0,-1 1,1-1,0 1,0 1,-15 14</inkml:trace>
  <inkml:trace contextRef="#ctx0" brushRef="#br0" timeOffset="139411.347">13236 9575,'208'-274,"-150"232,-55 43,-1 1,1 0,-1 0,0 0,1 0,-1 0,0 0,0 1,0-1,0 1,-1-1,1 1,-1 0,0 0,0 0,0-1,0 1,0 0,0 0,-1 0,1 1,-1-1,0 0,0 0,0 2,1 2,-1 1,1-1,1 0,-1 0,1 0,0 0,1-1,-1 1,2 0,-1-1,1 0,-1 0,2 0,-1 0,1-1,0 1,0-1,0 0,0-1,1 1,0-1,0 0,0-1,1 1,-1-1,1-1,6 3,-4-3,1 0,0 0,-1-1,1 0,0-1,0 0,-1-1,1 0,0 0,-1-1,1 0,-1-1,1 0,-1 0,0-1,0 0,-1-1,1 0,-1 0,0-1,0 0,-1 0,0-1,1-1,8-8,-2-1,1-1,-2 0,0-1,-2 0,0-1,-1 0,-1-1,0 0,-2-1,1-29,-10 33</inkml:trace>
  <inkml:trace contextRef="#ctx0" brushRef="#br0" timeOffset="136841.203">9257 9378,'-14'30,"1"1,2 1,1 0,1 1,2 0,1 0,2 1,1-1,1 4,2-32,0 0,0 0,0 0,1 1,-1-1,1 0,1 0,-1 0,1 0,0 0,0 0,0-1,0 1,1-1,0 1,0-1,0 0,1 0,-1 0,1-1,0 1,0-1,0 0,0 0,1 0,-1-1,1 1,0-1,0 0,0-1,0 1,0-1,0 0,0 0,4 0,3-2,1-1,0 0,-1 0,1-1,-1-1,0 0,0-1,-1 0,1-1,-1 0,0-1,-1 0,1 0,-2-1,1-1,-1 0,0 0,-1-1,0 0,0 0,-1 0,-1-1,0-1,2-3,-2 0,-1 1,0-1,-1-1,0 1,-1 0,-1-1,-1 1,0-1,-1 0,0 1,-3-16,1 23,0-1,0 0,-1 1,0-1,-1 1,0 0,0 0,0 1,-1-1,0 1,-1 0,0 0,0 1,0 0,-1 0,0 0,0 1,0 0,-1 0,1 1,-1-1,0 2,-1 0,-1-1,-16-4</inkml:trace>
  <inkml:trace contextRef="#ctx0" brushRef="#br0" timeOffset="137195.623">10104 8673,'-28'119,"6"2,4 0,6 2,4 109,41 107,-12-160,-18-167</inkml:trace>
  <inkml:trace contextRef="#ctx0" brushRef="#br0" timeOffset="137447.343">9737 9434,'39'-9,"36"-4,15 1,-3 2,-6 3,-8 2,-7 3,-9 1,-5-4,-7 0,-6-1,-9 2</inkml:trace>
  <inkml:trace contextRef="#ctx0" brushRef="#br0" timeOffset="138047.716">10809 9321,'-59'34,"1"3,2 2,2 2,-35 35,88-75,-5 4,0-1,0 1,0 0,1 0,0 1,0-1,0 1,1 0,0 1,0-1,0 1,1 0,0 0,1 0,-1 0,1 0,1 0,-1 1,1-1,0 3,4-7,1 1,-1-1,1 1,-1-1,1 0,0 0,0-1,0 1,0-1,1 0,-1 0,1 0,-1 0,1-1,0 0,-1 0,1 0,0-1,0 1,0-1,-1-1,1 1,0 0,0-1,-1 0,1 0,0-1,-1 1,2-1,13-6,1 0,-2 0,1-2,-1 0,-1-2,0 1,0-2,6-7,41-29,-63 48,0 0,0 0,0 0,0 0,0 0,0 1,1-1,-1 0,0 1,1-1,-1 1,0-1,1 1,-1-1,1 1,-1 0,0 0,1 0,-1 0,1 0,-1 0,1 0,-1 0,1 1,-1-1,0 0,1 1,-1-1,0 1,1 0,-1-1,0 1,0 0,1 0,-1 0,0 0,0 0,0 0,0 0,0 0,-1 0,1 1,0-1,0 0,-1 0,1 1,3 9,1-1,-1 0,2 0,-1-1,1 0,1 0,0 0,0-1,1 0,0 0,0-1,1 0,-1 0,2-1,-1-1,1 1,0-1,0-1,0 0,0 0,1-1,0 0,7 0,-5-3,0 0,0-1,0-1,-1 0,1 0,0-2,-1 1,1-2,-1 1,-1-2,1 0,-1 0,1-1,4-4,136-125,-123 106,-1-2,-2-1,-1-2,-1 0,-2-1,-2-2,-1 0,-2-1,-2 0,-1-1,-2-1,-2 0,-2-1,2-28,-6-173,-31 161,26 81,0-1,-1 0,1 1,0-1,-1 1,1-1,0 1,-1 0,0-1,1 1,-1 0,0 0,0 0,1 0,-1 0,0 1,0-1,0 1,0-1,0 1,0 0,0-1,0 1,0 0,0 0,0 1,0-1,0 0,0 1,0-1,0 1,0 0,0-1,0 1,1 0,-1 0,0 0,1 0,-1 1,-1 0,-6 8,0 1,1-1,1 2,0-1,0 1,1 0,0 0,1 0,1 1,0 0,1 0,0 0,1 1,-8 44,2 0,3 0,3 1,2 0,3-1,2 0,3 0,2 0,6 10,-10-40,2-1,1 0,1-1,1 0,1-1,1 0,1 0,2-2,0 0,1-1,2 0,0-2,1 0,1-1,1-1,7 4,16-13,-44-9,0 0,0-1,-1 1,1 0,0-1,0 1,-1-1,1 1,0-1,-1 1,1-1,0 1,-1-1,1 0,-1 1,1-1,-1 0,1 0,-1 1,1-1,-1 0,0 0,1 0,-1 0,0 1,0-1,0 0,0 0,0 0,0 0,0 0,0 1,0-1,0 0,0 0,0 0,-1 0,1 0,0 1,-1-1,1 0,0 0,-1 1,1-1,-1 0,1 0,-1 1,0-1,1 1,-1-1,0 0,-34-40,13 20</inkml:trace>
  <inkml:trace contextRef="#ctx0" brushRef="#br0" timeOffset="138310.476">11120 9237,'43'0,"34"0,13 0,0 0,-4 0,-8 0,-8 0,-5 0,-5 0,-8 0,-3 0,-5 0,-5 0,-9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0:34:47.9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2182 509,'-54'-60,"-3"3,-2 3,-54-39,85 77,0 1,-2 1,1 1,-2 2,0 1,0 1,0 2,-1 1,0 2,0 1,-1 1,1 2,-1 1,1 2,0 0,0 3,0 1,1 1,-9 4,-48 12,1 3,1 3,-4 7,63-24,0 1,0 0,1 2,2 2,-1 0,2 1,0 1,2 2,0 0,1 1,-1 5,-6 12,2 1,2 1,2 1,2 1,2 0,2 2,1 0,3 0,2 1,2 1,0 26,6-42,2-1,2 0,0 0,2 0,2 0,1-1,1 0,1 0,2-1,1-1,1 0,1-1,2 0,1-1,0-1,2-1,1-1,1 0,24 18,-8-10,1-1,1-3,1-1,2-2,0-2,1-1,2-3,0-2,0-1,1-3,3-2,-30-7,1-1,0-1,0-1,-1-1,1 0,0-2,-1-1,1 0,-1-1,0-1,-1-1,0-1,0-1,0-1,-1 0,-1-1,1-1,43-37,-1-2,-4-2,-1-4,-3-1,-2-3,-4-1,-2-3,0-6,-16 31,-2-2,-2 0,-1-2,-3-1,-1 0,-3-2,-1 1,-3-2,-1 0,-3-1,-2 1,-2-1,-2 0,-4-42,-3 65,-1 1,-1 0,-2 0,0 1,-1 0,-2 0,0 1,-1 1,-2 0,0 0,-1 2,-1 0,-1 1,-1 1,0 0,-2 2,0 0,0 2,-2 0,1 1,-2 1,-1 1,-27-11,0 3,-1 1,-1 3,0 3,-1 2,0 2,-1 3,0 2,1 2,-1 3,-31 6,12 2,1 3,1 4,0 3,1 2,1 4,2 3,0 4,-19 13,22-5,1 3,3 2,1 3,2 2,3 3,3 3,-1 5,-16 25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57 567,'-19'29,"-7"9</inkml:trace>
  <inkml:trace contextRef="#ctx0" brushRef="#br0" timeOffset="275.673">0 59,'0'0</inkml:trace>
  <inkml:trace contextRef="#ctx0" brushRef="#br0" timeOffset="522.664">170 708,'197'-289,"-197"289,29-33,-28 33,-1-1,0 1,1-1,-1 1,1-1,-1 1,1 0,-1-1,1 1,0 0,-1-1,1 1,-1 0,1-1,0 1,-1 0,1 0,0 0,-1 0,1 0,0 0,-1 0,1 0,0 0,-1 0,1 0,0 0,-1 0,1 1,0-1,-1 0,1 0,-1 1,1-1,-1 0,1 1,0-1,-1 1,1-1,-1 1,0-1,1 1,-1-1,1 1,-1-1,0 1,1-1,-1 1,0 0,0-1,1 1,-1-1,0 1,0 0,0-1,0 1,0 0,4 67,-5-64,0 1,0 0,0-1,1 1,-1 0,1-1,1 1,-1 0,0 0,1-1,0 1,0-1,1 1,-1-1,1 1,0-1,0 0,0 0,1 0,-1 0,1 0,0 0,0-1,1 1,-1-1,1 0,-1 0,1 0,0-1,1 1,2-3,0 0,-1-1,1 0,-1-1,1 1,-1-1,1-1,-1 1,0-1,0 0,0 0,0-1,-1 0,1 0,-1 0,0 0,0-1,-1 0,0 0,1 0,-1-1,-1 1,1-1,-1 0,0 0,1-6,-3 11,72-143,-62 124,0 8</inkml:trace>
  <inkml:trace contextRef="#ctx0" brushRef="#br0" timeOffset="1372.062">1158 3,'0'-1,"0"1,1 0,-1 0,1-1,-1 1,0 0,1 0,-1 0,1 0,-1-1,1 1,-1 0,1 0,-1 0,0 0,1 0,-1 0,1 0,-1 0,1 0,-1 1,1-1,-1 0,1 0,-1 0,0 0,1 1,-1-1,1 0,-1 0,0 1,1-1,-1 0,0 1,1-1,-1 0,0 1,0-1,1 1,-1-1,0 0,0 1,0-1,1 1,-1-1,0 1,0-1,0 0,0 1,0-1,0 1,0-1,0 1,0-1,0 1,0-1,0 1,0-1,-1 1,7 23,-2 0,-1 0,-1 1,-1-1,-1 1,-1-1,-2 7,3-25,-12 104,-5 0,-19 61,27-130,-3 35,11-77,1-10</inkml:trace>
  <inkml:trace contextRef="#ctx0" brushRef="#br0" timeOffset="1620.232">847 341,'38'0,"33"-5,12-1,-1 0,-12 1,-11 2,-17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86,'0'592,"-11"-524,-14-90,20 5,2-1,-1 0,2 0,1 0,0 0,1 0,1-1,1 1,0 0,1 0,1 1,1-1,1 1,0 0,1 0,1 1,2-5,5-10,1 1,2 0,0 2,2 0,1 0,2 2,0 1,2 1,0 1,2 1,0 1,15-7,57-2,-96 30,0 0,0 0,0 0,0 1,0-1,-1 1,1 0,0 0,0 0,0 0,-1 0,1 0,-1 1,1 0,-1-1,1 1,-1 0,0 0,0 0,0 1,0-1,0 0,0 1,-1-1,1 1,-1-1,0 1,0 0,0 0,0 0,0 0,-1-1,1 2,0 8,-1 1,-1 0,0-1,0 1,-1 0,-1-1,0 1,-1-1,0 0,-1 0,0-1,-1 1,0-1,-1-1,0 1,-1-1,0 0,0 0,-1-1,-1-1,1 1,-1-1,-1-1,1 0,-1-1,-2 1,8-3,-1-1,1 0,-1 0,0-1,0 0,0 0,0 0,0-1,-1 1,1-2,0 1,-1-1,1 0,0 0,-1 0,-4-2,-6-4</inkml:trace>
  <inkml:trace contextRef="#ctx0" brushRef="#br0" timeOffset="299.782">985 59,'-30'10,"2"1,-1 1,2 2,0 1,0 1,2 1,-9 8,29-22,-73 64,75-65,1 1,0-1,0 1,0-1,0 1,0 0,0 0,1 0,-1 0,1 0,0 0,0 0,0 0,1 0,-1 1,1-1,-1 0,1 1,0-1,0 0,1 1,-1-1,1 0,-1 0,1 0,0 1,0-1,2 2,2 0,1-1,0 0,0-1,0 1,1-1,-1 0,1-1,0 1,0-2,-1 1,1 0,0-1,1-1,-1 1,0-1,0 0,0-1,0 0,0 0,0 0,0-1,0 0,0 0,5-3,-2 2,0 0,0-1,0 0,-1 0,1-1,-1 0,0-1,0 0,-1 0,0-1,0 0,0-1,-1 0,0 0,-1 0,0-1,0 0,-1 0,0 0,0-1,-1 0,-1 1,1-2,-2 1,1 0,-2-1,1 1,-1-1,-1 1,0-1,0 1,-1-1,-1-4,0 10,0 0,0 1,0-1,-1 0,1 1,-1-1,0 1,-1 0,1 0,-1 0,1 1,-1-1,0 1,-1 0,1 0,-1 0,1 1,-1-1,0 1,0 0,0 1,0-1,0 1,0 0,0 0,0 0,0 1,-1 0,1 0,0 0,0 1,-1 0,1 0,0 0,-3 2,-12 3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29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316 396,'-8'-2,"1"1,-1 0,0 0,1 1,-1 0,0 0,0 1,1 0,-1 0,1 1,-1 0,1 0,-1 1,-1 0,-3 1,-1 0,0 1,0 1,1 0,0 0,0 1,1 1,-1 0,2 0,-1 1,1 1,-7 8,12-13,1 0,0 0,1 0,-1 0,1 1,0-1,0 1,1 0,0 0,0 0,0 0,1 0,0 1,0-1,0 0,1 0,0 1,0-1,1 0,0 1,0-1,0 0,1 0,0 0,0 0,1 2,2-1,1-1,0 0,1 0,-1 0,1-1,0 0,0 0,1-1,-1 0,1 0,0-1,0 0,0 0,1-1,-1 0,1 0,-1-1,1 0,-1-1,1 0,0 0,-1-1,1 0,-1 0,1-1,-1 0,1-1,-1 1,1-2,76-47,-68 40</inkml:trace>
  <inkml:trace contextRef="#ctx0" brushRef="#br0" timeOffset="453.203">599 0,'-11'22,"1"-1,2 2,0-1,1 1,1 0,1 0,2 1,0 0,1-1,2 1,0 0,2 0,0 1,-1 14,2-5,1 0,1 0,2-1,1 0,13 30,-21-61,0 0,1 0,-1 0,1 0,-1 0,1 0,0 0,0 0,0 0,0 0,0-1,1 1,-1 0,1-1,-1 1,1-1,-1 1,1-1,0 0,-1 1,1-1,0 0,0 0,0 0,0-1,0 1,0 0,0-1,0 1,0-1,1 0,-1 0,0 0,0 0,0 0,0 0,0-1,0 1,1-1,-1 1,0-1,0 0,0 1,0-1,1-1,159-127,-152 122,-9 5,0 1,0-1,0 0,0 1,0-1,0 1,0 0,1-1,-1 1,0 0,1 0,-1 0,1 0,-1 0,1 0,0 0,-1 1,1-1,0 0,0 1,0 0,-1-1,1 1,0 0,0 0,0 0,0 0,-1 0,1 0,0 1,0-1,0 1,-1-1,1 1,0-1,-1 1,1 0,0 0,-1 0,1 0,-1 0,1 0,-1 1,0-1,1 0,12 181,-14-179,1 0,0 1,-1-1,1 0,1 0,-1 1,0-1,1 0,0 0,-1 0,1-1,0 1,0 0,1-1,-1 1,1-1,-1 0,1 0,0 0,0 0,0 0,0-1,2 2,14 3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29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23,'-1'-2,"0"0,-1 1,1-1,0 1,-1-1,1 1,-1 0,0-1,1 1,-1 0,0 0,0 0,0 0,1 0,-1 1,0-1,0 1,0-1,0 1,-1 0,1-1,0 1,0 0,0 0,0 1,0-1,0 0,0 1,-2 0,-258 72,261-73,0 0,0 0,0 0,-1 0,1 0,0 1,0-1,0 0,-1 1,1-1,0 1,0-1,0 1,0 0,0-1,0 1,0 0,0 0,0 0,1 0,-1 0,0 0,0 0,1 0,-1 0,0 0,1 0,0 0,-1 0,1 0,-1 1,1-1,0 0,0 0,0 0,0 1,0-1,0 0,0 0,0 0,0 1,1-1,-1 0,0 0,1 0,-1 1,1-1,-1 0,1 0,0 0,-1 0,1 0,0 0,0 0,0 0,-1-1,1 1,0 0,0 0,0-1,2 1,116 95,-58-5,-59-88,-1-1,0 1,0 0,0 0,0 0,0 0,-1 0,1 0,-1 0,0 0,0 0,0 0,0 0,-1 0,1-1,-1 1,0 0,0 0,0 0,0 0,0 0,-1-1,1 1,-1-1,1 1,-1-1,0 1,0-1,0 0,0 0,-1 0,1 0,-1-1,0 2,-11 4,-1-1,1 0,-1-1,0 0,0-1,0-1,-1 0,1-2,-1 1,1-2,-1 0,1-1,-8-1,-34-16,55 13,6 1</inkml:trace>
  <inkml:trace contextRef="#ctx0" brushRef="#br0" timeOffset="338.89">710 136,'4'16,"1"0,1-1,0 1,1-1,1-1,0 1,1-1,0-1,1 0,1 0,4 3,-13-13,1 0,0 0,0 0,0 0,0-1,0 1,0-1,1 0,0 0,-1 0,1-1,0 1,-1-1,1 0,0 0,0 0,0 0,0-1,0 1,0-1,1 0,-1-1,0 1,0-1,0 1,0-1,-1-1,1 1,0 0,0-1,0 0,-1 0,1 0,1-2,8-5,0-1,0-1,-1 0,-1-1,0 0,0-1,-2 0,1-1,-2 0,0 0,0-1,-2 1,1-2,0-6,-2 11,3-7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6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254 185,'2'1,"0"0,0 1,0-1,0 1,-1-1,1 1,-1 0,1 0,-1 0,0-1,1 2,-1-1,0 0,0 0,-1 0,1 0,0 1,-1-1,1 0,-1 0,0 1,0-1,0 0,0 1,0 0,0 0,3 331,-3 41,-22-245,15-146,6-2</inkml:trace>
  <inkml:trace contextRef="#ctx0" brushRef="#br0" timeOffset="251.953">0 721,'48'-5,"40"-6,10-1,-7-4,-15 1,-15 3,-12 4,-11-2,-7 1,-3 2,-7-3,-2 1,0-4,-3 2</inkml:trace>
  <inkml:trace contextRef="#ctx0" brushRef="#br0" timeOffset="632.671">791 72,'-22'119,"5"1,5 1,4 96,7-201,0 0,2 1,0-1,0 0,2 1,0-1,1 0,0-1,1 1,1-1,1 0,0 0,6 8,-11-19,1-1,0 1,0-1,1 0,-1 0,1 0,-1-1,1 1,0-1,0 0,0 0,0 0,1 0,-1-1,0 1,1-1,-1 0,1-1,-1 1,1-1,-1 0,1 0,-1 0,1-1,-1 0,1 0,0 0,116-56,-65 25,-53 29,0 1,0 0,1 0,-1 1,1-1,-1 1,1 0,-1-1,1 2,-1-1,1 0,0 1,0-1,-1 1,1 0,0 1,0-1,-1 1,1-1,0 1,-1 0,1 0,-1 1,1-1,-1 1,1 0,-1 0,0 0,0 0,0 0,0 1,0-1,-1 1,1 0,-1 0,0 0,0 0,0 0,1 3,44 60,-30-52</inkml:trace>
  <inkml:trace contextRef="#ctx0" brushRef="#br0" timeOffset="1269.219">1638 665,'-30'19,"1"2,0 2,2 0,1 2,1 1,1 1,-7 13,29-39,0 0,1 0,-1 1,1-1,-1 1,1-1,0 1,0-1,0 1,0 0,0 0,0 0,0-1,0 1,1 0,-1 0,1 0,0 0,-1 0,1 0,0 0,0 0,0 0,0 0,1 0,-1 0,0 0,1 0,0 0,-1 0,1 0,0 0,0 0,0 0,0-1,0 1,0 0,1-1,-1 1,0-1,1 0,0 1,-1-1,1 0,0 0,-1 0,1 0,0 0,0 0,1 0,9-1,0-1,0 0,0-1,0 0,0-1,0 0,0-1,-1 0,0-1,0 0,0-1,0 0,-1 0,0-1,0-1,6-7,26-13,48-25,-87 54,0 0,0 1,0-1,0 0,0 1,0 0,-1-1,1 1,0 0,-1 1,0-1,1 0,-1 1,0-1,0 1,0 0,-1-1,1 1,1 3,6 7,-6-10,0 1,0-1,0 1,1-1,0 0,-1 0,1-1,1 1,-1-1,0 0,0 0,1 0,-1 0,1-1,-1 0,1 0,0 0,0-1,-1 1,1-1,0 0,0-1,-1 1,1-1,0 0,0 0,-1 0,2-1,4-2,1 0,-1 0,-1-1,1-1,-1 1,0-2,0 1,-1-1,0 0,0-1,6-8,12-17,-3-2,-1 0,-1-2,-2 0,-2-1,-1-1,-2 0,-2-1,-2-1,-1 0,-2 0,-2 0,-2-1,-2 0,-2-23,0 48,0 1,0-1,-2 1,0-1,-1 1,-1 0,-6-14,11 29,0 0,0 0,-1 1,1-1,0 0,-1 1,1-1,0 0,-1 1,1-1,-1 0,1 1,-1-1,1 1,-1-1,1 1,-1-1,0 1,1-1,-1 1,0 0,1-1,-1 1,0 0,1 0,-1-1,0 1,0 0,1 0,-1 0,0 0,0 0,1 0,-1 0,0 0,0 0,1 0,-1 1,0-1,0 0,1 0,-1 1,0-1,1 1,-1-1,0 0,1 1,-1-1,1 1,-1-1,1 1,-1 0,1-1,-1 1,1-1,0 1,-1 0,1 0,0-1,-1 1,1 0,0 0,-19 46,13-8,2 1,2 1,2-1,3 21,-1 13,-2-28,1-1,2 0,2 0,3 0,1-1,8 23,73 143,-90-209,0 0,0 0,1 0,-1 1,1-1,-1 0,0 0,1 0,0 0,-1 0,1 0,0 0,-1 0,1-1,0 1,0 0,0 0,0-1,0 1,0 0,0-1,0 1,0-1,0 1,0-1,0 0,0 1,1-1,-1 0,0 0,0 0,0 0,0 0,1 0,4-7</inkml:trace>
  <inkml:trace contextRef="#ctx0" brushRef="#br0" timeOffset="1517.433">1976 382,'43'10,"43"2,17 0,0-2,-12-3,-18-2,-20-3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19.7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12 109,'-4'16,"1"-1,1 1,1 0,0 0,1 0,1 0,0 0,1 0,2 5,-3-16,-1 0,2 0,-1-1,0 1,1 0,0-1,0 0,1 1,-1-1,1 0,0 0,0 0,0 0,0-1,1 1,0-1,-1 0,1 0,0 0,1-1,-1 1,0-1,1 0,-1 0,1-1,0 1,-1-1,1 0,0 0,0-1,4 1,-1-1,-1-1,1 0,-1 0,1-1,-1 0,0 0,0-1,0 0,0 0,0 0,-1-1,1 0,-1-1,0 1,0-1,-1 0,0 0,1-1,-2 0,1 0,-1 0,0 0,0-1,0 0,-1 1,0-1,-1-1,1 1,-1 0,-1 0,0-1,0 1,0-1,-1 1,0-1,0 1,-1-1,0 1,0-1,-1 1,1 0,-2-1,1 1,-1 0,0 0,-1 1,0-1,-2-1,-1 1,-1-1,1 1,-1 1,0 0,-1 0,1 0,-1 1,-1 0,1 1,0 0,-1 1,0-1,0 2,0 0,0 0,-7 0,-9 0</inkml:trace>
  <inkml:trace contextRef="#ctx0" brushRef="#br0" timeOffset="338.895">632 279,'35'-35,"112"-95,-146 128,1 0,0 1,-1-1,1 0,0 1,0 0,0-1,0 1,0 0,0 0,0 0,0 0,1 1,-1-1,0 0,0 1,1 0,-1-1,0 1,1 0,-1 0,0 1,1-1,-1 0,0 1,1-1,-1 1,0 0,0 0,0 0,0 0,0 0,0 0,0 0,0 1,0-1,0 1,-1-1,1 1,0 0,-1 0,0 0,1 0,-1 0,0 0,0 1,8 17,-7-12,0-1,1 1,1-1,-1 1,1-1,0 0,1-1,-1 1,1-1,1 0,-1 0,1 0,0-1,0 0,1 0,6 3,-5-4,1-1,0 0,0 0,0-1,0-1,0 1,0-1,1-1,-1 0,0 0,0-1,1 0,-1-1,0 0,0 0,0-1,-1 0,1 0,4-3,4-2,-1 0,0-2,-1 0,0 0,0-1,-1-1,-1 0,0-1,6-8,71-93,-68 89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1 205,'1'0,"-1"-1,1 1,-1 0,1 0,-1-1,1 1,-1 0,1-1,-1 1,0-1,1 1,-1 0,0-1,1 1,-1-1,0 1,1-1,-1 1,0-1,0 1,0-1,1 1,-1-1,0 1,0-1,0 0,0 1,0-1,0 1,0-1,0 1,0-1,0 1,-1-1,1 1,0-1,0 1,0-1,-1 1,1-1,0 1,0-1,-1 1,1-1,-1 1,1-1,0 1,-1 0,1-1,-1 1,1 0,-1-1,1 1,-1 0,1 0,-1 0,1-1,51-4,-51 5,290 0,-288 0,0 1,0-1,0 0,0-1,0 1,1 0,-1 0,0-1,0 0,0 1,0-1,0 0,0 0,0 0,-1 0,1 0,0 0,0-1,-1 1,1-1,-1 1,1-1,-1 1,0-1,1 0,-1 0,0 0,0 1,0-1,-1 0,1 0,0-1,-1 1,1 0,-1 0,0 0,0 0,0 0,0 0,0-1,0 1,0 0,-1 0,1 0,-1 0,1 0,-1 0,0 0,0 0,0 0,0 0,0 0,0 1,-1-1,1 0,-1 1,0-1,-104-81,93 77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29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1,'75'134,"103"320,-178-454,23 39,-22-39,-1 1,1-1,-1 1,1-1,-1 1,1-1,-1 1,1-1,-1 1,1-1,0 0,-1 1,1-1,-1 0,1 1,0-1,0 0,-1 0,1 0,0 0,-1 0,1 0,0 0,0 0,-1 0,1 0,0 0,-1 0,1 0,0-1,-1 1,1 0,0 0,-1-1,1 1,0 0,-1-1,1 1,-1-1,1 1,-1-1,1 1,-1-1,1 1,-1-1,1 0,-1 1,0-1,1 0,-1 1,0-1,0 0,0 1,1-1,-1 0,0 1,0-2,51-176,-25 107,-12 36,-1 0,-2 0,-2-1,-1 0,-1-1,1-36,-9 22,0 51</inkml:trace>
  <inkml:trace contextRef="#ctx0" brushRef="#br0" timeOffset="1413.67">791 339,'-43'85,"-1"8,-5-3,-31 41,155-263,77-79,-68 125,-82 86,0 0,0 0,1 0,-1 0,0 0,0 0,0 1,0-1,-1 1,1-1,0 1,0 0,0-1,0 1,0 0,-1 0,1 1,0-1,-1 0,1 1,-1-1,0 0,1 1,-1 0,0-1,0 1,0 0,0 0,0-1,0 1,-1 0,1 0,0 0,-1 0,0 0,1 0,-1 0,0 0,0 0,0 0,0 0,-1 0,1 0,0 0,-1 0,0 0,1 0,2 15,75 190,-77-207,0 1,0-1,0 1,1 0,-1-1,0 1,0-1,0 1,0 0,0-1,0 1,0 0,0-1,-1 1,1-1,0 1,0 0,0-1,-1 1,1-1,0 1,-1-1,1 1,0-1,-1 1,1-1,-1 1,1-1,0 1,-1-1,1 0,-1 1,0-1,1 0,-1 1,1-1,-1 0,1 0,-1 0,0 1,1-1,-1 0,1 0,-1 0,0 0,1 0,-1 0,0 0,1 0,-1-1,1 1,-1 0,0 0,1 0,-1-1,1 1,-1 0,1-1,-1 1,1 0,-1-1,1 1,-1-1,1 1,-1-1,-48-14,-134-59,161 60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29,'5'0,"6"0,6 0,5 0,3 0,3 0,1 0,1 0,-1 0,-4-5,-3-1,1 0,1 1,1 2,1 0,-4 2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8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59,'43'-10,"29"-3,7 1,-5 2,-11 3,-11 3,-14 2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29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5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0 199,'64'-12,"0"3,0 3,1 3,64 4,-61 0,10 0,-78-3,0-1,0 1,0 0,-1 0,1 0,0 0,-1-1,0 1,1 0,-1 0,0 0,0 0,0 0,0 1,-1-1,1 0,0 0,-1 1,1-1,-1 1,0-1,1 1,-2-1,2 0,-9-10,-1 1,1 0,-2 0,1 1,-2 0,1 1,-1 1,-1 0,1 1,-1 0,-1 1,-11-4,6 7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57,'-5'10,"-11"31,-7 15,-1 1,0-3,-1-7,3-6,1-5,5-5,-1-6,3-4,-1-5,2 0,-2-3,3-5</inkml:trace>
  <inkml:trace contextRef="#ctx0" brushRef="#br0" timeOffset="251.118">0 1,'19'33,"16"22,2 5,0-8,-2-7,-2-6,-7-6,-3-8,0-4,-4 0,-1-4,1-4,-2-1,1-1,1-4,-1 3,0-1,-3-1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8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1 462,'4'4,"1"0,-1 0,1-1,0 0,0 1,1-1,-1-1,1 1,-1-1,1 0,0 0,0-1,0 0,0 0,0 0,0-1,0 0,0 0,0 0,0-1,0 0,0 0,0 0,0-1,-1 0,1 0,0-1,3-1,8-5,0-1,0-1,-1 0,0-1,-1-1,0 0,-1-1,2-4,-5 6,1 1,0-1,0-1,-1 0,0 0,-1-1,-1-1,-1 1,0-1,0-1,-2 0,0 0,0 0,-2 0,0-1,0-5,-4 21,1-1,-1 1,0-1,0 1,1-1,-1 1,0-1,-1 1,1 0,0-1,0 1,0-1,-1 1,1-1,-1 1,1 0,-1-1,0 1,1 0,-1 0,0-1,0 1,0 0,0 0,0 0,0 0,0 0,0 0,0 0,-1 1,1-1,0 0,0 1,-1-1,1 1,-1-1,1 1,0-1,-1 1,1 0,-1 0,1 0,-1 0,1 0,-1 0,1 0,-2 1,-60 36,53-27,0 1,1 0,1 1,0 0,0 0,1 1,1 0,0 0,1 0,0 1,1 0,1 0,0 0,1 0,0 0,1 1,1-1,0-9,1 0,0 0,0 0,0 0,0-1,1 1,0 0,0-1,0 0,1 1,-1-1,1 0,0 0,0 0,1-1,-1 1,1-1,-1 0,1 0,0 0,1 0,-1-1,0 1,1-1,-1 0,1 0,4 0,1 1,0 0,1-1,-1-1,0 0,1 0,-1-1,1 0,-1-1,1 0,-1 0,0-2,10-2,3 0,-1-2,1 0,-1-2,0 0,-1-1,0-2,-1 0,0-1,-1-1,0-1,-1 0,-1-1,0-1,-1-1,-2-1,1 0,4-10,14-61,-34 90,0-1,0 1,1-1,-1 1,0-1,0 1,0-1,0 1,0 0,0-1,0 1,1 0,-1 0,0 0,0 0,0 0,0 0,0 0,0 0,0 0,0 0,0 0,0 1,0-1,0 0,0 1,1-1,-1 1,0-1,0 1,0-1,1 1,-1-1,0 1,1 0,-1 0,0-1,1 1,-1 0,1 0,-1 0,1-1,-1 2,-8 8,0 0,0 0,1 1,0 1,1-1,1 1,-1 0,2 1,0-1,0 1,2 0,-1 0,1 1,1-1,1 2,0-11,1-1,0 0,0 1,0-1,1 0,-1 1,1-1,0 0,0 0,0 0,0 0,1 1,-1-1,1-1,0 1,0 0,0 0,0-1,0 1,0-1,1 0,-1 1,1-1,0 0,-1-1,1 1,0 0,0-1,0 0,1 1,-1-1,0-1,0 1,1 0,-1-1,0 1,3-1,8 0,0 0,0 0,0-2,0 1,-1-2,1 0,0 0,6-4,6-4,-1-1,-1-1,0-1,0 0,-1-2,-1-1,-1-1,-1-1,12-14,-19 20,-1-1,-1 0,-1-1,0 0,0 0,-2-1,0 0,-1-1,0 1,2-15,-8 31,-1-1,1 0,0 0,-1 1,1-1,-1 0,0 0,1 0,-1 0,0 0,1 0,-1 0,0 1,0-1,0 0,0 0,0 0,0 0,0 0,0 0,0 0,0 0,-1 0,1 0,0 0,0 0,-1 0,1 1,-1-1,1 0,-1 0,1 0,-1 1,0-1,1 0,-1 1,0-1,0 0,1 1,-1-1,0 1,0-1,0 1,0-1,0 1,1 0,-1 0,0-1,0 1,0 0,0 0,0 0,0 0,0 0,0 0,0 0,0 0,0 0,0 1,0-1,0 0,0 1,-9 7,0 1,0 0,1 0,0 1,1 0,0 1,1 0,0 0,1 1,-4 8,10-20,-9 15,0 0,1 1,1 0,0 0,1 0,1 1,0 0,1 0,1 1,1-1,1 1,0-1,1 1,1 1,0-14,1 0,0 0,0-1,0 1,0-1,1 1,0-1,0 0,0 0,0 0,0 0,1-1,0 1,0-1,0 0,0 0,0 0,1-1,-1 0,1 0,-1 0,1 0,0 0,0-1,0 0,0 0,0-1,4 1,14 1</inkml:trace>
  <inkml:trace contextRef="#ctx0" brushRef="#br0" timeOffset="549.003">1609 321,'-315'383,"506"-598,-39 72,-151 141,-1 1,1 0,0 0,-1 0,1 0,0 0,0-1,0 1,0 1,0-1,0 0,0 0,0 0,0 1,0-1,1 0,-1 1,0-1,0 1,1-1,-1 1,0 0,1 0,-1-1,0 1,1 0,-1 0,0 0,1 1,-1-1,0 0,1 0,-1 1,0-1,0 1,1-1,-1 1,0-1,0 1,0 0,0 0,1-1,-1 1,0 0,-1 0,1 0,0 0,0 0,0 0,-1 1,1-1,0 0,-1 0,1 1,3 89,-6-81,1-1,1 1,0-1,0 1,1-1,0 0,0 1,1-1,0 0,1 0,0 0,1 0,4 8,1-8,0-5</inkml:trace>
  <inkml:trace contextRef="#ctx0" brushRef="#br0" timeOffset="795.915">1440 546,'23'0,"19"0,6 0,0 0,-4 0,-3 0,-6-5,-7-1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0 116,'382'0,"-155"-28,-110 27,-133 1,11 1,0 0,-1-1,1 0,-1 0,1 0,-1-1,1 1,-1-1,1-1,0 1,0-1,-1 0,1 0,1 0,-1-1,0 0,0 0,1 0,0 0,-4-3,-15-31,16 20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29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60 210,'-29'431,"18"-369,-3-97,11 0,1 0,2-1,1 1,2 0,1-1,2 1,1 1,2-1,1 2,2-1,1 1,2 1,1 1,1 0,2 1,1 0,6-3,39-23,-64 55,1 0,-1 0,1 0,-1 0,1 1,0-1,0 1,-1-1,1 1,0-1,0 1,0 0,-1 0,1 0,0 0,0 0,0 1,0-1,-1 0,1 1,0-1,0 1,-1 0,1 0,-1-1,1 1,0 0,-1 0,0 1,1-1,-1 0,0 0,1 1,-1-1,0 1,0-1,0 1,0-1,0 1,-1-1,1 1,0 0,-1 0,1 0,14 112,-10-87</inkml:trace>
  <inkml:trace contextRef="#ctx0" brushRef="#br0" timeOffset="4881.82">540 492,'-328'334,"305"-305,16-20,18-23,44-47,2 2,3 2,61-43,-119 98,-1 0,0 0,1 0,-1 0,1 1,-1-1,1 0,0 1,0-1,0 1,0-1,0 1,0 0,0 0,0 0,0 0,1 1,-1-1,0 0,1 1,-1 0,0-1,1 1,-1 0,0 0,1 0,-1 1,0-1,1 0,-1 1,0 0,1 0,-1-1,0 1,0 0,0 1,1-1,53 175,-30-129,-81-62,-167-67,198 74</inkml:trace>
  <inkml:trace contextRef="#ctx0" brushRef="#br0" timeOffset="5468.506">991 463,'-14'24,"-15"23,-6 7,2 0,1-4,3-7,0-5,1-4,5-4,2-6,4-3,0 0,8-4,11-4,4-10,6-5,2-2</inkml:trace>
  <inkml:trace contextRef="#ctx0" brushRef="#br0" timeOffset="5833.302">1387 576,'-1'1,"-25"10,1 2,0 0,1 1,1 2,0 1,1 0,1 1,1 2,0 0,-1 3,19-20,0-1,0 0,0 1,0 0,0-1,0 1,1 0,-1 0,1 0,0 0,0 0,0 0,0 0,1 0,-1 1,1-1,0 0,0 0,0 1,0-1,0 0,1 0,-1 0,1 1,0-1,0 0,0 0,1 0,-1 0,1-1,-1 1,1 0,0 0,0-1,0 0,0 1,1-1,-1 0,1 0,-1 0,1 0,0 0,0-1,0 1,0-1,0 0,14 2,0-1,1-1,-1 0,1-1,-1-1,0-1,1 0,-1-1,0-1,0-1,-1 0,1-1,-1-1,0-1,-1 0,0-1,1-1,0 1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0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0,'-14'10,"-10"3,5-1,9-7,12-4,10-3,3-5,-1-2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8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16.2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512 1121,'-30'6,"1"2,0 0,1 3,-1 0,2 1,0 2,1 1,0 1,-1 2,9-8,0 1,1 1,1 1,0 0,0 1,1 0,1 1,1 1,0 0,1 1,0 0,2 1,0 1,1-1,1 1,-5 18,12-33,0 0,0 1,1-1,-1 0,1 1,0-1,0 1,1-1,0 0,-1 1,1-1,1 0,-1 0,1 0,-1 1,1-2,0 1,1 0,-1 0,1-1,-1 1,1-1,0 0,1 0,-1 0,0 0,1 0,0-1,-1 1,1-1,0 0,0-1,0 1,0-1,1 1,-1-1,0 0,1-1,-1 1,1-1,19-2,0-1,-1-2,1 0,-1-1,0-2,-1 0,0-2,0 0,-1-1,0-1,-1-1,0-1,-1-1,-1-1,-1 0,6-7,8-5,-1 0,-1-2,-2-1,-1-1,-2-1,-1-2,13-26,-84 153,44-78,0 1,0 0,2 0,0 0,1 1,0-1,1 0,1 0,2 15,-2-25,-1-1,1 1,0-1,0 1,1-1,0 1,0-1,0 0,0 0,0 0,1 0,0 0,-1 0,2-1,-1 1,0-1,1 0,-1 0,1 0,0-1,0 1,0-1,0 0,0 0,1 0,-1-1,1 1,-1-1,1 0,-1 0,1-1,0 0,3 0,14-2,-4-4</inkml:trace>
  <inkml:trace contextRef="#ctx0" brushRef="#br0" timeOffset="256.177">1359 1037,'-43'28,"-29"30,-7 9,6-2,14-8,18-8,16-7,17-12,9-5,10-8,8-6,5-5,3-4,3-2,0-1,0 0,-5-1</inkml:trace>
  <inkml:trace contextRef="#ctx0" brushRef="#br0" timeOffset="491.284">1895 980,'-30'23,"-40"28,3 3,2 3,-5 11,3 31,66-96,0 0,0 0,0 0,0 0,0 1,1-1,-1 0,1 0,0 1,0-1,0 0,0 0,1 1,-1-1,1 0,0 0,0 0,0 0,0 0,1 0,-1 0,1 0,0 0,0-1,0 1,0-1,0 1,0-1,1 0,-1 0,1 0,0 0,-1 0,3 0,11 5,0-1,1 0,0-2,0 0,0-1,1 0,-1-2,1 0,-1-1,1 0,-1-2,1 0,68-22,-62 13</inkml:trace>
  <inkml:trace contextRef="#ctx0" brushRef="#br0" timeOffset="1187.923">2065 1318,'33'6,"1"-1,0-2,0-2,0-1,0-2,0 0,11-5,-22 4,-1 0,0-2,0-1,-1-1,0 0,0-2,0 0,8-7,-20 11,-1 0,0-1,-1 0,0 0,0-1,0 1,0-1,-1-1,-1 0,1 1,-1-2,0 1,-1 0,0-1,0 0,-1 0,0 0,-1-1,0 1,1-10,-1 0,-1 0,0 0,-1 0,-1 0,-1 0,-1 0,-3-12,5 27,-1 0,0 1,0-1,-1 1,1-1,-1 1,0 0,0 0,0 0,0 1,0-1,-1 1,1-1,-1 1,1 0,-1 0,0 1,0-1,0 1,0 0,0 0,0 0,0 0,0 1,0 0,0 0,-1 0,1 0,0 1,0-1,0 1,0 0,0 0,0 1,0-1,0 1,0 0,1 0,-1 0,1 0,-1 1,1 0,0-1,-2 4,-8 7,1 1,0 0,2 1,0 0,0 0,1 1,1 1,1-1,0 1,1 0,1 1,1-1,0 1,2 0,0 0,0 0,2 1,1 6,-1-19,1 1,0-1,0 0,1 1,0-1,0 0,0 0,1 0,0-1,0 1,0 0,1-1,0 0,0 0,0 0,0-1,1 1,0-1,0 0,0 0,1-1,-1 1,1-1,0 0,-1-1,1 0,4 2,3 0,0-1,0 0,0-1,0 0,0-1,0 0,0-1,1-1,-1 0,0-1,0 0,0-1,1 0,23-12,-1-2,-1-1,-1-2,0-1,-1-2,-2-1,0-1,8-11,17-18,-2-2,-2-3,-4-1,-2-3,12-24,-39 58,-2-1,0 0,-2-2,-1 1,-2-2,-1 1,-2-2,-1 1,-1-7,-5 35,-1 0,0 1,0-1,0 0,0 0,-1 0,0 0,0 0,-1 0,1 0,-1 0,0 0,0 0,-1 0,0 0,1 1,-2-1,1 1,0-1,-1 1,0 0,0 0,0 0,0 0,-1 1,0-1,1 1,-1 0,0 0,-1 0,1 1,0-1,-1 1,1 0,-1 1,0-1,0 1,0 0,0 0,0 0,0 0,0 1,0 0,0 0,0 1,-14 5,0 2,0 0,1 1,1 1,0 0,0 1,1 1,0 1,1 0,0 1,2 1,-1 0,-5 10,-2 3,0 2,2 0,2 2,0 0,2 0,2 2,1 0,1 0,2 1,2 0,1 0,0 25,4-40,1-1,2 1,0 0,1 0,0-1,2 1,0-1,2 0,0 0,1 0,0-1,2 0,0 0,1-1,1-1,1 1,0-2,1 0,0 0,1-1,1-1,0 0,1-1,17 9,-24-17,0-1,0 0,0 0,0-1,0 0,0-1,1 0,-1 0,1-1,-1 0,0-1,6-1,16-4</inkml:trace>
  <inkml:trace contextRef="#ctx0" brushRef="#br0" timeOffset="1823.89">3420 1263,'45'-22,"-2"-1,0-3,-1-1,-1-2,25-24,-61 49,0 1,-1-1,1 0,-1 0,0 0,1 0,-2-1,1 0,-1 1,1-1,-1-1,-1 1,1 0,-1-1,0 1,0-1,-1 0,1 0,-1 0,-1 0,1 0,-1 0,0 1,0-1,-1 0,1 0,-1 0,-1 0,1 0,-1 1,0-1,0 0,-1 1,0 0,0 0,0 0,0 0,-5-5,3 6,-1 1,1-1,-1 1,0 0,0 0,0 0,0 1,-1 0,1 0,0 1,-1 0,0 0,1 0,-1 1,0 0,1 0,-1 1,1 0,-1 0,1 0,-1 1,1 0,0 0,-1 1,1 0,0 0,-10 5,1 1,1 0,-1 1,2 1,-1 0,1 0,1 2,0-1,-5 9,11-14,0 1,0-1,0 1,1 0,1 0,-1 0,1 1,1-1,0 1,0 0,0 0,1 0,1 1,-1-1,2 0,-1 1,1-1,1 1,0-1,0 0,0 1,1-1,1 0,0 0,0 0,1-1,0 1,0-1,1 0,0 0,0 0,1-1,0 1,6 4,-4-6,1-1,-1 0,1-1,0 1,0-2,1 1,-1-2,1 1,-1-1,1-1,0 1,0-2,0 1,0-1,0-1,-1 0,9-2,8-2,1-1,-1-1,-1-1,1-1,22-13,-12 5,0-1,-2-2,0-2,-2 0,0-3,-2 0,-1-2,0-1,-3-2,0 0,4-9,94-165,-122 201,-1 0,0 1,1-1,-1 0,0 0,0 0,0 1,-1-1,1 0,-1 0,0 0,1 0,-2 0,1-1,0 1,0 0,-1 0,0 1,1-1,-1 0,0 0,0 0,-1 0,1 1,-1-1,1 1,-1-1,0 1,0-1,0 1,0 0,0 0,-1 0,1 0,-1 0,1 1,-1-1,1 1,-1 0,0 0,0-1,0 2,0-1,0 0,0 1,0-1,0 1,0 0,0 0,-2 0,-11 4,0 0,0 1,0 1,0 0,1 1,0 1,1 0,-1 1,2 0,-1 2,1-1,1 2,0-1,1 2,0-1,1 2,0-1,1 1,0 1,2 0,-2 4,5-12,1 1,0-1,0 1,0 0,1 0,1 0,-1 0,1 1,1-1,0 0,0 0,0 1,1-1,0 0,1 0,0 0,0 0,0 0,1 0,1-1,-1 1,1-1,0 0,1 0,0 0,0 0,0-1,1 0,0 0,0-1,0 0,1 0,0 0,3 1,156 89,-142-56,-23-24</inkml:trace>
  <inkml:trace contextRef="#ctx0" brushRef="#br0" timeOffset="2770.408">4915 867,'-68'16,"1"4,1 2,1 3,-37 21,98-44,-5 1,0 0,1 1,-1 0,1 1,-1-1,1 2,1-1,-1 1,1 0,0 1,0 0,1 0,0 0,0 1,1 0,0 0,0 0,1 1,0 0,4-7,0 0,0 0,0 1,1-1,-1 0,0 0,1 0,0 0,-1 0,1 0,0 0,0 0,0 0,0 0,1-1,-1 1,0 0,1-1,-1 1,1-1,0 1,-1-1,1 0,0 0,0 0,0 0,0 0,0 0,0 0,0-1,0 1,1 0,71 7,-38-12,-1-3,-1 0,0-2,0-2,0-1,-2-2,15-8,111-71,-158 93,1-1,-1 1,1-1,-1 1,0-1,1 1,-1 0,1-1,-1 1,1 0,-1-1,1 1,-1 0,1 0,-1-1,1 1,-1 0,1 0,-1 0,1 0,-1 0,1 0,0 0,-1 0,1 0,-1 0,1 0,-1 0,1 0,0 0,-1 1,1-1,-1 0,1 0,-1 1,1-1,-1 0,1 1,-1-1,0 0,1 1,-1-1,1 1,-1-1,0 0,1 1,-1-1,0 1,0-1,1 1,-1-1,0 1,0 0,0-1,0 1,0-1,1 1,-6 39,3-26,0 0,-1-6,1 0,0 0,1 0,0 0,0 0,1 1,0-1,0 0,1 0,0 0,0 0,1 0,0 0,1 0,0 0,0-1,0 1,1-1,0 0,0 0,1 0,0-1,0 0,5 4,-2-4,0-1,0 1,1-2,0 1,0-2,0 1,0-1,0 0,1-1,0 0,-1 0,1-1,0-1,0 0,-1 0,1 0,0-1,0-1,-1 0,1 0,-1-1,0 0,1-1,-1 0,-1 0,8-5,3-4,-2-1,0 0,-1-2,0 0,-1 0,-1-1,8-13,-3 5,30-48,-4-2,-3-2,-4-2,-3-1,-4-2,-3-1,-4-1,4-39,29-155,-68 209,10 68,1 0,-1 0,1-1,-1 1,0 0,0 0,0 0,1 0,-1 1,0-1,0 0,0 0,0 0,0 1,-1-1,1 1,0-1,0 1,0-1,-1 1,1-1,0 1,0 0,-1 0,1 0,0 0,0 0,-1 0,1 0,0 0,0 0,-1 1,1-1,0 0,0 1,-1-1,1 1,0 0,0-1,0 1,0 0,0-1,0 1,0 0,0 0,0 0,0 0,1 0,-1 0,0 0,0 1,-16 20,2 0,0 1,1 0,1 1,1 1,2 0,0 1,2 0,0 0,2 1,1 0,0 16,-8 64,5 1,4 0,6 31,-1-82,-1-3,3-1,2 1,3-1,1 0,3-1,9 22,-18-66,30 45,-24-53,-1-6</inkml:trace>
  <inkml:trace contextRef="#ctx0" brushRef="#br0" timeOffset="3025.864">5253 670,'48'19,"30"6,12 0,0-5,-6-7,-7-4,-8-4,-5-3,-10-7,-3-3,-6 1,-11 1</inkml:trace>
  <inkml:trace contextRef="#ctx0" brushRef="#br0" timeOffset="3272.397">6297 896,'0'33,"0"12</inkml:trace>
  <inkml:trace contextRef="#ctx0" brushRef="#br0" timeOffset="3273.397">6383 416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 0,'-9'5,"-9"6,5 2,8-2,6-8,7-4,2-6,0-3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0 826,'12'4,"0"-2,0 0,0 0,1-1,-1 0,0-1,1-1,-1 0,0-1,0 0,0 0,0-2,0 1,-1-2,1 1,-1-1,0-1,0 0,-1-1,0 0,5-5,37-36,-2-2,-2-3,-2-1,-3-3,-2-1,-3-2,24-54,-22 46,78-112,-118 179,1 0,-1-1,0 1,1-1,-1 1,1 0,-1-1,1 1,0 0,-1 0,1 0,0-1,0 1,0 0,0 0,0 0,0 0,0 0,0 1,1-1,-1 0,0 0,0 1,1-1,-1 1,1-1,-1 1,0 0,1-1,-1 1,1 0,-1 0,0 0,1 0,-1 0,1 0,-1 1,1-1,-1 0,0 1,1-1,-1 1,0-1,1 1,-1 0,0 0,0-1,0 1,0 0,1 0,-1 1,6 12,-1 1,-1-1,0 2,0-1,-2 0,0 1,-1 0,0 0,-1-7,7 70,-3 1,-4-1,-6 49,2-108,-1 0,-1-1,0 1,-2-1,0-1,-1 1,-1-1,0-1,-2 1,0-2,-1 1,0-2,-1 1,-1-2,-1 0,0-1,0 0,-1-1,-1-1,0 0,-1-2,0 0,-5 2,13-7,0-1,0 1,0-2,0 1,0-1,-1-1,1 0,0 0,-1-1,1 0,-7-2,12 1,1 1,-1-1,1 0,0 0,0-1,0 1,0-1,0 0,0 0,0 0,0-1,1 0,-1 1,1-1,0 0,0-1,0 1,0 0,0-1,1 0,-1 1,1-1,0 0,1 0,-1 0,0-1,1 1,0-1,-1-23,5 3</inkml:trace>
  <inkml:trace contextRef="#ctx0" brushRef="#br0" timeOffset="348.068">1158 658,'-7'1,"0"0,1 0,-1 0,1 1,-1 1,1-1,0 1,0 0,0 0,0 0,1 1,-1 0,1 0,0 1,0-1,0 1,1 0,0 0,0 1,0-1,0 1,1 0,0 0,1 0,-1 1,1-1,0 0,0 1,1-1,0 1,0 0,1 0,0-1,0 1,0 0,1-1,0 1,0 0,1-1,0 1,0-1,0 0,1 0,0 1,0-1,0 0,1 1,0-1,0-1,0 1,1 0,-1-1,2 0,-1 0,0 0,1-1,0 0,0 0,0 0,0-1,1 0,-1 0,1-1,0 0,0 0,0 0,0-1,0 0,0 0,0-1,0 0,0 0,0-1,0 0,0 0,0 0,0-1,0 0,0-1,-1 1,1-1,-1-1,0 1,0-1,0 0,0 0,2-3,1-3,0 0,0 0,-1-1,-1 0,0 0,0-1,-1 0,-1 0,4-12,-7 19,0-1,-1 1,1-1,-1 0,-1 0,1 1,-1-1,0 0,0 0,-1 1,1-1,-2 0,1 0,0 1,-1-1,0 1,0-1,-1 1,0 0,1 0,-2 0,1 0,-2-1,-52-38,38 36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1 277,'94'-20,"0"5,1 3,0 5,96 4,-176 4,57-12,-101-4,16 12,0 0,1 0,0-1,-1-1,2 0,-1-1,0 0,1-1,0 0,1 0,0-2,0 1,0-1,1 0,1-1,0 0,0-1,1 1,-3-7,4-6,5 1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0,4 0,1 0,2 0,1 0,-6-5,-1-1,0 0,1 1,1 1,1 2,1 1,1 1,-5-5,-5-2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5,5 2,3-1,0-1,0-1,0-2,-1-1,-1-5,0-3,-1 1,1 0,-1 2,0 2,0 1,0 0,-5 1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6.2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508 226,'-2'36,"-1"-1,-2 0,-2 1,-1-2,-2 1,-1-1,-7 12,-97 194,78-176,-4-3,-2-1,-30 30,42-51,20-25</inkml:trace>
  <inkml:trace contextRef="#ctx0" brushRef="#br0" timeOffset="398.746">311 649,'40'-94,"4"2,30-42,-28 74,-45 60,-1-1,1 1,-1-1,1 1,-1 0,1 0,-1-1,1 1,0 0,-1 0,1 0,0 0,-1 0,1-1,-1 1,1 0,0 1,-1-1,1 0,0 0,-1 0,1 0,-1 0,1 1,0-1,-1 0,1 0,-1 1,1-1,-1 0,1 1,-1-1,1 1,-1-1,1 1,-1-1,0 1,1-1,-1 1,0-1,1 1,-1-1,0 1,0 0,1-1,-1 1,0-1,0 1,0 0,0-1,0 1,0 0,0-1,0 1,4 40,-4-39,-4 123,1-78,2-1,2 1,2 0,6 24,47 126,-55-194,0 1,1-1,0 0,-1 0,1 0,0 0,0 0,1-1,-1 1,1-1,-1 1,1-1,0 0,0 0,0 0,0 0,0-1,0 1,0-1,0 0,1 0,-1 0,1 0,-1 0,1-1,-1 0,1 1,-1-1,1-1,-1 1,1 0,-1-1,1 0,-1 0,0 0,1 0,-1 0,0-1,2-1,14-13,-1-1,-1 0,-1-2,-1 0,0-1,-2 0,0-1,-1 0,-1-1,-1-1,1-8,14-21,110-257,-116 257,-15 39</inkml:trace>
  <inkml:trace contextRef="#ctx0" brushRef="#br0" timeOffset="733.165">1355 593,'-5'12,"1"1,0-1,0 1,2 0,-1 0,2 0,-1 0,2 0,0 1,0-1,2 0,-1 0,2 0,-1 0,2 0,0-1,0 1,3 3,-5-13,0 0,-1-1,1 1,1 0,-1-1,0 1,1-1,-1 0,1 1,0-1,0 0,0-1,0 1,0-1,0 1,0-1,1 0,-1 0,0 0,1-1,-1 1,1-1,-1 1,0-1,1-1,-1 1,1 0,-1-1,0 1,1-1,-1 0,0 0,2-1,1-1,1 0,-1-1,0 1,0-1,0-1,0 1,-1-1,0 0,0 0,0-1,-1 1,1-1,-1 0,-1 0,3-5,0-2,0 0,-1 0,-1-1,0 0,-1 0,0 0,-1 0,-1-1,0-11,-1 20,-1 0,0 0,1 1,-2-1,1 0,-1 1,0-1,0 1,0-1,-1 1,0 0,0 0,0 0,-1 0,0 1,0-1,0 1,0 0,0 0,-1 1,0-1,0 1,0 0,0 0,-2 0,-48-8,30 14</inkml:trace>
  <inkml:trace contextRef="#ctx0" brushRef="#br0" timeOffset="1050.543">2202 1,'-22'50,"2"0,3 2,1 0,1 11,8-35,0-1,2 1,1 1,1-1,2 0,1 1,1-1,1 1,1-1,2 0,1 0,7 20,18 80,-35-117,-2-5</inkml:trace>
  <inkml:trace contextRef="#ctx0" brushRef="#br0" timeOffset="1251.234">1863 424,'39'0,"31"0,14 0,-3 0,-5-5,-11-1,-12 0,-10 1,-8 1,-4 2,-4 1,0 0,-6 1</inkml:trace>
  <inkml:trace contextRef="#ctx0" brushRef="#br0" timeOffset="1566.919">2513 509,'37'2,"0"-1,0-1,1-2,-1-2,0-1,-1-2,0-2,5-3,107-51,-142 60,0-1,0 0,-1-1,1 1,-1-1,0 0,-1 0,1-1,-1 1,0-1,0 0,-1 0,1 0,-1-1,-1 1,1-1,-1 1,0-1,-1 0,0 0,0-3,-1 6,-1 0,0 0,0 1,0-1,0 0,-1 0,0 1,0-1,0 1,0-1,0 1,0 0,-1 0,0 0,0 0,0 1,0-1,0 1,0-1,-1 1,1 0,-1 0,1 1,-1-1,0 1,0 0,1 0,-1 0,0 0,0 1,0-1,0 1,0 0,0 0,0 1,0-1,0 1,0 0,0 0,0 0,1 1,-1-1,-1 1,-27 9,1 1,0 2,1 1,1 1,0 1,1 2,1 0,1 2,1 1,-1 3,13-13,1 0,1 1,1 0,-1 1,2 0,0 0,1 1,0 1,1-1,1 1,1 0,0 0,1 1,0-1,0 17,4-26,0 0,1-1,0 1,0 0,0 0,1-1,0 1,0-1,1 0,0 1,0-1,0 0,1-1,0 1,0-1,0 1,1-1,0 0,0-1,0 1,1-1,-1 0,1-1,3 3,11 4,0 0,0-1,1-1,0-1,0-1,23 3,42 3,0-3,1-5,0-3,33-6,-55 0,-13-2</inkml:trace>
  <inkml:trace contextRef="#ctx0" brushRef="#br0" timeOffset="2344.944">1 1299,'52'0,"76"0,40-5,20-1,6-5,0-6,-5 1,0-2,0-2,2-3,-2 2,0 0,-4-1,-4 3,-8 1,-16-3,-24 3,-34 5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0 448,'205'-272,"-205"271,0 0,0 0,1 0,-1 0,1 0,-1 0,0 0,1 0,0 0,-1 0,1 0,0 0,-1 0,1 1,0-1,0 0,0 0,-1 1,1-1,0 1,0-1,0 1,0-1,0 1,0 0,0-1,0 1,0 0,0 0,1 0,-1 0,0 0,0 0,0 0,0 0,0 0,0 0,0 0,0 1,0-1,0 1,0-1,0 1,0-1,0 1,0-1,0 1,0 0,-1-1,1 1,0 0,0 0,-1 0,1-1,-1 1,1 0,0 1,35 151,-22-71,6-7,4-2,2 0,21 35,20 20,-67-128,0 1,1-1,-1 1,0-1,0 1,0-1,0 1,1-1,-1 1,0-1,0 1,1-1,-1 0,0 1,1-1,-1 1,0-1,1 0,-1 1,1-1,-1 0,1 0,-1 1,1-1,-1 0,1 0,-1 0,1 1,-1-1,1 0,-1 0,1 0,-1 0,1 0,-1 0,1 0,-1 0,1 0,-1 0,1-1,-1 1,1 0,-1 0,1 0,-1-1,1 1,-1 0,0 0,1-1,-1 1,1 0,-1-1,0 1,1-1,10-31,-8 19,106-389,-57 260,64-117,-101 240,-13 34,-7-3</inkml:trace>
  <inkml:trace contextRef="#ctx0" brushRef="#br0" timeOffset="670.771">959 646,'-49'88,"3"2,-23 71,65-152,-19 45,36-84,13-37,2 1,4 1,2 2,35-48,-1 18,-67 93,0-1,0 1,0-1,0 1,0-1,0 1,0 0,0-1,0 1,0 0,0 0,0 0,0 0,0 0,0 0,0 0,0 0,0 0,0 0,0 1,0-1,0 0,0 1,0-1,0 1,0-1,-1 1,1-1,0 1,0 0,0-1,-1 1,1 0,0-1,-1 1,1 0,-1 0,1 0,-1 0,1 0,-1 0,1 0,-1 0,0 0,0 0,1 0,16 51,-17-50,8 34,0 0,3-1,1-1,1 0,2 0,3 2,0 10,-56-62,1-7,0 2,-1 1,0 2,-2 1,-25-5,41 18,6 4</inkml:trace>
  <inkml:trace contextRef="#ctx0" brushRef="#br0" timeOffset="1020.858">1665 533,'-19'33,"-16"26,-7 8,4-3,8-8,5-8,6-8,2-10,3-6,0-7,2-2,-2-2,2 0,3-2</inkml:trace>
  <inkml:trace contextRef="#ctx0" brushRef="#br0" timeOffset="1307.387">1806 702,'-10'38,"-2"23,0 5,-3-8,2-9,-3-9,3-6,-2-8,1-10</inkml:trace>
  <inkml:trace contextRef="#ctx0" brushRef="#br0" timeOffset="1803.806">1806 617,'23'-3,"-6"-1,0 1,0 1,0 0,0 2,1 0,-1 1,0 0,0 2,16 4,-31-7,0 0,-1 1,1-1,-1 1,1 0,-1-1,1 1,-1 0,1 0,-1 0,0 0,1 0,-1 1,0-1,0 0,0 0,0 1,0-1,0 1,0-1,-1 1,1-1,-1 1,1-1,-1 1,1 0,-1-1,0 1,0-1,1 1,-1 0,0 0,-1-1,1 1,0-1,0 1,-1 0,1-1,-1 1,0-1,1 1,-1-1,0 1,-47 62,37-51,9-12,0 1,0-1,0 1,0 0,0 0,1 0,-1 0,1 0,-1 0,1 0,0 1,0-1,0 0,0 1,0-1,0 1,1-1,-1 1,1-1,0 1,0-1,0 1,0-1,0 1,0 0,1-1,-1 1,1-1,0 0,0 1,0-1,0 1,0-1,0 0,1 0,-1 0,1 0,-1 0,1 0,0 0,1 1,38 21,-34-21,0 0,0 1,0 0,-1 0,1 0,-1 1,0 0,-1 0,1 0,-1 1,0 0,-1 0,5 6,-9-6,0 0,-1 0,1 0,-1-1,0 1,-1 0,1-1,-1 1,0-1,-1 1,1-1,-1 0,0 0,0 0,-1-1,1 1,-1-1,0 1,0-1,-1-1,1 1,-1 0,0-1,-4 2,4 1,-2-1,1 1,-1-1,1 0,-2-1,1 0,0 0,-1 0,1-1,-1 0,0-1,0 1,-1-2,1 1,0-1,0 0,-1-1,1 0,0 0,-1-1,1 0,0 0,0-1,-1 0,2-1,-1 0,0 0,0 0,1-1,0 0,-2-2,-9-11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1 699,'47'-16,"-1"-1,-1-3,-1-1,-1-3,-1-1,-1-2,-1-2,-1-2,-2-1,27-32,-48 45,-1-2,-1 1,-1-2,-1 0,-1-1,-1 0,-1 0,-1-1,-1 0,3-15,-9 37,0 0,0 0,0 0,-1 0,1-1,0 1,-1 0,1 0,-1 0,0-1,0 1,0 0,0 0,0 0,0-1,-1 1,1 0,-1 0,1 0,-1 0,0 0,0-1,0 2,0-1,0 0,0 0,-1 0,1 0,-1 1,1-1,-1 1,1-1,-1 1,0-1,0 1,0 0,0 0,0 0,0 0,0 0,0 1,0-1,0 1,0-1,-1 1,1 0,0 0,0 0,-1 0,1 0,0 0,0 0,0 1,-1-1,0 1,-10 7,0 0,1 1,0 0,0 1,1 1,0 0,1 0,0 1,0 0,2 0,-1 1,2 1,0-1,0 1,2 0,-1 2,-3 2,1 1,1 0,0 1,2-1,0 1,1 0,1 1,0 10,3-25,1-1,-1 1,1-1,0 1,0-1,1 0,0 1,0-1,0 0,0 0,1 0,-1-1,2 1,-1-1,0 1,1-1,0 0,-1 0,2-1,-1 1,0-1,1 0,-1 0,6 2,2 1,1-1,-1 0,1-1,0 0,0-1,0-1,0 0,1-1,7 0,10-2,-1-1,1-1,-1-2,0-1,0-2,-1-1,0-1,0-1,-1-2,-1 0,0-2,-1-1,16-14,-12 10,-5 5,0 0,-2-2,0-1,-1-1,-1 0,-1-2,-1 0,0-2,11-19,-8-44,-23 84,1 0,0-1,0 1,-1 0,1-1,-1 1,0 0,0 0,1-1,-1 1,-1 0,1 0,0 0,-1 0,1 0,-1 1,1-1,-1 0,0 1,0-1,1 1,-1-1,0 1,0 0,-1 0,1 0,0 0,0 0,0 1,-1-1,1 1,0-1,-1 1,1 0,-2 0,-6 2,0 0,0 1,1 0,-1 1,1 0,0 0,0 1,0 0,1 1,0 0,0 0,0 1,1 0,-1 0,2 1,-1 0,1 0,1 0,-1 1,1 0,1 0,0 0,-2-1,0-1,1 1,0 1,0-1,1 1,0-1,0 1,1 0,1 1,-1-1,1 0,1 1,0-1,0 1,1 0,0-1,1 1,0-1,0 1,1-1,0 0,1 1,0-1,1 0,-1 0,2-1,-1 1,1-1,1 0,-1 0,1-1,4 1,0-1,0 0,1 0,-1-1,1-1,1 0,-1 0,1-1,-1-1,1 0,0 0,1-1,-1-1,0 0,0-1,1 0,-1-1,0 0,0-1,6-1,8-3,0-1,0-1,-1-1,0-2,-1 0,0-2,-1 0,20-16,-16 12,0-2,-2-1,0 0,-1-2,-2-1,0-1,-1-1,-2-1,-1 0,0-2,-2 0,-2 0,4-12,-9-29,-9 67,0 1,0 0,0-1,0 1,0 0,0-1,0 1,-1 0,1-1,0 1,-1 0,1-1,-1 1,1 0,-1 0,0 0,0-1,1 1,-1 0,0 0,0 0,0 0,0 0,0 1,0-1,0 0,-1 0,1 1,0-1,0 1,-1-1,1 1,0-1,-1 1,1 0,0 0,-1-1,1 1,0 0,-1 0,1 1,0-1,-1 0,1 0,-1 1,1-1,-1 1,-3 2,-1 0,1 0,0 1,0 0,0 0,1 1,-1-1,1 1,0 0,0 0,1 0,0 1,0-1,0 1,-1 3,1-3,-8 15,2 0,0 1,2 0,0 0,1 1,2-1,0 2,1-1,2 0,0 0,1 1,3 10,-1-24,1-1,0 0,1 0,0 0,0 0,1 0,0-1,1 0,0 0,0 0,0-1,1 0,0 0,1-1,-1 0,1 0,0-1,1 0,-1 0,1-1,0 0,0 0,1-1,-1-1,1 1,-1-1,1-1,0 0,0 0,-1-1,1-1,0 1,7-2,-11 1,-1 0,1 0,0-1,-1 1,1-1,-1 0,1-1,-1 1,0-1,0 0,0-1,0 1,-1-1,0 0,1 0,-1 0,-1 0,1-1,0 0,1-3,3-11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1 220,'610'-17,"-170"5,-420 10,-27-5,-31-6,34 12,-25-5,-1-1,2-1,-1-2,1-1,0-1,2-1,-1-1,1-2,-11-9,13-9,24 22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339 114,'-98'149,"72"-101,-99 177,87-189,18-23</inkml:trace>
  <inkml:trace contextRef="#ctx0" brushRef="#br0" timeOffset="415.448">1 1,'14'33,"15"21,7 7,2-4,-1-5,-6-8,-4-6,-2-9,-5-5,-1-2,-3 0,-1 1,-2 2,-3 1,1 1,-1 1,2-5,0-6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1 194,'29'-15,"1"1,1 2,0 1,1 2,0 1,0 1,1 2,0 1,0 2,15 1,29 8,-98-30,-116-59,129 74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22 282,'-7'29,"1"1,2 0,1 0,2 0,0 0,2 0,2 0,3 16,29 139,-28-223,-8-10,2 0,3 1,1 0,3 0,11-37,-12 53,2 1,2-1,0 2,2 0,1 0,2 1,1 1,0 0,2 2,1 0,2 1,9-9,-28 31,0-1,0 1,0 0,0 0,1 0,-1 0,0 0,1 1,0-1,-1 1,1 0,-1 0,1 1,0-1,0 1,0 0,-1 0,1 0,0 0,0 1,-1-1,1 1,0 0,-1 0,1 0,0 1,-1-1,0 1,1 0,-1 0,0 0,0 1,0-1,0 0,-1 1,1 0,0 0,-1 0,0 0,0 0,0 0,0 1,-1-1,1 1,-1-1,0 1,0-1,0 1,0 0,0 1,10 107,-6-93</inkml:trace>
  <inkml:trace contextRef="#ctx0" brushRef="#br0" timeOffset="1205.462">671 452,'-64'106,"46"-73,-1-1,-1 0,-2-2,-2 0,-15 14,40-45,-1 1,0 0,0-1,0 1,0-1,0 1,0-1,0 1,0-1,0 1,0-1,0 1,0-1,0 1,0-1,0 1,-1-1,1 1,0-1,0 1,-1 0,1-1,0 1,0-1,-1 1,1 0,0-1,-1 1,1 0,-1-1,1 1,0 0,-1 0,1-1,-1 1,1 0,-1 0,1 0,-1 0,1 0,-1 0,1-1,-1 1,1 0,-1 0,1 0,0 1,-1-1,1 0,-1 0,1 0,-1 0,1 0,-1 0,1 1,-1-1,1 0,0 0,-1 1,1-1,-1 0,1 1,0-1,-1 0,1 1,0-1,0 1,-1-1,1 0,0 1,3-40,5 16,1 1,2 0,0 1,1 0,1 1,1 0,1 1,1 1,0 0,1 1,-11 11,6-8,-8 7,1 1,-1 0,1-1,1 2,-1-1,1 1,0-1,0 1,0 1,1 0,0 0,0 0,0 0,0 1,1 1,-1-1,1 1,-1 0,1 1,2-1,-5 6,0-1,-1 1,1 0,-1 0,0 0,0 1,-1 0,1-1,-1 1,0 0,0 1,-1-1,1 0,-1 1,0 0,-1-1,0 1,0 0,0 0,0 1,46 185,-35-142,-17-55</inkml:trace>
  <inkml:trace contextRef="#ctx0" brushRef="#br0" timeOffset="1502">529 621,'15'0,"19"0,8 0,2 0,-1 0,-4 0,-3 0,-8 0</inkml:trace>
  <inkml:trace contextRef="#ctx0" brushRef="#br0" timeOffset="1934.035">1292 423,'-19'24,"-16"18,-2 6,0-5,7-5,3-4,2-8,5-3,1-2,-1 2,-2 0,-2-2,4-1,-1-4,4-4</inkml:trace>
  <inkml:trace contextRef="#ctx0" brushRef="#br0" timeOffset="2288.725">1489 536,'-19'29,"-6"14,0 5,6-2,0-3,4-4,4-4,5-3,-3-8,1-2,2-5</inkml:trace>
  <inkml:trace contextRef="#ctx0" brushRef="#br0" timeOffset="2837.679">1433 479,'12'-3,"1"-2,-1 0,1 1,0 1,0 0,0 1,0 0,1 1,-1 0,0 1,1 1,-1 0,0 1,0 0,13 5,-25-6,1 0,-1-1,1 1,-1 1,0-1,1 0,-1 0,0 0,0 1,0-1,0 1,0-1,0 0,-1 1,1 0,0-1,-1 1,1-1,-1 1,1 0,-1-1,0 1,0 0,0 0,0-1,0 1,0 0,0-1,-1 1,1 0,-1-1,1 1,-1 0,1-1,-1 1,0-1,0 1,0-1,0 1,0-1,0 0,0 0,-1 1,-53 56,55-58,-9 7,7-6,0 0,0 0,0 0,-1 0,1 0,0 0,1 1,-1-1,0 1,0-1,1 1,-1 0,1 0,-1-1,1 1,0 0,-1 0,1 0,0 1,0-1,1 0,-1 0,0 1,1-1,0 0,-1 0,1 1,0-1,0 0,0 1,0-1,1 0,-1 1,1-1,-1 0,1 1,0-1,0 0,0 0,0 0,0 0,0 0,2 1,104 62,-103-63,0 0,0 1,0-1,-1 1,1 0,-1 0,0 0,0 0,0 1,0-1,-1 1,1 0,-1 0,0 0,0 0,0 0,-1 0,1 1,-1-1,0 0,-1 1,1-1,-1 1,1-1,-1 1,-1-1,1 1,-1-1,1 1,-1-1,-1 0,1 1,-1 0,-4 4,0 0,0 0,-1-1,0 0,0-1,-1 1,0-2,0 1,-1-1,0 0,0-1,0 0,0 0,-1-1,0 0,0-1,0 0,-1 0,1-2,0 1,-1-1,0 0,1-1,-1-1,-7 0,-33-16,33 4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3.9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415 1,'-24'0,"0"0,0 2,0 0,0 2,0 1,1 0,0 2,0 1,1 0,0 2,0 1,1 0,-8 7,27-17,1 0,-1 0,1 0,-1 0,1 0,0 0,-1 0,1 1,0-1,0 1,0-1,0 0,0 1,0 0,0-1,1 1,-1 0,0-1,1 1,-1 0,1-1,0 1,0 0,0 0,0 0,0-1,0 1,0 0,0 0,1-1,-1 1,1 0,-1 0,1-1,0 1,-1-1,1 1,0 0,0-1,0 0,0 1,1-1,-1 1,0-1,0 0,1 0,-1 0,2 0,235 148,-221-136,61 58,-76-68,1 0,-2 0,1 0,0 0,0 0,-1 0,0 0,0 1,0-1,0 1,0-1,0 1,-1-1,0 1,0-1,0 1,0-1,0 1,-1-1,0 1,1-1,-1 0,-1 1,1-1,0 0,-1 0,-1 4,-8 4,0 1,-1-1,0-1,-1 0,0-1,0 0,-1-1,0 0,-1-2,1 1,-1-2,-1 0,1-1,-1 0,1-1,-1-1,0 0,0-1,16-1,-7 1,0 1,0-1,0 0,0 0,0-1,0 1,0-2,0 1,0-1,0 0,0-1,0 1,1-1,-1-1,0 1,1-1,0-1,-1 1,2-1,-1 0,-2-2,7 5,0-1,0 1,1-1,-1 1,0-1,1 0,-1 1,1-1,0 0,-1 0,1 1,0-1,0 0,0 0,1 1,-1-1,0 0,0 0,1 1,-1-1,1 0,0 1,0-1,-1 1,1-1,0 1,0-1,0 1,0-1,1 1,-1 0,0 0,1-1,-1 1,0 0,1 0,-1 1,1-1,0 0,0 0,67-31,-39 23,-3 3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29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4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78 162,'-14'39,"-6"22,-3 0,2-9</inkml:trace>
  <inkml:trace contextRef="#ctx0" brushRef="#br0" timeOffset="528.454">276 445,'214'-347,"-214"345,0 1,0-1,0 1,0 0,0-1,1 1,-1-1,0 1,1 0,-1-1,1 1,-1 0,1 0,0-1,0 1,-1 0,1 0,0 0,0 0,0 0,0 0,0 0,0 0,1 1,-1-1,0 0,0 1,1-1,-1 1,0-1,1 1,-1-1,0 1,1 0,-1 0,0 0,1 0,-1 0,1 0,-1 0,0 0,1 0,-1 1,0-1,1 1,-1-1,0 1,1-1,-1 1,0 0,0-1,0 1,0 0,0 0,0 0,0 0,0 0,0 0,0 0,0 0,0 1,0 0,69 162,1-95,-69-67,0-1,0 1,0-1,0 0,0 0,0 0,0 0,1-1,-1 1,0 0,0-1,1 0,-1 1,0-1,1 0,-1 0,0 0,1-1,-1 1,0-1,1 1,-1-1,0 0,0 1,0-1,0 0,0 0,0-1,0 1,0 0,0-1,0 1,-1-1,1 0,0 1,-1-1,0 0,1 0,-1 0,0 0,43-125,-37 108</inkml:trace>
  <inkml:trace contextRef="#ctx0" brushRef="#br0" timeOffset="797.703">1376 22,'-52'14,"1"3,0 1,1 3,-44 26,22 8,70-54,1 1,-1 0,0 0,1 0,0 0,0 0,-1 0,1 0,0 0,1 0,-1 0,0 1,1-1,-1 0,1 1,0-1,-1 0,1 1,0-1,1 0,-1 1,0-1,1 0,-1 1,1-1,0 0,0 0,0 0,0 1,0-1,0 0,0 0,1-1,-1 1,2 2,5 1,1 0,-1 0,1 0,0-1,0-1,0 0,0 0,0 0,1-1,0-1,-1 0,1 0,0 0,-1-2,1 1,0-1,5-1,3 1,167-26,-161 23</inkml:trace>
  <inkml:trace contextRef="#ctx0" brushRef="#br0" timeOffset="1161.11">1574 276,'36'-8,"0"-2,0-1,-1-2,-1-1,0-1,-1-2,29-21,-58 37,-1-1,0 0,1 0,-1 0,0 0,0 0,0-1,0 1,0-1,-1 0,1 1,-1-1,0-1,0 1,0 0,0 0,0-1,-1 1,0-1,1 0,-1 1,0-1,-1 0,1 1,-1-1,0 0,0 0,0 0,0 1,-1-1,1 0,-1 0,0 1,0-1,0 0,-1 1,1-1,-1 1,0 0,0-1,0 1,0 0,-2-1,-4 2,0-1,0 2,0-1,-1 1,1 1,0-1,0 1,-1 1,1 0,0 0,0 0,0 1,0 0,0 1,0 0,0 0,1 1,-1 0,1 0,0 0,1 1,-1 0,0 1,-6 3,0 1,1-1,1 2,0 0,0 0,1 1,0 0,1 1,0 0,1 0,-1 3,7-10,-1 0,1 0,0 0,0 0,1 0,-1 0,1 0,1 1,-1-1,1 0,0 1,1-1,-1 0,1 0,1 1,-1-1,1 0,0 0,0 0,1-1,0 1,0-1,0 1,0-1,1 0,0 0,0 0,4 3,11 5,1 0,0-1,1-1,0 0,0-2,1-1,1 0,-1-2,1-1,0 0,1-2,-1 0,0-2,6-1,49 4,-47-3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8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8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0 190,'215'-26,"50"22,-264 4,0 0,0 1,-1-1,1 0,0 0,0 0,0 0,-1 0,1 0,0 0,0 0,0-1,-1 1,1 0,0 0,0-1,-1 1,1 0,0-1,-1 1,1-1,0 1,-1-1,1 1,-1-1,1 1,-1-1,1 0,-1 1,1-1,-1 0,0 1,1-1,-1 0,0 0,0 1,1-1,-1 0,0 0,0 1,0-1,0 0,0 0,0 0,0 1,0-1,0 0,-1 0,1 1,0-1,0 0,-1 0,1 1,0-1,-1 0,1 1,-1-1,1 0,-1 1,1-1,-1 1,0-1,-36-36,-105-36,128 62,7 3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0 826,'12'4,"0"-2,0 0,0 0,1-1,-1 0,0-1,1-1,-1 0,0-1,0 0,0 0,0-2,0 1,-1-2,1 1,-1-1,0-1,0 0,-1-1,0 0,5-5,37-36,-2-2,-2-3,-2-1,-3-3,-2-1,-3-2,24-54,-22 46,78-112,-118 179,1 0,-1-1,0 1,1-1,-1 1,1 0,-1-1,1 1,0 0,-1 0,1 0,0-1,0 1,0 0,0 0,0 0,0 0,0 0,0 1,1-1,-1 0,0 0,0 1,1-1,-1 1,1-1,-1 1,0 0,1-1,-1 1,1 0,-1 0,0 0,1 0,-1 0,1 0,-1 1,1-1,-1 0,0 1,1-1,-1 1,0-1,1 1,-1 0,0 0,0-1,0 1,0 0,1 0,-1 1,6 12,-1 1,-1-1,0 2,0-1,-2 0,0 1,-1 0,0 0,-1-7,7 70,-3 1,-4-1,-6 49,2-108,-1 0,-1-1,0 1,-2-1,0-1,-1 1,-1-1,0-1,-2 1,0-2,-1 1,0-2,-1 1,-1-2,-1 0,0-1,0 0,-1-1,-1-1,0 0,-1-2,0 0,-5 2,13-7,0-1,0 1,0-2,0 1,0-1,-1-1,1 0,0 0,-1-1,1 0,-7-2,12 1,1 1,-1-1,1 0,0 0,0-1,0 1,0-1,0 0,0 0,0 0,0-1,1 0,-1 1,1-1,0 0,0-1,0 1,0 0,0-1,1 0,-1 1,1-1,0 0,1 0,-1 0,0-1,1 1,0-1,-1-23,5 3</inkml:trace>
  <inkml:trace contextRef="#ctx0" brushRef="#br0" timeOffset="348.068">1158 658,'-7'1,"0"0,1 0,-1 0,1 1,-1 1,1-1,0 1,0 0,0 0,0 0,1 1,-1 0,1 0,0 1,0-1,0 1,1 0,0 0,0 1,0-1,0 1,1 0,0 0,1 0,-1 1,1-1,0 0,0 1,1-1,0 1,0 0,1 0,0-1,0 1,0 0,1-1,0 1,0 0,1-1,0 1,0-1,0 0,1 0,0 1,0-1,0 0,1 1,0-1,0-1,0 1,1 0,-1-1,2 0,-1 0,0 0,1-1,0 0,0 0,0 0,0-1,1 0,-1 0,1-1,0 0,0 0,0 0,0-1,0 0,0 0,0-1,0 0,0 0,0-1,0 0,0 0,0 0,0-1,0 0,0-1,-1 1,1-1,-1-1,0 1,0-1,0 0,0 0,2-3,1-3,0 0,0 0,-1-1,-1 0,0 0,0-1,-1 0,-1 0,4-12,-7 19,0-1,-1 1,1-1,-1 0,-1 0,1 1,-1-1,0 0,0 0,-1 1,1-1,-2 0,1 0,0 1,-1-1,0 1,0-1,-1 1,0 0,1 0,-2 0,1 0,-2-1,-52-38,38 36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1 277,'94'-20,"0"5,1 3,0 5,96 4,-176 4,57-12,-101-4,16 12,0 0,1 0,0-1,-1-1,2 0,-1-1,0 0,1-1,0 0,1 0,0-2,0 1,0-1,1 0,1-1,0 0,0-1,1 1,-3-7,4-6,5 1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7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1 148,'9'42,"-1"0,-2 0,-2 0,-1 1,-3 0,-1 0,1-26,-6 29,6-46,-1 0,1 1,-1-1,1 0,-1 0,0 0,1 0,-1 0,1 0,-1 0,1 0,-1 0,0 0,1 0,-1 0,1 0,-1 0,1 0,-1-1,1 1,-1 0,1 0,-1-1,1 1,-1 0,1-1,0 1,-1-1,1 1,-1 0,1-1,0 1,-1-1,1 1,0-1,0 1,-1-1,1 1,0-1,0 1,0-1,0 1,0-1,-1 0,1 1,0-1,0 1,1-1,-1 1,0-1,0 1,0-1,0 0,0 1,0-1,1 1,-2-15,1 1,0 0,1-1,1 1,0 0,1 0,1 0,0 0,0 1,7-13,-1-1,15-35,2 2,4 1,17-25,-48 83,1-1,-1 0,1 1,0-1,-1 1,1-1,0 1,0-1,0 1,0-1,0 1,1 0,-1 0,0-1,0 1,1 0,-1 0,1 0,-1 1,1-1,-1 0,1 0,0 1,-1-1,1 1,0 0,0-1,-1 1,1 0,0 0,-1 0,1 0,0 0,0 1,-1-1,1 0,0 1,-1-1,1 1,0 0,-1-1,1 1,-1 0,1 0,-1 0,0 0,1 0,-1 1,0-1,0 0,0 0,0 1,0-1,0 1,0-1,0 2,11 15,-3 0</inkml:trace>
  <inkml:trace contextRef="#ctx0" brushRef="#br0" timeOffset="585.982">536 374,'-241'324,"208"-276,66-82,106-147,22-34,-161 214,0 0,1-1,-1 1,0 0,1-1,-1 1,0 0,1-1,0 1,-1 0,1 0,0 0,0 0,-1-1,1 1,0 0,0 0,0 0,0 1,0-1,1 0,-1 0,0 1,0-1,0 0,1 1,-1-1,0 1,1 0,-1-1,0 1,1 0,-1 0,1 0,-1 0,0 0,1 0,-1 0,0 1,1-1,-1 0,0 1,1-1,-1 1,0-1,0 1,1 0,-1-1,1 2,57 228,-58-228,1-1,-1 1,0 0,0-1,0 1,0 0,0 0,-1 0,1 0,0 0,-1 0,1 0,-1 0,0 0,0 0,0 0,0 0,0 0,0 0,-1 0,1 0,0 0,-1 0,0 0,0 0,1 0,-1 0,0 0,0-1,-1 1,1 0,0-1,0 1,-1-1,1 1,-1-1,0 0,1 1,-1-1,0 0,0 0,1 0,-1 0,0-1,0 1,0 0,-2-1,-7 2,-1-1,0-1,1 0,-1 0,1-1,-1-1,1 0,0 0,0-1,0-1,0 0,0 0,1-1,-1 0,1-1,1 0,-1-1,1 0,0 0,1-1,-3-3,0-1</inkml:trace>
  <inkml:trace contextRef="#ctx0" brushRef="#br0" timeOffset="851.348">1270 233,'-29'34,"-23"25,-4 7,4-2,5-8,6-8,10-7,6-12,6-5,8-6</inkml:trace>
  <inkml:trace contextRef="#ctx0" brushRef="#br0" timeOffset="1134.944">1553 345,'-203'151,"199"-150,2 1,-1-1,0 1,0 0,0 0,1 1,-1-1,1 0,0 1,0 0,0-1,0 1,0 0,0 0,1 0,-1 0,1 0,0 1,0-1,0 0,1 0,-1 1,1-1,-1 1,1-1,0 0,1 1,-1-1,0 0,1 1,0-1,0 0,0 1,0-1,0 0,1 0,0 0,0 1,8 1,1-1,-1 0,1-1,0 0,0 0,0-1,0-1,0 0,0 0,0-1,1-1,-1 0,0 0,0-1,0-1,0 1,3-3,120-34,-115 33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0,4 0,1 0,2 0,1 0,-6-5,-1-1,0 0,1 1,1 1,1 2,1 1,1 1,-5-5,-5-2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5,5 2,3-1,0-1,0-1,0-2,-1-1,-1-5,0-3,-1 1,1 0,-1 2,0 2,0 1,0 0,-5 1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0 448,'205'-272,"-205"271,0 0,0 0,1 0,-1 0,1 0,-1 0,0 0,1 0,0 0,-1 0,1 0,0 0,-1 0,1 1,0-1,0 0,0 0,-1 1,1-1,0 1,0-1,0 1,0-1,0 1,0 0,0-1,0 1,0 0,0 0,1 0,-1 0,0 0,0 0,0 0,0 0,0 0,0 0,0 0,0 1,0-1,0 1,0-1,0 1,0-1,0 1,0-1,0 1,0 0,-1-1,1 1,0 0,0 0,-1 0,1-1,-1 1,1 0,0 1,35 151,-22-71,6-7,4-2,2 0,21 35,20 20,-67-128,0 1,1-1,-1 1,0-1,0 1,0-1,0 1,1-1,-1 1,0-1,0 1,1-1,-1 0,0 1,1-1,-1 1,0-1,1 0,-1 1,1-1,-1 0,1 0,-1 1,1-1,-1 0,1 0,-1 0,1 1,-1-1,1 0,-1 0,1 0,-1 0,1 0,-1 0,1 0,-1 0,1 0,-1 0,1-1,-1 1,1 0,-1 0,1 0,-1-1,1 1,-1 0,0 0,1-1,-1 1,1 0,-1-1,0 1,1-1,10-31,-8 19,106-389,-57 260,64-117,-101 240,-13 34,-7-3</inkml:trace>
  <inkml:trace contextRef="#ctx0" brushRef="#br0" timeOffset="670.771">959 646,'-49'88,"3"2,-23 71,65-152,-19 45,36-84,13-37,2 1,4 1,2 2,35-48,-1 18,-67 93,0-1,0 1,0-1,0 1,0-1,0 1,0 0,0-1,0 1,0 0,0 0,0 0,0 0,0 0,0 0,0 0,0 0,0 0,0 0,0 1,0-1,0 0,0 1,0-1,0 1,0-1,-1 1,1-1,0 1,0 0,0-1,-1 1,1 0,0-1,-1 1,1 0,-1 0,1 0,-1 0,1 0,-1 0,1 0,-1 0,0 0,0 0,1 0,16 51,-17-50,8 34,0 0,3-1,1-1,1 0,2 0,3 2,0 10,-56-62,1-7,0 2,-1 1,0 2,-2 1,-25-5,41 18,6 4</inkml:trace>
  <inkml:trace contextRef="#ctx0" brushRef="#br0" timeOffset="1020.858">1665 533,'-19'33,"-16"26,-7 8,4-3,8-8,5-8,6-8,2-10,3-6,0-7,2-2,-2-2,2 0,3-2</inkml:trace>
  <inkml:trace contextRef="#ctx0" brushRef="#br0" timeOffset="1307.387">1806 702,'-10'38,"-2"23,0 5,-3-8,2-9,-3-9,3-6,-2-8,1-10</inkml:trace>
  <inkml:trace contextRef="#ctx0" brushRef="#br0" timeOffset="1803.806">1806 617,'23'-3,"-6"-1,0 1,0 1,0 0,0 2,1 0,-1 1,0 0,0 2,16 4,-31-7,0 0,-1 1,1-1,-1 1,1 0,-1-1,1 1,-1 0,1 0,-1 0,0 0,1 0,-1 1,0-1,0 0,0 0,0 1,0-1,0 1,0-1,-1 1,1-1,-1 1,1-1,-1 1,1 0,-1-1,0 1,0-1,1 1,-1 0,0 0,-1-1,1 1,0-1,0 1,-1 0,1-1,-1 1,0-1,1 1,-1-1,0 1,-47 62,37-51,9-12,0 1,0-1,0 1,0 0,0 0,1 0,-1 0,1 0,-1 0,1 0,0 1,0-1,0 0,0 1,0-1,0 1,1-1,-1 1,1-1,0 1,0-1,0 1,0-1,0 1,0 0,1-1,-1 1,1-1,0 0,0 1,0-1,0 1,0-1,0 0,1 0,-1 0,1 0,-1 0,1 0,0 0,1 1,38 21,-34-21,0 0,0 1,0 0,-1 0,1 0,-1 1,0 0,-1 0,1 0,-1 1,0 0,-1 0,5 6,-9-6,0 0,-1 0,1 0,-1-1,0 1,-1 0,1-1,-1 1,0-1,-1 1,1-1,-1 0,0 0,0 0,-1-1,1 1,-1-1,0 1,0-1,-1-1,1 1,-1 0,0-1,-4 2,4 1,-2-1,1 1,-1-1,1 0,-2-1,1 0,0 0,-1 0,1-1,-1 0,0-1,0 1,-1-2,1 1,0-1,0 0,-1-1,1 0,0 0,-1-1,1 0,0 0,0-1,-1 0,2-1,-1 0,0 0,0 0,1-1,0 0,-2-2,-9-11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1 699,'47'-16,"-1"-1,-1-3,-1-1,-1-3,-1-1,-1-2,-1-2,-1-2,-2-1,27-32,-48 45,-1-2,-1 1,-1-2,-1 0,-1-1,-1 0,-1 0,-1-1,-1 0,3-15,-9 37,0 0,0 0,0 0,-1 0,1-1,0 1,-1 0,1 0,-1 0,0-1,0 1,0 0,0 0,0 0,0-1,-1 1,1 0,-1 0,1 0,-1 0,0 0,0-1,0 2,0-1,0 0,0 0,-1 0,1 0,-1 1,1-1,-1 1,1-1,-1 1,0-1,0 1,0 0,0 0,0 0,0 0,0 0,0 1,0-1,0 1,0-1,-1 1,1 0,0 0,0 0,-1 0,1 0,0 0,0 0,0 1,-1-1,0 1,-10 7,0 0,1 1,0 0,0 1,1 1,0 0,1 0,0 1,0 0,2 0,-1 1,2 1,0-1,0 1,2 0,-1 2,-3 2,1 1,1 0,0 1,2-1,0 1,1 0,1 1,0 10,3-25,1-1,-1 1,1-1,0 1,0-1,1 0,0 1,0-1,0 0,0 0,1 0,-1-1,2 1,-1-1,0 1,1-1,0 0,-1 0,2-1,-1 1,0-1,1 0,-1 0,6 2,2 1,1-1,-1 0,1-1,0 0,0-1,0-1,0 0,1-1,7 0,10-2,-1-1,1-1,-1-2,0-1,0-2,-1-1,0-1,0-1,-1-2,-1 0,0-2,-1-1,16-14,-12 10,-5 5,0 0,-2-2,0-1,-1-1,-1 0,-1-2,-1 0,0-2,11-19,-8-44,-23 84,1 0,0-1,0 1,-1 0,1-1,-1 1,0 0,0 0,1-1,-1 1,-1 0,1 0,0 0,-1 0,1 0,-1 1,1-1,-1 0,0 1,0-1,1 1,-1-1,0 1,0 0,-1 0,1 0,0 0,0 0,0 1,-1-1,1 1,0-1,-1 1,1 0,-2 0,-6 2,0 0,0 1,1 0,-1 1,1 0,0 0,0 1,0 0,1 1,0 0,0 0,0 1,1 0,-1 0,2 1,-1 0,1 0,1 0,-1 1,1 0,1 0,0 0,-2-1,0-1,1 1,0 1,0-1,1 1,0-1,0 1,1 0,1 1,-1-1,1 0,1 1,0-1,0 1,1 0,0-1,1 1,0-1,0 1,1-1,0 0,1 1,0-1,1 0,-1 0,2-1,-1 1,1-1,1 0,-1 0,1-1,4 1,0-1,0 0,1 0,-1-1,1-1,1 0,-1 0,1-1,-1-1,1 0,0 0,1-1,-1-1,0 0,0-1,1 0,-1-1,0 0,0-1,6-1,8-3,0-1,0-1,-1-1,0-2,-1 0,0-2,-1 0,20-16,-16 12,0-2,-2-1,0 0,-1-2,-2-1,0-1,-1-1,-2-1,-1 0,0-2,-2 0,-2 0,4-12,-9-29,-9 67,0 1,0 0,0-1,0 1,0 0,0-1,0 1,-1 0,1-1,0 1,-1 0,1-1,-1 1,1 0,-1 0,0 0,0-1,1 1,-1 0,0 0,0 0,0 0,0 0,0 1,0-1,0 0,-1 0,1 1,0-1,0 1,-1-1,1 1,0-1,-1 1,1 0,0 0,-1-1,1 1,0 0,-1 0,1 1,0-1,-1 0,1 0,-1 1,1-1,-1 1,-3 2,-1 0,1 0,0 1,0 0,0 0,1 1,-1-1,1 1,0 0,0 0,1 0,0 1,0-1,0 1,-1 3,1-3,-8 15,2 0,0 1,2 0,0 0,1 1,2-1,0 2,1-1,2 0,0 0,1 1,3 10,-1-24,1-1,0 0,1 0,0 0,0 0,1 0,0-1,1 0,0 0,0 0,0-1,1 0,0 0,1-1,-1 0,1 0,0-1,1 0,-1 0,1-1,0 0,0 0,1-1,-1-1,1 1,-1-1,1-1,0 0,0 0,-1-1,1-1,0 1,7-2,-11 1,-1 0,1 0,0-1,-1 1,1-1,-1 0,1-1,-1 1,0-1,0 0,0-1,0 1,-1-1,0 0,1 0,-1 0,-1 0,1-1,0 0,1-3,3-11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1 220,'610'-17,"-170"5,-420 10,-27-5,-31-6,34 12,-25-5,-1-1,2-1,-1-2,1-1,0-1,2-1,-1-1,1-2,-11-9,13-9,24 22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339 114,'-98'149,"72"-101,-99 177,87-189,18-23</inkml:trace>
  <inkml:trace contextRef="#ctx0" brushRef="#br0" timeOffset="415.448">1 1,'14'33,"15"21,7 7,2-4,-1-5,-6-8,-4-6,-2-9,-5-5,-1-2,-3 0,-1 1,-2 2,-3 1,1 1,-1 1,2-5,0-6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1 194,'29'-15,"1"1,1 2,0 1,1 2,0 1,0 1,1 2,0 1,0 2,15 1,29 8,-98-30,-116-59,129 74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22 282,'-7'29,"1"1,2 0,1 0,2 0,0 0,2 0,2 0,3 16,29 139,-28-223,-8-10,2 0,3 1,1 0,3 0,11-37,-12 53,2 1,2-1,0 2,2 0,1 0,2 1,1 1,0 0,2 2,1 0,2 1,9-9,-28 31,0-1,0 1,0 0,0 0,1 0,-1 0,0 0,1 1,0-1,-1 1,1 0,-1 0,1 1,0-1,0 1,0 0,-1 0,1 0,0 0,0 1,-1-1,1 1,0 0,-1 0,1 0,0 1,-1-1,0 1,1 0,-1 0,0 0,0 1,0-1,0 0,-1 1,1 0,0 0,-1 0,0 0,0 0,0 0,0 1,-1-1,1 1,-1-1,0 1,0-1,0 1,0 0,0 1,10 107,-6-93</inkml:trace>
  <inkml:trace contextRef="#ctx0" brushRef="#br0" timeOffset="1205.462">671 452,'-64'106,"46"-73,-1-1,-1 0,-2-2,-2 0,-15 14,40-45,-1 1,0 0,0-1,0 1,0-1,0 1,0-1,0 1,0-1,0 1,0-1,0 1,0-1,0 1,0-1,0 1,-1-1,1 1,0-1,0 1,-1 0,1-1,0 1,0-1,-1 1,1 0,0-1,-1 1,1 0,-1-1,1 1,0 0,-1 0,1-1,-1 1,1 0,-1 0,1 0,-1 0,1 0,-1 0,1-1,-1 1,1 0,-1 0,1 0,0 1,-1-1,1 0,-1 0,1 0,-1 0,1 0,-1 0,1 1,-1-1,1 0,0 0,-1 1,1-1,-1 0,1 1,0-1,-1 0,1 1,0-1,0 1,-1-1,1 0,0 1,3-40,5 16,1 1,2 0,0 1,1 0,1 1,1 0,1 1,1 1,0 0,1 1,-11 11,6-8,-8 7,1 1,-1 0,1-1,1 2,-1-1,1 1,0-1,0 1,0 1,1 0,0 0,0 0,0 0,0 1,1 1,-1-1,1 1,-1 0,1 1,2-1,-5 6,0-1,-1 1,1 0,-1 0,0 0,0 1,-1 0,1-1,-1 1,0 0,0 1,-1-1,1 0,-1 1,0 0,-1-1,0 1,0 0,0 0,0 1,46 185,-35-142,-17-55</inkml:trace>
  <inkml:trace contextRef="#ctx0" brushRef="#br0" timeOffset="1502">529 621,'15'0,"19"0,8 0,2 0,-1 0,-4 0,-3 0,-8 0</inkml:trace>
  <inkml:trace contextRef="#ctx0" brushRef="#br0" timeOffset="1934.035">1292 423,'-19'24,"-16"18,-2 6,0-5,7-5,3-4,2-8,5-3,1-2,-1 2,-2 0,-2-2,4-1,-1-4,4-4</inkml:trace>
  <inkml:trace contextRef="#ctx0" brushRef="#br0" timeOffset="2288.725">1489 536,'-19'29,"-6"14,0 5,6-2,0-3,4-4,4-4,5-3,-3-8,1-2,2-5</inkml:trace>
  <inkml:trace contextRef="#ctx0" brushRef="#br0" timeOffset="2837.679">1433 479,'12'-3,"1"-2,-1 0,1 1,0 1,0 0,0 1,0 0,1 1,-1 0,0 1,1 1,-1 0,0 1,0 0,13 5,-25-6,1 0,-1-1,1 1,-1 1,0-1,1 0,-1 0,0 0,0 1,0-1,0 1,0-1,0 0,-1 1,1 0,0-1,-1 1,1-1,-1 1,1 0,-1-1,0 1,0 0,0 0,0-1,0 1,0 0,0-1,-1 1,1 0,-1-1,1 1,-1 0,1-1,-1 1,0-1,0 1,0-1,0 1,0-1,0 0,0 0,-1 1,-53 56,55-58,-9 7,7-6,0 0,0 0,0 0,-1 0,1 0,0 0,1 1,-1-1,0 1,0-1,1 1,-1 0,1 0,-1-1,1 1,0 0,-1 0,1 0,0 1,0-1,1 0,-1 0,0 1,1-1,0 0,-1 0,1 1,0-1,0 0,0 1,0-1,1 0,-1 1,1-1,-1 0,1 1,0-1,0 0,0 0,0 0,0 0,0 0,2 1,104 62,-103-63,0 0,0 1,0-1,-1 1,1 0,-1 0,0 0,0 0,0 1,0-1,-1 1,1 0,-1 0,0 0,0 0,0 0,-1 0,1 1,-1-1,0 0,-1 1,1-1,-1 1,1-1,-1 1,-1-1,1 1,-1-1,1 1,-1-1,-1 0,1 1,-1 0,-4 4,0 0,0 0,-1-1,0 0,0-1,-1 1,0-2,0 1,-1-1,0 0,0-1,0 0,0 0,-1-1,0 0,0-1,0 0,-1 0,1-2,0 1,-1-1,0 0,1-1,-1-1,-7 0,-33-16,33 4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11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1529,'1'-30,"2"0,1 1,2-1,1 1,1-1,11-26,-7 27,164-369,64-13,-196 336,-34 54,0 1,2 0,1 1,0 0,1 1,1 0,1 2,12-11,-26 25,-1 1,1 0,-1 0,1 0,0 0,-1 0,1 0,0 0,0 1,0-1,0 1,-1-1,1 1,0 0,0 0,0 0,0 0,0 0,0 0,0 0,0 1,0-1,-1 1,1-1,0 1,0 0,0-1,-1 1,1 0,0 0,-1 1,1-1,-1 0,0 0,1 1,-1-1,0 1,0-1,1 1,-1-1,0 1,-1 0,1 0,30 81,86 567,-39-386,-76-259,-3-5,1 0,-1 0,0 0,1-1,-1 1,1 0,-1 0,0 0,1 1,-1-1,1 0,-1 0,1 0,-1 0,0 0,1 1,-1-1,1 0,-1 1,1-1,-1 0,1 1,-1-1,1 0,0 1,-1-1,1 1,0-1,-1 1,1-1,0 1,-1-1,1 1,0-1,0 1,0-1,-1 1,1 0,0-1,0 1,0-1,0 1,0 0,0-1,0 1,0-1,0 1,1-1,-1 1,0 0,0-1,0 1,1-1,-1 1,0-1,1 1,-1-1,0 1,1-1,-1 1,0-1,1 0,-1 1,1-1,-230-136,75 51,36 18,-2 6,-19-3,-15 8,123 58,38 17,9-9</inkml:trace>
  <inkml:trace contextRef="#ctx0" brushRef="#br0" timeOffset="742.287">1722 936,'-7'-5,"1"0,-1 1,0-1,-1 1,1 0,-1 1,1 0,-1 0,0 1,0 0,0 0,0 1,-1 0,1 0,0 1,-1 0,1 1,0 0,0 0,-1 0,1 1,0 1,1-1,-1 1,0 0,1 1,-1 0,1 0,0 1,1 0,-1 0,1 0,0 1,0 0,0 0,1 1,0-1,1 1,-1 0,1 1,0-1,1 1,-1 2,0 6,0 0,1 1,1-1,1 1,0 0,1-1,1 1,0 0,2-1,3 17,-5-28,0 0,1 1,-1-1,1 0,0 0,0 0,1 0,0 0,0 0,0-1,0 1,1-1,0 0,-1 0,2 0,-1-1,0 1,1-1,-1 0,1 0,0-1,0 0,0 1,0-2,1 1,-1 0,0-1,1 0,-1 0,1-1,-1 0,1 0,-1 0,1 0,-1-1,1 0,-1 0,0-1,1 1,-1-1,0-1,43-29,-25 18</inkml:trace>
  <inkml:trace contextRef="#ctx0" brushRef="#br0" timeOffset="1046.443">2202 852,'-40'20,"14"-10,0 2,1 1,1 1,0 1,1 1,1 1,0 1,2 1,-16 18,34-33,0 0,0 0,0 0,1 0,0 0,0 1,0-1,0 0,1 1,0-1,0 0,0 1,0-1,1 0,-1 0,1 1,0-1,0 0,1 0,-1 0,1 0,0 0,0 0,1-1,-1 1,1 0,-1-1,1 0,0 0,0 0,1 0,-1 0,1-1,-1 1,1-1,0 0,0 0,0 0,0-1,0 0,0 1,0-1,0-1,1 1,-1 0,0-1,2 0,11 2,0-1,-1-1,1 0,0-1,0-1,-1 0,1-1,-1-1,0-1,0 0,0-1,-1-1,0 0,0-1,1-2,1 0,-1 1</inkml:trace>
  <inkml:trace contextRef="#ctx0" brushRef="#br0" timeOffset="1662.91">2484 1078,'10'7,"-1"0,1-1,0 0,0 0,1-1,0-1,0 0,0 0,0-1,0 0,1-1,-1-1,1 0,-1 0,1-1,0 0,-1-1,1-1,-1 0,1 0,-1-1,0-1,0 1,0-2,0 0,-1 0,0-1,0 0,6-5,-7 1,1-1,-1 1,0-2,-1 1,-1-1,0 0,0-1,-1 0,-1 0,1-2,-5 10,1 1,-1-1,0 1,-1-1,1 0,-1 0,0 0,0 1,0-1,0 0,-1 0,0 1,0-1,0 0,-1 1,0-1,0 1,0 0,0-1,0 1,-1 0,0 0,0 1,0-1,0 1,-1-1,1 1,-1 0,0 0,0 1,-1-1,-1 0,0 0,0 1,-1 0,1 0,-1 1,1 0,-1 0,0 0,0 1,1 0,-1 0,0 1,1 0,-1 0,0 0,1 1,0 0,-1 0,1 1,0 0,0 0,0 0,1 1,-1 0,1 0,0 0,0 1,0 0,0-1,1 2,0-1,0 0,0 1,1 0,0 0,0 0,1 0,-1 1,1-1,1 1,-1-1,1 1,0 5,-3-4,2 1,-1-1,1 1,0 0,1 0,0 0,1 0,0 0,0 0,1 0,0 0,0 0,1 0,0 0,1-1,0 1,0-1,1 0,0 1,0-2,1 1,0 0,1-1,-1 0,1 0,1-1,-1 0,1 0,0 0,1-1,-1 0,1 0,7 3,-1-5,0 0,0 0,0-2,1 1,-1-2,0 0,0-1,0 0,1-1,-1 0,0-2,-1 1,1-2,-1 0,0 0,13-8,17-10,-2-3,0-1,-2-2,10-11,-15 14,-1-1,-1-2,-1-1,-2-2,-2-1,0-1,-2-1,-2-1,-2-1,-1-1,-1-1,-3-1,-1 0,-2-1,1-12,-10 37,0 0,-2 0,0-1,-1 1,0 0,-2-1,1 1,-2 0,-1 0,0 0,0 0,-2 0,-1-3,4 16,-1 0,1 0,0 0,-1 1,0-1,0 1,0-1,0 1,0 0,0 0,-1 0,1 0,0 1,-1 0,0-1,1 1,-1 0,0 1,1-1,-1 1,0 0,0-1,0 2,1-1,-1 0,0 1,0 0,1 0,-1 0,1 0,-1 0,1 1,-1-1,1 1,0 0,-1 0,1 1,0-1,1 1,-1-1,0 1,1 0,-1 0,1 0,-2 3,-13 18,1 0,1 1,1 1,2 0,0 1,2 0,1 1,1 0,1 1,1-1,2 1,0 22,1-28,0 1,2 0,1-1,0 1,2 0,1-1,1 1,1-1,1 0,1 0,0-1,2 1,1-2,1 0,0 0,2-1,0 0,2-1,0-1,1 0,0-1,2-1,0 0,0-1,16 8,-11-9,1-1,1-1,-1-1,2-1,0-1,20 4,-17-8</inkml:trace>
  <inkml:trace contextRef="#ctx0" brushRef="#br0" timeOffset="2565.64">3923 1163,'19'-14,"-1"0,0-1,-1-1,-1 0,-1-1,0-1,-1 0,-1-1,-1-1,8-18,-18 36,0-1,0 1,-1-1,1 1,-1-1,0 0,0 0,0 1,0-1,0 0,-1 0,1 0,-1 0,0 0,0 0,0 0,0 0,-1 0,1 0,-1 0,1 0,-1 0,0 1,0-1,-1 0,1 1,0-1,-1 0,0 1,0 0,1-1,-1 1,0 0,-1 0,1 0,0 0,-1 0,1 1,-1-1,1 1,-1-1,0 1,-1 0,-3-1,0 1,0 0,0 1,0 0,0 0,0 0,0 1,0 0,1 0,-1 1,0 0,0 0,1 0,0 1,-1 0,1 1,0-1,0 1,1 0,-1 0,1 1,0 0,0 0,1 0,-1 0,1 1,0 0,-1 2,-2 3,1 1,0 0,1 0,0 1,0-1,2 1,-1 0,2 1,0-1,0 0,1 1,1-1,0 0,2 7,-1-11,0 0,1 0,0-1,1 1,0 0,1-1,-1 0,1 0,1 0,0 0,0-1,0 0,1 0,0 0,0 0,1-1,0 0,0-1,0 0,1 0,0 0,0-1,0 0,0 0,3 0,6 2,-1-1,1 0,0-1,0-1,0 0,1-1,-1-1,0-1,1-1,-1 0,1-1,-1-1,0 0,0-2,-1 0,1 0,-1-2,4-2,8-3,-1-2,-1 0,0-2,-1-1,-1-1,-1-1,0-1,-1-1,-1 0,-2-2,0-1,-1 0,-1-2,-10 16,-1 0,0-1,0 0,-1 0,0 0,-1 0,-1-1,1 0,-2 0,0 0,0 0,-1 0,-1 0,0 0,-1-1,0 0,0 10,0-1,0 1,0 0,-1 0,0 0,1 0,-1 0,0 0,0 0,-1 0,1 1,-1-1,1 1,-1 0,0 0,0 0,0 0,0 0,0 1,0-1,0 1,0 0,-1 0,1 0,0 0,-1 1,1-1,-1 1,1 0,-1 0,1 0,-1 1,1-1,-1 1,1 0,-3 0,-5 2,-1 0,1 0,0 1,0 1,1 0,-1 0,1 1,0 0,0 1,-3 3,-21 36,34-45,0 0,-1 0,1 1,0-1,0 0,0 0,0 1,0-1,0 0,0 0,0 1,0-1,1 0,-1 0,0 0,1 1,-1-1,1 0,-1 0,1 0,0 0,0 0,-1 0,1 0,0 0,0 0,0 0,0-1,0 1,0 0,0-1,0 1,0 0,0-1,0 1,1-1,-1 0,0 1,0-1,0 0,1 0,-1 0,1 0,162 5,-95-9,-63 3,0 0,0 0,0 1,0-1,0 2,0-1,0 1,0-1,0 2,0-1,0 1,0-1,-1 2,1-1,-1 1,1-1,-1 2,0-1,0 0,-1 1,1 0,-1 0,1 1,-1-1,0 1,-1 0,1 0,-1 0,0 0,2 6,-2 1,-1 0,1 0,-2 0,0 1,-1-1,0 0,0 1,-1-1,-1 0,0 0,-1 0,-3 8,4-13,1 67,5-56</inkml:trace>
  <inkml:trace contextRef="#ctx0" brushRef="#br0" timeOffset="3243.407">5307 823,'-41'28,"1"2,1 1,2 2,2 1,1 2,-15 22,46-55,-2 1,1 0,0 1,0-1,0 1,0-1,1 1,0 0,0 0,0 1,1-1,0 1,0-1,0 1,0 0,1-1,0 1,0 0,1 0,0 0,0 0,0 0,1 5,4-7,0-1,0-1,0 1,0-1,0 1,0-1,1-1,-1 1,1-1,-1 0,1 0,0-1,-1 0,1 0,0 0,-1-1,1 1,0-1,-1-1,1 1,3-2,12-4,-1-1,-1 0,1-2,-1 0,-1-1,0-1,0-1,-2 0,5-6,68-46,-88 63,1 0,0 1,0-1,0 1,-1-1,1 1,1 0,-1 0,0 0,0 0,0 0,1 0,-1 0,0 1,1-1,-1 1,0 0,1 0,-1 0,0 0,1 0,-1 0,1 1,-1-1,0 1,1 0,-1-1,0 1,0 0,0 0,0 1,0-1,0 0,0 1,0-1,0 1,0-1,-1 1,1 0,-1 0,1 0,0 1,28 133,-29-130,1 0,0 0,0 0,1 0,0 0,0-1,0 1,0-1,1 0,0 0,0 0,0-1,1 1,0-1,-1 0,2 0,-1-1,0 0,1 0,-1 0,1 0,0-1,0 0,0 0,0 0,0-1,0 0,1 0,-1-1,0 0,0 0,1 0,-1-1,0 0,0 0,1-1,-1 1,0-1,4-2,104-80,-96 65,1-2,-2 0,-1 0,-1-2,0 0,6-16,1 1,0-4,-1 0,-3-2,-1 0,-2-1,-2 0,-3-1,-1-1,1-29,-7 51,6-31,-3-1,-2-1,-2 1,-3 0,-3-1,-8-44,-22 24,33 76,0 1,0-1,0 1,0 0,0-1,0 1,-1 0,1 0,0 0,-1 0,1 0,-1 0,1 0,-1 0,1 0,-1 1,1-1,-1 1,0-1,1 1,-1 0,0 0,1-1,-1 1,0 0,0 1,1-1,-1 0,0 0,1 1,-1-1,0 1,1-1,-1 1,1 0,-1-1,1 1,-1 0,1 0,-1 0,1 1,0-1,0 0,0 0,-1 1,1-1,0 0,-9 16,0 1,1-1,0 1,1 1,2 0,0 0,0 0,2 1,1-1,0 1,1 0,2 0,0 0,0 0,3 9,-3-16,1 47,3 0,2-1,3 1,3-2,7 20,114 313,-122-320,-12-70,0-1,0 1,0-1,0 0,0 1,0-1,0 0,0 0,0 1,0-1,0 0,0 0,0 0,0 0,0-1,0 1,0 0,0 0,0 0,0-1,1 1,-1 0,0-1,0 1,0-1,0 0,0 1,0-1,1 1,-1-1,0 0,1 0,-1 1,0-1,1 0,-1 0,-2-2,-13-9</inkml:trace>
  <inkml:trace contextRef="#ctx0" brushRef="#br0" timeOffset="3478.92">5702 683,'38'0,"37"0,10 0,1 0,-10 0,-8 0,-11 0,-10 0,-9 0,-5 0,-4 0,-3 0,1 0,-6 0</inkml:trace>
  <inkml:trace contextRef="#ctx0" brushRef="#br0" timeOffset="3628.876">6717 909,'-5'38,"-1"18,0 4,1-9</inkml:trace>
  <inkml:trace contextRef="#ctx0" brushRef="#br0" timeOffset="3905.462">6662 513,'0'0</inkml:trace>
  <inkml:trace contextRef="#ctx0" brushRef="#br0" timeOffset="4145.532">7084 683,'-10'35,"1"0,2 1,1 0,2 1,2-1,1 1,2-1,4 24,-4-53,0-1,0 0,0 0,1 0,0 0,0 0,1-1,-1 1,1-1,1 1,-1-1,1 0,0 0,0 0,0-1,0 0,1 1,0-2,0 1,0 0,0-1,1 0,-1 0,1-1,0 0,0 0,0 0,0 0,0-1,0 0,0 0,1-1,-1 0,0 0,0 0,0-1,1 0,-1 0,0-1,0 1,0-1,5-3,-3-1,-1 0,0-1,1 0,-2 0,1-1,-1 0,-1 0,1 0,-1-1,-1 0,1 0,-2 0,1 0,-1-1,-1 1,1-1,-2 0,1 0,-2 0,1 0,-1 0,-1 0,1 1,-2-1,1 0,-2 0,1 1,-1-1,-1 1,1-1,-2 1,0 0,3 4,0 1,-1-1,0 1,0-1,-1 1,1 0,-1 1,0-1,0 0,0 1,0 0,-1 0,1 0,-1 1,0-1,0 1,0 0,0 1,0-1,0 1,0 0,0 0,-1 1,1-1,0 1,-1 0,1 1,0-1,0 1,-1 0,1 1,0-1,0 1,0 0,0 0,1 0,-1 1,0 0,1 0,-1 1,-6 10</inkml:trace>
  <inkml:trace contextRef="#ctx0" brushRef="#br0" timeOffset="4497.911">7593 1049,'21'-35,"2"0,1 1,2 1,1 2,2 0,28-22,-57 52,0 0,1 0,-1 0,1 0,-1 0,1 1,-1-1,1 0,0 0,0 0,-1 1,1-1,0 0,0 1,0-1,-1 1,1-1,0 1,0-1,0 1,0 0,0-1,0 1,0 0,0 0,0 0,0 0,0 0,0 0,0 0,0 0,0 0,0 0,0 1,0-1,0 0,0 1,0-1,0 1,0-1,0 1,0-1,0 1,-1 0,1-1,0 1,0 0,-1-1,1 1,-1 0,1 0,0 0,-1 0,0 0,1 0,-1 0,1 0,-1 0,10 44,-10-37,2 1,-1-1,1 1,0-1,1 0,-1 0,2 0,-1 0,1 0,0-1,1 0,0 1,0-2,1 1,-1-1,1 1,1-2,4 4,1 0,0-1,1-1,1 0,-1-1,1 0,0-1,0-1,0 0,1-1,0-1,-1 0,1-1,0 0,0-1,0-1,-1 0,1-1,0-1,-1 0,0-1,1-1,-2 0,1-1,0 0,-1-1,-1-1,1 0,-1 0,0-2,-1 1,0-1,8-11,-3-4,-1-1,-1 0,-2-2,0 1,-2-2,-1 1,3-21,-4 2,-7 25</inkml:trace>
  <inkml:trace contextRef="#ctx0" brushRef="#br0" timeOffset="7565.142">0 1812,'379'-74,"-348"69,1 1,-1 1,1 2,0 1,-1 2,1 1,0 1,0 2,40 3,176 10,87-5,-133-12,137 25,102-43,-208 4,80 12,38 0,37-25,-1-4,233-2,459 32,-611-29,-177 9,216-45,-134 14,85-12,-232 31,-62 2,9 2,45 27,-219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3.7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73,'281'0,"-50"30,-19-32,-233-16,10 14,-4-1,1-1,0-1,-1 0,2 0,-1-2,1 1,-10-11,13 8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67 554,'0'-5,"-5"3,-6 3,-2 4,7-2,4-6,7-4,3-5,0 5,-6 3,-4 7,-5 3,-8 1,0 4,2-1</inkml:trace>
  <inkml:trace contextRef="#ctx0" brushRef="#br0" timeOffset="714.443">292 130,'73'-32,"-70"30,0 1,0 0,0 0,0 1,0-1,0 1,1-1,-1 1,0 0,0 0,1 0,-1 1,0-1,0 1,0 0,0 0,1 0,-1 0,-1 0,1 1,0-1,0 1,0 0,-1 0,1 0,-1 0,1 0,-1 0,0 1,0-1,0 1,0 0,-1-1,1 1,-1 0,1 0,-1 0,0 0,0 0,-1 0,1 3,33 178,10 84,32 2,-42-220,-33-49,0 0,0-1,0 1,0 0,0-1,0 1,1-1,-1 1,0-1,0 0,1 1,-1-1,0 0,1 0,-1 0,0 0,0 0,1 0,-1 0,0-1,1 1,-1 0,0-1,0 1,0-1,1 1,-1-1,0 0,0 1,0-1,0 0,0 0,0 0,0 0,0 0,-1 0,1 0,0 0,0 0,-1 0,1 0,-1 0,1-1,-1 1,14-27,-1 0,-1-1,-2-1,-1 0,-2 0,3-18,-6 30,12-53,3 2,4 0,2 2,3 1,18-28,-31 64,2 0,1 2,1 0,1 1,1 1,2 1,9-8,-22 26,-6 6</inkml:trace>
  <inkml:trace contextRef="#ctx0" brushRef="#br0" timeOffset="1554.149">1168 497,'-18'22,"0"0,2 1,0 1,2 0,1 1,-5 14,0-3,-68 136,86-172,0 0,0 0,0 0,0-1,0 1,0 0,0 0,0 0,0-1,0 1,0 0,0 0,-1 0,1-1,0 1,0 0,0 0,0 0,0 0,-1 0,1-1,0 1,0 0,0 0,-1 0,1 0,0 0,0 0,0 0,-1 0,1 0,0 0,0 0,0 0,-1 0,1 0,0 0,0 0,-1 0,1 0,0 0,0 0,0 0,6-25,7-6,2 1,1 1,2 0,0 1,2 1,1 1,2 1,0 0,1 2,1 1,15-9,-38 29,0 0,-1 1,1-1,0 1,0-1,1 1,-1 0,0-1,0 1,1 0,-1 1,0-1,1 0,-1 1,1-1,-1 1,1 0,-1 0,1 0,-1 0,1 0,-1 0,1 1,-1-1,1 1,-1 0,0 0,1 0,-1 0,0 0,0 0,1 1,-1-1,0 1,0-1,-1 1,1 0,0 0,-1-1,1 1,-1 1,1-1,-1 0,0 0,0 0,0 1,0-1,0 2,30 166,30-39,-62-131,1 0,-1 0,0-1,1 1,-1 0,1 0,-1 0,1 0,-1 0,0 0,1 1,-1-1,1 0,-1 0,1 0,-1 1,1-1,-1 0,1 0,-1 1,1-1,-1 0,1 1,-1-1,1 1,0-1,-1 0,1 1,-1-1,1 1,0-1,0 1,-1-1,1 1,0 0,0-1,0 1,0-1,-1 1,1-1,0 1,0 0,0-1,0 1,0-1,1 1,-1-1,0 1,0 0,0-1,0 1,1-1,-1 1,0-1,0 1,1-1,-1 1,0-1,1 1,-1-1,1 0,-1 1,1-1,-1 0,0 1,1-1,-45-21,41 19,-255-124,233 112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29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85,'29'-4,"28"-3,10 1,3-3,-6-1,-4 1,-7 3,-8-2,-7-1,-5 2,-4 2,-11 2,-8 1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8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9:07.4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 1,'-12'304,"-20"70,25-296,-7 24,15-101,0 0,-1-1,1 1,0-1,0 1,0-1,-1 1,1-1,0 0,0 1,0-1,0 0,0 0,0 1,-1-1,1 0,0 0,0 0,0 0,0 0,0 0,0 0,0-1,0 1,0 0,0-1,-1 1,1 0,0-1,0 1,0-1,-1 1,1-1,0 1,0-1,-1 0,1 1,-1-1,1 0,0 0,-1 1,1-1,-1 0,0 0,1 0,-1 0,0 1,1-1,-1 0,0 0,0 0,0 0,0 0,0 0,3-2,43-45,2 2,2 3,3 1,0 3,3 2,1 3,6 0,-59 32,1-1,0-1,0 1,0 0,1 0,-1 1,1-1,0 1,0 1,0-1,0 1,0 0,0 0,0 1,0 0,0 0,0 0,0 1,0 0,0 0,0 0,0 1,0 0,3 2,-7 0,0 0,0 0,-1 0,1 1,-1-1,-1 1,1-1,0 1,-1-1,0 1,0-1,0 1,-1-1,0 1,0-1,0 1,0-1,0 0,-1 1,0-1,0 0,0 0,-1 0,1 0,-1-1,0 1,-2 1,-17 22,-1-2,-1 0,-1-2,-1-1,-1-1,0-1,-2-1,-1-2,0-1,-3 0,0 0,-1-2,-1-1,0-2,-1-1,-22 3,53-12,2 0,1 0,-1-1,0 1,0 0,0-1,0 0,0 1,0-1,0 0,0-1,0 1,1 0,-1-1,0 0,0 1,0-1,0 0,1-1,-1 1,1 0,-1-1,-1-1,-2-9</inkml:trace>
  <inkml:trace contextRef="#ctx0" brushRef="#br0" timeOffset="315.929">865 565,'-16'20,"1"0,2 1,0 0,0 1,2 1,1 0,1 0,1 1,1 0,6-21,0-1,-1 1,2 0,-1 0,0 0,0-1,1 1,0 0,-1 0,1 0,0 0,1 0,-1 0,0 0,1 0,0 0,-1-1,1 1,0 0,1 0,-1-1,0 1,1-1,-1 1,1-1,0 0,0 1,0-1,0 0,0 0,0-1,1 1,-1 0,1-1,-1 1,1-1,0 0,-1 0,1 0,0 0,0 0,0-1,0 1,-1-1,1 0,0 0,0 0,0 0,0 0,0-1,2 0,10-5,-1 0,1-2,-2 0,1 0,-1-2,0 1,-1-2,0 1,-1-2,0 1,-1-2,0 1,3-7,-8 10,1 1,-2-1,1-1,-1 1,-1-1,0 0,0 1,-1-1,0-1,0 1,-1 0,-1 0,0 0,0-1,-1 1,0 0,-1 0,0 0,-1 0,0 0,-2-4,-23-15,11 21</inkml:trace>
  <inkml:trace contextRef="#ctx0" brushRef="#br0" timeOffset="7471.036">1627 622,'-7'-5,"-1"1,1 1,0-1,-1 1,0 1,0-1,1 1,-1 1,-1-1,1 1,0 1,0 0,0 0,0 0,-1 1,1 0,0 1,0-1,0 2,1-1,-1 1,1 0,-1 1,1 0,0 0,0 1,0-1,1 1,0 1,0-1,-5 7,2-4,0 1,1 1,0 0,0 0,1 0,0 1,1 0,1 0,-1 1,2 0,0 0,0 0,1 0,0 0,1 1,0 3,2-14,0 1,1-1,-1 1,0-1,1 1,-1-1,1 1,0-1,-1 0,1 1,1-1,-1 0,0 0,0 1,1-1,-1 0,1 0,0-1,0 1,-1 0,1-1,0 1,0-1,1 1,-1-1,0 0,0 0,1 0,-1 0,0 0,1-1,-1 1,1-1,-1 1,1-1,-1 0,1 0,-1 0,1-1,0 1,102-23,-75 7,0-1,-2-2,0 0,-1-2,-1-1,-1-1,12-15,-16 17,0-1,-2-1,0 0,-2-2,0 0,-2-1,-1 0,-1-1,-1-1,-2 0,0 0,-2-1,-1 0,-2-1,0 1,-3-1,0 0,-1 0,-3-7,-24-74,25 108,0 0,-1 0,1 0,-1 0,0 0,0 0,0 0,-1 1,1-1,-1 1,1 0,-1 0,0-1,0 2,1-1,-2 0,1 1,0-1,0 1,0 0,-1 0,1 0,0 0,-1 1,1-1,-1 1,1 0,-1 0,1 0,0 1,-1-1,-6 2,1 1,-1 0,1 1,0-1,0 2,0-1,0 1,1 1,0 0,0 0,0 0,1 1,0 0,1 0,-1 1,-2 4,-79 141,79-133,0-1,2 1,0 1,1-1,1 1,1 0,0 1,2-1,1 0,0 1,2-1,0 1,2-1,0 0,1 0,1 0,1 0,1-1,1 0,1 0,0-1,2 0,5 7,-12-20,1-1,-1 0,1-1,0 1,1-1,-1 0,1 0,0 0,0-1,0 0,0 0,0-1,1 0,-1 0,1 0,0-1,-1 0,1 0,0-1,0 1,0-2,1 1,8-5</inkml:trace>
  <inkml:trace contextRef="#ctx0" brushRef="#br0" timeOffset="7993.572">2022 453,'-11'16,"0"0,0 1,2 1,0-1,1 1,1 1,1-1,0 1,2 0,0 1,1-1,0 1,2-1,1 1,0-16,0-1,1 0,0 0,-1 0,1 0,1 0,-1 0,0-1,1 1,-1 0,1-1,0 1,-1-1,1 1,1-1,-1 0,0 0,1 0,-1 0,1 0,-1 0,1-1,0 1,0-1,-1 0,1 0,0 0,0 0,0 0,1-1,-1 1,0-1,0 0,0 0,0 0,0 0,0-1,0 1,0-1,0 0,0 0,0 0,0 0,0 0,0-1,0 1,-1-1,1 0,20-13,-1-1,0-1,-2 0,0-2,0 0,-2-2,-1 0,0-1,-2 0,0-1,-2-1,1-2,21-31,-9 23,-25 34,0 1,0-1,0 0,-1 1,1-1,0 0,0 1,-1-1,1 1,0-1,-1 1,1-1,-1 1,1-1,-1 1,1 0,-1-1,1 1,-1 0,1 0,-1-1,0 1,0 0,1 0,-1-1,0 1,0 0,0 0,0 0,0-1,0 1,0 0,0 0,0 0,0 0,0-1,0 1,-1 0,1 0,0-1,-1 1,1 0,0 0,-1-1,1 1,-1 0,0 0,1 1,-46 344,46-191,4-116,-2 0,-2 0,-1 0,-2 0,-2-1,-1 1,-3-1,0-1,-3 1,-1-2,-13 25,-28-1,52-58,1-1,-1 0,0 0,0 0,1 0,-1 0,0 0,0 0,0-1,0 1,0-1,0 0,0 1,0-1,0 0,0 0,0 0,0 0,0 0,0-1,0 1,0-1,0 1,0-1,1 0,-1 0,0 0,0 0,0 0,1 0,-1 0,1 0,-1-1,1 1,-1-1,1 1,0-1,-1 0,-3-10,1 0,0 0,0 0,1-1,1 1,0-1,1 1,0-1,1 0,1 1,0-1,0 0,1 1,1-1,0 1,1 0,1-3,-5 12,26-91,4 1,24-50,-36 100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4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17,'43'0,"34"0,8-5,-5-1,-17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7.6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0 204,'308'-29,"-307"29,1 0,-1 1,0-1,0 0,1 1,-1-1,0 0,1 0,-1 0,0 0,0-1,1 1,-1 0,0 0,0-1,1 1,-1-1,0 1,0-1,0 1,1-1,-1 0,0 1,0-1,0 0,0 0,-1 0,1 0,0 0,0 0,0 0,-1 0,1 0,-1-1,1 1,-1 0,1 0,-1 0,1-1,-1 1,0 0,0-1,0 1,0 0,0-1,0 1,0 0,0 0,0-1,-1 1,1 0,-1 0,1-1,-1 1,1 0,-1-1,-118-113,105 99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0 826,'12'4,"0"-2,0 0,0 0,1-1,-1 0,0-1,1-1,-1 0,0-1,0 0,0 0,0-2,0 1,-1-2,1 1,-1-1,0-1,0 0,-1-1,0 0,5-5,37-36,-2-2,-2-3,-2-1,-3-3,-2-1,-3-2,24-54,-22 46,78-112,-118 179,1 0,-1-1,0 1,1-1,-1 1,1 0,-1-1,1 1,0 0,-1 0,1 0,0-1,0 1,0 0,0 0,0 0,0 0,0 0,0 1,1-1,-1 0,0 0,0 1,1-1,-1 1,1-1,-1 1,0 0,1-1,-1 1,1 0,-1 0,0 0,1 0,-1 0,1 0,-1 1,1-1,-1 0,0 1,1-1,-1 1,0-1,1 1,-1 0,0 0,0-1,0 1,0 0,1 0,-1 1,6 12,-1 1,-1-1,0 2,0-1,-2 0,0 1,-1 0,0 0,-1-7,7 70,-3 1,-4-1,-6 49,2-108,-1 0,-1-1,0 1,-2-1,0-1,-1 1,-1-1,0-1,-2 1,0-2,-1 1,0-2,-1 1,-1-2,-1 0,0-1,0 0,-1-1,-1-1,0 0,-1-2,0 0,-5 2,13-7,0-1,0 1,0-2,0 1,0-1,-1-1,1 0,0 0,-1-1,1 0,-7-2,12 1,1 1,-1-1,1 0,0 0,0-1,0 1,0-1,0 0,0 0,0 0,0-1,1 0,-1 1,1-1,0 0,0-1,0 1,0 0,0-1,1 0,-1 1,1-1,0 0,1 0,-1 0,0-1,1 1,0-1,-1-23,5 3</inkml:trace>
  <inkml:trace contextRef="#ctx0" brushRef="#br0" timeOffset="348.068">1158 658,'-7'1,"0"0,1 0,-1 0,1 1,-1 1,1-1,0 1,0 0,0 0,0 0,1 1,-1 0,1 0,0 1,0-1,0 1,1 0,0 0,0 1,0-1,0 1,1 0,0 0,1 0,-1 1,1-1,0 0,0 1,1-1,0 1,0 0,1 0,0-1,0 1,0 0,1-1,0 1,0 0,1-1,0 1,0-1,0 0,1 0,0 1,0-1,0 0,1 1,0-1,0-1,0 1,1 0,-1-1,2 0,-1 0,0 0,1-1,0 0,0 0,0 0,0-1,1 0,-1 0,1-1,0 0,0 0,0 0,0-1,0 0,0 0,0-1,0 0,0 0,0-1,0 0,0 0,0 0,0-1,0 0,0-1,-1 1,1-1,-1-1,0 1,0-1,0 0,0 0,2-3,1-3,0 0,0 0,-1-1,-1 0,0 0,0-1,-1 0,-1 0,4-12,-7 19,0-1,-1 1,1-1,-1 0,-1 0,1 1,-1-1,0 0,0 0,-1 1,1-1,-2 0,1 0,0 1,-1-1,0 1,0-1,-1 1,0 0,1 0,-2 0,1 0,-2-1,-52-38,38 36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1 277,'94'-20,"0"5,1 3,0 5,96 4,-176 4,57-12,-101-4,16 12,0 0,1 0,0-1,-1-1,2 0,-1-1,0 0,1-1,0 0,1 0,0-2,0 1,0-1,1 0,1-1,0 0,0-1,1 1,-3-7,4-6,5 1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0,4 0,1 0,2 0,1 0,-6-5,-1-1,0 0,1 1,1 1,1 2,1 1,1 1,-5-5,-5-2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5,5 2,3-1,0-1,0-1,0-2,-1-1,-1-5,0-3,-1 1,1 0,-1 2,0 2,0 1,0 0,-5 1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0 448,'205'-272,"-205"271,0 0,0 0,1 0,-1 0,1 0,-1 0,0 0,1 0,0 0,-1 0,1 0,0 0,-1 0,1 1,0-1,0 0,0 0,-1 1,1-1,0 1,0-1,0 1,0-1,0 1,0 0,0-1,0 1,0 0,0 0,1 0,-1 0,0 0,0 0,0 0,0 0,0 0,0 0,0 0,0 1,0-1,0 1,0-1,0 1,0-1,0 1,0-1,0 1,0 0,-1-1,1 1,0 0,0 0,-1 0,1-1,-1 1,1 0,0 1,35 151,-22-71,6-7,4-2,2 0,21 35,20 20,-67-128,0 1,1-1,-1 1,0-1,0 1,0-1,0 1,1-1,-1 1,0-1,0 1,1-1,-1 0,0 1,1-1,-1 1,0-1,1 0,-1 1,1-1,-1 0,1 0,-1 1,1-1,-1 0,1 0,-1 0,1 1,-1-1,1 0,-1 0,1 0,-1 0,1 0,-1 0,1 0,-1 0,1 0,-1 0,1-1,-1 1,1 0,-1 0,1 0,-1-1,1 1,-1 0,0 0,1-1,-1 1,1 0,-1-1,0 1,1-1,10-31,-8 19,106-389,-57 260,64-117,-101 240,-13 34,-7-3</inkml:trace>
  <inkml:trace contextRef="#ctx0" brushRef="#br0" timeOffset="670.771">959 646,'-49'88,"3"2,-23 71,65-152,-19 45,36-84,13-37,2 1,4 1,2 2,35-48,-1 18,-67 93,0-1,0 1,0-1,0 1,0-1,0 1,0 0,0-1,0 1,0 0,0 0,0 0,0 0,0 0,0 0,0 0,0 0,0 0,0 0,0 1,0-1,0 0,0 1,0-1,0 1,0-1,-1 1,1-1,0 1,0 0,0-1,-1 1,1 0,0-1,-1 1,1 0,-1 0,1 0,-1 0,1 0,-1 0,1 0,-1 0,0 0,0 0,1 0,16 51,-17-50,8 34,0 0,3-1,1-1,1 0,2 0,3 2,0 10,-56-62,1-7,0 2,-1 1,0 2,-2 1,-25-5,41 18,6 4</inkml:trace>
  <inkml:trace contextRef="#ctx0" brushRef="#br0" timeOffset="1020.858">1665 533,'-19'33,"-16"26,-7 8,4-3,8-8,5-8,6-8,2-10,3-6,0-7,2-2,-2-2,2 0,3-2</inkml:trace>
  <inkml:trace contextRef="#ctx0" brushRef="#br0" timeOffset="1307.387">1806 702,'-10'38,"-2"23,0 5,-3-8,2-9,-3-9,3-6,-2-8,1-10</inkml:trace>
  <inkml:trace contextRef="#ctx0" brushRef="#br0" timeOffset="1803.806">1806 617,'23'-3,"-6"-1,0 1,0 1,0 0,0 2,1 0,-1 1,0 0,0 2,16 4,-31-7,0 0,-1 1,1-1,-1 1,1 0,-1-1,1 1,-1 0,1 0,-1 0,0 0,1 0,-1 1,0-1,0 0,0 0,0 1,0-1,0 1,0-1,-1 1,1-1,-1 1,1-1,-1 1,1 0,-1-1,0 1,0-1,1 1,-1 0,0 0,-1-1,1 1,0-1,0 1,-1 0,1-1,-1 1,0-1,1 1,-1-1,0 1,-47 62,37-51,9-12,0 1,0-1,0 1,0 0,0 0,1 0,-1 0,1 0,-1 0,1 0,0 1,0-1,0 0,0 1,0-1,0 1,1-1,-1 1,1-1,0 1,0-1,0 1,0-1,0 1,0 0,1-1,-1 1,1-1,0 0,0 1,0-1,0 1,0-1,0 0,1 0,-1 0,1 0,-1 0,1 0,0 0,1 1,38 21,-34-21,0 0,0 1,0 0,-1 0,1 0,-1 1,0 0,-1 0,1 0,-1 1,0 0,-1 0,5 6,-9-6,0 0,-1 0,1 0,-1-1,0 1,-1 0,1-1,-1 1,0-1,-1 1,1-1,-1 0,0 0,0 0,-1-1,1 1,-1-1,0 1,0-1,-1-1,1 1,-1 0,0-1,-4 2,4 1,-2-1,1 1,-1-1,1 0,-2-1,1 0,0 0,-1 0,1-1,-1 0,0-1,0 1,-1-2,1 1,0-1,0 0,-1-1,1 0,0 0,-1-1,1 0,0 0,0-1,-1 0,2-1,-1 0,0 0,0 0,1-1,0 0,-2-2,-9-11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1 699,'47'-16,"-1"-1,-1-3,-1-1,-1-3,-1-1,-1-2,-1-2,-1-2,-2-1,27-32,-48 45,-1-2,-1 1,-1-2,-1 0,-1-1,-1 0,-1 0,-1-1,-1 0,3-15,-9 37,0 0,0 0,0 0,-1 0,1-1,0 1,-1 0,1 0,-1 0,0-1,0 1,0 0,0 0,0 0,0-1,-1 1,1 0,-1 0,1 0,-1 0,0 0,0-1,0 2,0-1,0 0,0 0,-1 0,1 0,-1 1,1-1,-1 1,1-1,-1 1,0-1,0 1,0 0,0 0,0 0,0 0,0 0,0 1,0-1,0 1,0-1,-1 1,1 0,0 0,0 0,-1 0,1 0,0 0,0 0,0 1,-1-1,0 1,-10 7,0 0,1 1,0 0,0 1,1 1,0 0,1 0,0 1,0 0,2 0,-1 1,2 1,0-1,0 1,2 0,-1 2,-3 2,1 1,1 0,0 1,2-1,0 1,1 0,1 1,0 10,3-25,1-1,-1 1,1-1,0 1,0-1,1 0,0 1,0-1,0 0,0 0,1 0,-1-1,2 1,-1-1,0 1,1-1,0 0,-1 0,2-1,-1 1,0-1,1 0,-1 0,6 2,2 1,1-1,-1 0,1-1,0 0,0-1,0-1,0 0,1-1,7 0,10-2,-1-1,1-1,-1-2,0-1,0-2,-1-1,0-1,0-1,-1-2,-1 0,0-2,-1-1,16-14,-12 10,-5 5,0 0,-2-2,0-1,-1-1,-1 0,-1-2,-1 0,0-2,11-19,-8-44,-23 84,1 0,0-1,0 1,-1 0,1-1,-1 1,0 0,0 0,1-1,-1 1,-1 0,1 0,0 0,-1 0,1 0,-1 1,1-1,-1 0,0 1,0-1,1 1,-1-1,0 1,0 0,-1 0,1 0,0 0,0 0,0 1,-1-1,1 1,0-1,-1 1,1 0,-2 0,-6 2,0 0,0 1,1 0,-1 1,1 0,0 0,0 1,0 0,1 1,0 0,0 0,0 1,1 0,-1 0,2 1,-1 0,1 0,1 0,-1 1,1 0,1 0,0 0,-2-1,0-1,1 1,0 1,0-1,1 1,0-1,0 1,1 0,1 1,-1-1,1 0,1 1,0-1,0 1,1 0,0-1,1 1,0-1,0 1,1-1,0 0,1 1,0-1,1 0,-1 0,2-1,-1 1,1-1,1 0,-1 0,1-1,4 1,0-1,0 0,1 0,-1-1,1-1,1 0,-1 0,1-1,-1-1,1 0,0 0,1-1,-1-1,0 0,0-1,1 0,-1-1,0 0,0-1,6-1,8-3,0-1,0-1,-1-1,0-2,-1 0,0-2,-1 0,20-16,-16 12,0-2,-2-1,0 0,-1-2,-2-1,0-1,-1-1,-2-1,-1 0,0-2,-2 0,-2 0,4-12,-9-29,-9 67,0 1,0 0,0-1,0 1,0 0,0-1,0 1,-1 0,1-1,0 1,-1 0,1-1,-1 1,1 0,-1 0,0 0,0-1,1 1,-1 0,0 0,0 0,0 0,0 0,0 1,0-1,0 0,-1 0,1 1,0-1,0 1,-1-1,1 1,0-1,-1 1,1 0,0 0,-1-1,1 1,0 0,-1 0,1 1,0-1,-1 0,1 0,-1 1,1-1,-1 1,-3 2,-1 0,1 0,0 1,0 0,0 0,1 1,-1-1,1 1,0 0,0 0,1 0,0 1,0-1,0 1,-1 3,1-3,-8 15,2 0,0 1,2 0,0 0,1 1,2-1,0 2,1-1,2 0,0 0,1 1,3 10,-1-24,1-1,0 0,1 0,0 0,0 0,1 0,0-1,1 0,0 0,0 0,0-1,1 0,0 0,1-1,-1 0,1 0,0-1,1 0,-1 0,1-1,0 0,0 0,1-1,-1-1,1 1,-1-1,1-1,0 0,0 0,-1-1,1-1,0 1,7-2,-11 1,-1 0,1 0,0-1,-1 1,1-1,-1 0,1-1,-1 1,0-1,0 0,0-1,0 1,-1-1,0 0,1 0,-1 0,-1 0,1-1,0 0,1-3,3-11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1 220,'610'-17,"-170"5,-420 10,-27-5,-31-6,34 12,-25-5,-1-1,2-1,-1-2,1-1,0-1,2-1,-1-1,1-2,-11-9,13-9,24 22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339 114,'-98'149,"72"-101,-99 177,87-189,18-23</inkml:trace>
  <inkml:trace contextRef="#ctx0" brushRef="#br0" timeOffset="415.448">1 1,'14'33,"15"21,7 7,2-4,-1-5,-6-8,-4-6,-2-9,-5-5,-1-2,-3 0,-1 1,-2 2,-3 1,1 1,-1 1,2-5,0-6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1 194,'29'-15,"1"1,1 2,0 1,1 2,0 1,0 1,1 2,0 1,0 2,15 1,29 8,-98-30,-116-59,129 74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52 248,'-28'368,"23"-316,4-52,0 0,1 1,-1-1,1 0,-1 0,1 0,-1 0,1 0,-1 0,1 0,-1 0,0 0,1 0,-1 0,1-1,-1 1,1 0,-1 0,1 0,-1-1,1 1,-1 0,1-1,-1 1,1 0,0-1,-1 1,1 0,-1-1,1 1,0-1,-1 1,1-1,0 1,0-1,0 1,-1-1,1 1,0-1,0 0,0 1,0-1,0 1,0-1,0 1,0-1,0 1,0-1,0 0,0 1,0-1,0 1,1-1,-1 1,0-1,1 0,-2-27,1 0,1 0,2 0,1 0,1 0,1 0,2 1,1 0,1 1,1 0,10-17,-10 15,2 1,1 1,1 0,1 1,1 0,2 1,0 1,1 1,1 1,1 1,8-4,-29 23,0 0,0 0,1-1,-1 1,1 0,-1 1,1-1,-1 0,1 0,-1 1,1-1,0 1,-1-1,1 1,0 0,-1-1,1 1,0 0,0 0,-1 0,1 1,0-1,0 0,-1 1,1-1,0 1,-1-1,1 1,-1 0,1 0,-1 0,1 0,-1 0,1 0,-1 0,0 0,0 0,0 1,1-1,-1 0,0 1,-1-1,1 1,0-1,0 1,-1 0,1-1,-1 1,1 0,-1-1,0 1,1 0,-1 0,0-1,0 1,-1 1,6 166,0-149</inkml:trace>
  <inkml:trace contextRef="#ctx0" brushRef="#br0" timeOffset="639.29">448 474,'-242'370,"285"-432,2 2,3 2,2 2,3 2,36-27,-89 80,0 0,1 0,-1-1,1 1,0 0,-1 0,1 0,0 0,0 0,0 0,0 0,0 0,0 0,0 0,0 0,0 1,0-1,0 0,0 1,1-1,-1 1,0 0,0-1,1 1,-1 0,0-1,1 1,-1 0,0 0,1 0,-1 0,0 1,1-1,-1 0,0 0,0 1,1-1,-1 1,0-1,0 1,0 0,0-1,1 1,-1 0,0 0,0 0,0 0,-1 0,1 0,0 0,0 0,0 0,-1 0,1 0,-1 0,1 1,11 138,12-34,-23-105,-1 0,1 0,-1-1,1 1,-1 0,0 0,0 0,1 0,-1-1,0 1,0 0,0 0,0 0,0 0,0 0,0 0,0 0,0-1,0 1,0 0,-1 0,1 0,0 0,-1-1,1 1,0 0,-1 0,1-1,-1 1,1 0,-1 0,0-1,1 1,-1-1,0 1,1-1,-1 1,0-1,0 1,1-1,-1 1,0-1,0 0,0 0,0 1,0-1,1 0,-1 0,0 0,0 0,0 0,0 0,0 0,0 0,1 0,-1-1,0 1,0 0,0-1,0 1,1 0,-1-1,-54-24,9-4,-90-43,111 66</inkml:trace>
  <inkml:trace contextRef="#ctx0" brushRef="#br0" timeOffset="902.75">1097 389,'-29'43,"-19"24,-6 6,6-6,7-13,9-12,7-12,6-8,7-6</inkml:trace>
  <inkml:trace contextRef="#ctx0" brushRef="#br0" timeOffset="1188.022">1323 530,'-187'143,"126"-64,60-77,0 0,0 0,0 0,0 0,0 1,1-1,-1 0,1 1,-1-1,1 0,0 1,0-1,0 1,0-1,0 0,1 1,-1-1,1 0,-1 1,1-1,0 0,0 0,0 0,0 0,0 0,1 0,-1 0,1 0,-1 0,1 0,-1-1,1 1,0-1,0 1,0-1,0 0,0 1,0-1,1 0,10 2,-1 0,1-1,0-1,-1 0,1-1,0 0,0-1,-1 0,1-1,0 0,-1-1,0-1,1 0,-2 0,1-1,10-7,2-1,-6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22 282,'-7'29,"1"1,2 0,1 0,2 0,0 0,2 0,2 0,3 16,29 139,-28-223,-8-10,2 0,3 1,1 0,3 0,11-37,-12 53,2 1,2-1,0 2,2 0,1 0,2 1,1 1,0 0,2 2,1 0,2 1,9-9,-28 31,0-1,0 1,0 0,0 0,1 0,-1 0,0 0,1 1,0-1,-1 1,1 0,-1 0,1 1,0-1,0 1,0 0,-1 0,1 0,0 0,0 1,-1-1,1 1,0 0,-1 0,1 0,0 1,-1-1,0 1,1 0,-1 0,0 0,0 1,0-1,0 0,-1 1,1 0,0 0,-1 0,0 0,0 0,0 0,0 1,-1-1,1 1,-1-1,0 1,0-1,0 1,0 0,0 1,10 107,-6-93</inkml:trace>
  <inkml:trace contextRef="#ctx0" brushRef="#br0" timeOffset="1205.462">671 452,'-64'106,"46"-73,-1-1,-1 0,-2-2,-2 0,-15 14,40-45,-1 1,0 0,0-1,0 1,0-1,0 1,0-1,0 1,0-1,0 1,0-1,0 1,0-1,0 1,0-1,0 1,-1-1,1 1,0-1,0 1,-1 0,1-1,0 1,0-1,-1 1,1 0,0-1,-1 1,1 0,-1-1,1 1,0 0,-1 0,1-1,-1 1,1 0,-1 0,1 0,-1 0,1 0,-1 0,1-1,-1 1,1 0,-1 0,1 0,0 1,-1-1,1 0,-1 0,1 0,-1 0,1 0,-1 0,1 1,-1-1,1 0,0 0,-1 1,1-1,-1 0,1 1,0-1,-1 0,1 1,0-1,0 1,-1-1,1 0,0 1,3-40,5 16,1 1,2 0,0 1,1 0,1 1,1 0,1 1,1 1,0 0,1 1,-11 11,6-8,-8 7,1 1,-1 0,1-1,1 2,-1-1,1 1,0-1,0 1,0 1,1 0,0 0,0 0,0 0,0 1,1 1,-1-1,1 1,-1 0,1 1,2-1,-5 6,0-1,-1 1,1 0,-1 0,0 0,0 1,-1 0,1-1,-1 1,0 0,0 1,-1-1,1 0,-1 1,0 0,-1-1,0 1,0 0,0 0,0 1,46 185,-35-142,-17-55</inkml:trace>
  <inkml:trace contextRef="#ctx0" brushRef="#br0" timeOffset="1502">529 621,'15'0,"19"0,8 0,2 0,-1 0,-4 0,-3 0,-8 0</inkml:trace>
  <inkml:trace contextRef="#ctx0" brushRef="#br0" timeOffset="1934.035">1292 423,'-19'24,"-16"18,-2 6,0-5,7-5,3-4,2-8,5-3,1-2,-1 2,-2 0,-2-2,4-1,-1-4,4-4</inkml:trace>
  <inkml:trace contextRef="#ctx0" brushRef="#br0" timeOffset="2288.725">1489 536,'-19'29,"-6"14,0 5,6-2,0-3,4-4,4-4,5-3,-3-8,1-2,2-5</inkml:trace>
  <inkml:trace contextRef="#ctx0" brushRef="#br0" timeOffset="2837.679">1433 479,'12'-3,"1"-2,-1 0,1 1,0 1,0 0,0 1,0 0,1 1,-1 0,0 1,1 1,-1 0,0 1,0 0,13 5,-25-6,1 0,-1-1,1 1,-1 1,0-1,1 0,-1 0,0 0,0 1,0-1,0 1,0-1,0 0,-1 1,1 0,0-1,-1 1,1-1,-1 1,1 0,-1-1,0 1,0 0,0 0,0-1,0 1,0 0,0-1,-1 1,1 0,-1-1,1 1,-1 0,1-1,-1 1,0-1,0 1,0-1,0 1,0-1,0 0,0 0,-1 1,-53 56,55-58,-9 7,7-6,0 0,0 0,0 0,-1 0,1 0,0 0,1 1,-1-1,0 1,0-1,1 1,-1 0,1 0,-1-1,1 1,0 0,-1 0,1 0,0 1,0-1,1 0,-1 0,0 1,1-1,0 0,-1 0,1 1,0-1,0 0,0 1,0-1,1 0,-1 1,1-1,-1 0,1 1,0-1,0 0,0 0,0 0,0 0,0 0,2 1,104 62,-103-63,0 0,0 1,0-1,-1 1,1 0,-1 0,0 0,0 0,0 1,0-1,-1 1,1 0,-1 0,0 0,0 0,0 0,-1 0,1 1,-1-1,0 0,-1 1,1-1,-1 1,1-1,-1 1,-1-1,1 1,-1-1,1 1,-1-1,-1 0,1 1,-1 0,-4 4,0 0,0 0,-1-1,0 0,0-1,-1 1,0-2,0 1,-1-1,0 0,0-1,0 0,0 0,-1-1,0 0,0-1,0 0,-1 0,1-2,0 1,-1-1,0 0,1-1,-1-1,-7 0,-33-16,33 4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11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1529,'1'-30,"2"0,1 1,2-1,1 1,1-1,11-26,-7 27,164-369,64-13,-196 336,-34 54,0 1,2 0,1 1,0 0,1 1,1 0,1 2,12-11,-26 25,-1 1,1 0,-1 0,1 0,0 0,-1 0,1 0,0 0,0 1,0-1,0 1,-1-1,1 1,0 0,0 0,0 0,0 0,0 0,0 0,0 0,0 1,0-1,-1 1,1-1,0 1,0 0,0-1,-1 1,1 0,0 0,-1 1,1-1,-1 0,0 0,1 1,-1-1,0 1,0-1,1 1,-1-1,0 1,-1 0,1 0,30 81,86 567,-39-386,-76-259,-3-5,1 0,-1 0,0 0,1-1,-1 1,1 0,-1 0,0 0,1 1,-1-1,1 0,-1 0,1 0,-1 0,0 0,1 1,-1-1,1 0,-1 1,1-1,-1 0,1 1,-1-1,1 0,0 1,-1-1,1 1,0-1,-1 1,1-1,0 1,-1-1,1 1,0-1,0 1,0-1,-1 1,1 0,0-1,0 1,0-1,0 1,0 0,0-1,0 1,0-1,0 1,1-1,-1 1,0 0,0-1,0 1,1-1,-1 1,0-1,1 1,-1-1,0 1,1-1,-1 1,0-1,1 0,-1 1,1-1,-230-136,75 51,36 18,-2 6,-19-3,-15 8,123 58,38 17,9-9</inkml:trace>
  <inkml:trace contextRef="#ctx0" brushRef="#br0" timeOffset="742.287">1722 936,'-7'-5,"1"0,-1 1,0-1,-1 1,1 0,-1 1,1 0,-1 0,0 1,0 0,0 0,0 1,-1 0,1 0,0 1,-1 0,1 1,0 0,0 0,-1 0,1 1,0 1,1-1,-1 1,0 0,1 1,-1 0,1 0,0 1,1 0,-1 0,1 0,0 1,0 0,0 0,1 1,0-1,1 1,-1 0,1 1,0-1,1 1,-1 2,0 6,0 0,1 1,1-1,1 1,0 0,1-1,1 1,0 0,2-1,3 17,-5-28,0 0,1 1,-1-1,1 0,0 0,0 0,1 0,0 0,0 0,0-1,0 1,1-1,0 0,-1 0,2 0,-1-1,0 1,1-1,-1 0,1 0,0-1,0 0,0 1,0-2,1 1,-1 0,0-1,1 0,-1 0,1-1,-1 0,1 0,-1 0,1 0,-1-1,1 0,-1 0,0-1,1 1,-1-1,0-1,43-29,-25 18</inkml:trace>
  <inkml:trace contextRef="#ctx0" brushRef="#br0" timeOffset="1046.443">2202 852,'-40'20,"14"-10,0 2,1 1,1 1,0 1,1 1,1 1,0 1,2 1,-16 18,34-33,0 0,0 0,0 0,1 0,0 0,0 1,0-1,0 0,1 1,0-1,0 0,0 1,0-1,1 0,-1 0,1 1,0-1,0 0,1 0,-1 0,1 0,0 0,0 0,1-1,-1 1,1 0,-1-1,1 0,0 0,0 0,1 0,-1 0,1-1,-1 1,1-1,0 0,0 0,0 0,0-1,0 0,0 1,0-1,0-1,1 1,-1 0,0-1,2 0,11 2,0-1,-1-1,1 0,0-1,0-1,-1 0,1-1,-1-1,0-1,0 0,0-1,-1-1,0 0,0-1,1-2,1 0,-1 1</inkml:trace>
  <inkml:trace contextRef="#ctx0" brushRef="#br0" timeOffset="1662.91">2484 1078,'10'7,"-1"0,1-1,0 0,0 0,1-1,0-1,0 0,0 0,0-1,0 0,1-1,-1-1,1 0,-1 0,1-1,0 0,-1-1,1-1,-1 0,1 0,-1-1,0-1,0 1,0-2,0 0,-1 0,0-1,0 0,6-5,-7 1,1-1,-1 1,0-2,-1 1,-1-1,0 0,0-1,-1 0,-1 0,1-2,-5 10,1 1,-1-1,0 1,-1-1,1 0,-1 0,0 0,0 1,0-1,0 0,-1 0,0 1,0-1,0 0,-1 1,0-1,0 1,0 0,0-1,0 1,-1 0,0 0,0 1,0-1,0 1,-1-1,1 1,-1 0,0 0,0 1,-1-1,-1 0,0 0,0 1,-1 0,1 0,-1 1,1 0,-1 0,0 0,0 1,1 0,-1 0,0 1,1 0,-1 0,0 0,1 1,0 0,-1 0,1 1,0 0,0 0,0 0,1 1,-1 0,1 0,0 0,0 1,0 0,0-1,1 2,0-1,0 0,0 1,1 0,0 0,0 0,1 0,-1 1,1-1,1 1,-1-1,1 1,0 5,-3-4,2 1,-1-1,1 1,0 0,1 0,0 0,1 0,0 0,0 0,1 0,0 0,0 0,1 0,0 0,1-1,0 1,0-1,1 0,0 1,0-2,1 1,0 0,1-1,-1 0,1 0,1-1,-1 0,1 0,0 0,1-1,-1 0,1 0,7 3,-1-5,0 0,0 0,0-2,1 1,-1-2,0 0,0-1,0 0,1-1,-1 0,0-2,-1 1,1-2,-1 0,0 0,13-8,17-10,-2-3,0-1,-2-2,10-11,-15 14,-1-1,-1-2,-1-1,-2-2,-2-1,0-1,-2-1,-2-1,-2-1,-1-1,-1-1,-3-1,-1 0,-2-1,1-12,-10 37,0 0,-2 0,0-1,-1 1,0 0,-2-1,1 1,-2 0,-1 0,0 0,0 0,-2 0,-1-3,4 16,-1 0,1 0,0 0,-1 1,0-1,0 1,0-1,0 1,0 0,0 0,-1 0,1 0,0 1,-1 0,0-1,1 1,-1 0,0 1,1-1,-1 1,0 0,0-1,0 2,1-1,-1 0,0 1,0 0,1 0,-1 0,1 0,-1 0,1 1,-1-1,1 1,0 0,-1 0,1 1,0-1,1 1,-1-1,0 1,1 0,-1 0,1 0,-2 3,-13 18,1 0,1 1,1 1,2 0,0 1,2 0,1 1,1 0,1 1,1-1,2 1,0 22,1-28,0 1,2 0,1-1,0 1,2 0,1-1,1 1,1-1,1 0,1 0,0-1,2 1,1-2,1 0,0 0,2-1,0 0,2-1,0-1,1 0,0-1,2-1,0 0,0-1,16 8,-11-9,1-1,1-1,-1-1,2-1,0-1,20 4,-17-8</inkml:trace>
  <inkml:trace contextRef="#ctx0" brushRef="#br0" timeOffset="2565.64">3923 1163,'19'-14,"-1"0,0-1,-1-1,-1 0,-1-1,0-1,-1 0,-1-1,-1-1,8-18,-18 36,0-1,0 1,-1-1,1 1,-1-1,0 0,0 0,0 1,0-1,0 0,-1 0,1 0,-1 0,0 0,0 0,0 0,0 0,-1 0,1 0,-1 0,1 0,-1 0,0 1,0-1,-1 0,1 1,0-1,-1 0,0 1,0 0,1-1,-1 1,0 0,-1 0,1 0,0 0,-1 0,1 1,-1-1,1 1,-1-1,0 1,-1 0,-3-1,0 1,0 0,0 1,0 0,0 0,0 0,0 1,0 0,1 0,-1 1,0 0,0 0,1 0,0 1,-1 0,1 1,0-1,0 1,1 0,-1 0,1 1,0 0,0 0,1 0,-1 0,1 1,0 0,-1 2,-2 3,1 1,0 0,1 0,0 1,0-1,2 1,-1 0,2 1,0-1,0 0,1 1,1-1,0 0,2 7,-1-11,0 0,1 0,0-1,1 1,0 0,1-1,-1 0,1 0,1 0,0 0,0-1,0 0,1 0,0 0,0 0,1-1,0 0,0-1,0 0,1 0,0 0,0-1,0 0,0 0,3 0,6 2,-1-1,1 0,0-1,0-1,0 0,1-1,-1-1,0-1,1-1,-1 0,1-1,-1-1,0 0,0-2,-1 0,1 0,-1-2,4-2,8-3,-1-2,-1 0,0-2,-1-1,-1-1,-1-1,0-1,-1-1,-1 0,-2-2,0-1,-1 0,-1-2,-10 16,-1 0,0-1,0 0,-1 0,0 0,-1 0,-1-1,1 0,-2 0,0 0,0 0,-1 0,-1 0,0 0,-1-1,0 0,0 10,0-1,0 1,0 0,-1 0,0 0,1 0,-1 0,0 0,0 0,-1 0,1 1,-1-1,1 1,-1 0,0 0,0 0,0 0,0 0,0 1,0-1,0 1,0 0,-1 0,1 0,0 0,-1 1,1-1,-1 1,1 0,-1 0,1 0,-1 1,1-1,-1 1,1 0,-3 0,-5 2,-1 0,1 0,0 1,0 1,1 0,-1 0,1 1,0 0,0 1,-3 3,-21 36,34-45,0 0,-1 0,1 1,0-1,0 0,0 0,0 1,0-1,0 0,0 0,0 1,0-1,1 0,-1 0,0 0,1 1,-1-1,1 0,-1 0,1 0,0 0,0 0,-1 0,1 0,0 0,0 0,0 0,0-1,0 1,0 0,0-1,0 1,0 0,0-1,0 1,1-1,-1 0,0 1,0-1,0 0,1 0,-1 0,1 0,162 5,-95-9,-63 3,0 0,0 0,0 1,0-1,0 2,0-1,0 1,0-1,0 2,0-1,0 1,0-1,-1 2,1-1,-1 1,1-1,-1 2,0-1,0 0,-1 1,1 0,-1 0,1 1,-1-1,0 1,-1 0,1 0,-1 0,0 0,2 6,-2 1,-1 0,1 0,-2 0,0 1,-1-1,0 0,0 1,-1-1,-1 0,0 0,-1 0,-3 8,4-13,1 67,5-56</inkml:trace>
  <inkml:trace contextRef="#ctx0" brushRef="#br0" timeOffset="3243.407">5307 823,'-41'28,"1"2,1 1,2 2,2 1,1 2,-15 22,46-55,-2 1,1 0,0 1,0-1,0 1,0-1,1 1,0 0,0 0,0 1,1-1,0 1,0-1,0 1,0 0,1-1,0 1,0 0,1 0,0 0,0 0,0 0,1 5,4-7,0-1,0-1,0 1,0-1,0 1,0-1,1-1,-1 1,1-1,-1 0,1 0,0-1,-1 0,1 0,0 0,-1-1,1 1,0-1,-1-1,1 1,3-2,12-4,-1-1,-1 0,1-2,-1 0,-1-1,0-1,0-1,-2 0,5-6,68-46,-88 63,1 0,0 1,0-1,0 1,-1-1,1 1,1 0,-1 0,0 0,0 0,0 0,1 0,-1 0,0 1,1-1,-1 1,0 0,1 0,-1 0,0 0,1 0,-1 0,1 1,-1-1,0 1,1 0,-1-1,0 1,0 0,0 0,0 1,0-1,0 0,0 1,0-1,0 1,0-1,-1 1,1 0,-1 0,1 0,0 1,28 133,-29-130,1 0,0 0,0 0,1 0,0 0,0-1,0 1,0-1,1 0,0 0,0 0,0-1,1 1,0-1,-1 0,2 0,-1-1,0 0,1 0,-1 0,1 0,0-1,0 0,0 0,0 0,0-1,0 0,1 0,-1-1,0 0,0 0,1 0,-1-1,0 0,0 0,1-1,-1 1,0-1,4-2,104-80,-96 65,1-2,-2 0,-1 0,-1-2,0 0,6-16,1 1,0-4,-1 0,-3-2,-1 0,-2-1,-2 0,-3-1,-1-1,1-29,-7 51,6-31,-3-1,-2-1,-2 1,-3 0,-3-1,-8-44,-22 24,33 76,0 1,0-1,0 1,0 0,0-1,0 1,-1 0,1 0,0 0,-1 0,1 0,-1 0,1 0,-1 0,1 0,-1 1,1-1,-1 1,0-1,1 1,-1 0,0 0,1-1,-1 1,0 0,0 1,1-1,-1 0,0 0,1 1,-1-1,0 1,1-1,-1 1,1 0,-1-1,1 1,-1 0,1 0,-1 0,1 1,0-1,0 0,0 0,-1 1,1-1,0 0,-9 16,0 1,1-1,0 1,1 1,2 0,0 0,0 0,2 1,1-1,0 1,1 0,2 0,0 0,0 0,3 9,-3-16,1 47,3 0,2-1,3 1,3-2,7 20,114 313,-122-320,-12-70,0-1,0 1,0-1,0 0,0 1,0-1,0 0,0 0,0 1,0-1,0 0,0 0,0 0,0 0,0-1,0 1,0 0,0 0,0 0,0-1,1 1,-1 0,0-1,0 1,0-1,0 0,0 1,0-1,1 1,-1-1,0 0,1 0,-1 1,0-1,1 0,-1 0,-2-2,-13-9</inkml:trace>
  <inkml:trace contextRef="#ctx0" brushRef="#br0" timeOffset="3478.92">5702 683,'38'0,"37"0,10 0,1 0,-10 0,-8 0,-11 0,-10 0,-9 0,-5 0,-4 0,-3 0,1 0,-6 0</inkml:trace>
  <inkml:trace contextRef="#ctx0" brushRef="#br0" timeOffset="3628.876">6717 909,'-5'38,"-1"18,0 4,1-9</inkml:trace>
  <inkml:trace contextRef="#ctx0" brushRef="#br0" timeOffset="3905.462">6662 513,'0'0</inkml:trace>
  <inkml:trace contextRef="#ctx0" brushRef="#br0" timeOffset="4145.532">7084 683,'-10'35,"1"0,2 1,1 0,2 1,2-1,1 1,2-1,4 24,-4-53,0-1,0 0,0 0,1 0,0 0,0 0,1-1,-1 1,1-1,1 1,-1-1,1 0,0 0,0 0,0-1,0 0,1 1,0-2,0 1,0 0,0-1,1 0,-1 0,1-1,0 0,0 0,0 0,0 0,0-1,0 0,0 0,1-1,-1 0,0 0,0 0,0-1,1 0,-1 0,0-1,0 1,0-1,5-3,-3-1,-1 0,0-1,1 0,-2 0,1-1,-1 0,-1 0,1 0,-1-1,-1 0,1 0,-2 0,1 0,-1-1,-1 1,1-1,-2 0,1 0,-2 0,1 0,-1 0,-1 0,1 1,-2-1,1 0,-2 0,1 1,-1-1,-1 1,1-1,-2 1,0 0,3 4,0 1,-1-1,0 1,0-1,-1 1,1 0,-1 1,0-1,0 0,0 1,0 0,-1 0,1 0,-1 1,0-1,0 1,0 0,0 1,0-1,0 1,0 0,0 0,-1 1,1-1,0 1,-1 0,1 1,0-1,0 1,-1 0,1 1,0-1,0 1,0 0,0 0,1 0,-1 1,0 0,1 0,-1 1,-6 10</inkml:trace>
  <inkml:trace contextRef="#ctx0" brushRef="#br0" timeOffset="4497.911">7593 1049,'21'-35,"2"0,1 1,2 1,1 2,2 0,28-22,-57 52,0 0,1 0,-1 0,1 0,-1 0,1 1,-1-1,1 0,0 0,0 0,-1 1,1-1,0 0,0 1,0-1,-1 1,1-1,0 1,0-1,0 1,0 0,0-1,0 1,0 0,0 0,0 0,0 0,0 0,0 0,0 0,0 0,0 0,0 0,0 1,0-1,0 0,0 1,0-1,0 1,0-1,0 1,0-1,0 1,-1 0,1-1,0 1,0 0,-1-1,1 1,-1 0,1 0,0 0,-1 0,0 0,1 0,-1 0,1 0,-1 0,10 44,-10-37,2 1,-1-1,1 1,0-1,1 0,-1 0,2 0,-1 0,1 0,0-1,1 0,0 1,0-2,1 1,-1-1,1 1,1-2,4 4,1 0,0-1,1-1,1 0,-1-1,1 0,0-1,0-1,0 0,1-1,0-1,-1 0,1-1,0 0,0-1,0-1,-1 0,1-1,0-1,-1 0,0-1,1-1,-2 0,1-1,0 0,-1-1,-1-1,1 0,-1 0,0-2,-1 1,0-1,8-11,-3-4,-1-1,-1 0,-2-2,0 1,-2-2,-1 1,3-21,-4 2,-7 25</inkml:trace>
  <inkml:trace contextRef="#ctx0" brushRef="#br0" timeOffset="7565.142">0 1812,'379'-74,"-348"69,1 1,-1 1,1 2,0 1,-1 2,1 1,0 1,0 2,40 3,176 10,87-5,-133-12,137 25,102-43,-208 4,80 12,38 0,37-25,-1-4,233-2,459 32,-611-29,-177 9,216-45,-134 14,85-12,-232 31,-62 2,9 2,45 27,-219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88,'0'-4,"0"1,-1-1,1 0,-1 0,0 1,0-1,-1 0,1 1,-1-1,1 1,-1 0,0 0,-1-1,1 1,0 0,-1 1,0-1,1 0,-1 1,0 0,0-1,-1 1,1 0,0 1,-1-1,1 1,-1-1,1 1,-1 0,0 0,0 1,1-1,-1 1,-3 0,-4-1,0 0,1 1,-1 0,0 1,1 0,-1 1,0 0,1 0,0 1,-1 1,-8 4,7 0,1 1,0 0,0 1,1 0,0 0,1 1,1 0,-1 1,2 0,0 0,0 1,1 0,0 0,2 0,-1 1,2-1,-1 1,2 0,0 0,1 1,0-1,1 2,-1-11,0 1,1 0,0-1,0 1,0-1,1 1,-1-1,1 1,1-1,-1 1,1-1,0 0,0 1,0-1,1 0,0-1,0 1,0 0,1-1,-1 0,1 0,0 0,0 0,0 0,1-1,-1 0,1 0,0 0,0 0,0-1,0 0,1 0,-1 0,0-1,1 0,-1 0,1 0,0-1,-1 1,1-1,-1-1,2 1,9-5,1 0,-1-1,0-1,-1 0,0-1,0-1,0 0,-1-1,-1-1,1 0,10-13,100-134,-78 94,-45 65,0-1,0 0,0 1,0-1,0 1,0 0,0-1,0 1,0 0,0 0,0 0,-1-1,1 1,0 0,-1 0,1 0,0 0,-1 0,0 0,1 0,-1 1,1-1,-1 0,0 0,0 0,0 0,0 0,1 1,-2-1,1 0,0 0,0 0,0 0,0 0,-1 1,1-1,1 7,0 3,1 0,1 0,-1 0,1-1,1 1,0-1,1 0,0 0,0 0,1-1,1 0,-1 0,1 0,1-1,-1 0,1 0,1-1,0 0,0-1,0 0,1 0,-1-1,7 2,2-3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1,'5'0,"11"0,7 0,6 0,1 0,1 0,0 0,0 0,-1 0,-1 0,0 0,0 0,-1 0,-10 0,-7 5,-11 1,-5 1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 0,-5 0,-7 0,-8 0,-13-5,-11-1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1 306,'94'-26,"2"4,1 4,65-2,-161 20,8-2,1 1,0 1,-1-1,1 2,0-1,-1 1,1 1,0 0,-1 0,7 3,-17-5,1 0,0 0,-1 0,1 0,-1 0,1 1,0-1,-1 0,1 0,0 0,-1 0,1 0,0 1,-1-1,1 0,0 0,-1 1,1-1,0 0,-1 0,1 1,0-1,0 0,-1 1,1-1,0 1,0-1,0 0,0 1,0-1,-1 0,1 1,0-1,0 1,0-1,0 0,0 1,0-1,0 1,0-1,0 0,0 1,1-1,-1 1,0-1,0 0,0 1,0-1,1 0,-1 1,0-1,0 0,1 1,-1-1,0 0,0 1,-40 2,28-5,-1 0,1-1,-1-1,1 0,0-1,1 0,-1-1,1 0,0 0,0-2,1 1,0-1,0-1,1 0,0 0,1 0,-7-11,10 12,0 0,1 0,1-1,-1 1,1-1,1 0,-1 1,1-1,1 0,-1-9,1-6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87,'43'0,"39"-5,9-6,0-2,-7 2,-8-2,-11 1,-8 3,-9 3,-7 2,-7 2,-3 1,-3 1,-6 1</inkml:trace>
  <inkml:trace contextRef="#ctx0" brushRef="#br0" timeOffset="532.791">310 397,'-21'13,"-1"0,2 1,0 1,0 1,2 1,0 1,1 0,0 1,-13 21,28-37,1 0,-1 0,0 0,1 0,-1 0,1 0,0 0,0 1,0-1,1 1,-1-1,1 1,0-1,0 0,0 1,0-1,0 1,1-1,0 1,0-1,0 0,0 1,0-1,0 0,1 0,0 0,0 0,-1 0,2 0,-1-1,0 1,0-1,1 1,0-1,-1 0,1 0,0 0,0 0,0 0,0-1,0 0,1 1,-1-1,0 0,1-1,-1 1,1 0,11 0,0-1,0 0,0-1,0 0,0-2,0 1,0-2,-1 0,0-1,0 0,0-1,0 0,-1-2,0 1,-1-2,0 1,0-2,0 1,-1-2,-1 1,0-2,-1 1,0-1,0-1,-1 0,-1 0,5-12,-2 7,-2-1,0 0,-1-1,-1 1,-1-1,0-1,-2 1,0 0,-2-1,0 0,-2-7,1 19,1 6,0-1,0 1,-1-1,1 1,-1-1,0 1,0-1,0 1,-1-1,1 1,-1-1,0 1,0-1,0 1,0 0,-1 0,1-1,-1 1,0 0,0 0,0 0,0 1,0-1,-1 1,0-1,1 1,-1 0,0-1,0 1,0 1,0-1,0 0,0 1,-1 0,1 0,-2-1,1 2,0 0,0 0,1 1,-1-1,0 1,0 0,0 0,1 0,-1 0,0 1,1-1,-1 1,1 0,0 0,-1 0,1 1,0-1,0 1,1 0,-1-1,0 1,1 1,0-1,0 0,0 0,-2 4,-33 101,35-98,-2 1,2 1,-1 0,2 0,0 0,0 0,1 0,0 0,1 0,1 0,0 0,0 0,1-1,1 1,0-1,0 0,1 0,1 0,0 0,0-1,1 0,0-1,1 1,6 5,-9-9,1 0,1 0,-1-1,1 0,0 0,0 0,1-1,-1 0,1 0,0-1,0 0,0-1,0 0,0 0,1 0,-1-1,8 0,7-1</inkml:trace>
  <inkml:trace contextRef="#ctx0" brushRef="#br0" timeOffset="869.145">931 200,'-19'38,"-3"2,1 1,3 1,1 0,2 2,2-1,-5 35,17-74,1 1,-1 0,1-1,-1 1,1 0,0 0,1-1,0 1,-1 0,1-1,1 1,-1 0,1-1,-1 1,1-1,1 0,-1 0,1 0,-1 0,1 0,0 0,0-1,1 1,-1-1,1 0,0 0,0-1,0 1,0-1,0 1,0-1,1-1,-1 1,1 0,-1-1,1 0,6 1,0 0,0-1,0 0,-1-1,1 0,0-1,0 0,0-1,0 0,-1-1,1 0,-1 0,0-1,9-5,-3 0</inkml:trace>
  <inkml:trace contextRef="#ctx0" brushRef="#br0" timeOffset="1113.098">790 454,'34'-5,"35"-1,10-1,-3 2,-15 2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195 746,'-1'-1,"0"0,0 0,-1 0,1 1,-1-1,1 0,-1 1,1-1,-1 1,1-1,-1 1,1-1,-1 1,1 0,-1 0,0 0,1 0,-1 0,1 0,-1 1,1-1,-1 0,0 1,1-1,-1 1,1 0,0-1,-1 1,1 0,0 0,-1 0,1 0,0 0,0 0,0 0,0 0,0 1,0-1,0 1,-11 6,0 0,1 1,0 1,1 0,0 0,1 1,0 0,1 1,0 0,0 0,2 1,-1 0,2 0,0 0,-3 11,8-21,0 0,0 0,0 0,0 1,1-1,-1 0,1 0,0 0,0 0,0 0,0 0,0 0,1 0,-1-1,1 1,0 0,0-1,0 0,0 1,0-1,1 0,-1 0,1 0,-1 0,1 0,0-1,0 1,-1-1,1 0,0 0,0 0,0 0,0 0,1-1,-1 0,113 4,-93-11,-1-1,0-1,0-1,-1 0,0-2,-1-1,0 0,-1-2,-1 0,0-1,-1 0,4-7,-1 1,-1-1,0 0,-2-1,-1-1,-1 0,-1-2,-9 14,0 1,0-1,-1 0,-1-1,0 1,-1 0,-1-1,0 0,-1 1,0-1,-1 1,0-1,-1 1,-1-1,-3-10,4 16,-1 0,0 1,0-1,0 1,-1-1,0 1,0 0,-1 1,0-1,0 1,0 0,-1 0,0 0,0 1,0 0,-1 0,0 1,0 0,0 0,-1 1,1-1,-1 2,1-1,-1 1,0 0,-7 0,8 1,0 1,0 1,0-1,0 1,0 1,0-1,0 1,1 0,-1 1,0-1,1 1,0 1,0-1,0 1,0 0,0 0,1 1,0 0,0 0,0 0,0 0,1 1,0 0,0 0,1 0,0 0,0 1,0-1,1 1,-1 0,2-1,-1 1,0 4,-2 1,0 1,0 0,1 0,0 0,2 1,-1-1,2 0,-1 1,2-1,0 0,1 1,0-1,1 0,0 0,1 0,0 0,1-1,1 0,0 0,1 0,0-1,0 0,1 0,7 7,145 93,-119-98,-20-9</inkml:trace>
  <inkml:trace contextRef="#ctx0" brushRef="#br0" timeOffset="382.084">845 548,'1'57,"3"-1,2 1,3-1,2 0,3 1,3-11,-17-46,1 1,-1 0,0-1,0 1,1 0,-1-1,0 1,1 0,-1-1,1 1,-1-1,1 1,-1-1,1 1,-1-1,1 1,0-1,-1 0,1 1,-1-1,1 0,0 1,-1-1,1 0,0 0,0 0,-1 1,1-1,0 0,-1 0,1 0,0 0,0 0,-1-1,1 1,0 0,-1 0,1 0,0-1,-1 1,1 0,0-1,-1 1,1 0,-1-1,1 1,0-1,-1 1,1-1,-1 1,1-1,-1 1,0-1,1 0,-1 1,0-1,1 0,-1 1,0-1,0 0,1 0,67-155,30-5,-87 143</inkml:trace>
  <inkml:trace contextRef="#ctx0" brushRef="#br0" timeOffset="802.686">788 266,'408'-33,"-394"31,55-19,-69 19,0 0,0 1,-1-1,1 1,-1-1,1 1,-1-1,1 1,-1-1,0 1,0 0,0-1,0 1,0 0,0 0,0 0,0 0,0-1,0 2,-1-1,1 0,0 0,-1 0,1 1,-1-1,1 0,-1 1,-1-1,0 0,-23-14,17 12,0-1,0 1,0-2,1 1,0-1,0-1,0 1,0-1,1-1,0 1,0-1,1 0,0-1,0 0,1 0,0 0,0 0,1-1,0 0,-2-7,7-2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5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321 85,'-14'24,"-20"27,-8 5,3-3,3-4,7-7,5-6,1-3,4-3,2-7,2-2,0-5,2-5</inkml:trace>
  <inkml:trace contextRef="#ctx0" brushRef="#br0" timeOffset="246.972">68 0,'4'34,"7"25,7 7,-1-2,2-12,3-11,-3-7,1-4,1-3,2-6,-3-2,0-3,2-1,-4-2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0.1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0 988,'26'2,"-1"-2,0 0,0-2,0-1,0-1,-1-1,1-1,-1-1,0-1,-1-1,0-1,0-1,11-9,-17 8,-1-2,0 1,-1-2,-1 0,0-1,-1-1,-1 1,-1-2,0 0,-1 0,-1-1,-1 0,-1-1,2-7,-6 17,-1-1,0 0,-1 0,0 1,0-1,-1 0,-1 0,0 0,0 0,-1 0,-2-6,3 16,-1-1,1 0,-1 1,1 0,-1-1,0 1,1 0,-1 0,0 0,0 0,0 0,0 0,0 1,0-1,0 1,0-1,0 1,0 0,0-1,-1 1,1 1,0-1,0 0,0 0,0 1,0-1,0 1,0-1,0 1,0 0,0 0,0 0,0 0,1 0,-1 1,0-1,1 0,-1 1,1-1,-1 1,1 0,0-1,0 1,0 0,0 0,0 0,0 0,0 0,0 0,1 0,-1 0,1 0,0 0,-1 2,-8 14,1 1,1 0,0 1,2 0,0 0,1 0,1 0,1 1,1-1,1 1,0-1,4 17,-3-31,1 1,0-1,0 0,0 0,1-1,0 1,0 0,1-1,-1 0,1 0,0 0,1 0,-1-1,1 1,0-1,0 0,0-1,1 1,-1-1,1 0,0 0,0-1,0 0,0 0,0 0,0-1,6 1,1-1,-1 0,1-1,-1 0,1-1,-1-1,1 0,-1 0,0-1,0-1,0 0,-1-1,1 0,9-6,23-18,-2-1,-1-1,-2-3,-1-1,24-30,-55 59,-1-1,0 1,-1-1,1 0,-1 0,-1 0,1-1,-1 0,0 1,-1-2,0 1,1-5,-4 13,-1 0,1 0,0 0,0 0,-1 0,1 0,0 0,0 0,-1 0,1 0,0 0,-1 0,1 0,0 0,0 0,-1 0,1 0,0 0,0 0,-1-1,1 1,0 0,0 0,0 0,-1-1,1 1,0 0,0 0,0 0,-1-1,1 1,0 0,0 0,0-1,0 1,0 0,0 0,0-1,0 1,0 0,0 0,0-1,0 1,0 0,0-1,-15 25,13-20,1 0,-1 0,1 0,-1 0,1 1,0-1,1 0,-1 1,1-1,0 0,0 1,0-1,1 1,-1-1,1 0,0 0,0 1,1-1,-1 0,1 0,0 0,0 0,0-1,1 1,-1 0,1-1,0 0,0 0,0 0,0 0,1 0,0 0,3 2,0 0,1-1,0 0,-1-1,1 1,0-2,1 1,-1-1,0 0,1-1,-1 0,1 0,0-1,-1 0,1 0,2-1,6-2,1-1,-1 0,0-2,0 1,-1-2,1 0,-2-1,1-1,-1 0,0-1,-1-1,0 0,-1-1,0-1,-1 0,0 0,-1-1,-1-1,0 1,-1-2,-1 1,0-1,-1-1,-1 1,4-18,-9 32,0-1,0 1,-1-1,1 0,-1 0,0 1,1-1,-1 0,-1 0,1 0,0 1,-1-1,1 0,-1 1,0-1,0 0,0 1,0-1,0 1,-1-1,1 1,-1 0,0-1,1 1,-1 0,0 0,0 0,0 1,-1-1,1 0,0 1,-1 0,1-1,-1 1,1 0,-1 0,0 0,1 1,-1-1,0 0,1 1,-1 0,0 0,0 0,0 0,1 0,-1 1,0-1,-2 1,-2 1,1-1,-1 1,1 0,0 0,-1 1,1 0,1 0,-1 1,0-1,1 1,0 0,-1 1,2-1,-1 1,0 0,1 1,0-1,0 0,1 1,0 0,0 0,0 0,1 0,-1 3,-1 2,0 1,2-1,-1 1,2 0,-1 0,2 0,-1-1,2 1,0 0,0 0,1 0,0-1,3 7,0-5,0-1,1 0,1 0,0 0,0-1,2 0,-1 0,1-1,0 0,1-1,1 0,-1 0,1-1,1-1,10 6,92 44,-89-51</inkml:trace>
  <inkml:trace contextRef="#ctx0" brushRef="#br0" timeOffset="489.097">283 0,'-18'21,"0"-1,2 2,0 0,2 1,0 1,2 0,0 1,2 0,1 1,1 0,1 0,1 1,1 0,2 0,0 0,2 0,2 2,1 39,3-1,4 1,2-2,3 1,3-2,10 20,-19-55,2-1,1-1,2 0,0 0,2-1,1-1,1 0,5 4,-9-18,0-1,0 0,2-1,-1 0,1-2,0 1,1-2,0 0,0-1,1 0,0-1,0-1,2-1,37-2,-32-7</inkml:trace>
  <inkml:trace contextRef="#ctx0" brushRef="#br0" timeOffset="1984.449">1864 762,'-18'56,"-56"143,54-125,51-101,52-116,-42 76,-30 47,0 1,1-1,1 2,1 0,0 1,1 0,1 1,14-11,-12 18,-4 4</inkml:trace>
  <inkml:trace contextRef="#ctx0" brushRef="#br0" timeOffset="4055.182">2202 791,'-79'-37,"79"38,-1 0,0 0,1 0,-1 0,1 0,-1 0,1 1,0-1,-1 0,1 0,0 0,0 1,0-1,0 0,0 0,0 0,0 1,0-1,0 0,1 0,-1 0,0 1,1-1,-1 0,1 0,0 0,-1 0,1 0,0 0,-1 0,1 0,0 0,0 0,2 4,117 295,-111-283,-4-5</inkml:trace>
  <inkml:trace contextRef="#ctx0" brushRef="#br0" timeOffset="4319.232">1948 959,'14'5,"20"2,8-6,2-2,-1-2,-4 0,-3 1,-4 0,-2 1,-1 0,-5 1</inkml:trace>
  <inkml:trace contextRef="#ctx0" brushRef="#br0" timeOffset="5208.429">650 198,'68'-12,"1"2,0 4,1 3,52 5,-64-1,2-12,-80-16,-122-81,124 88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29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6.6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142 441,'-19'80,"4"1,3 0,4 1,4 0,3 1,-19 39,15-138,34-142,-10 85,3 2,3 0,3 1,8-7,64-76,-100 152,0 0,1 0,-1 0,1 0,-1 0,1 0,-1 0,1 0,-1 0,1 0,0 0,-1 1,1-1,0 0,0 0,0 1,0-1,-1 0,1 1,0-1,0 1,0-1,0 1,0 0,0-1,1 1,-1 0,0 0,0 0,0 0,0 0,0 0,0 0,0 0,0 0,0 0,0 1,1-1,-1 0,0 1,0-1,0 1,-1-1,1 1,0-1,0 1,0 0,0 0,0-1,-1 1,1 0,0 0,-1 0,1 0,0 0,-1 0,1 0,8 164,-3-139</inkml:trace>
  <inkml:trace contextRef="#ctx0" brushRef="#br0" timeOffset="1713.878">509 949,'-165'291,"147"-270,18-21,0-1,0 1,0 0,0 0,0-1,0 1,0 0,0 0,0-1,0 1,0 0,-1 0,1 0,0-1,0 1,0 0,0 0,0-1,-1 1,1 0,0 0,0 0,0 0,-1-1,1 1,0 0,0 0,0 0,-1 0,1 0,0 0,0 0,117-164,35 4,-151 159,-1 0,1 0,0 0,0 0,0 0,0 0,0 0,0 0,0 0,0 1,0-1,1 0,-1 1,0-1,0 1,1-1,-1 1,0 0,1-1,-1 1,0 0,1 0,-1 0,0 0,1 0,-1 0,0 1,1-1,-1 0,0 1,1-1,-1 1,0-1,0 1,0-1,1 1,-1 0,0 0,0 0,0 0,0-1,0 1,0 0,-1 1,1-1,0 0,0 0,-1 0,1 0,-1 1,1-1,-1 0,0 0,1 1,-1-1,0 0,0 1,0-1,0 1,79 171,-77-171,0 0,0 0,0 0,-1 1,1-1,-1 1,0-1,1 1,-1-1,0 1,0 0,-1-1,1 1,-1 0,1 0,-1 0,0-1,0 1,0 0,0 0,-1 0,1 0,-1-1,0 1,1 0,-1-1,0 1,-1 0,1-1,0 1,-1-1,0 0,1 1,-1-1,0 0,0 0,0 0,0 0,-1-1,1 1,0 0,-1-1,1 0,-2 1,-4-2,0-1,0 0,0 0,1-1,-1 0,0 0,1-1,0 1,-1-2,1 1,1-1,-1 0,0-1,1 0,0 0,-5-5,-15-9,3 5,3 3</inkml:trace>
  <inkml:trace contextRef="#ctx0" brushRef="#br0" timeOffset="2678.976">1158 835,'-34'34,"-15"25,-5 8,7-3,7-13,10-9,10-8,9-9</inkml:trace>
  <inkml:trace contextRef="#ctx0" brushRef="#br0" timeOffset="3027.317">1469 949,'-33'20,"1"2,1 1,1 1,2 2,-1 2,26-26,0 0,0 0,1 0,-1 0,0 1,1 0,0-1,-1 1,1 0,0 0,1 0,-1 0,0 0,1 1,0-1,0 0,0 1,0-1,0 1,1-1,-1 1,1-1,0 1,0 0,0-1,1 1,-1-1,1 1,0-1,0 1,0-1,1 0,-1 0,1 1,-1-1,1 0,0 0,0 0,1-1,-1 1,1 0,0-1,6 4,1-1,-1 0,1-1,0 0,1 0,-1-1,1-1,-1 0,1 0,0-1,0 0,0-1,-1 0,1-1,0 0,0-1,-1 0,1-1,2 0,6-4</inkml:trace>
  <inkml:trace contextRef="#ctx0" brushRef="#br0" timeOffset="3934.031">1 158,'224'-1,"-106"-23,-117 24,0 1,-1-1,1 0,0 0,0 0,-1 0,1 0,0 0,0 0,-1 0,1 0,0 0,-1 0,1-1,0 1,0 0,-1 0,1-1,-1 1,1 0,0-1,-1 1,1-1,-1 1,1-1,0 1,-1-1,0 1,1-1,-1 0,1 1,-1-1,0 1,1-1,-1 0,0 1,0-1,1 0,-1 0,0 1,0-1,0 0,0 0,0 1,0-1,0 0,0 1,0-1,-1 0,-24-29,24 29,-76-70,63 60</inkml:trace>
  <inkml:trace contextRef="#ctx0" brushRef="#br0" timeOffset="4847.833">1637 158,'6'-3,"0"0,0 0,0 1,0 0,0 0,0 0,1 1,-1 0,1 0,-1 1,1-1,-1 2,1-1,-1 1,1 0,-1 0,1 0,-1 1,0 0,0 0,0 1,0 0,0 0,0 0,-1 1,0 0,0 0,0 0,0 1,0-1,-1 1,0 0,0 0,0 1,0 1,14 20,-1 1,-1 1,-1 0,-2 1,-1 1,-1 0,-2 1,26 66,-19-52,-1 0,-3 1,-1 1,-3 0,-1 2,-8-36,1-1,-2 1,0-1,0 1,-2-1,1 0,-2 0,0-1,0 1,-1-1,0 0,-1-1,-1 1,0-2,0 1,-1-1,0 0,-1-1,0 0,-1 0,0-1,0 0,-9 4,-6 6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8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32.4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 0,'-2'0,"0"1,0-1,0 1,0-1,0 1,0 0,0 0,0 0,1 0,-1 0,0 0,1 0,-1 0,1 1,-1-1,1 1,-1-1,1 1,0-1,0 1,0 0,0 0,0-1,0 1,0 0,1 0,-1 0,1 0,0 0,-1 0,1 0,0 0,0 0,0 0,0 0,0 0,1 0,-1 0,1 0,-1 0,1 0,0 0,0 0,-1-1,0 1,0-1,0 1,1-1,-1 1,1-1,-1 1,1-1,-1 0,1 1,0-1,0 0,0 0,0 0,-1 1,2-1,-1 0,0 0,0 0,0 0,0-1,1 1,-1 0,0 0,1-1,-1 1,0-1,1 1,-1-1,1 0,-1 0,1 1,-1-1,1 0,-1 0,1 0,-1 0,0-1,1 1,-1 0,1-1,-1 1,1-1,-1 1,0-1,1 0,-1 1,0-1,0 0,1 0,-1 0,0 0,0 0,0 0,0 0,0-1,-1 1,1 0,0-1,15-39,-53 64,35-22,1 1,-1-1,0 1,1 0,0-1,-1 1,1 0,0 0,0 0,0 0,0 0,0 0,0 0,1 0,-1 0,1 0,-1 1,1-1,0 0,0 0,0 0,0 1,0-1,1 0,-1 0,1 0,-1 0,1 1,0-1,0 0,0 0,0 0,0-1,0 1,0 0,1 0,-1-1,1 1,-1 0,1-1,0 1,-1-1,1 0,0 0,0 0,0 0,0 0,0 0,0 0,0-1,0 1,1-1,-1 1,0-1,0 0,0 0,1 0,-1 0,0 0,0-1,0 1,1-1,-1 1,1-1,6-4,-1 1,-1-1,1 0,-1 0,0-1,0 0,-1 0,1-1,-1 0,-1 0,0 0,0-1,0 0,1-3,-7 11,1-1,0 0,-1 0,1 1,-1-1,0 0,1 1,-1-1,1 1,-1-1,0 0,0 1,1 0,-1-1,0 1,0-1,1 1,-1 0,0 0,0-1,0 1,0 0,0 0,1 0,-1 0,0 0,0 0,0 0,0 0,0 0,1 1,-1-1,0 0,0 1,0-1,1 0,-1 1,0-1,0 1,1-1,-1 1,0-1,1 1,-1 0,0-1,1 1,-1 0,-67 39,63-30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17.5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1,'0'12,"0"0,1 0,0 0,1 0,0-1,1 1,1 0,-1-1,2 0,0 0,0 0,1 0,0-1,1 0,0 0,0-1,6 5,144 143,-140-143,0-2,1 0,0-1,1-1,0-1,0-1,1 0,18 3,-16-3,159 38,-40-22,57 7,-111-18,52-2,30-36,-28-1,29-4,27 2,29-1,-204 29,21-2,0 2,-1 2,1 1,18 6,-41-5,-1 0,0 2,0 0,-1 1,0 1,0 0,-1 2,0 0,0 1,11 10,-12-8,-1 0,-1 2,0-1,-1 1,-1 1,0 0,-1 1,-1 1,0-1,-1 1,4 15,17 46,-24-101,-6 6,0-1,2 1,0-1,0 1,2 0,0-1,1 2,0-1,1 1,1-1,1 2,0-1,1 1,0 0,1 1,3-3,-3 4,0 0,0 1,2 1,-1 0,1 0,0 1,1 1,0 0,0 0,1 1,0 1,0 1,1 0,-1 0,1 2,0 0,12-1,313 6,-143 26,56-26,-110 24,110-26,-55-28,-177 28,1-2,0-1,-1-1,0 0,0-2,0 0,16-8,-20 3,-1 0,0-2,-1 1,0-2,-2 0,1-1,-2 0,0-1,0 0,-2-1,0 0,0-3,19-26,-9-1,-22 44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0 826,'12'4,"0"-2,0 0,0 0,1-1,-1 0,0-1,1-1,-1 0,0-1,0 0,0 0,0-2,0 1,-1-2,1 1,-1-1,0-1,0 0,-1-1,0 0,5-5,37-36,-2-2,-2-3,-2-1,-3-3,-2-1,-3-2,24-54,-22 46,78-112,-118 179,1 0,-1-1,0 1,1-1,-1 1,1 0,-1-1,1 1,0 0,-1 0,1 0,0-1,0 1,0 0,0 0,0 0,0 0,0 0,0 1,1-1,-1 0,0 0,0 1,1-1,-1 1,1-1,-1 1,0 0,1-1,-1 1,1 0,-1 0,0 0,1 0,-1 0,1 0,-1 1,1-1,-1 0,0 1,1-1,-1 1,0-1,1 1,-1 0,0 0,0-1,0 1,0 0,1 0,-1 1,6 12,-1 1,-1-1,0 2,0-1,-2 0,0 1,-1 0,0 0,-1-7,7 70,-3 1,-4-1,-6 49,2-108,-1 0,-1-1,0 1,-2-1,0-1,-1 1,-1-1,0-1,-2 1,0-2,-1 1,0-2,-1 1,-1-2,-1 0,0-1,0 0,-1-1,-1-1,0 0,-1-2,0 0,-5 2,13-7,0-1,0 1,0-2,0 1,0-1,-1-1,1 0,0 0,-1-1,1 0,-7-2,12 1,1 1,-1-1,1 0,0 0,0-1,0 1,0-1,0 0,0 0,0 0,0-1,1 0,-1 1,1-1,0 0,0-1,0 1,0 0,0-1,1 0,-1 1,1-1,0 0,1 0,-1 0,0-1,1 1,0-1,-1-23,5 3</inkml:trace>
  <inkml:trace contextRef="#ctx0" brushRef="#br0" timeOffset="348.068">1158 658,'-7'1,"0"0,1 0,-1 0,1 1,-1 1,1-1,0 1,0 0,0 0,0 0,1 1,-1 0,1 0,0 1,0-1,0 1,1 0,0 0,0 1,0-1,0 1,1 0,0 0,1 0,-1 1,1-1,0 0,0 1,1-1,0 1,0 0,1 0,0-1,0 1,0 0,1-1,0 1,0 0,1-1,0 1,0-1,0 0,1 0,0 1,0-1,0 0,1 1,0-1,0-1,0 1,1 0,-1-1,2 0,-1 0,0 0,1-1,0 0,0 0,0 0,0-1,1 0,-1 0,1-1,0 0,0 0,0 0,0-1,0 0,0 0,0-1,0 0,0 0,0-1,0 0,0 0,0 0,0-1,0 0,0-1,-1 1,1-1,-1-1,0 1,0-1,0 0,0 0,2-3,1-3,0 0,0 0,-1-1,-1 0,0 0,0-1,-1 0,-1 0,4-12,-7 19,0-1,-1 1,1-1,-1 0,-1 0,1 1,-1-1,0 0,0 0,-1 1,1-1,-2 0,1 0,0 1,-1-1,0 1,0-1,-1 1,0 0,1 0,-2 0,1 0,-2-1,-52-38,38 36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1 277,'94'-20,"0"5,1 3,0 5,96 4,-176 4,57-12,-101-4,16 12,0 0,1 0,0-1,-1-1,2 0,-1-1,0 0,1-1,0 0,1 0,0-2,0 1,0-1,1 0,1-1,0 0,0-1,1 1,-3-7,4-6,5 1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0,4 0,1 0,2 0,1 0,-6-5,-1-1,0 0,1 1,1 1,1 2,1 1,1 1,-5-5,-5-2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5,5 2,3-1,0-1,0-1,0-2,-1-1,-1-5,0-3,-1 1,1 0,-1 2,0 2,0 1,0 0,-5 1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0 448,'205'-272,"-205"271,0 0,0 0,1 0,-1 0,1 0,-1 0,0 0,1 0,0 0,-1 0,1 0,0 0,-1 0,1 1,0-1,0 0,0 0,-1 1,1-1,0 1,0-1,0 1,0-1,0 1,0 0,0-1,0 1,0 0,0 0,1 0,-1 0,0 0,0 0,0 0,0 0,0 0,0 0,0 0,0 1,0-1,0 1,0-1,0 1,0-1,0 1,0-1,0 1,0 0,-1-1,1 1,0 0,0 0,-1 0,1-1,-1 1,1 0,0 1,35 151,-22-71,6-7,4-2,2 0,21 35,20 20,-67-128,0 1,1-1,-1 1,0-1,0 1,0-1,0 1,1-1,-1 1,0-1,0 1,1-1,-1 0,0 1,1-1,-1 1,0-1,1 0,-1 1,1-1,-1 0,1 0,-1 1,1-1,-1 0,1 0,-1 0,1 1,-1-1,1 0,-1 0,1 0,-1 0,1 0,-1 0,1 0,-1 0,1 0,-1 0,1-1,-1 1,1 0,-1 0,1 0,-1-1,1 1,-1 0,0 0,1-1,-1 1,1 0,-1-1,0 1,1-1,10-31,-8 19,106-389,-57 260,64-117,-101 240,-13 34,-7-3</inkml:trace>
  <inkml:trace contextRef="#ctx0" brushRef="#br0" timeOffset="670.771">959 646,'-49'88,"3"2,-23 71,65-152,-19 45,36-84,13-37,2 1,4 1,2 2,35-48,-1 18,-67 93,0-1,0 1,0-1,0 1,0-1,0 1,0 0,0-1,0 1,0 0,0 0,0 0,0 0,0 0,0 0,0 0,0 0,0 0,0 0,0 1,0-1,0 0,0 1,0-1,0 1,0-1,-1 1,1-1,0 1,0 0,0-1,-1 1,1 0,0-1,-1 1,1 0,-1 0,1 0,-1 0,1 0,-1 0,1 0,-1 0,0 0,0 0,1 0,16 51,-17-50,8 34,0 0,3-1,1-1,1 0,2 0,3 2,0 10,-56-62,1-7,0 2,-1 1,0 2,-2 1,-25-5,41 18,6 4</inkml:trace>
  <inkml:trace contextRef="#ctx0" brushRef="#br0" timeOffset="1020.858">1665 533,'-19'33,"-16"26,-7 8,4-3,8-8,5-8,6-8,2-10,3-6,0-7,2-2,-2-2,2 0,3-2</inkml:trace>
  <inkml:trace contextRef="#ctx0" brushRef="#br0" timeOffset="1307.387">1806 702,'-10'38,"-2"23,0 5,-3-8,2-9,-3-9,3-6,-2-8,1-10</inkml:trace>
  <inkml:trace contextRef="#ctx0" brushRef="#br0" timeOffset="1803.806">1806 617,'23'-3,"-6"-1,0 1,0 1,0 0,0 2,1 0,-1 1,0 0,0 2,16 4,-31-7,0 0,-1 1,1-1,-1 1,1 0,-1-1,1 1,-1 0,1 0,-1 0,0 0,1 0,-1 1,0-1,0 0,0 0,0 1,0-1,0 1,0-1,-1 1,1-1,-1 1,1-1,-1 1,1 0,-1-1,0 1,0-1,1 1,-1 0,0 0,-1-1,1 1,0-1,0 1,-1 0,1-1,-1 1,0-1,1 1,-1-1,0 1,-47 62,37-51,9-12,0 1,0-1,0 1,0 0,0 0,1 0,-1 0,1 0,-1 0,1 0,0 1,0-1,0 0,0 1,0-1,0 1,1-1,-1 1,1-1,0 1,0-1,0 1,0-1,0 1,0 0,1-1,-1 1,1-1,0 0,0 1,0-1,0 1,0-1,0 0,1 0,-1 0,1 0,-1 0,1 0,0 0,1 1,38 21,-34-21,0 0,0 1,0 0,-1 0,1 0,-1 1,0 0,-1 0,1 0,-1 1,0 0,-1 0,5 6,-9-6,0 0,-1 0,1 0,-1-1,0 1,-1 0,1-1,-1 1,0-1,-1 1,1-1,-1 0,0 0,0 0,-1-1,1 1,-1-1,0 1,0-1,-1-1,1 1,-1 0,0-1,-4 2,4 1,-2-1,1 1,-1-1,1 0,-2-1,1 0,0 0,-1 0,1-1,-1 0,0-1,0 1,-1-2,1 1,0-1,0 0,-1-1,1 0,0 0,-1-1,1 0,0 0,0-1,-1 0,2-1,-1 0,0 0,0 0,1-1,0 0,-2-2,-9-11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1 699,'47'-16,"-1"-1,-1-3,-1-1,-1-3,-1-1,-1-2,-1-2,-1-2,-2-1,27-32,-48 45,-1-2,-1 1,-1-2,-1 0,-1-1,-1 0,-1 0,-1-1,-1 0,3-15,-9 37,0 0,0 0,0 0,-1 0,1-1,0 1,-1 0,1 0,-1 0,0-1,0 1,0 0,0 0,0 0,0-1,-1 1,1 0,-1 0,1 0,-1 0,0 0,0-1,0 2,0-1,0 0,0 0,-1 0,1 0,-1 1,1-1,-1 1,1-1,-1 1,0-1,0 1,0 0,0 0,0 0,0 0,0 0,0 1,0-1,0 1,0-1,-1 1,1 0,0 0,0 0,-1 0,1 0,0 0,0 0,0 1,-1-1,0 1,-10 7,0 0,1 1,0 0,0 1,1 1,0 0,1 0,0 1,0 0,2 0,-1 1,2 1,0-1,0 1,2 0,-1 2,-3 2,1 1,1 0,0 1,2-1,0 1,1 0,1 1,0 10,3-25,1-1,-1 1,1-1,0 1,0-1,1 0,0 1,0-1,0 0,0 0,1 0,-1-1,2 1,-1-1,0 1,1-1,0 0,-1 0,2-1,-1 1,0-1,1 0,-1 0,6 2,2 1,1-1,-1 0,1-1,0 0,0-1,0-1,0 0,1-1,7 0,10-2,-1-1,1-1,-1-2,0-1,0-2,-1-1,0-1,0-1,-1-2,-1 0,0-2,-1-1,16-14,-12 10,-5 5,0 0,-2-2,0-1,-1-1,-1 0,-1-2,-1 0,0-2,11-19,-8-44,-23 84,1 0,0-1,0 1,-1 0,1-1,-1 1,0 0,0 0,1-1,-1 1,-1 0,1 0,0 0,-1 0,1 0,-1 1,1-1,-1 0,0 1,0-1,1 1,-1-1,0 1,0 0,-1 0,1 0,0 0,0 0,0 1,-1-1,1 1,0-1,-1 1,1 0,-2 0,-6 2,0 0,0 1,1 0,-1 1,1 0,0 0,0 1,0 0,1 1,0 0,0 0,0 1,1 0,-1 0,2 1,-1 0,1 0,1 0,-1 1,1 0,1 0,0 0,-2-1,0-1,1 1,0 1,0-1,1 1,0-1,0 1,1 0,1 1,-1-1,1 0,1 1,0-1,0 1,1 0,0-1,1 1,0-1,0 1,1-1,0 0,1 1,0-1,1 0,-1 0,2-1,-1 1,1-1,1 0,-1 0,1-1,4 1,0-1,0 0,1 0,-1-1,1-1,1 0,-1 0,1-1,-1-1,1 0,0 0,1-1,-1-1,0 0,0-1,1 0,-1-1,0 0,0-1,6-1,8-3,0-1,0-1,-1-1,0-2,-1 0,0-2,-1 0,20-16,-16 12,0-2,-2-1,0 0,-1-2,-2-1,0-1,-1-1,-2-1,-1 0,0-2,-2 0,-2 0,4-12,-9-29,-9 67,0 1,0 0,0-1,0 1,0 0,0-1,0 1,-1 0,1-1,0 1,-1 0,1-1,-1 1,1 0,-1 0,0 0,0-1,1 1,-1 0,0 0,0 0,0 0,0 0,0 1,0-1,0 0,-1 0,1 1,0-1,0 1,-1-1,1 1,0-1,-1 1,1 0,0 0,-1-1,1 1,0 0,-1 0,1 1,0-1,-1 0,1 0,-1 1,1-1,-1 1,-3 2,-1 0,1 0,0 1,0 0,0 0,1 1,-1-1,1 1,0 0,0 0,1 0,0 1,0-1,0 1,-1 3,1-3,-8 15,2 0,0 1,2 0,0 0,1 1,2-1,0 2,1-1,2 0,0 0,1 1,3 10,-1-24,1-1,0 0,1 0,0 0,0 0,1 0,0-1,1 0,0 0,0 0,0-1,1 0,0 0,1-1,-1 0,1 0,0-1,1 0,-1 0,1-1,0 0,0 0,1-1,-1-1,1 1,-1-1,1-1,0 0,0 0,-1-1,1-1,0 1,7-2,-11 1,-1 0,1 0,0-1,-1 1,1-1,-1 0,1-1,-1 1,0-1,0 0,0-1,0 1,-1-1,0 0,1 0,-1 0,-1 0,1-1,0 0,1-3,3-11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1 220,'610'-17,"-170"5,-420 10,-27-5,-31-6,34 12,-25-5,-1-1,2-1,-1-2,1-1,0-1,2-1,-1-1,1-2,-11-9,13-9,24 22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339 114,'-98'149,"72"-101,-99 177,87-189,18-23</inkml:trace>
  <inkml:trace contextRef="#ctx0" brushRef="#br0" timeOffset="415.448">1 1,'14'33,"15"21,7 7,2-4,-1-5,-6-8,-4-6,-2-9,-5-5,-1-2,-3 0,-1 1,-2 2,-3 1,1 1,-1 1,2-5,0-6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1 194,'29'-15,"1"1,1 2,0 1,1 2,0 1,0 1,1 2,0 1,0 2,15 1,29 8,-98-30,-116-59,129 74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22 282,'-7'29,"1"1,2 0,1 0,2 0,0 0,2 0,2 0,3 16,29 139,-28-223,-8-10,2 0,3 1,1 0,3 0,11-37,-12 53,2 1,2-1,0 2,2 0,1 0,2 1,1 1,0 0,2 2,1 0,2 1,9-9,-28 31,0-1,0 1,0 0,0 0,1 0,-1 0,0 0,1 1,0-1,-1 1,1 0,-1 0,1 1,0-1,0 1,0 0,-1 0,1 0,0 0,0 1,-1-1,1 1,0 0,-1 0,1 0,0 1,-1-1,0 1,1 0,-1 0,0 0,0 1,0-1,0 0,-1 1,1 0,0 0,-1 0,0 0,0 0,0 0,0 1,-1-1,1 1,-1-1,0 1,0-1,0 1,0 0,0 1,10 107,-6-93</inkml:trace>
  <inkml:trace contextRef="#ctx0" brushRef="#br0" timeOffset="1205.462">671 452,'-64'106,"46"-73,-1-1,-1 0,-2-2,-2 0,-15 14,40-45,-1 1,0 0,0-1,0 1,0-1,0 1,0-1,0 1,0-1,0 1,0-1,0 1,0-1,0 1,0-1,0 1,-1-1,1 1,0-1,0 1,-1 0,1-1,0 1,0-1,-1 1,1 0,0-1,-1 1,1 0,-1-1,1 1,0 0,-1 0,1-1,-1 1,1 0,-1 0,1 0,-1 0,1 0,-1 0,1-1,-1 1,1 0,-1 0,1 0,0 1,-1-1,1 0,-1 0,1 0,-1 0,1 0,-1 0,1 1,-1-1,1 0,0 0,-1 1,1-1,-1 0,1 1,0-1,-1 0,1 1,0-1,0 1,-1-1,1 0,0 1,3-40,5 16,1 1,2 0,0 1,1 0,1 1,1 0,1 1,1 1,0 0,1 1,-11 11,6-8,-8 7,1 1,-1 0,1-1,1 2,-1-1,1 1,0-1,0 1,0 1,1 0,0 0,0 0,0 0,0 1,1 1,-1-1,1 1,-1 0,1 1,2-1,-5 6,0-1,-1 1,1 0,-1 0,0 0,0 1,-1 0,1-1,-1 1,0 0,0 1,-1-1,1 0,-1 1,0 0,-1-1,0 1,0 0,0 0,0 1,46 185,-35-142,-17-55</inkml:trace>
  <inkml:trace contextRef="#ctx0" brushRef="#br0" timeOffset="1502">529 621,'15'0,"19"0,8 0,2 0,-1 0,-4 0,-3 0,-8 0</inkml:trace>
  <inkml:trace contextRef="#ctx0" brushRef="#br0" timeOffset="1934.035">1292 423,'-19'24,"-16"18,-2 6,0-5,7-5,3-4,2-8,5-3,1-2,-1 2,-2 0,-2-2,4-1,-1-4,4-4</inkml:trace>
  <inkml:trace contextRef="#ctx0" brushRef="#br0" timeOffset="2288.725">1489 536,'-19'29,"-6"14,0 5,6-2,0-3,4-4,4-4,5-3,-3-8,1-2,2-5</inkml:trace>
  <inkml:trace contextRef="#ctx0" brushRef="#br0" timeOffset="2837.679">1433 479,'12'-3,"1"-2,-1 0,1 1,0 1,0 0,0 1,0 0,1 1,-1 0,0 1,1 1,-1 0,0 1,0 0,13 5,-25-6,1 0,-1-1,1 1,-1 1,0-1,1 0,-1 0,0 0,0 1,0-1,0 1,0-1,0 0,-1 1,1 0,0-1,-1 1,1-1,-1 1,1 0,-1-1,0 1,0 0,0 0,0-1,0 1,0 0,0-1,-1 1,1 0,-1-1,1 1,-1 0,1-1,-1 1,0-1,0 1,0-1,0 1,0-1,0 0,0 0,-1 1,-53 56,55-58,-9 7,7-6,0 0,0 0,0 0,-1 0,1 0,0 0,1 1,-1-1,0 1,0-1,1 1,-1 0,1 0,-1-1,1 1,0 0,-1 0,1 0,0 1,0-1,1 0,-1 0,0 1,1-1,0 0,-1 0,1 1,0-1,0 0,0 1,0-1,1 0,-1 1,1-1,-1 0,1 1,0-1,0 0,0 0,0 0,0 0,0 0,2 1,104 62,-103-63,0 0,0 1,0-1,-1 1,1 0,-1 0,0 0,0 0,0 1,0-1,-1 1,1 0,-1 0,0 0,0 0,0 0,-1 0,1 1,-1-1,0 0,-1 1,1-1,-1 1,1-1,-1 1,-1-1,1 1,-1-1,1 1,-1-1,-1 0,1 1,-1 0,-4 4,0 0,0 0,-1-1,0 0,0-1,-1 1,0-2,0 1,-1-1,0 0,0-1,0 0,0 0,-1-1,0 0,0-1,0 0,-1 0,1-2,0 1,-1-1,0 0,1-1,-1-1,-7 0,-33-16,33 4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19.7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33 199,'0'-15,"0"23,0 25,29 167,-28 83,25-141,-25-130,0-8,0 1,0 0,-1-1,0 1,0 0,0-1,-1 1,1 0,-1-1,0 1,0 0,-1-1,0 0,1 1,-1-1,-1 1,2-5,1 1,-1-1,0 0,0 1,0-1,0 0,0 1,0-1,0 0,0 0,0 0,0 0,0 0,0 0,0 0,0 0,0 0,0-1,1 1,-1 0,0-1,0 1,0 0,0-1,0 1,0-1,1 1,-1-1,0 0,0 1,1-1,-1 0,1 0,-1 1,0-1,1 0,-1 0,1 0,0 0,-1 0,1 1,0-1,-1-1,-19-41,13 17,1 0,2-1,0 1,2-1,1 0,1 0,3-23,-1 16,2-1,1 1,2 1,1-1,1 1,2 0,1 1,2 1,1 0,1 0,2 2,13-17,-17 25,2 1,0 0,1 1,1 1,0 0,1 2,1 0,1 1,0 1,18-8,-36 20,0 1,0 0,0-1,0 1,0 0,0 1,0-1,0 1,0-1,1 1,-1 0,0 0,0 0,0 1,1-1,-1 1,0-1,0 1,0 0,0 1,0-1,0 0,0 1,-1-1,1 1,0 0,-1 0,1 0,-1 1,0-1,0 0,0 1,0-1,0 1,0 0,-1 0,0-1,1 1,-1 0,0 0,0 3,0 10,0 0,-2 0,0 0,-1 1,0-1,-1 0,-1-1,-1 1,0-1,-1 0,-1 0,0 0,-1-1,0 0,-1-1,-1 0,-11 12,16-16,-1-1,0 0,-1 0,0-1,0 0,0 0,-1 0,0-1,0 0,-1-1,1 0,-1 0,-1-1,-6 2,-2-4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11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1529,'1'-30,"2"0,1 1,2-1,1 1,1-1,11-26,-7 27,164-369,64-13,-196 336,-34 54,0 1,2 0,1 1,0 0,1 1,1 0,1 2,12-11,-26 25,-1 1,1 0,-1 0,1 0,0 0,-1 0,1 0,0 0,0 1,0-1,0 1,-1-1,1 1,0 0,0 0,0 0,0 0,0 0,0 0,0 0,0 1,0-1,-1 1,1-1,0 1,0 0,0-1,-1 1,1 0,0 0,-1 1,1-1,-1 0,0 0,1 1,-1-1,0 1,0-1,1 1,-1-1,0 1,-1 0,1 0,30 81,86 567,-39-386,-76-259,-3-5,1 0,-1 0,0 0,1-1,-1 1,1 0,-1 0,0 0,1 1,-1-1,1 0,-1 0,1 0,-1 0,0 0,1 1,-1-1,1 0,-1 1,1-1,-1 0,1 1,-1-1,1 0,0 1,-1-1,1 1,0-1,-1 1,1-1,0 1,-1-1,1 1,0-1,0 1,0-1,-1 1,1 0,0-1,0 1,0-1,0 1,0 0,0-1,0 1,0-1,0 1,1-1,-1 1,0 0,0-1,0 1,1-1,-1 1,0-1,1 1,-1-1,0 1,1-1,-1 1,0-1,1 0,-1 1,1-1,-230-136,75 51,36 18,-2 6,-19-3,-15 8,123 58,38 17,9-9</inkml:trace>
  <inkml:trace contextRef="#ctx0" brushRef="#br0" timeOffset="742.287">1722 936,'-7'-5,"1"0,-1 1,0-1,-1 1,1 0,-1 1,1 0,-1 0,0 1,0 0,0 0,0 1,-1 0,1 0,0 1,-1 0,1 1,0 0,0 0,-1 0,1 1,0 1,1-1,-1 1,0 0,1 1,-1 0,1 0,0 1,1 0,-1 0,1 0,0 1,0 0,0 0,1 1,0-1,1 1,-1 0,1 1,0-1,1 1,-1 2,0 6,0 0,1 1,1-1,1 1,0 0,1-1,1 1,0 0,2-1,3 17,-5-28,0 0,1 1,-1-1,1 0,0 0,0 0,1 0,0 0,0 0,0-1,0 1,1-1,0 0,-1 0,2 0,-1-1,0 1,1-1,-1 0,1 0,0-1,0 0,0 1,0-2,1 1,-1 0,0-1,1 0,-1 0,1-1,-1 0,1 0,-1 0,1 0,-1-1,1 0,-1 0,0-1,1 1,-1-1,0-1,43-29,-25 18</inkml:trace>
  <inkml:trace contextRef="#ctx0" brushRef="#br0" timeOffset="1046.443">2202 852,'-40'20,"14"-10,0 2,1 1,1 1,0 1,1 1,1 1,0 1,2 1,-16 18,34-33,0 0,0 0,0 0,1 0,0 0,0 1,0-1,0 0,1 1,0-1,0 0,0 1,0-1,1 0,-1 0,1 1,0-1,0 0,1 0,-1 0,1 0,0 0,0 0,1-1,-1 1,1 0,-1-1,1 0,0 0,0 0,1 0,-1 0,1-1,-1 1,1-1,0 0,0 0,0 0,0-1,0 0,0 1,0-1,0-1,1 1,-1 0,0-1,2 0,11 2,0-1,-1-1,1 0,0-1,0-1,-1 0,1-1,-1-1,0-1,0 0,0-1,-1-1,0 0,0-1,1-2,1 0,-1 1</inkml:trace>
  <inkml:trace contextRef="#ctx0" brushRef="#br0" timeOffset="1662.91">2484 1078,'10'7,"-1"0,1-1,0 0,0 0,1-1,0-1,0 0,0 0,0-1,0 0,1-1,-1-1,1 0,-1 0,1-1,0 0,-1-1,1-1,-1 0,1 0,-1-1,0-1,0 1,0-2,0 0,-1 0,0-1,0 0,6-5,-7 1,1-1,-1 1,0-2,-1 1,-1-1,0 0,0-1,-1 0,-1 0,1-2,-5 10,1 1,-1-1,0 1,-1-1,1 0,-1 0,0 0,0 1,0-1,0 0,-1 0,0 1,0-1,0 0,-1 1,0-1,0 1,0 0,0-1,0 1,-1 0,0 0,0 1,0-1,0 1,-1-1,1 1,-1 0,0 0,0 1,-1-1,-1 0,0 0,0 1,-1 0,1 0,-1 1,1 0,-1 0,0 0,0 1,1 0,-1 0,0 1,1 0,-1 0,0 0,1 1,0 0,-1 0,1 1,0 0,0 0,0 0,1 1,-1 0,1 0,0 0,0 1,0 0,0-1,1 2,0-1,0 0,0 1,1 0,0 0,0 0,1 0,-1 1,1-1,1 1,-1-1,1 1,0 5,-3-4,2 1,-1-1,1 1,0 0,1 0,0 0,1 0,0 0,0 0,1 0,0 0,0 0,1 0,0 0,1-1,0 1,0-1,1 0,0 1,0-2,1 1,0 0,1-1,-1 0,1 0,1-1,-1 0,1 0,0 0,1-1,-1 0,1 0,7 3,-1-5,0 0,0 0,0-2,1 1,-1-2,0 0,0-1,0 0,1-1,-1 0,0-2,-1 1,1-2,-1 0,0 0,13-8,17-10,-2-3,0-1,-2-2,10-11,-15 14,-1-1,-1-2,-1-1,-2-2,-2-1,0-1,-2-1,-2-1,-2-1,-1-1,-1-1,-3-1,-1 0,-2-1,1-12,-10 37,0 0,-2 0,0-1,-1 1,0 0,-2-1,1 1,-2 0,-1 0,0 0,0 0,-2 0,-1-3,4 16,-1 0,1 0,0 0,-1 1,0-1,0 1,0-1,0 1,0 0,0 0,-1 0,1 0,0 1,-1 0,0-1,1 1,-1 0,0 1,1-1,-1 1,0 0,0-1,0 2,1-1,-1 0,0 1,0 0,1 0,-1 0,1 0,-1 0,1 1,-1-1,1 1,0 0,-1 0,1 1,0-1,1 1,-1-1,0 1,1 0,-1 0,1 0,-2 3,-13 18,1 0,1 1,1 1,2 0,0 1,2 0,1 1,1 0,1 1,1-1,2 1,0 22,1-28,0 1,2 0,1-1,0 1,2 0,1-1,1 1,1-1,1 0,1 0,0-1,2 1,1-2,1 0,0 0,2-1,0 0,2-1,0-1,1 0,0-1,2-1,0 0,0-1,16 8,-11-9,1-1,1-1,-1-1,2-1,0-1,20 4,-17-8</inkml:trace>
  <inkml:trace contextRef="#ctx0" brushRef="#br0" timeOffset="2565.64">3923 1163,'19'-14,"-1"0,0-1,-1-1,-1 0,-1-1,0-1,-1 0,-1-1,-1-1,8-18,-18 36,0-1,0 1,-1-1,1 1,-1-1,0 0,0 0,0 1,0-1,0 0,-1 0,1 0,-1 0,0 0,0 0,0 0,0 0,-1 0,1 0,-1 0,1 0,-1 0,0 1,0-1,-1 0,1 1,0-1,-1 0,0 1,0 0,1-1,-1 1,0 0,-1 0,1 0,0 0,-1 0,1 1,-1-1,1 1,-1-1,0 1,-1 0,-3-1,0 1,0 0,0 1,0 0,0 0,0 0,0 1,0 0,1 0,-1 1,0 0,0 0,1 0,0 1,-1 0,1 1,0-1,0 1,1 0,-1 0,1 1,0 0,0 0,1 0,-1 0,1 1,0 0,-1 2,-2 3,1 1,0 0,1 0,0 1,0-1,2 1,-1 0,2 1,0-1,0 0,1 1,1-1,0 0,2 7,-1-11,0 0,1 0,0-1,1 1,0 0,1-1,-1 0,1 0,1 0,0 0,0-1,0 0,1 0,0 0,0 0,1-1,0 0,0-1,0 0,1 0,0 0,0-1,0 0,0 0,3 0,6 2,-1-1,1 0,0-1,0-1,0 0,1-1,-1-1,0-1,1-1,-1 0,1-1,-1-1,0 0,0-2,-1 0,1 0,-1-2,4-2,8-3,-1-2,-1 0,0-2,-1-1,-1-1,-1-1,0-1,-1-1,-1 0,-2-2,0-1,-1 0,-1-2,-10 16,-1 0,0-1,0 0,-1 0,0 0,-1 0,-1-1,1 0,-2 0,0 0,0 0,-1 0,-1 0,0 0,-1-1,0 0,0 10,0-1,0 1,0 0,-1 0,0 0,1 0,-1 0,0 0,0 0,-1 0,1 1,-1-1,1 1,-1 0,0 0,0 0,0 0,0 0,0 1,0-1,0 1,0 0,-1 0,1 0,0 0,-1 1,1-1,-1 1,1 0,-1 0,1 0,-1 1,1-1,-1 1,1 0,-3 0,-5 2,-1 0,1 0,0 1,0 1,1 0,-1 0,1 1,0 0,0 1,-3 3,-21 36,34-45,0 0,-1 0,1 1,0-1,0 0,0 0,0 1,0-1,0 0,0 0,0 1,0-1,1 0,-1 0,0 0,1 1,-1-1,1 0,-1 0,1 0,0 0,0 0,-1 0,1 0,0 0,0 0,0 0,0-1,0 1,0 0,0-1,0 1,0 0,0-1,0 1,1-1,-1 0,0 1,0-1,0 0,1 0,-1 0,1 0,162 5,-95-9,-63 3,0 0,0 0,0 1,0-1,0 2,0-1,0 1,0-1,0 2,0-1,0 1,0-1,-1 2,1-1,-1 1,1-1,-1 2,0-1,0 0,-1 1,1 0,-1 0,1 1,-1-1,0 1,-1 0,1 0,-1 0,0 0,2 6,-2 1,-1 0,1 0,-2 0,0 1,-1-1,0 0,0 1,-1-1,-1 0,0 0,-1 0,-3 8,4-13,1 67,5-56</inkml:trace>
  <inkml:trace contextRef="#ctx0" brushRef="#br0" timeOffset="3243.407">5307 823,'-41'28,"1"2,1 1,2 2,2 1,1 2,-15 22,46-55,-2 1,1 0,0 1,0-1,0 1,0-1,1 1,0 0,0 0,0 1,1-1,0 1,0-1,0 1,0 0,1-1,0 1,0 0,1 0,0 0,0 0,0 0,1 5,4-7,0-1,0-1,0 1,0-1,0 1,0-1,1-1,-1 1,1-1,-1 0,1 0,0-1,-1 0,1 0,0 0,-1-1,1 1,0-1,-1-1,1 1,3-2,12-4,-1-1,-1 0,1-2,-1 0,-1-1,0-1,0-1,-2 0,5-6,68-46,-88 63,1 0,0 1,0-1,0 1,-1-1,1 1,1 0,-1 0,0 0,0 0,0 0,1 0,-1 0,0 1,1-1,-1 1,0 0,1 0,-1 0,0 0,1 0,-1 0,1 1,-1-1,0 1,1 0,-1-1,0 1,0 0,0 0,0 1,0-1,0 0,0 1,0-1,0 1,0-1,-1 1,1 0,-1 0,1 0,0 1,28 133,-29-130,1 0,0 0,0 0,1 0,0 0,0-1,0 1,0-1,1 0,0 0,0 0,0-1,1 1,0-1,-1 0,2 0,-1-1,0 0,1 0,-1 0,1 0,0-1,0 0,0 0,0 0,0-1,0 0,1 0,-1-1,0 0,0 0,1 0,-1-1,0 0,0 0,1-1,-1 1,0-1,4-2,104-80,-96 65,1-2,-2 0,-1 0,-1-2,0 0,6-16,1 1,0-4,-1 0,-3-2,-1 0,-2-1,-2 0,-3-1,-1-1,1-29,-7 51,6-31,-3-1,-2-1,-2 1,-3 0,-3-1,-8-44,-22 24,33 76,0 1,0-1,0 1,0 0,0-1,0 1,-1 0,1 0,0 0,-1 0,1 0,-1 0,1 0,-1 0,1 0,-1 1,1-1,-1 1,0-1,1 1,-1 0,0 0,1-1,-1 1,0 0,0 1,1-1,-1 0,0 0,1 1,-1-1,0 1,1-1,-1 1,1 0,-1-1,1 1,-1 0,1 0,-1 0,1 1,0-1,0 0,0 0,-1 1,1-1,0 0,-9 16,0 1,1-1,0 1,1 1,2 0,0 0,0 0,2 1,1-1,0 1,1 0,2 0,0 0,0 0,3 9,-3-16,1 47,3 0,2-1,3 1,3-2,7 20,114 313,-122-320,-12-70,0-1,0 1,0-1,0 0,0 1,0-1,0 0,0 0,0 1,0-1,0 0,0 0,0 0,0 0,0-1,0 1,0 0,0 0,0 0,0-1,1 1,-1 0,0-1,0 1,0-1,0 0,0 1,0-1,1 1,-1-1,0 0,1 0,-1 1,0-1,1 0,-1 0,-2-2,-13-9</inkml:trace>
  <inkml:trace contextRef="#ctx0" brushRef="#br0" timeOffset="3478.92">5702 683,'38'0,"37"0,10 0,1 0,-10 0,-8 0,-11 0,-10 0,-9 0,-5 0,-4 0,-3 0,1 0,-6 0</inkml:trace>
  <inkml:trace contextRef="#ctx0" brushRef="#br0" timeOffset="3628.876">6717 909,'-5'38,"-1"18,0 4,1-9</inkml:trace>
  <inkml:trace contextRef="#ctx0" brushRef="#br0" timeOffset="3905.462">6662 513,'0'0</inkml:trace>
  <inkml:trace contextRef="#ctx0" brushRef="#br0" timeOffset="4145.532">7084 683,'-10'35,"1"0,2 1,1 0,2 1,2-1,1 1,2-1,4 24,-4-53,0-1,0 0,0 0,1 0,0 0,0 0,1-1,-1 1,1-1,1 1,-1-1,1 0,0 0,0 0,0-1,0 0,1 1,0-2,0 1,0 0,0-1,1 0,-1 0,1-1,0 0,0 0,0 0,0 0,0-1,0 0,0 0,1-1,-1 0,0 0,0 0,0-1,1 0,-1 0,0-1,0 1,0-1,5-3,-3-1,-1 0,0-1,1 0,-2 0,1-1,-1 0,-1 0,1 0,-1-1,-1 0,1 0,-2 0,1 0,-1-1,-1 1,1-1,-2 0,1 0,-2 0,1 0,-1 0,-1 0,1 1,-2-1,1 0,-2 0,1 1,-1-1,-1 1,1-1,-2 1,0 0,3 4,0 1,-1-1,0 1,0-1,-1 1,1 0,-1 1,0-1,0 0,0 1,0 0,-1 0,1 0,-1 1,0-1,0 1,0 0,0 1,0-1,0 1,0 0,0 0,-1 1,1-1,0 1,-1 0,1 1,0-1,0 1,-1 0,1 1,0-1,0 1,0 0,0 0,1 0,-1 1,0 0,1 0,-1 1,-6 10</inkml:trace>
  <inkml:trace contextRef="#ctx0" brushRef="#br0" timeOffset="4497.911">7593 1049,'21'-35,"2"0,1 1,2 1,1 2,2 0,28-22,-57 52,0 0,1 0,-1 0,1 0,-1 0,1 1,-1-1,1 0,0 0,0 0,-1 1,1-1,0 0,0 1,0-1,-1 1,1-1,0 1,0-1,0 1,0 0,0-1,0 1,0 0,0 0,0 0,0 0,0 0,0 0,0 0,0 0,0 0,0 0,0 1,0-1,0 0,0 1,0-1,0 1,0-1,0 1,0-1,0 1,-1 0,1-1,0 1,0 0,-1-1,1 1,-1 0,1 0,0 0,-1 0,0 0,1 0,-1 0,1 0,-1 0,10 44,-10-37,2 1,-1-1,1 1,0-1,1 0,-1 0,2 0,-1 0,1 0,0-1,1 0,0 1,0-2,1 1,-1-1,1 1,1-2,4 4,1 0,0-1,1-1,1 0,-1-1,1 0,0-1,0-1,0 0,1-1,0-1,-1 0,1-1,0 0,0-1,0-1,-1 0,1-1,0-1,-1 0,0-1,1-1,-2 0,1-1,0 0,-1-1,-1-1,1 0,-1 0,0-2,-1 1,0-1,8-11,-3-4,-1-1,-1 0,-2-2,0 1,-2-2,-1 1,3-21,-4 2,-7 25</inkml:trace>
  <inkml:trace contextRef="#ctx0" brushRef="#br0" timeOffset="7565.142">0 1812,'379'-74,"-348"69,1 1,-1 1,1 2,0 1,-1 2,1 1,0 1,0 2,40 3,176 10,87-5,-133-12,137 25,102-43,-208 4,80 12,38 0,37-25,-1-4,233-2,459 32,-611-29,-177 9,216-45,-134 14,85-12,-232 31,-62 2,9 2,45 27,-219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88,'0'-4,"0"1,-1-1,1 0,-1 0,0 1,0-1,-1 0,1 1,-1-1,1 1,-1 0,0 0,-1-1,1 1,0 0,-1 1,0-1,1 0,-1 1,0 0,0-1,-1 1,1 0,0 1,-1-1,1 1,-1-1,1 1,-1 0,0 0,0 1,1-1,-1 1,-3 0,-4-1,0 0,1 1,-1 0,0 1,1 0,-1 1,0 0,1 0,0 1,-1 1,-8 4,7 0,1 1,0 0,0 1,1 0,0 0,1 1,1 0,-1 1,2 0,0 0,0 1,1 0,0 0,2 0,-1 1,2-1,-1 1,2 0,0 0,1 1,0-1,1 2,-1-11,0 1,1 0,0-1,0 1,0-1,1 1,-1-1,1 1,1-1,-1 1,1-1,0 0,0 1,0-1,1 0,0-1,0 1,0 0,1-1,-1 0,1 0,0 0,0 0,0 0,1-1,-1 0,1 0,0 0,0 0,0-1,0 0,1 0,-1 0,0-1,1 0,-1 0,1 0,0-1,-1 1,1-1,-1-1,2 1,9-5,1 0,-1-1,0-1,-1 0,0-1,0-1,0 0,-1-1,-1-1,1 0,10-13,100-134,-78 94,-45 65,0-1,0 0,0 1,0-1,0 1,0 0,0-1,0 1,0 0,0 0,0 0,-1-1,1 1,0 0,-1 0,1 0,0 0,-1 0,0 0,1 0,-1 1,1-1,-1 0,0 0,0 0,0 0,0 0,1 1,-2-1,1 0,0 0,0 0,0 0,0 0,-1 1,1-1,1 7,0 3,1 0,1 0,-1 0,1-1,1 1,0-1,1 0,0 0,0 0,1-1,1 0,-1 0,1 0,1-1,-1 0,1 0,1-1,0 0,0-1,0 0,1 0,-1-1,7 2,2-3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1,'5'0,"11"0,7 0,6 0,1 0,1 0,0 0,0 0,-1 0,-1 0,0 0,0 0,-1 0,-10 0,-7 5,-11 1,-5 1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 0,-5 0,-7 0,-8 0,-13-5,-11-1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1 306,'94'-26,"2"4,1 4,65-2,-161 20,8-2,1 1,0 1,-1-1,1 2,0-1,-1 1,1 1,0 0,-1 0,7 3,-17-5,1 0,0 0,-1 0,1 0,-1 0,1 1,0-1,-1 0,1 0,0 0,-1 0,1 0,0 1,-1-1,1 0,0 0,-1 1,1-1,0 0,-1 0,1 1,0-1,0 0,-1 1,1-1,0 1,0-1,0 0,0 1,0-1,-1 0,1 1,0-1,0 1,0-1,0 0,0 1,0-1,0 1,0-1,0 0,0 1,1-1,-1 1,0-1,0 0,0 1,0-1,1 0,-1 1,0-1,0 0,1 1,-1-1,0 0,0 1,-40 2,28-5,-1 0,1-1,-1-1,1 0,0-1,1 0,-1-1,1 0,0 0,0-2,1 1,0-1,0-1,1 0,0 0,1 0,-7-11,10 12,0 0,1 0,1-1,-1 1,1-1,1 0,-1 1,1-1,1 0,-1-9,1-6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87,'43'0,"39"-5,9-6,0-2,-7 2,-8-2,-11 1,-8 3,-9 3,-7 2,-7 2,-3 1,-3 1,-6 1</inkml:trace>
  <inkml:trace contextRef="#ctx0" brushRef="#br0" timeOffset="532.791">310 397,'-21'13,"-1"0,2 1,0 1,0 1,2 1,0 1,1 0,0 1,-13 21,28-37,1 0,-1 0,0 0,1 0,-1 0,1 0,0 0,0 1,0-1,1 1,-1-1,1 1,0-1,0 0,0 1,0-1,0 1,1-1,0 1,0-1,0 0,0 1,0-1,0 0,1 0,0 0,0 0,-1 0,2 0,-1-1,0 1,0-1,1 1,0-1,-1 0,1 0,0 0,0 0,0 0,0-1,0 0,1 1,-1-1,0 0,1-1,-1 1,1 0,11 0,0-1,0 0,0-1,0 0,0-2,0 1,0-2,-1 0,0-1,0 0,0-1,0 0,-1-2,0 1,-1-2,0 1,0-2,0 1,-1-2,-1 1,0-2,-1 1,0-1,0-1,-1 0,-1 0,5-12,-2 7,-2-1,0 0,-1-1,-1 1,-1-1,0-1,-2 1,0 0,-2-1,0 0,-2-7,1 19,1 6,0-1,0 1,-1-1,1 1,-1-1,0 1,0-1,0 1,-1-1,1 1,-1-1,0 1,0-1,0 1,0 0,-1 0,1-1,-1 1,0 0,0 0,0 0,0 1,0-1,-1 1,0-1,1 1,-1 0,0-1,0 1,0 1,0-1,0 0,0 1,-1 0,1 0,-2-1,1 2,0 0,0 0,1 1,-1-1,0 1,0 0,0 0,1 0,-1 0,0 1,1-1,-1 1,1 0,0 0,-1 0,1 1,0-1,0 1,1 0,-1-1,0 1,1 1,0-1,0 0,0 0,-2 4,-33 101,35-98,-2 1,2 1,-1 0,2 0,0 0,0 0,1 0,0 0,1 0,1 0,0 0,0 0,1-1,1 1,0-1,0 0,1 0,1 0,0 0,0-1,1 0,0-1,1 1,6 5,-9-9,1 0,1 0,-1-1,1 0,0 0,0 0,1-1,-1 0,1 0,0-1,0 0,0-1,0 0,0 0,1 0,-1-1,8 0,7-1</inkml:trace>
  <inkml:trace contextRef="#ctx0" brushRef="#br0" timeOffset="869.145">931 200,'-19'38,"-3"2,1 1,3 1,1 0,2 2,2-1,-5 35,17-74,1 1,-1 0,1-1,-1 1,1 0,0 0,1-1,0 1,-1 0,1-1,1 1,-1 0,1-1,-1 1,1-1,1 0,-1 0,1 0,-1 0,1 0,0 0,0-1,1 1,-1-1,1 0,0 0,0-1,0 1,0-1,0 1,0-1,1-1,-1 1,1 0,-1-1,1 0,6 1,0 0,0-1,0 0,-1-1,1 0,0-1,0 0,0-1,0 0,-1-1,1 0,-1 0,0-1,9-5,-3 0</inkml:trace>
  <inkml:trace contextRef="#ctx0" brushRef="#br0" timeOffset="1113.098">790 454,'34'-5,"35"-1,10-1,-3 2,-15 2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195 746,'-1'-1,"0"0,0 0,-1 0,1 1,-1-1,1 0,-1 1,1-1,-1 1,1-1,-1 1,1-1,-1 1,1 0,-1 0,0 0,1 0,-1 0,1 0,-1 1,1-1,-1 0,0 1,1-1,-1 1,1 0,0-1,-1 1,1 0,0 0,-1 0,1 0,0 0,0 0,0 0,0 0,0 1,0-1,0 1,-11 6,0 0,1 1,0 1,1 0,0 0,1 1,0 0,1 1,0 0,0 0,2 1,-1 0,2 0,0 0,-3 11,8-21,0 0,0 0,0 0,0 1,1-1,-1 0,1 0,0 0,0 0,0 0,0 0,0 0,1 0,-1-1,1 1,0 0,0-1,0 0,0 1,0-1,1 0,-1 0,1 0,-1 0,1 0,0-1,0 1,-1-1,1 0,0 0,0 0,0 0,0 0,1-1,-1 0,113 4,-93-11,-1-1,0-1,0-1,-1 0,0-2,-1-1,0 0,-1-2,-1 0,0-1,-1 0,4-7,-1 1,-1-1,0 0,-2-1,-1-1,-1 0,-1-2,-9 14,0 1,0-1,-1 0,-1-1,0 1,-1 0,-1-1,0 0,-1 1,0-1,-1 1,0-1,-1 1,-1-1,-3-10,4 16,-1 0,0 1,0-1,0 1,-1-1,0 1,0 0,-1 1,0-1,0 1,0 0,-1 0,0 0,0 1,0 0,-1 0,0 1,0 0,0 0,-1 1,1-1,-1 2,1-1,-1 1,0 0,-7 0,8 1,0 1,0 1,0-1,0 1,0 1,0-1,0 1,1 0,-1 1,0-1,1 1,0 1,0-1,0 1,0 0,0 0,1 1,0 0,0 0,0 0,0 0,1 1,0 0,0 0,1 0,0 0,0 1,0-1,1 1,-1 0,2-1,-1 1,0 4,-2 1,0 1,0 0,1 0,0 0,2 1,-1-1,2 0,-1 1,2-1,0 0,1 1,0-1,1 0,0 0,1 0,0 0,1-1,1 0,0 0,1 0,0-1,0 0,1 0,7 7,145 93,-119-98,-20-9</inkml:trace>
  <inkml:trace contextRef="#ctx0" brushRef="#br0" timeOffset="382.084">845 548,'1'57,"3"-1,2 1,3-1,2 0,3 1,3-11,-17-46,1 1,-1 0,0-1,0 1,1 0,-1-1,0 1,1 0,-1-1,1 1,-1-1,1 1,-1-1,1 1,-1-1,1 1,0-1,-1 0,1 1,-1-1,1 0,0 1,-1-1,1 0,0 0,0 0,-1 1,1-1,0 0,-1 0,1 0,0 0,0 0,-1-1,1 1,0 0,-1 0,1 0,0-1,-1 1,1 0,0-1,-1 1,1 0,-1-1,1 1,0-1,-1 1,1-1,-1 1,1-1,-1 1,0-1,1 0,-1 1,0-1,1 0,-1 1,0-1,0 0,1 0,67-155,30-5,-87 143</inkml:trace>
  <inkml:trace contextRef="#ctx0" brushRef="#br0" timeOffset="802.686">788 266,'408'-33,"-394"31,55-19,-69 19,0 0,0 1,-1-1,1 1,-1-1,1 1,-1-1,1 1,-1-1,0 1,0 0,0-1,0 1,0 0,0 0,0 0,0 0,0-1,0 2,-1-1,1 0,0 0,-1 0,1 1,-1-1,1 0,-1 1,-1-1,0 0,-23-14,17 12,0-1,0 1,0-2,1 1,0-1,0-1,0 1,0-1,1-1,0 1,0-1,1 0,0-1,0 0,1 0,0 0,0 0,1-1,0 0,-2-7,7-2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4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1 282,'39'-9,"0"1,0 2,1 2,0 2,0 1,17 3,-38-2,178 28,-85-27,-88-1</inkml:trace>
  <inkml:trace contextRef="#ctx0" brushRef="#br0" timeOffset="262.584">198 424,'34'5,"20"1,6 0,-2-1,-6-2,-8 0,-6-2,-5-1,-2-5,-3-1,-6 0</inkml:trace>
  <inkml:trace contextRef="#ctx0" brushRef="#br0" timeOffset="676.894">622 1,'-1'2,"1"0,0 0,0 1,0-1,0 0,0 0,0 0,1 1,-1-1,1 0,0 0,-1 0,1 0,0 0,0 0,0 0,1 0,-1 0,0-1,1 1,-1 0,1-1,-1 1,2 0,129 69,-108-61,7 3,-1 1,0 1,-1 1,0 2,5 6,-31-21,0-1,-1 1,0 0,0 0,0 0,0 0,0 0,0 1,-1-1,0 0,1 1,-1-1,-1 1,1-1,0 1,-1 0,0-1,0 1,0 0,0-1,0 1,-1-1,0 1,0 0,0-1,0 1,0-1,-1 0,1 1,-1-1,0 0,0 0,0 0,0 0,-1-1,1 1,-1-1,0 1,0-1,0 0,-2 2,-121 100,98-85,2 1,1 2,0 0,1 2,-1 4,10-6,3-2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1 335,'93'-22,"-50"10,-1 1,1 3,0 1,1 2,-1 2,1 2,12 3,-18 9,-38-11,-1 0,1 0,-1 0,1 0,-1 0,1 0,0 0,-1 0,1 1,-1-1,1 0,0 0,-1 0,1 1,-1-1,1 0,0 0,-1 1,1-1,0 0,-1 1,1-1,0 0,0 1,0-1,-1 1,1-1,0 0,0 1,0-1,0 1,-1-1,1 1,0-1,0 0,0 1,0-1,0 1,0-1,0 1,0-1,1 1,-1-1,0 0,0 1,0-1,0 1,1-1,-1 0,0 1,0-1,1 1,-1-1,0 0,0 1,1-1,-1 0,0 0,1 1,-1-1,1 0,-1 0,1 1,-13 1,0-1,0 0,0-1,0 0,0 0,0-2,0 1,0-1,1-1,-1 0,1-1,0 0,0-1,0 0,0-1,1 0,0 0,0-1,1-1,0 0,0 0,1 0,-3-4,5 5,0-1,1 1,0-1,0-1,1 1,0 0,1-1,-1 0,2 0,-1 0,1 0,1 0,-1-1,2 1,-1 0,1-1,1 1,0-1,0 1,9-8,3 4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4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485 135,'-17'-8,"-1"1,0 0,-1 1,1 1,-1 1,0 0,0 2,0 0,-1 1,1 1,-18 3,23 0,1 2,0-1,1 2,-1 0,1 0,0 1,1 1,0 0,0 0,0 1,1 1,1 0,0 0,0 1,1 0,0 0,1 1,0 0,1 0,0 2,1-6,1-1,0 1,1 0,0 0,0 1,1-1,0 1,0-1,1 1,0 0,0-1,1 1,1 0,-1 0,1-1,1 1,-1 0,2-1,-1 1,1-1,0 0,1 0,3 5,-4-11,0 1,0-1,1 0,-1 0,1 0,0-1,-1 1,1-1,0 0,0 0,0 0,0 0,0-1,0 0,0 0,0 0,0 0,0 0,0-1,0 0,0 0,-1 0,1 0,4-2,87-46,-72 30,0-1,-1 0,-1-2,-1-1,9-13,17-18,122-176,-149 210,-9 38,-57 170,38-159,2-10,1 1,1 0,0 1,1-1,2 1,0 0,1-1,1 1,1 0,2 14,4-11</inkml:trace>
  <inkml:trace contextRef="#ctx0" brushRef="#br0" timeOffset="532.68">1022 276,'-182'233,"171"-219,1 0,0 1,1 1,1 0,1 0,0 0,-3 13,9-28,0 0,1 0,-1 0,1 0,-1 0,1 0,-1 0,1 0,0 0,-1 0,1 0,0 0,0 0,0 0,0 0,0 0,0 0,0 0,0 0,0 0,1 0,-1 0,0 0,1 0,-1 0,0 0,1 0,0 0,-1 0,1 0,-1 0,1 0,0-1,0 1,-1 0,1 0,0-1,0 1,0-1,0 1,0-1,0 1,0-1,0 1,0-1,0 0,0 0,0 0,0 1,0-1,0 0,0 0,0 0,0 0,1-1,-1 1,0 0,0 0,0-1,0 1,0-1,0 1,0-1,-1 1,1-1,0 1,0-1,0 0,0 1,-1-1,77-93,-43 43,137-168,-171 218,0 0,1 0,-1 0,0 0,1 0,-1 0,0 0,1 1,0-1,-1 0,1 0,-1 0,1 0,0 1,0-1,-1 0,1 0,0 1,0-1,0 1,0-1,0 1,0-1,0 1,0 0,0-1,0 1,0 0,0 0,0 0,0-1,0 1,0 0,0 1,0-1,0 0,0 0,0 0,0 1,0-1,0 0,0 1,0-1,0 1,0-1,0 1,0-1,-1 1,1 0,0-1,0 1,-1 0,1 0,0 0,-1 0,1-1,-1 1,1 0,15 194,36-63,-42-93,-12-24</inkml:trace>
  <inkml:trace contextRef="#ctx0" brushRef="#br0" timeOffset="785.934">881 502,'34'0,"15"0,5 0,-3 0,-4-5,-11-1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0.38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1 512,'33'-14,"-1"-2,-1 0,0-3,-1 0,-1-2,-1-1,-1-1,1-4,38-61,-64 85,0-1,0 0,-1 1,1-1,-1 0,0 0,0 0,-1 0,1 0,-1 0,0 0,0 0,0 0,0 0,-1 1,1-1,-1 0,0 0,0 0,-1 0,1 1,-1-1,0 0,0 1,-2-3,2 4,0 0,0 0,0 0,0 0,0 1,0-1,-1 1,1 0,0-1,-1 1,1 0,-1 0,0 1,1-1,-1 0,0 1,1 0,-1 0,0 0,0 0,1 0,-1 0,0 0,1 1,-1 0,0-1,1 1,-1 0,1 0,-1 1,1-1,0 0,-2 2,-71 59,62-48,0 1,1 1,0 0,1 1,1 0,1 0,0 1,2 0,-2 6,8-20,0 1,0-1,1 1,0-1,0 1,0 0,0-1,1 1,-1-1,1 1,0-1,1 0,-1 1,1-1,0 0,0 0,0 0,0 0,1 0,0 0,0-1,0 0,0 1,0-1,1 0,-1 0,1-1,0 1,0-1,0 0,0 0,4 2,2 0,0 0,0-1,0 0,1-1,-1 0,1 0,-1-1,1-1,0 1,-1-2,1 0,0 0,8-2,8-8,0 0,-1-2,0-1,-1-1,-1-1,-1-1,0-1,-1-1,-1-1,-1-1,0 0,-2-2,-1 0,10-18,-18 28,0 0,-1-1,0 0,-2-1,1 0,-2 0,0 0,0 0,-2-1,1-8,-4 21,0 1,0-1,0 1,-1 0,1-1,-1 1,0-1,1 1,-1 0,0-1,0 1,-1 0,1 0,0 0,-1 0,1 0,-1 0,0 1,0-1,0 0,0 1,0-1,0 1,0 0,0 0,0 0,0 0,-1 0,1 0,0 0,-1 1,1-1,-1 1,1 0,-1 0,1 0,-1 0,1 0,-1 0,1 1,0-1,-1 1,1-1,0 1,-1 0,1 0,0 0,0 1,0-1,0 0,0 1,-1 0,-6 4,0 1,1 0,-1 1,1 0,1 0,0 0,0 1,1 1,-6 8,10-15,0 0,0 0,1 1,-1-1,1 0,0 1,0-1,0 1,0 0,1-1,-1 1,1-1,0 1,0 0,0-1,0 1,1 0,0-1,-1 1,1-1,1 1,-1-1,0 1,1-1,0 0,0 0,0 0,0 0,0 0,0 0,3 1,3 2,1 0,-1-1,1 0,0-1,1 0,-1-1,1 0,-1 0,1-1,0 0,0 0,0-1,0-1,0 0,0 0,1-1,77 8,-85-7,0 1,0 0,0 0,0 0,0 0,0 1,-1-1,1 1,0 0,-1 0,1-1,-1 2,0-1,1 0,-1 0,0 1,0-1,-1 1,1 0,0-1,-1 1,0 0,0 0,0 0,0 0,0 0,0 0,-1 0,1 0,-1 1,0-1,0 0,0 0,-1 0,1 0,-1 0,1 1,-1-1,0 0,0 0,-1 1,-66 152,62-138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1,'10'0,"12"0,8 0,4 0,0 0,-1 4,0 2,-2 0,-2-1,1-1,-2-2,0-1,0-1,0 0,-4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12,'44'0,"18"0,4 0,-5 0,-7 0,-9 0,-6 0,-6 0,-8-5,-9-1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1 324,'90'-18,"190"6,-224 13,28 16,-137-53,31 24,0-1,1-2,1 0,1-1,0-1,1 0,0-2,2 0,0 0,2-2,0 0,-3-8,9 5,6 5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0 227,'5'4,"6"3,6-1,6-1,2-2,8-1,2-1,1 0,-2-1,3 0,1-1,-2 1,-2-5,-2-1,-2 0,-1 1,-5-4,-8 1</inkml:trace>
  <inkml:trace contextRef="#ctx0" brushRef="#br0" timeOffset="247.257">198 1,'0'38,"0"32,0 9,0-4,0-10,0-12,0-9,0-8,0-5,4-8,3-8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0,'-43'4,"0"1,1 2,-1 2,2 1,-25 11,61-19,-22 6,1 1,0 1,1 1,0 1,1 2,0 0,-4 5,19-12,0 1,0-1,1 2,0-1,1 1,0 0,0 1,1-1,0 1,0 1,2-1,-1 1,1 0,1 0,0 0,0 0,1 1,0 4,5 105,-2-117,0 0,0 0,1 0,-1 0,1-1,0 1,0-1,0 1,1-1,-1 0,1 0,-1 0,1 0,0 0,0 0,1-1,-1 0,0 1,1-1,0-1,-1 1,1 0,0-1,0 0,0 0,0 0,0 0,0-1,8 1,0 0,0-1,1-1,-1 0,0 0,0-2,0 1,0-2,0 1,-1-2,0 1,1-2,-2 1,1-1,8-7,139-123,-135 112,-1 0,-2-1,0-1,-1 0,-2-2,-1 0,-1-1,-2 0,1-5,-4 21,-10 44,0-22,-2 312,3-313,-1 1,2-1,-1 0,1 1,0-1,1 0,0 0,0-1,1 1,0-1,1 1,2 3,9 7</inkml:trace>
  <inkml:trace contextRef="#ctx0" brushRef="#br0" timeOffset="567.207">1049 311,'-61'78,"3"3,-34 66,63-78,29-69,0 1,0-1,1 1,-1-1,0 1,1-1,-1 0,0 1,1-1,-1 1,0-1,1 0,-1 1,1-1,-1 0,0 1,1-1,-1 0,1 0,-1 1,1-1,-1 0,1 0,-1 0,1 0,0 0,-1 0,1 0,-1 0,1 0,-1 0,1 0,-1 0,1 0,-1 0,1 0,-1-1,1 1,-1 0,1 0,-1-1,1 1,-1 0,1-1,-1 1,0 0,1-1,-1 1,0 0,1-1,-1 1,0-1,1 1,-1-1,0 1,0-1,1 1,-1-1,0 1,0-1,0 1,0-1,0 1,0-1,0 0,0 1,0-1,188-267,-41 81,-147 186,1 0,-1 0,0 0,1 0,-1 0,1 0,-1 0,1 0,-1 0,1 0,0 0,-1 0,1 0,0 0,0 1,0-1,-1 0,1 1,0-1,0 0,0 1,0 0,0-1,0 1,0-1,0 1,1 0,-1 0,0 0,0-1,0 1,0 0,0 0,0 1,0-1,1 0,-1 0,0 0,0 1,0-1,0 1,0-1,0 1,0-1,0 1,0-1,0 1,-1 0,1 0,0-1,0 1,-1 0,1 0,0 0,-1 0,1 0,-1 0,1 0,-1 0,1 0,-1 0,0 0,11 230,39-124,-51-107,1 0,0 0,-1 0,1 0,0 1,-1-1,1 0,0 0,-1 0,1 0,0 0,-1 1,1-1,0 0,-1 0,1 0,0 1,-1-1,1 0,0 1,0-1,0 0,-1 0,1 1,0-1,0 0,0 1,0-1,-1 0,1 1,0-1,0 1,0-1,0 0,0 1,0-1,0 0,0 1,0-1,0 0,0 1,0-1,1 1,-1-1,0 0,0 1,0-1,0 0,1 1,-1-1,0 0,0 0,1 1,-1-1,0 0,0 0,1 1,-1-1,0 0,1 0,-1 1,-28-16,27 14,-27-16,-147-72,119 71,43 19</inkml:trace>
  <inkml:trace contextRef="#ctx0" brushRef="#br0" timeOffset="832.758">1839 142,'-34'39,"-25"36,-7 10,2-4,7-12,14-12,10-11,9-9,5-11,5-4,6-2,3-4</inkml:trace>
  <inkml:trace contextRef="#ctx0" brushRef="#br0" timeOffset="1088.28">1951 311,'-14'34,"-10"20,0 6,3-2,6-7,5-6,-1-12,2-6,3-8</inkml:trace>
  <inkml:trace contextRef="#ctx0" brushRef="#br0" timeOffset="1538.819">1895 340,'7'-5,"0"1,0 0,1 0,-1 1,1 0,0 0,0 1,0 0,0 1,0 0,1 0,-1 0,0 1,1 0,-1 1,0 0,0 0,0 1,1 0,6 3,-13-3,-1 0,0 0,1 1,-1-1,0 0,0 0,0 1,0-1,-1 1,1-1,-1 1,1-1,-1 1,0-1,0 1,0-1,0 1,-1-1,1 1,-1-1,1 1,-1-1,0 0,0 1,0-1,0 0,0 0,-1 0,1 1,-1-1,1 0,-1-1,0 1,1 0,-1 0,0-1,0 1,-1-1,1 0,-2 1,-18 27,22-27,0 0,0 1,0-1,0 0,0 0,1 0,-1 0,1 0,-1 1,1-1,0 0,0 0,0-1,0 1,0 0,1 0,-1 0,0-1,1 1,-1-1,1 1,0-1,-1 1,1-1,0 0,0 0,0 0,0 0,0 0,0-1,0 1,0 0,0-1,0 0,1 1,-1-1,0 0,0 0,0 0,1-1,25 11,-24-8,-1-1,1 1,0 0,-1 0,1 0,-1 1,0-1,1 1,-1 0,0 0,-1 0,1 0,-1 0,1 1,-1-1,0 1,0 0,0-1,-1 1,1 0,-1 0,0 0,0 0,-1 0,1 0,-1 0,0 0,0 1,0-1,0 0,-1 0,0 0,0 0,0 0,0 0,0 0,-2 1,0 4,-1-1,0 1,-1-1,0 0,0-1,-1 1,0-1,0 0,-1 0,0-1,0 0,0 0,-1-1,0 0,0 0,0-1,-1 0,1 0,-1-1,0 0,0-1,-1 0,-66-4,57-5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0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1 264,'380'-1,"-288"-13,54 3,-146 11,0-1,-1 1,1-1,0 1,0 0,-1-1,1 1,0-1,0 1,0-1,0 1,-1-1,1 1,0-1,0 1,0-1,0 1,0-1,0 1,1-1,-1 1,0-1,0 1,0-1,0 1,1-1,-1 1,0-1,0 1,1 0,-1-1,0 1,1-1,-1 1,0 0,1-1,-1 1,1 0,-1-1,0 1,1 0,-1 0,1 0,-1-1,1 1,-1 0,1 0,-5-5,-152-138,106 87,39 41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04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450 101,'0'-4,"-1"-1,1 1,-1 0,1-1,-1 1,-1 0,1 0,-1 0,1 0,-1 0,0 0,0 0,-1 1,1-1,-1 1,0-1,0 1,0 0,0 0,-1 0,1 1,-1-1,0 1,1 0,-1 0,0 0,0 0,0 1,-1 0,1 0,0 0,-1 0,1 0,0 1,-1 0,1 0,0 0,-1 1,1-1,0 1,-1 0,1 0,-4 2,-12 4,1 0,0 2,0 0,1 1,0 1,0 1,1 0,1 1,0 1,1 1,1 0,0 0,1 2,-1 1,7-4,0 0,1 0,0 1,1-1,1 1,1 0,-2 14,-1-1,3-21,1 1,0-1,0 1,1-1,0 1,0 0,1 0,0-1,0 1,0 0,1-1,1 1,-1 0,1-1,1 1,-1-1,1 0,1 0,-1 0,1 0,0-1,1 1,-1-1,1 0,1 0,-1-1,1 0,0 0,0 0,0-1,1 1,-1-1,1-1,0 0,2 1,8-4,0 0,1-1,-1-1,0-1,0-1,0 0,-1-1,1 0,-1-2,0 0,-1 0,1-2,-2 0,1-1,-1 0,-1-1,0 0,0-1,-1-1,10-13,-3 6,0-1,-2-1,0 0,-1-2,-2 0,0 0,-2-1,0-1,-2 0,-1 0,-1-1,-1-1,-29 95,17-25,1 0,2 0,2 1,3 22,-2-49,1-1,0 0,1 0,1 0,0 0,1 0,1-1,0 0,1 0,0-1,1 1,0-2,6 7,0-6</inkml:trace>
  <inkml:trace contextRef="#ctx0" brushRef="#br0" timeOffset="270.292">958 355,'-4'38,"-3"23,1 5,1-3,1-8,2-14</inkml:trace>
  <inkml:trace contextRef="#ctx0" brushRef="#br0" timeOffset="787.833">902 326,'30'-5,"-16"1,2 1,-1 0,0 1,0 1,1 1,-1 0,0 0,1 2,-1 0,0 1,11 3,-24-5,-1 0,0 1,0-1,1 0,-1 1,0-1,0 1,0-1,-1 1,1 0,0-1,-1 1,1 0,-1 0,1-1,-1 1,0 0,0 0,1 0,-1-1,-1 1,1 0,0 0,0-1,-1 1,1 0,-1 0,1-1,-1 1,0 0,0-1,0 1,0-1,0 1,0-1,0 1,0-1,0 0,-1 0,1 1,-1-1,1 0,-1 0,1 0,-1-1,1 1,-2 0,-14 22,16-20,0-1,0 1,0 0,0 0,1-1,-1 1,1 0,0 0,0 0,0 0,0 0,0 0,0-1,1 1,0 0,-1 0,1 0,0-1,1 1,-1 0,0-1,1 1,-1-1,1 0,0 1,0-1,0 0,0 0,0 0,0 0,1 0,-1-1,0 1,1-1,0 0,0 1,44 52,-45-49,0 0,0 0,-1-1,1 2,-1-1,0 0,0 0,-1 0,0 0,1 0,-2 1,1-1,-1 0,0 0,0 0,0 0,0 0,-1 0,0 0,0 0,-1 0,1-1,-1 1,0-1,0 0,0 0,-1 0,1 0,-1-1,0 1,0-1,0 0,-1 0,1-1,-1 1,-8 0,0-1,0 0,0 0,-1-2,1 1,0-2,0 0,-1 0,1-2,0 1,0-2,1 1,-1-2,-11-5,5-2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4:5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565 167,'-1'-1,"1"1,-1 0,1-1,-1 1,1 0,0 0,-1-1,0 1,1 0,-1 0,1-1,-1 1,1 0,-1 0,1 0,-1 0,1 0,-1 0,0 0,1 0,-1 0,1 0,-1 0,1 1,-1-1,1 0,-1 0,1 1,-1-1,1 0,-1 0,1 1,-1-1,1 0,-1 1,1-1,0 1,-1-1,1 1,0-1,-1 1,1-1,0 1,0-1,-1 1,1-1,0 1,0-1,0 1,0-1,0 1,0-1,0 1,0 0,0-1,0 1,0-1,0 1,0 0,-5 39,5-39,-41 378,-31 118,74-383,-2-114,0 0,0-1,1 1,-1-1,0 1,0 0,0-1,0 1,1 0,-1-1,0 1,0 0,1-1,-1 1,0 0,1 0,-1-1,0 1,1 0,-1 0,0 0,1-1,-1 1,0 0,1 0,-1 0,1 0,-1 0,0 0,1 0,-1 0,1 0,-1 0,0 0,1 0,-1 0,0 0,1 0,-1 0,1 0,-1 0,0 1,1-1,-1 0,0 0,1 0,-1 1,0-1,1 0,-1 0,0 1,0-1,1 0,-1 1,0-1,0 0,1 1,-1-1,0 0,0 1,4-16</inkml:trace>
  <inkml:trace contextRef="#ctx0" brushRef="#br0" timeOffset="484.514">227 364,'25'-22,"1"2,1 0,1 2,1 0,0 2,1 2,1 1,0 1,1 1,5 1,-22 4,0 1,1 0,0 1,0 1,0 0,0 1,0 1,0 0,0 2,1 0,-1 0,0 2,0 0,0 0,-1 2,8 3,-19-5,0 1,0 0,0 1,0-1,-1 1,0-1,0 1,0 0,0 0,-1 1,0-1,0 0,0 1,-1 0,1-1,-2 1,1 0,0-1,-1 1,0 0,-1 0,1-1,-1 1,0 0,0-1,-1 1,0-1,0 1,0-1,-1 0,1 0,-1 0,0 0,-1 0,1-1,-1 1,0-1,0 0,0 0,-4 2,-297 273,301-276,1 0,0 0,1 1,-1-1,0 1,1-1,0 1,0 0,0 0,0 0,1 0,-1 1,1-1,0 0,0 1,1-1,-1 1,1-1,0 0,0 1,1-1,-1 1,1-1,0 0,0 1,1-1,-1 0,1 0,0 0,0 0,0 0,0 0,1-1,0 1,0-1,0 0,0 1,78 62,-69-58,-1-1,0 2,0-1,-1 2,0-1,0 1,-1 1,-1-1,6 11,-13-19,-1-1,1 1,-1 0,1-1,0 1,0 0,0-1,-1 1,2-1,-1 1,0-1,0 0,0 1,1-1,-1 0,0 0,1 0,-1 0,1 0,0 0,-1 0,1-1,0 1,-1-1,1 1,0-1,-1 0,1 1,0-1,0 0,0 0,-1 0,1 0,0-1,0 1,0 0,-1-1,1 1,0-1,-1 0,1 1,1-2,9-7</inkml:trace>
  <inkml:trace contextRef="#ctx0" brushRef="#br0" timeOffset="1065.464">1017 1014,'15'-12,"0"-1,-1-1,-1 0,0 0,-1-1,0-1,-2 0,0-1,0 0,-2 0,0-1,-1 0,1-7,-6 23,-1-1,0 1,-1-1,1 1,0-1,-1 1,1-1,-1 0,0 1,0-1,0 0,0 1,-1-1,1 1,-1-1,1 0,-1 1,0-1,0 1,0 0,0-1,-1 1,1 0,0 0,-1-1,0 1,1 0,-1 1,0-1,0 0,0 0,0 1,-1-1,1 1,0 0,-1 0,1 0,0 0,-1 0,0 0,1 1,-1-1,1 1,-1-1,0 1,1 0,-1 0,1 1,-1-1,0 0,1 1,-1 0,1-1,-1 1,1 0,-2 1,-4 5,-1 0,1 1,0-1,1 2,0-1,1 1,-1 0,2 1,-1 0,1 0,1 0,0 0,0 0,1 1,0 0,1 0,0 0,1 0,0 3,-1-5,1 0,0 1,1-1,0 0,0 0,1 0,0 0,1 0,0 0,0 0,1 0,0 0,1-1,0 0,0 0,1 0,0 0,0 0,0-1,1 0,0 0,1-1,0 0,0 0,0 0,1-1,-1 0,1 0,0-1,1 0,-1-1,1 0,0 0,0-1,-1 0,2 0,-1-1,0 0,0-1,0 0,0 0,0-1,1 0,-1-1,0 0,4-1,20-14,0-1,0-1,-2-1,-1-2,0-2,-2 0,-1-2,0-1,-3-1,0-1,-1-3,-2 6,-1-1,-2 0,-1-2,-1 0,-2-1,-1 0,-1-1,-1-1,-2 1,-2-2,0 1,-2-1,-2 0,-1 0,-1 0,-3-17,2 47,0-1,1 1,-1 0,0 0,0 0,-1 0,1 0,-1 0,0 0,1 0,-1 0,-1 0,1 0,0 0,-1 0,1 0,-1 1,0-1,0 1,0-1,0 1,0 0,-1 0,1 0,-1 0,1 0,-1 1,0-1,0 1,1-1,-1 1,0 0,0 0,0 1,0-1,-1 0,1 1,0 0,0 0,0 0,0 0,0 0,0 1,-1-1,1 1,0 0,0 0,0 0,1 0,-2 1,-5 7,0 1,1 1,0-1,1 1,0 1,0-1,1 1,1 0,0 1,1-1,0 1,-1 9,1-11,-6 26,1 1,2-1,1 1,3 1,0-1,3 1,1-1,6 38,-4-58,0-1,1 1,1-1,1 0,0 0,1-1,1 1,0-2,1 1,1-1,0-1,11 12,-19-24,1 1,-1-1,1 1,0-1,0 0,0-1,0 1,0 0,1-1,-1 1,0-1,1 0,-1 0,1-1,-1 1,1-1,-1 0,1 1,-1-2,1 1,-1 0,1-1,-1 1,1-1,-1 0,1 0,-1-1,0 1,1-1,-1 1,1-2,15-9</inkml:trace>
  <inkml:trace contextRef="#ctx0" brushRef="#br0" timeOffset="1736.072">2145 788,'-32'18,"1"3,0 0,1 2,1 1,2 2,0 0,-12 19,37-43,0-1,0 1,0 0,0 0,1 0,-1 0,1 0,-1 1,1-1,0 0,0 1,0-1,0 0,0 1,1-1,-1 1,1 0,0-1,-1 1,1-1,0 1,1-1,-1 1,0 0,1-1,-1 1,1-1,0 1,0-1,0 0,0 1,0-1,1 0,-1 0,1 0,-1 0,1 0,0 0,0 0,0 0,0-1,0 1,0-1,2 2,7-2,-1-1,0 0,0 0,1-1,-1 0,0-1,0 0,0-1,0 0,0 0,-1-1,1 0,-1-1,0 0,0-1,1-1,4 0,146-110,-158 116,-1 1,1 0,0 0,-1 0,1 0,0 0,0 0,-1 0,1 0,0 1,-1-1,1 1,0 0,-1-1,1 1,-1 0,1 0,-1 0,0 0,1 0,-1 0,0 0,1 0,-1 1,0-1,0 0,0 1,0-1,0 1,-1-1,1 1,0-1,-1 1,1 0,-1-1,0 1,1 0,-1-1,0 1,0 0,0 0,0-1,0 1,0 0,-1-1,1 2,6 20,-5-20,1-1,-1 1,0 0,1-1,0 1,0-1,-1 0,1 1,1-1,-1 0,0 0,0 0,1-1,-1 1,1-1,0 1,-1-1,1 0,0 0,0 0,0 0,-1 0,1-1,0 1,0-1,0 0,0 0,0 0,0 0,0-1,0 1,0-1,0 0,0 0,0 0,6-1,-1-2,1 1,-1-1,0 0,0-1,0 0,-1 0,1 0,-1-1,0 0,0-2,161-199,-148 174,-1-1,-2 0,-1-1,-1-1,-2-1,-2 0,-2 0,-1-1,-1 0,-3 0,-1-1,-1 0,-3-11,-10-28,11 75,-1 1,1-1,-1 1,0-1,1 1,-1 0,0 0,0-1,-1 1,1 0,0 0,-1 0,0 0,1 0,-1 1,0-1,0 0,0 1,0-1,0 1,0 0,0 0,0 0,-1 0,1 0,0 0,-1 0,1 1,-1-1,-3 3,1 0,0 1,0 0,0 0,1 0,-1 0,1 1,-1-1,1 1,0 0,1 0,-1 1,1-1,0 1,0 0,0 0,0 0,1 0,0 0,0 1,1-1,-1 0,1 1,0 0,-8 31,1 1,1 0,3 0,1 1,1 0,3-1,4 31,0-24,2-1,2-1,2 1,2-2,2 0,9 18,24 50,-54-143,-3 16,-2 1</inkml:trace>
  <inkml:trace contextRef="#ctx0" brushRef="#br0" timeOffset="1989.545">2484 647,'38'0,"28"-5,6-1,-3 0,-9 1,-10 2,-9 0,-6 2,-9 1</inkml:trace>
  <inkml:trace contextRef="#ctx0" brushRef="#br0" timeOffset="2233.373">3104 844,'10'29,"3"9</inkml:trace>
  <inkml:trace contextRef="#ctx0" brushRef="#br0" timeOffset="2411.848">3133 364</inkml:trace>
  <inkml:trace contextRef="#ctx0" brushRef="#br0" timeOffset="2619.372">3359 477,'110'373,"-77"-267,-33-106,0 1,0 0,1-1,-1 1,1-1,-1 1,0 0,1-1,-1 1,1-1,-1 1,1-1,0 1,-1-1,1 0,-1 1,1-1,0 0,-1 0,1 1,0-1,0 0,-1 0,1 0,0 0,-1 0,1 0,0 0,-1 0,1 0,0 0,0 0,-1 0,1 0,0-1,-1 1,1 0,0 0,-1-1,1 1,-1-1,1 1,0 0,-1-1,1 1,-1-1,1 0,-1 1,0-1,1 1,-1-1,1 0,-1 1,0-1,0 1,1-1,-1 0,0 0,22-45,-20 42,93-198,-79 176,-2 2</inkml:trace>
  <inkml:trace contextRef="#ctx0" brushRef="#br0" timeOffset="2935.167">3867 844,'17'-16,"-1"-1,0 0,-2-1,0-1,-1 0,-1-1,0-1,-2 0,0 0,3-14,-12 33,-1 0,1 0,-1 0,1 0,-1 0,0 0,0 0,0 0,0 0,0 0,0 0,0 0,-1 0,1 0,-1 0,1 0,-1 0,0 0,0 1,0-1,0 0,0 0,0 1,-1-1,1 1,0-1,-1 1,1 0,-1-1,0 1,1 0,-1 0,0 0,0 0,0 0,1 1,-1-1,0 0,0 1,0-1,0 1,0 0,0 0,0 0,0 0,0 0,0 0,0 1,0-1,0 0,0 1,0 0,0-1,0 1,0 0,0 0,-1 1,-6 3,-1 1,1 0,0 0,0 1,1 0,0 0,0 1,1 0,0 1,0 0,1 0,0 0,1 1,0-1,0 1,1 1,0-1,1 0,0 1,1 0,0 0,1 0,0 0,0 0,2 0,-1 0,1 0,1-1,0 1,0 0,1 0,0-1,1 0,4 7,-4-10,0 0,1-1,0 0,0 0,1 0,0 0,0-1,0 0,1 0,0-1,-1 0,1 0,1 0,-1-1,1 0,-1-1,1 0,0 0,0 0,0-1,0 0,0-1,0 1,8-2,9 1</inkml:trace>
  <inkml:trace contextRef="#ctx0" brushRef="#br0" timeOffset="4085.131">4657 1098,'19'-76,"4"0,2 2,4 1,20-34,-46 100,0-2,0 0,0 1,1-1,0 1,1 0,0 0,0 1,1-1,0 1,0 1,0-1,1 1,0 0,0 0,1 1,0 0,0 0,0 1,0 0,8-2,-14 6,1 0,-1 0,1 1,-1-1,0 1,1-1,-1 1,0 0,1 0,-1 0,0 0,0 0,0 1,0-1,0 0,0 1,0 0,-1-1,1 1,0 0,-1 0,0 0,1 0,-1 0,0 0,0 1,0-1,0 0,-1 1,1-1,-1 0,1 1,-1 0,5 89,-5-78,-3 187,3-200,0 0,-1 1,1-1,0 0,0 0,0 0,0 0,0 1,0-1,0 0,0 0,0 0,1 1,-1-1,0 0,1 0,-1 0,1 0,-1 0,1 0,0 0,-1 0,1 0,0 0,0 0,-1 0,1-1,0 1,0 0,0 0,0-1,0 1,0-1,0 1,1-1,-1 1,0-1,0 0,0 0,0 1,1-1,-1 0,0 0,0 0,0 0,1 0,-1-1,0 1,0 0,0 0,0-1,0 1,1-1,-1 1,0-1,0 1,0-1,0 0,0 1,-1-1,1 0,0 0,0-1,94-107,98-81,-193 189,1-1,-1 1,1 0,0-1,0 1,0 0,0 0,0 0,0 0,0 0,0 0,0 0,0 0,0 0,1 1,-1-1,0 0,1 1,-1-1,0 1,1 0,-1-1,1 1,-1 0,1 0,-1 0,1 0,-1 0,0 0,1 0,-1 0,1 1,-1-1,1 0,-1 1,0-1,1 1,-1 0,0-1,0 1,1 0,-1 0,0 0,0 0,0 0,0 0,0 0,0 1,-18 101,2-57,11-37,0 0,0 0,1 1,1-1,-1 1,2 0,-1 0,1-1,1 1,0 0,0 0,1 0,0 0,3 8,6-1,3-5</inkml:trace>
  <inkml:trace contextRef="#ctx0" brushRef="#br0" timeOffset="7401.916">9766 985,'-19'-19,"-7"-16,2-7,4-1,11 2,6 3,9 4,9 2,5 2,6 1,2 6,1 2,1 4,0 6,-6 4</inkml:trace>
  <inkml:trace contextRef="#ctx0" brushRef="#br0" timeOffset="6854.795">8835 280,'32'-28,"-1"0,-1-3,-2 0,0-2,4-10,-3-27,-30 69,0 0,0 0,0 0,0-1,0 1,0 1,0-1,0 0,-1 0,1 0,0 1,-1-1,1 0,0 1,-1-1,1 1,-1 0,1-1,0 1,-1 0,1 0,-1 0,1 0,-1 0,1 0,-1 0,1 1,0-1,-1 0,1 1,-1-1,1 1,0 0,-1-1,1 1,0 0,0 0,0 0,0 0,0 0,0 0,0 0,0 0,-14 12,1 1,1 0,0 0,1 2,0-1,2 1,0 1,0 0,2 1,0-1,1 2,1-1,-4 18,-1 10,3 1,1 0,2 1,2 0,3-1,1 1,3 0,2-1,1 0,4 3,7 43,-6-37,-2 0,-3 1,-2 0,-2 38,-4-86,-1 0,1 0,-1 0,-1-1,0 1,0-1,0 1,-1-1,0 0,-1-1,0 1,0-1,-1 0,0 0,0 0,0-1,-1 0,0 0,0-1,0 0,-1 0,0-1,0 0,0 0,0-1,-1 0,1 0,-1-1,0 0,0 0,0-1,0-1,0 1,0-1,-6-2,10 2,0-1,0 0,0-1,0 0,0 1,0-2,0 1,0 0,1-1,-1 0,1 0,0 0,0-1,0 1,0-1,0 0,1 0,0-1,0 1,0 0,0-1,1 0,0 0,0 0,0 0,1 0,-1 0,1 0,0 0,1-1,-1 1,1 0,0-1,0 1,1 0,0 0,0-1,0 1,0 0,1 0,0 0,0 0,0 0,13-26,1 0,2 1,1 1,1 1,2 0,0 2,24-22,109-91,-57 77,-81 51</inkml:trace>
  <inkml:trace contextRef="#ctx0" brushRef="#br0" timeOffset="7139.066">9286 703,'-13'12,"1"0,0 1,1 0,0 0,1 2,1-1,0 1,1 0,0 1,2 0,0 0,0 0,-1 13,6-27,1 1,0 0,0 0,0-1,0 1,1 0,-1-1,0 1,1-1,0 1,0 0,0-1,0 1,0-1,0 0,1 1,-1-1,1 0,0 0,-1 0,1 0,0 0,0 0,0-1,0 1,1 0,-1-1,0 0,1 0,-1 1,1-2,-1 1,1 0,0 0,-1-1,1 1,0-1,-1 0,3 0,3 0,0 0,-1 0,1-1,-1 0,1 0,-1-1,0 0,1 0,-1-1,0 0,0 0,-1-1,6-3,-3-1,0-1,-1 0,0 0,-1-1,0 0,0 0,-1-1,-1 0,0 0,0 0,-1-1,0 1,-2 5,-1 0,1 1,-1-1,0 0,0 0,-1 1,1-1,-1 0,-1 0,1 0,-1 0,0 1,0-1,-1 0,0 1,0-1,0 1,0 0,-1-1,0 1,0 0,0 1,-1-1,0 0,0 1,0 0,0 0,-1 0,1 1,-1-1,0 1,0 0,0 1,-1-1,1 1,-1 0,1 0,-1 1,0-1,1 1,-1 1,0-1,0 1,0 0,0 0,1 1,-2 0,-16 5,4 0</inkml:trace>
  <inkml:trace contextRef="#ctx0" brushRef="#br0" timeOffset="5673.722">7141 675,'-8'27,"1"-10,2 0,0 0,1 1,1-1,1 1,0 0,1 0,1 0,1 0,1 7,-2-22,1 0,0 0,0-1,0 1,0 0,1-1,-1 1,1-1,0 1,-1-1,1 0,0 0,0 0,0 0,1 0,-1 0,0 0,1-1,-1 1,1-1,-1 0,1 0,0 0,0 0,-1 0,1-1,0 1,0-1,0 1,0-1,0 0,0-1,-1 1,1 0,0-1,0 1,0-1,0 0,-1 0,1 0,0 0,-1-1,1 1,-1-1,0 1,1-1,-1 0,0 0,0 0,0 0,0 0,1-3,13-12,-2 0,0-1,-1-1,-1 0,-1-1,0 0,-2-1,0 0,3-15,-9 30,2-75,-5 80,0-1,-1 0,1 0,-1 1,0-1,1 0,-1 1,0-1,0 0,0 1,0-1,0 1,0 0,-1-1,1 1,0 0,-1 0,1 0,-1 0,1 0,-1 0,1 0,-1 0,0 1,1-1,-1 1,0-1,0 1,0 0,1-1,-1 1,0 0,0 0,0 0,1 0,-1 1,0-1,0 1,0-1,1 1,-1-1,-1 2,-31 17,19-9</inkml:trace>
  <inkml:trace contextRef="#ctx0" brushRef="#br0" timeOffset="6057.472">7535 957,'10'-28,"1"1,1 0,1 1,1 0,2 1,3-3,-19 27,1 0,-1 0,1-1,-1 1,1 0,-1 0,1 0,0-1,0 1,0 0,0 0,0 0,0 0,0 0,0 1,0-1,0 0,0 0,0 1,1-1,-1 1,0-1,1 1,-1-1,0 1,1 0,-1 0,0 0,1 0,-1 0,0 0,1 0,-1 0,1 0,-1 0,0 1,1-1,-1 1,0-1,0 1,1-1,-1 1,0 0,0 0,0 0,0-1,0 1,0 0,0 0,0 0,0 0,0 1,-1-1,1 0,0 0,-1 0,1 1,-1-1,1 0,-1 1,0-1,0 0,1 1,2 7,-2-4,-1 0,2 1,-1-1,0 0,1 0,0 1,1-1,-1-1,1 1,-1 0,2-1,-1 1,0-1,1 0,0 0,0 0,0-1,0 1,1-1,-1 0,1 0,0-1,0 1,0-1,0 0,0 0,0-1,0 0,1 0,-1 0,1 0,0-1,4-4,0-1,0-1,0 0,-1 0,0-1,0 0,-1 0,0-1,0 0,-1 0,0-1,0 0,-1-1,0 1,0-1,-1 0,-1 0,0-1,0 1,-1-1,-1 0,1-4,4-10,-1 2</inkml:trace>
  <inkml:trace contextRef="#ctx0" brushRef="#br0" timeOffset="4389.455">5814 647,'-19'21,"1"0,1 1,1 1,0 1,2 0,2 1,0 1,1 0,1 0,2 1,-1 6,8-30,0 0,0 0,0 1,0-1,1 0,-1 0,1 1,0-1,0 0,0 1,0-1,1 0,-1 0,1 1,0-1,0 0,0 0,0 0,1 0,-1 0,1 0,0 0,0 0,0-1,0 1,0-1,0 0,1 1,-1-1,1 0,0 0,-1-1,1 1,0 0,0-1,0 0,0 0,1 0,-1 0,0 0,0 0,0-1,1 0,1 0,4-2,1 0,-2-1,1 0,0-1,0 0,-1 0,0-1,0 0,0-1,-1 0,0 0,0 0,0-1,-1 0,0 0,0-1,-1 1,0-1,0-1,-1 1,0-1,-1 1,1-1,-2 0,1 0,0-7,-2 9,0 0,0 0,0-1,-1 1,0 0,-1 0,1 0,-1 0,-1 0,1 0,-1 0,0 0,-1 1,0-1,0 1,0-1,-1 1,0 0,0 1,0-1,-1 1,0-1,0 1,0 1,-1-1,0 1,0 0,0 0,0 1,0-1,-1 2,1-1,-1 1,0 0,0 0,0 0,0 1,0 0,0 1,0 0,0 0,0 0,-5 1,-7 5</inkml:trace>
  <inkml:trace contextRef="#ctx0" brushRef="#br0" timeOffset="4787.705">6379 167,'-17'39,"9"16,3 0,2 1,2-1,4 20,-1 27,-2 169,-21-182,21-89,0-1,-1 1,1-1,0 1,0-1,0 1,-1-1,1 1,0-1,-1 1,1-1,0 1,-1-1,1 1,0-1,-1 1,1 0,-1-1,1 1,-1 0,1-1,-1 1,1 0,-1 0,1-1,-1 1,0 0,1 0,-1 0,1 0,-1 0,1 0,-1 0,0 0,1 0,-1 0,1 0,-1 0,1 0,-1 1,0-1,1 0,-1 0,1 1,-1-1,1 0,-1 1,1-1,0 0,-1 1,1-1,-1 1,1-1,0 0,-1 1,1-1,-5-18</inkml:trace>
  <inkml:trace contextRef="#ctx0" brushRef="#br0" timeOffset="5017.066">6040 647,'43'0,"24"0,5 0,-4 0,-5 0,-8 0,-8 0,-8 0,-6 5,-3 1,-2 0,-1 4,-6-1</inkml:trace>
  <inkml:trace contextRef="#ctx0" brushRef="#br0" timeOffset="5205.136">6803 844,'0'34,"4"10,3-1</inkml:trace>
  <inkml:trace contextRef="#ctx0" brushRef="#br0" timeOffset="5403.381">6830 477,'0'5,"0"6,0 2</inkml:trace>
  <inkml:trace contextRef="#ctx0" brushRef="#br0" timeOffset="8951.811">11995 647,'-10'13,"1"1,0 0,1 0,1 1,0 0,1 0,1 1,0-1,1 1,0 0,2 1,-1 11,3-26,1 1,-1 0,1-1,0 1,0 0,0-1,0 1,1-1,-1 1,0-1,1 0,0 0,0 0,-1 0,1 0,0 0,1 0,-1 0,0-1,0 1,1-1,-1 0,1 1,-1-1,1 0,0-1,-1 1,1 0,0-1,-1 0,1 1,2-1,91-10,-86 4,0 0,0 0,-1-1,0 0,0-1,-1 0,1 0,-2-1,1 0,-1 0,-1-1,0 1,0-2,-1 1,0 0,-1-1,0 0,0-2,-3 8,0 0,0 0,0 0,-1 1,1-1,-1 0,0 0,-1 0,1 0,-1 0,0 0,0 0,-1 0,1 0,-1 1,0-1,0 1,-1-1,0 1,1 0,-1 0,0 0,-1 0,1 1,-1-1,0 1,0 0,0 0,0 0,0 1,-1-1,1 1,-1 0,1 0,-1 1,0-1,0 1,0 0,0 1,1-1,-1 1,0 0,0 0,0 0,-3 1,-16 3,4 3</inkml:trace>
  <inkml:trace contextRef="#ctx0" brushRef="#br0" timeOffset="8041.114">10753 196,'5'33,"1"36,0 15,-1-2,-1-5,-2-6,-1-11,-1-5,0-8,0-6,0-6,0-4,-1-3,1-1,0 0,0 0,0 0,0-5</inkml:trace>
  <inkml:trace contextRef="#ctx0" brushRef="#br0" timeOffset="8270.253">10584 675,'33'-15,"27"-4,6 1,-2 3,-8 5,-13 8,-9 5,-6 2,-2 0,-1-1,-5-1</inkml:trace>
  <inkml:trace contextRef="#ctx0" brushRef="#br0" timeOffset="8658.154">11064 675,'0'10,"1"1,1 0,0 0,0 0,1-1,0 1,1-1,0 0,1 0,0-1,1 1,-1-1,2 0,-1 0,1-1,7 6,-10-13,0 0,0 0,0 0,0-1,0 0,0 0,0 0,0 0,0 0,0-1,0 0,0 0,0 0,0 0,0-1,0 1,-1-1,1 0,-1 0,1-1,-1 1,0 0,0-1,0 0,0 0,-1 0,1 0,-1 0,1-1,-1 0,13-11,-7 8,-1 0,-1 1,1-1,0 1,1 1,-1-1,1 2,0-1,1 1,-1 0,1 0,3 0,-10 5,1 0,-1-1,1 1,-1 1,0-1,0 0,0 0,0 1,0-1,0 1,0 0,0 0,0-1,-1 1,1 0,-1 1,1-1,-1 0,0 0,0 0,0 1,0-1,0 1,-1-1,1 1,-1-1,1 1,-1-1,0 1,0-1,0 1,-1-1,1 1,-1 1,4 14,-4-15,2 1,-1 0,0 0,1 0,0-1,-1 1,1 0,1-1,-1 1,1-1,-1 1,1-1,0 0,0 1,0-1,1 0,-1-1,1 1,0 0,0-1,-1 1,2-1,-1 0,0 0,0 0,1 0,-1-1,1 1,-1-1,1 0,0 0,-1 0,1-1,0 1,0-1,0 0,-1 0,1 0,0-1,0 1,-1-1,1 0,0 0,0 0,7-7,1 0,-1 0,-1-1,0 0,0-1,0 0,-2-1,1 0,-1 0,-1-1,0 0,-1 0,0-1,2-5,3-10,-3 2</inkml:trace>
  <inkml:trace contextRef="#ctx0" brushRef="#br0" timeOffset="10523.073">14168 703,'-19'39,"-12"12,1-2</inkml:trace>
  <inkml:trace contextRef="#ctx0" brushRef="#br0" timeOffset="10692.842">14168 167,'5'29,"6"28,1 5</inkml:trace>
  <inkml:trace contextRef="#ctx0" brushRef="#br0" timeOffset="10973.237">14309 816,'158'-210,"-157"208,0 1,-1 0,1 0,0 0,-1 0,1 0,0 0,0 0,0 0,0 0,0 1,0-1,0 0,0 0,0 1,0-1,0 1,1-1,-1 1,0 0,0-1,1 1,-1 0,0 0,0 0,1 0,-1 0,0 0,0 0,1 0,-1 0,0 1,0-1,1 1,-1-1,0 1,0-1,0 1,0-1,0 1,0 0,0 0,0 0,0-1,0 1,0 0,0 0,-1 0,1 0,0 0,-1 1,1-1,-1 0,1 0,-1 0,1 1,-1-1,0 0,0 0,1 1,-1-1,0 0,0 0,0 1,-1-1,1 0,0 1,11 38,-10-32,1 0,-1 0,2 0,-1 0,1 0,0 0,1-1,0 0,0 1,1-2,-1 1,2 0,-1-1,1 0,0 0,0-1,0 1,6 3,-6-7,0 0,0 0,0-1,0 0,0 0,0 0,0 0,0-1,0 0,0-1,1 1,-1-1,0 0,0-1,0 0,-1 0,1 0,0 0,-1-1,1 0,-1 0,0 0,0-1,0 0,-1 0,1 0,-1 0,0-1,0 0,0 0,-1 0,0 0,0 0,1-2,20-36,-1-2,-2 0,-2-2,-2 0,6-35,-7 37,-9 27</inkml:trace>
  <inkml:trace contextRef="#ctx0" brushRef="#br0" timeOffset="11227.028">15099 110,'33'103,"-5"1,-4 2,5 69,9 18,-37-192,-1 0,1 0,-1 0,1 0,-1 0,0 0,0 1,1-1,-1 0,0 0,0 0,0 0,0 1,0-1,-1 0,1 0,0 0,-1 0,1 0,0 0,-1 0,1 1,-1-1,1 0,-1 0,0-1,0 1,1 0,-1 0,0 0,0 0,0-1,0 1,0 0,0-1,0 1,0-1,0 1,0-1,0 1,-1-1,-13 1</inkml:trace>
  <inkml:trace contextRef="#ctx0" brushRef="#br0" timeOffset="11472.061">14931 563,'43'-20,"28"-10,13-1,-4 5,-6 7,-11 7,-11 5,-5 4,-5 3,-6 0,-3 2,-3-1,-7 0</inkml:trace>
  <inkml:trace contextRef="#ctx0" brushRef="#br0" timeOffset="11727.127">15918 421,'-30'3,"-1"1,1 2,0 1,0 1,1 2,0 1,-20 10,47-20,0 0,1 0,-1 0,0 0,0 0,0 1,1-1,-1 0,1 1,-1-1,1 1,0 0,-1-1,1 1,0 0,0 0,0 0,0 0,1 0,-1 0,0 0,1 0,-1 0,1 0,0 0,0 0,0 0,0 0,0 0,0 0,0 1,1-1,-1 0,1 0,0 0,-1 0,1 0,0-1,0 1,0 0,1 0,-1 0,0-1,1 1,-1-1,1 1,-1-1,1 0,0 1,0-1,72 49,-64-46,-1 0,0 1,0 0,0 1,-1 0,0 0,0 1,-1 0,1 1,-2-1,1 1,-1 0,0 1,-1 0,0 0,0 0,1 4,-6-10,1 1,-1-1,0 0,0 0,0 0,0 0,-1 0,1 0,-1 0,1 0,-1 0,0 0,-1 0,1 0,0 0,-1-1,0 1,1 0,-1-1,0 0,0 1,0-1,-1 0,1 0,-1 0,1 0,-1-1,1 1,-3 1,-87 30,3-33,64-6</inkml:trace>
  <inkml:trace contextRef="#ctx0" brushRef="#br0" timeOffset="9941.202">12842 619,'0'0,"1"0,-1-1,1 1,-1 0,0 0,1-1,-1 1,1 0,-1 0,1 0,-1 0,0 0,1 0,-1 0,1 0,-1 0,1 0,-1 0,1 0,-1 0,1 0,-1 0,0 0,1 0,-1 1,1-1,-1 0,0 0,1 0,-1 1,1-1,-1 0,0 1,1-1,-1 0,0 1,0-1,1 0,-1 1,0-1,0 1,1-1,-1 0,0 1,0-1,0 1,0-1,0 1,0-1,0 1,0-1,0 0,0 1,0-1,0 1,0-1,0 1,0-1,0 1,4 18,0 1,-1 0,-1-1,-1 1,0 0,-3 18,1 3,2 28,1-29,-2-1,-1 0,-2 0,-1 0,-2 0,-2 0,-11 31,19-68,0-1,0 1,0 0,0-1,-1 1,1 0,0-1,-1 1,1-1,-1 1,0 0,1-1,-1 1,0-1,0 0,0 1,0-1,0 0,0 1,0-1,0 0,-1 0,1 0,0 0,-1 0,1 0,-1-1,1 1,-1 0,0-1,1 1,-1-1,1 1,-1-1,0 0,1 0,-1 0,0 0,1 0,-1 0,0 0,1-1,-1 1,0 0,1-1,-1 1,1-1,-1 0,1 0,-1 1,1-1,-1 0,1 0,0 0,0-1,-1 1,1 0,0 0,-2-15,1 1,1 0,0-1,1 1,1-1,0 1,1 0,1 0,0-1,1 2,0-1,2 0,-1 1,3-2,8-22,2 0,2 1,2 1,0 1,3 1,1 1,1 2,19-17,103-89,-131 123,-14 9,1 0,-1 1,1 0,0 0,0 0,1 1,-1-1,1 1,0 1,0-1,0 1,0 0,0 0,0 1,0 0,1 0,-1 0,4 1,-7 1,-1 0,0 0,1 0,-1 1,0-1,0 1,0-1,0 1,0 0,0 0,0 0,-1 0,1 0,-1 1,1-1,-1 0,0 1,0-1,0 0,0 1,0-1,-1 1,1 0,-1-1,0 1,0 0,0-1,0 1,0-1,0 2,-15 81,1-49,-1-1,-2 0,-2-2,-1 0,-1-1,-2-1,-1-1,-22 22,44-50,1 0,-1 0,1 0,-1 0,0 0,0 0,0-1,0 1,0-1,0 1,0-1,-1 0,1 0,0 0,-1 0,1 0,-1 0,1-1,-1 1,1-1,-1 1,1-1,-1 0,0 0,1-1,-1 1,0-4</inkml:trace>
  <inkml:trace contextRef="#ctx0" brushRef="#br0" timeOffset="10276.031">13744 534,'-33'36,"1"1,2 2,2 1,1 1,3 2,0 2,21-41,1-1,-1 1,1 0,0 0,1 0,-1 0,1 0,-1 0,1 0,0 0,1 1,-1-1,1 0,0 1,0-1,0 0,0 1,1-1,0 0,0 0,0 0,0 1,1-1,0 0,-1-1,1 1,1 0,-1 0,1-1,-1 1,1-1,0 0,0 0,0 0,1 0,-1-1,1 1,5-1,1 0,-1 0,1-1,-1 0,1-1,-1 0,1-1,0 0,-1 0,0-1,1 0,-1-1,0 0,0 0,0-1,-1 0,1-1,-1 0,0 0,0-1,-1 0,0 0,0 0,0-1,-1 0,0-1,0 1,-1-1,0-1,0 1,-1 0,0-1,0 0,-1 0,0 0,-1-1,0 1,-1 0,1-1,-2 1,1-1,-2 0,1 1,-1-1,-1 1,1 0,-2-1,1 1,-1 0,-1 0,1 0,-3-3,1 5,0 0,0 1,-1 0,0 0,0 0,0 0,-1 1,0 0,0 0,0 1,0 0,-1 0,0 1,-4-1,-13-3</inkml:trace>
  <inkml:trace contextRef="#ctx0" brushRef="#br0" timeOffset="16474.742">0 1324,'107'-21,"182"12,-175 11,797-2,-589-29,-147 40,-86 1,0-4,1-4,72-7,-24 0,390 3,-152 29,20-1,-86-46,142-5,-194 8,162 13,-200 3,176-30,49 29,-162-28,107 30,-268 10,96-2,220-34,-309 25,38 1,121-15,-62-2,130 11,-269 5,306 29,-297-30,-1-3,71-12,109-15,-44 19,-33-17,531 29,-224-2,-238-26,473 27,-361-1,-153-26,-66 12,85 1,10 43,330-30,-329-27,392 28,-451-28,114-1,-132 47,-159-13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1,'-5'0,"-6"5,3 1,3-5,-2-2,5-2,2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15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1,'-5'5,"-6"1,4 0,2 4,8-1,7 0,3-8,-6 1,0 1,4-1,1-5,-3-3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8T17:18:35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533 266,'17'-4,"9"16,-23 8,0 0,-2 0,0 0,-1 0,-1 0,-1 0,-1 0,-1 0,0 0,-2-1,0 0,-3 6,-11 47,-63 240,81-308,0 1,0-1,0 1,1 0,-1 0,1-1,1 1,-1 0,1 0,-1 0,1 0,1 0,-1 0,1 0,0 0,0 0,0-1,1 1,0 0,0-1,0 1,0-1,1 1,-1-1,1 0,0 0,0-1,1 1,-1 0,1-1,0 0,0 0,0 0,0-1,1 1,-1-1,1 0,-1 0,1 0,0-1,-1 0,1 0,1 0,239 1,-148-21,-76 9</inkml:trace>
  <inkml:trace contextRef="#ctx0" brushRef="#br0" timeOffset="1">1332 363,'-3'106,"-3"0,-6 0,-4-1,-4-1,-7 3,17 1,34-121,-15-3</inkml:trace>
  <inkml:trace contextRef="#ctx0" brushRef="#br0" timeOffset="2">1839 436,'-2'-3,"1"1,-1-1,0 0,-1 1,1 0,0-1,-1 1,1 0,-1 0,0 0,1 1,-1-1,0 1,0-1,0 1,0 0,-1 0,1 0,0 1,0-1,0 1,-1 0,1 0,0 0,-1 0,1 0,0 1,0-1,0 1,-1 0,1 0,0 0,0 0,0 1,0 0,1-1,-1 1,0 0,1 0,-2 1,0 0,-1 0,1 0,0 0,0 1,1-1,-1 1,1 0,0 0,0 0,0 0,0 1,1-1,-1 1,1-1,1 1,-1 0,1 0,-1 0,1 0,1 0,-1 0,1 0,0 0,0 1,0-1,1 0,0 0,0 0,0 0,0 0,1 0,0-1,0 1,1 2,108 138,-102-140,-1 0,0 0,0 1,0 0,-1 0,0 1,0 0,-1 0,0 1,0-1,-1 1,0 1,0-1,-1 1,0 0,0 0,-1 0,0 0,-1 1,0-1,-1 1,0-1,0 1,-1 0,0-1,0 1,-1 0,-1-1,0 1,0-1,-1 1,0-1,0 0,-1 0,0-1,-2 2,-2 0,-1-1,-1-1,1 1,-1-1,-1-1,0 0,0 0,0-1,0-1,-1 0,0 0,0-1,-1-1,1 0,-1-1,1 0,-7 0,-25-29,37 13</inkml:trace>
  <inkml:trace contextRef="#ctx0" brushRef="#br0" timeOffset="3">1767 436,'26'-33,"7"21,1 1,0 3,0 0,0 2,1 2,5 1,-7-1,201-5,-215 5,-4-1</inkml:trace>
  <inkml:trace contextRef="#ctx0" brushRef="#br0" timeOffset="4">2468 0,'-23'70,"46"291,-24-238,-5 1,-5-1,-27 115,20 9,17-242,-1-1,1 1,-1-1,0 1,-1-1,1 0,-1 0,1 0,-1 0,0-1,-1 1,1-1,-1 0,1 0,-1 0,0 0,0-1,0 1,-1-1,1 0,0 0,-1-1,0 1,1-1,-1 0,0 0,1-1,-1 1,0-1,0 0,1-1,-1 1,0-1,0 0,1 0,-4-1,-48 5,-582 40,-699 44,1186-86,150-2,1 0,-1 0,1 0,0 0,-1 0,1 0,0 0,-1-1,1 1,0 0,0 0,0 0,0 0,0-1,0 1,0 0,1 0,-1 0,0 0,1 0,-1 0,1-1,-1 1,1 0,-1 0,1 0,0 0,-1 1,1-1,0 0,0 0,0 0,0 1,0-1,0 0,0 1,0-1,0 1,0-1,0 1,0-1,0 1,0 0,0-1,0 1,1 0,-1 0,0 0,0 0,0 0,0 0,1 1,-1-1,0 0,21-14,-20 9,-1 0,0 1,0-1,0 0,-1 0,1 0,-1 0,0 0,-1 0,1 0,-1 0,0 0,0 0,-1 1,1-1,-1 0,0 1,-1-2,-4-17,-30-144,8-1,7-1,8-1,7-165,7 319,1 1,1-1,0 1,1-1,0 1,2 0,-1 0,2 0,0 1,5-9,-8 18,0 0,0 0,1 0,-1 1,1-1,0 1,1 0,-1 0,1 0,-1 1,1 0,0 0,0 0,0 0,1 1,-1 0,1 0,-1 0,1 1,0-1,0 2,-1-1,1 1,0-1,0 1,0 1,0-1,0 1,2 1,81 9,0-4,0-4,1-4,-1-4,54-10,114-5,1070-10,-1047 30,-260-4,-6-1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0.87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59 228,'-26'178,"-7"123,38-341,2 2,1-1,2 1,2 0,2 1,1 0,1 2,2-1,2 2,1 1,2 0,1 2,14-14,-21 25,0 1,2 0,0 2,1 0,0 1,2 1,-1 1,2 1,0 1,0 1,7-1,-28 11,1 0,-1 0,0 0,1 0,-1 1,0-1,1 1,-1-1,1 1,-1 0,0 0,1 0,-1 0,1 0,-1 1,1-1,-1 1,0-1,1 1,-1 0,0 0,1 0,-1 0,0 0,0 1,0-1,0 1,0-1,-1 1,1 0,0 0,-1 0,1 0,-1 0,0 0,1 0,-1 0,0 0,0 1,-1-1,1 0,0 1,-1-1,0 1,1 1,-2 10,0 1,-1-1,0 0,-1 0,-1 0,0-1,-1 1,0-1,-2 0,1 0,-1-1,-1 0,0 0,-1-1,0 0,-1 0,0-1,0 0,-1-1,-12 8,11-8,0 0,0-1,-1-1,0 0,0 0,-1-1,1-1,-2 0,-8 1,22-6,0 1,-1-1,1 1,0-1,0 1,-1-1,1 0,0 0,-1 0,1 0,0 0,-1 0,1 0,0 0,-1 0,1 0,0-1,-1 1,1-1,0 1,0-1,0 1,-1-1,1 0,0 0,0 1,0-1,0 0,0 0,0 0,1 0,-1 0,0 0,0 0,1-1,-1 1,0 0,1 0,-1 0,1-1,0 1,-1 0,1-1,0 1,0 0,0-1,0 1,0 0,0-1,0 1,1 0,-1-1,0 1,1 0,-1-1,10-14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3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83 244,'-2'1,"1"0,-1 1,0-1,1 0,-1 1,1-1,-1 1,1-1,0 1,0 0,0 0,0 0,0-1,0 1,0 0,1 0,-1 0,1 0,-1 0,1 0,0 0,0 0,0 0,0 1,0-1,0 0,0 0,1 0,-1 0,1 0,21 243,-21-201,1-25,-2 0,1 1,-2-1,-1 0,0 0,-1 0,-1 0,-1 0,-1-1,-3 8,8-26,1 1,0 0,0 0,-1-1,1 1,0 0,-1-1,1 1,0 0,-1-1,1 1,-1-1,1 1,-1-1,0 1,1-1,-1 1,1-1,-1 1,0-1,1 0,-1 1,0-1,0 0,1 0,-1 0,0 1,0-1,1 0,-1 0,0 0,0 0,1 0,-1 0,0-1,0 1,1 0,-1 0,0 0,1-1,-1 1,0 0,1-1,-1 1,0-1,1 1,-1-1,1 1,-1-1,0 1,1-1,0 1,-1-1,1 0,-1 1,1-1,0 0,-1 1,1-1,0 0,0 1,-1-2,-17-46,16 13,2 0,1 0,1 0,2 0,2 0,1 0,2 1,1 1,1-1,15-28,-16 36,11-32,3 2,3 1,32-50,-58 102,-1 1,1-1,0 1,0 0,0-1,0 1,1 0,-1 0,0 0,1 0,-1 0,1 0,0 0,0 0,0 1,0-1,0 1,0-1,0 1,0 0,1 0,-1 0,1 0,-1 0,0 0,1 1,-1-1,1 1,-1 0,1 0,0 0,-1 0,1 0,-1 0,1 1,-1-1,1 1,-1 0,0-1,1 1,-1 0,0 1,1-1,-1 0,0 1,0-1,0 1,0 0,-1-1,1 1,3 7,-2-1,1 1,-1 0,-1-1,1 1,-2 0,1 1,-1-1,0 0,-1 0,-1 9,18 86,-6-85</inkml:trace>
  <inkml:trace contextRef="#ctx0" brushRef="#br0" timeOffset="2350.894">591 583,'-107'151,"8"-13,66-105,42-66,-8 31,13-29,1 1,1 1,1 1,2 0,0 2,2 0,1 1,1 1,1 1,2 0,-25 22,1 0,-1 0,0-1,0 1,1 0,-1 0,0 1,1-1,-1 0,1 0,-1 1,1-1,0 1,-1-1,1 1,0 0,-1-1,1 1,0 0,-1 0,1 0,0 0,-1 1,1-1,-1 0,1 1,0-1,-1 1,1 0,-1-1,1 1,-1 0,1 0,-1 0,0 0,1 0,-1 0,0 0,0 0,0 1,0-1,0 0,0 1,0-1,0 1,6 23,0 0,-2 1,0-1,-2 1,-1 0,-1 10,3 28,7-2,-12-61,0-1,0 1,0 0,0-1,0 1,0-1,0 1,0-1,0 0,0 1,0-1,0 0,0 0,0 0,0 0,0 0,0 0,0 0,0 0,0 0,0 0,-1-1,1 1,0 0,0-1,0 1,0-1,1 1,-1-1,0 1,0-1,0 0,0 0,0 1,1-1,-1 0,0 0,1 0,-1 0,1 0,-1 0,0 0,-2-2,-143-111,127 103</inkml:trace>
  <inkml:trace contextRef="#ctx0" brushRef="#br0" timeOffset="2784.258">1042 583,'-10'24,"-7"13,-7 5,2 0,-1-3,4-2,1-4,2-2,0-6,2-3,0 0,1 1,-2-4,3 0,2 2,3-3</inkml:trace>
  <inkml:trace contextRef="#ctx0" brushRef="#br0" timeOffset="3102.613">1183 724,'-10'29,"-7"19,-2 6,4-1,3-5,4-6,3-10</inkml:trace>
  <inkml:trace contextRef="#ctx0" brushRef="#br0" timeOffset="3631.886">1127 753,'16'-10,"1"0,0 1,0 1,1 1,0 1,0 0,1 1,-1 1,1 1,3 0,-20 3,-1-1,0 1,1-1,-1 1,0 0,1 0,-1 0,1 0,-1 0,0 0,1 0,-1 0,0 0,1 1,-1-1,0 0,1 1,-1-1,0 1,1 0,-1-1,0 1,0 0,0 0,0 0,0 0,0 0,0 0,0 0,0 0,0 0,-1 0,1 1,0-1,-1 0,1 0,-1 1,1-1,-1 0,0 1,0-1,1 1,-1-1,0 0,0 1,0-1,-1 1,1-1,0 0,0 1,-1-1,1 0,-1 1,1-1,-1 0,0 1,-10 13,0 0,-2 0,0-1,0-1,-1 0,-15 10,-15 15,43-38,0 1,0-1,0 1,0-1,0 0,0 1,0-1,0 1,1 0,-1-1,0 1,0 0,1-1,-1 1,1 0,-1 0,1 0,-1 0,1-1,-1 1,1 0,-1 0,1 0,0 0,0 0,0 0,-1 0,1 0,0 0,0 0,0 0,1 0,-1 0,0 0,0 0,0 0,1 0,-1 0,0 0,1 0,-1 0,1-1,-1 1,1 0,0 0,-1 0,1-1,0 1,-1 0,1-1,0 1,0 0,0-1,-1 1,1-1,0 0,1 1,61 13,61 27,-122-40,0 1,-1-1,1 0,0 0,-1 1,1-1,-1 1,1-1,-1 1,0 0,0 0,0-1,0 1,0 0,0 0,0 0,-1 0,1 0,-1 0,1 0,-1 0,0 0,0 0,0 1,0-1,0 0,0 0,-1 0,1 0,-1 0,1 0,-1 0,0 0,0 0,0 0,0 0,0-1,0 1,0 0,-1-1,1 1,0-1,-2 2,-76 52,72-51,-1-2,0 1,0-1,1 0,-1 0,0-1,-1 0,1 0,0-1,0 0,0-1,0 0,0 0,0-1,0 0,0 0,0 0,1-1,-5-3,0-7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0 284,'151'-21,"-41"5,0 4,87 3,-197 9,0 0,-1-1,1 1,0-1,-1 1,1 0,0-1,0 1,0-1,-1 1,1-1,0 1,0-1,0 1,0-1,0 1,0-1,0 1,0-1,0 1,0-1,0 1,0-1,1 1,-1-1,0 1,0-1,0 1,1 0,-1-1,0 1,0-1,1 1,-1 0,0-1,1 1,-1 0,1-1,-1 1,0 0,1-1,-1 1,1 0,-1 0,1 0,-1-1,1 1,-1 0,1 0,-1 0,1 0,-1 0,1 0,-1 0,1 0,-1 0,1 0,-1 0,1 0,-1 1,0-1,1 0,-1 0,1 0,-1 1,1-1,-1 0,1 0,-1 1,0-1,-32-28,25 23,-25-20,-94-92,117 99,1 2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0,4 0,2 0,1 0,0 0,1 0,-6-5,-1-1,-1 0,2 1,1 2,1 1,-4 5,-6 3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1,'5'0,"11"4,8 3,4-1,2-2,2 0,-1-2,0-1,-1 0,-1-1,0-1,-1 1,0 0,0 0,0-1,-4 6,-3 2,-3-1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0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0,-5 0,-6 0,-5 0,-2 0,-6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0 200,'342'-29,"-273"45,-69-17,0 1,0 0,-1-1,1 1,0 0,0 0,-1-1,1 1,0 0,0-1,0 1,0-1,-1 1,1 0,0-1,0 1,0 0,0-1,0 1,0-1,0 1,0 0,0-1,0 1,0-1,0 1,0 0,1-1,-1 1,0 0,0-1,0 1,0 0,1-1,-1 1,0 0,0-1,1 1,-1 0,0 0,1-1,-1 1,0 0,1 0,-1-1,0 1,1 0,-1 0,0 0,1 0,-1 0,0 0,1 0,-1 0,1-1,-1 1,0 0,1 1,-1-1,1 0,-1 0,0 0,1 0,-1 0,1 0,-24-26,2 5,10 12,0-1,1-1,0 0,1 0,0-1,0 0,2-1,-2-3,2-3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4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1,'19'9,"16"4,7-1,1-2,-2-3,-3-3,-4-1,-6-2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53 126,'0'426,"0"-419,1 0,-1 1,-1-1,1 0,-1 0,-1 0,1 0,-1 0,0 0,-1 0,0 0,0-1,-2 4,5-10,-1 1,1-1,0 1,-1-1,1 0,-1 1,1-1,0 1,-1-1,1 0,-1 0,1 1,-1-1,1 0,-1 0,1 0,-1 1,1-1,-1 0,0 0,1 0,-1 0,1 0,-1 0,1 0,-1 0,1 0,-1 0,1-1,-1 1,0 0,1 0,-1 0,1-1,0 1,-1 0,1-1,-1 1,1 0,-1-1,1 1,0 0,-1-1,1 1,0-1,-1 1,1-1,0 1,0-1,-1 1,1-1,0 1,0-1,0 1,0-1,0 0,-1 1,1-1,0 1,-7-36,9 3,1 0,2 1,1 0,2 0,1 1,7-15,-13 36,12-34,3 1,1 0,2 1,2 1,2 2,26-33,-50 70,0 0,-1 0,1 0,0 0,1 0,-1 0,0 0,1 0,-1 1,1-1,-1 0,1 1,0-1,-1 1,1 0,0 0,0-1,0 1,0 0,0 1,1-1,-1 0,0 1,0-1,0 1,1-1,-1 1,0 0,0 0,1 0,-1 1,0-1,0 0,1 1,-1-1,0 1,0 0,0 0,0 0,0 0,0 0,0 0,0 1,0-1,0 0,-1 1,1 0,-1-1,1 1,-1 0,2 2,39 117,-32-102</inkml:trace>
  <inkml:trace contextRef="#ctx0" brushRef="#br0" timeOffset="736.58">562 550,'-143'270,"141"-266,1-1,-1 0,1 0,0 0,-1 0,1 0,-1 0,0 0,0-1,0 1,-1-1,1 1,0-1,-1 0,0 0,1 0,-1 0,0 0,0-1,-1 1,9-42,10 0,2 0,2 1,2 1,1 1,1 1,3 1,14-15,24-25,-63 74,0 0,-1 1,1-1,-1 0,1 1,0-1,0 1,-1-1,1 1,0-1,0 1,0 0,-1-1,1 1,0 0,0-1,0 1,0 0,0 0,0 0,-1 0,1 0,0 0,0 0,0 0,0 0,0 1,0-1,-1 0,1 0,0 1,0-1,0 1,0-1,-1 1,1-1,0 1,-1-1,1 1,0 0,-1-1,1 1,-1 0,1-1,-1 1,1 0,-1 0,1 0,-1-1,0 1,0 0,1 0,-1 0,0 0,0 0,0 0,0 0,0-1,0 2,12 56,-1 137,3-125,-12-49</inkml:trace>
  <inkml:trace contextRef="#ctx0" brushRef="#br0" timeOffset="1052.618">505 692,'10'0,"7"0,6 0,5 0,-4 4,-1 2,2 0,-1-1,-3-1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7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1 195,'1'-2,"0"0,1 0,-1 1,1-1,-1 0,1 1,0-1,0 1,0-1,0 1,0 0,0 0,0 0,0 0,0 0,0 0,1 1,-1-1,0 1,1 0,-1-1,0 1,1 0,-1 0,2 1,-1-2,336-2,-339 4,1-1,-1 1,0-1,1 0,-1 1,1-1,-1 0,1 0,-1 1,1-1,-1 0,1 0,-1 0,1 0,-1 0,1 0,-1 0,1 0,-1 0,1 0,-1 0,1 0,-1 0,1 0,-1 0,1 0,-1 0,1-1,-1 1,1 0,-1 0,1-1,-1 1,0 0,1-1,-1 1,1 0,-1-1,0 1,1-1,-1 1,0 0,0-1,1 1,-1-1,0 1,0-1,0 1,1-1,-1 1,0-1,0 1,0-1,0 1,0-1,0 1,0-1,0 1,0-1,-1 0,1 1,0-1,0 1,0-1,-30-23,20 17,-107-94,99 80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3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84,'17'170,"-7"1,-8 6,-14-121,-13-89,20 20,1-1,1 1,0-1,1 0,1 0,0 1,1-1,0 0,1 0,1 0,0 0,1 1,0-1,1 1,4-9,98-187,-99 196,4-6,1 1,1 0,0 0,1 1,1 1,1 1,0 0,11-7,-26 21,1-1,0 0,0 1,-1 0,1-1,0 1,0 0,0 0,1 0,-1 0,0 0,0 1,0-1,1 1,-1-1,0 1,1 0,-1 0,0 0,1 0,-1 0,0 1,0-1,1 1,-1-1,0 1,0 0,0 0,1 0,-1 0,0 0,0 0,-1 1,1-1,0 1,0-1,-1 1,1 0,-1-1,1 1,-1 0,0 0,0 0,0 0,0 0,0 1,0-1,0 0,-1 0,1 1,-1-1,0 0,0 1,7 58,-8-55,0 1,1 0,0-1,0 1,0-1,1 1,0-1,1 1,-1-1,1 0,0 1,1-1,0 0,0 0,0-1,0 1,1-1,0 1,0-1,0 0,1-1,0 1,0-1,0 0,0 0,1 0,0-1,5 3,8 0</inkml:trace>
  <inkml:trace contextRef="#ctx0" brushRef="#br0" timeOffset="413.929">508 591,'5'24,"1"13,0 5,-1 0,-6-3,-3-2,-1-4,0-2,2-6</inkml:trace>
  <inkml:trace contextRef="#ctx0" brushRef="#br0" timeOffset="946.218">479 563,'190'-39,"-189"39,87-11,-85 11,-1 0,0 0,0 0,0 0,0 1,0-1,0 1,1-1,-1 1,0-1,0 1,0 0,-1 0,1 0,0 0,0 1,0-1,-1 0,1 1,-1-1,1 1,-1-1,0 1,1 0,-1 0,0-1,0 1,0 0,0 0,-1 0,1 0,0 0,-1 0,0 1,1-1,-1 0,0 0,0 2,-1 6,-1 1,0-1,-1 1,0-1,0 0,-1 0,-1 0,1 0,-2-1,1 0,-1 0,-1 0,-5 6,4-4,7-10,-1 0,1 1,0-1,-1 1,1-1,0 1,0-1,0 1,0-1,0 1,1 0,-1 0,0 0,1-1,-1 1,1 0,0 0,0 0,-1 0,1 0,0 0,1-1,-1 1,0 0,1 0,-1 0,1 0,-1-1,1 1,0 0,0 0,-1-1,1 1,1-1,-1 1,0-1,0 1,0-1,1 1,-1-1,1 0,-1 0,1 0,0 0,-1 0,1 0,1 0,0 0,0 0,0 0,0 0,0 1,0-1,0 1,0 0,-1 0,1 0,-1 0,1 0,-1 0,0 1,0-1,0 1,0 0,0-1,-1 1,1 0,-1 0,0 0,0 0,0 0,0 1,0-1,-1 0,1 0,-1 0,0 1,0-1,0 0,-1 0,1 1,-1-1,1 0,-1 0,0 0,0 0,-1 0,1 0,-2 3,-2-2,1 0,-1 0,0 0,0-1,-1 0,1 0,-1 0,1-1,-1 1,0-1,0-1,0 1,0-1,0 0,0 0,0-1,-1 0,1 0,0 0,0-1,0 0,0 0,0-1,0 1,0-1,0-1,0 1,1-1,-1 0,1 0,0 0,0-1,0 0,0 0,1 0,-2-3,-18-12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1.12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34 0,'-14'24,"-5"8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47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0 226,'20'5,"10"1,6 0,1-1,-1-1,-2-2,-1-1,-2 0,-2-1,0 0,-1-1,0 1,0 0,-1 0,1 0,0-1,-4 1</inkml:trace>
  <inkml:trace contextRef="#ctx0" brushRef="#br0" timeOffset="242.498">86 452,'38'-5,"28"-1,6 0,-3 1,-9 2,-10 0,-14 7,-7 2,-10 0</inkml:trace>
  <inkml:trace contextRef="#ctx0" brushRef="#br0" timeOffset="912.428">199 1,'133'97,"113"117,-236-204,-1 0,0 0,0 1,-1 1,0-1,-1 1,0 0,-1 1,-1 0,0 0,0 0,-1 1,-1 0,-4-8,-1-1,1 1,-1 0,0-1,-1 1,1-1,-1 0,0 0,-1 0,1 0,-1 0,0-1,0 0,0 0,-1 0,1 0,-1 0,0-1,0 0,0 0,-1-1,1 1,-1-1,1 0,-1-1,-3 1,-16 11,6-4,4-2,0 0,0 0,1 2,0 0,0 0,1 1,0 1,1 0,0 1,1 0,0 1,-1 4,6 2,10-16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17,'0'468,"0"-450,0 0,-2 0,0 0,-1 0,0 0,-2-1,-3 9,2-59,12-15,2 0,2 1,3 0,1 0,19-40,89-150,-121 235,-1 0,1-1,0 1,0 0,-1 0,2 0,-1 0,0 0,0 0,1 1,-1-1,0 0,1 1,0-1,-1 1,1-1,0 1,0 0,0 0,0 0,0 0,0 0,0 0,0 0,1 1,-1-1,0 1,0-1,0 1,1 0,-1 0,0 0,0 0,1 1,-1-1,0 1,0-1,0 1,1 0,-1-1,0 1,0 0,0 1,0-1,-1 0,1 0,0 1,0-1,-1 1,1 0,-1-1,2 3,14 27,-15-25,0-1,1 0,0 0,0 0,0 0,1 0,-1-1,1 1,0-1,0 0,1 0,-1-1,1 1,2 0,12 4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1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78,'-145'238,"104"-178,44-77,79-112,-51 91,-11 11,1 1,1 1,2 0,0 2,2 1,16-11,-41 32,0 0,0 0,0 0,0 0,0 1,0-1,0 0,1 0,-1 1,0-1,0 1,1-1,-1 1,0 0,1-1,-1 1,0 0,1 0,-1 0,1 0,-1 0,0 0,1 1,-1-1,0 0,1 1,-1-1,0 0,1 1,-1 0,0-1,0 1,0 0,0 0,0 0,0-1,0 1,0 0,0 0,0 0,0 1,0-1,-1 0,1 0,0 0,-1 1,1-1,-1 0,0 1,1-1,8 74,26 91,-35-166,1 1,-1-1,1 1,-1-1,0 1,1 0,-1-1,0 1,1 0,-1-1,0 1,0 0,1-1,-1 1,0 0,0-1,0 1,0 0,0-1,0 1,0 0,0-1,0 1,-1 0,1 0,0-1,0 1,-1 0,1-1,0 1,-1-1,1 1,0 0,-1-1,1 1,-1-1,1 1,-1-1,1 0,-1 1,0-1,1 1,-1-1,1 0,-1 1,0-1,1 0,-1 0,0 0,1 1,-1-1,0 0,0 0,1 0,-1 0,0 0,1 0,-1 0,0-1,0 1,-39-19,-82-73,98 73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0 200,'414'0,"-442"-39,-43-101,59 120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0,-4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6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23,'39'0,"17"0,4-5,-4-1,-6-1,-7 2,-10 7,-7 2,-8 6,-1 1,-4 3,-5-1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5:58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86 235,'-45'326,"30"-166,15-161,0 1,0-1,-1 1,1 0,0-1,-1 1,1-1,-1 1,1 0,0-1,-1 1,1 0,-1 0,1-1,-1 1,1 0,-1 0,1 0,-1-1,0 1,1 0,-1 0,1 0,-1 0,1 0,-1 0,1 0,-1 0,1 0,-1 1,1-1,-1 0,1 0,-1 0,1 1,-1-1,1 0,-1 0,1 1,-1-1,1 0,-1 1,-2-30,1 0,1 0,2 0,0 0,2 1,2-1,0 0,2 1,1 0,1 1,2 0,0 0,2 1,1-1,-4 7,6-14,0 1,3 1,0 0,2 2,1 0,22-21,-43 48,1 1,-1 0,0 0,1-1,0 1,-1 0,1 1,0-1,0 0,0 0,0 1,1 0,-1-1,0 1,1 0,-1 0,0 0,1 0,-1 0,1 1,0-1,-1 1,1 0,-1-1,1 1,0 1,-1-1,1 0,0 0,-1 1,1 0,-1-1,1 1,-1 0,1 0,-1 1,0-1,0 0,1 1,-1-1,0 1,0 0,0 0,-1 0,1 0,0 0,-1 0,1 0,-1 0,-9 101,0-60,5-14,0-4</inkml:trace>
  <inkml:trace contextRef="#ctx0" brushRef="#br0" timeOffset="630.699">509 574,'-180'268,"160"-247,23-35,117-147,-94 132,0 0,2 2,0 0,2 2,6-1,-35 24,0 1,0-1,0 1,0 0,0 0,0-1,1 1,-1 0,0 0,1 0,-1 1,1-1,-1 0,1 0,0 1,-1-1,1 1,0-1,-1 1,1 0,0 0,-1 0,1 0,0 0,0 0,-1 0,1 0,0 1,-1-1,1 1,0-1,-1 1,1 0,-1-1,1 1,-1 0,1 0,-1 0,0 0,1 0,-1 1,0-1,0 0,0 1,0-1,0 1,0-1,0 1,-1-1,1 1,0-1,-1 1,1 0,-1-1,0 1,1 1,-24 200,32-148,-4-31</inkml:trace>
  <inkml:trace contextRef="#ctx0" brushRef="#br0" timeOffset="914.521">424 743,'38'-4,"23"-8,5 0,-8 6,-9 3,-14 9,-11 6,-11 3</inkml:trace>
  <inkml:trace contextRef="#ctx0" brushRef="#br0" timeOffset="1593.539">1158 517,'-15'10,"-9"12,-5 8,2 3,1 1,0 0,4-2,2-1,-2-1,0-1,2 0,0-1,4 0,4 0,0-5,1-2,4 1,2-3</inkml:trace>
  <inkml:trace contextRef="#ctx0" brushRef="#br0" timeOffset="1862.61">1355 574,'-19'38,"-6"18,-4 4,3-3,6-7,1-12,5-8,4-3,4-7</inkml:trace>
  <inkml:trace contextRef="#ctx0" brushRef="#br0" timeOffset="2365.656">1300 546,'52'-1,"-33"-1,0 1,1 1,-1 1,0 1,0 0,0 2,-1 0,12 4,-29-8,1 1,-1-1,1 1,-1-1,1 1,-1 0,0 0,1-1,-1 1,0 0,1 0,-1 0,0 1,0-1,0 0,0 0,0 1,0-1,-1 0,1 1,0-1,-1 1,1-1,-1 1,1-1,-1 1,0-1,0 1,1-1,-1 1,0 0,0-1,-1 1,1-1,0 1,0-1,-1 1,0 1,-37 53,20-33,16-21,0 0,0 1,0-1,0 1,1-1,-1 1,1 0,-1-1,1 1,0 0,0 0,1 0,-1 0,0 0,1 0,0 0,0 0,0 0,0 0,0 0,0 0,1 0,0 0,0 0,-1 0,2 0,-1 0,0-1,0 1,1 0,0-1,-1 1,1-1,0 0,1 1,17 13,-17-15,0 0,0 0,0 1,0 0,-1 0,1-1,0 2,-1-1,1 0,-1 0,0 1,0-1,0 1,0 0,0 0,0-1,-1 1,0 0,1 1,-1-1,0 0,-1 0,1 0,0 1,-1-1,0 0,0 0,0 1,0-1,0 0,-1 1,1-1,-1 0,0 0,0 0,0 2,-4 0,1 0,0 0,-1 0,0 0,0-1,0 0,-1 0,1 0,-1-1,0 1,0-1,0-1,0 1,-1-1,1 0,-1-1,1 0,-1 0,0 0,0-1,1 1,-1-2,0 1,1-1,-1 0,0 0,1-1,-1 0,1 0,0-1,0 1,0-1,0-1,0 1,0-1,1 0,0 0,-4-5,-10-6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0 279,'22'-9,"-1"1,1 1,1 1,-1 1,1 1,0 1,0 1,0 1,3 1,285 18,-310-18,1 0,-1 1,0-1,0 0,0 0,0 0,0 0,0 0,0 0,1 0,-1 0,0-1,0 1,0 0,0 0,0-1,0 1,0-1,0 1,0-1,0 0,0 1,0-1,0 0,-1 0,1 1,0-1,0 0,-1 0,1 0,-1 0,1 0,-1 0,1 0,-1 0,1 0,-1 0,0 0,0 0,1 0,-1-1,0 1,0 0,0 0,0 0,-1 0,1 0,0 0,0 0,-1 0,1-1,0 1,-1 0,1 0,-1 0,1 0,-1 1,0-1,1 0,-1 0,0 0,0 0,0 1,1-1,-1 0,0 1,0-1,0 1,-1-1,-62-47,45 36,1-2,0 0,1 0,1-2,0 0,-12-16,23 3,12 20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2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1 255,'33'-5,"26"-1,8 0,-3 1,-8 1,-8 2,-8 1,-5 1,-10 0</inkml:trace>
  <inkml:trace contextRef="#ctx0" brushRef="#br0" timeOffset="248.571">170 1,'0'43,"0"24,0 5,0-4,0-10,0-9,0-8,0-7,0-4,-5-7,-1-3,0 1,1-5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6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1 195,'366'-29,"-365"29,0 1,0 0,1-1,-1 0,0 1,0-1,0 0,1 0,-1 1,0-1,0 0,1 0,-1 0,0-1,0 1,0 0,1 0,-1-1,0 1,0 0,0-1,0 0,0 1,1-1,-1 1,0-1,-1 0,1 0,0 0,0 1,0-1,0 0,-1 0,1 0,0 0,-1-1,1 1,-1 0,1 0,-1 0,1 0,-1 0,0-1,0 1,1 0,-1 0,0-1,0 1,0 0,-1 0,1-1,0 1,0 0,-1 0,1 0,0 0,-1-1,0 1,1 0,-1 0,1 0,-1 0,0 0,0 0,0 0,0 0,0 0,-115-97,93 78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1.27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1,'0'0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04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30 238,'0'454,"-11"-393,-4-91,12-6,2 0,2 0,1 0,2 1,1-1,2 1,1 0,2 0,2-1,1-5,2 1,1 1,2 1,2 0,2 1,1 2,1 0,10-9,-33 43,-1 0,0 0,0 0,1 0,-1 0,1 0,-1 0,1 1,-1-1,1 0,-1 0,1 0,0 0,-1 1,1-1,0 0,0 1,0-1,0 1,-1-1,1 1,0-1,0 1,0-1,0 1,0 0,0 0,0-1,0 1,0 0,0 0,0 0,0 0,0 0,0 0,1 1,-1-1,0 0,0 0,-1 1,1-1,0 1,0-1,0 1,0-1,0 1,0-1,0 1,-1 0,1 0,0-1,-1 1,1 0,0 0,-1 0,1 0,-1-1,1 1,-1 0,-19 134,29-52,2-64</inkml:trace>
  <inkml:trace contextRef="#ctx0" brushRef="#br0" timeOffset="348.489">510 577,'0'19,"0"16,0 7,0 1,0-2,0-3,0-3,0-4,-5-6,-2-7</inkml:trace>
  <inkml:trace contextRef="#ctx0" brushRef="#br0" timeOffset="828.863">538 548,'33'-5,"-12"1,1 0,0 2,0 0,0 2,0 0,0 1,0 2,8 1,-29-4,0 0,1 1,-1-1,0 0,0 0,0 1,0-1,0 0,0 1,0-1,0 1,0 0,0-1,0 1,0 0,0-1,0 1,0 0,-1 0,1 0,0 0,-1 0,1 0,0 0,-1 0,1 0,-1 0,0 0,1 0,-1 0,0 1,0-1,0 0,0 0,1 0,-2 0,1 0,0 1,0-1,0 0,0 0,-1 0,1 0,-1 0,1 0,-1 0,1 1,-41 49,25-34,14-15,0 0,1 0,-1 0,0 0,1 0,-1 1,1-1,0 0,0 1,0-1,0 1,0 0,0-1,1 1,-1 0,1-1,0 1,-1 0,1-1,1 1,-1 0,0-1,1 1,-1 0,1-1,0 1,0 0,0-1,0 0,0 1,1-1,-1 0,1 1,-1-1,1 0,0 0,1 1,101 61,-102-63,0 0,0 1,-1-1,1 1,0-1,-1 1,1-1,-1 1,1 0,-1-1,0 1,0 0,0 0,0 0,0 0,0 0,0 1,-1-1,1 0,-1 0,1 0,-1 0,0 1,0-1,0 0,0 0,-1 1,1-1,-1 0,1 0,-1 0,1 0,-1 0,0 0,0 0,0 0,-1 0,1 0,-1 1,-3 2,1 0,-1 0,0 0,0-1,0 1,-1-2,0 1,1 0,-1-1,-1 0,1-1,-6 2,-9 1,-1-1,-1-1,1-2,0 0,0-1,-1-1,-12-3,-28-18,50 10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18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444 139,'154'-120,"-153"119,0 0,0 0,0-1,-1 1,1 0,0 0,0 0,0 0,0 0,1 0,-1 0,0 1,0-1,0 0,1 1,-1-1,0 0,1 1,-1 0,1-1,-1 1,0 0,1 0,-1 0,1 0,-1 0,1 0,-1 0,0 0,1 0,-1 1,1-1,-1 1,0-1,1 1,-1-1,0 1,0 0,1 0,-1 0,0 0,0-1,0 1,0 1,0-1,0 0,0 0,-14 108,2-59,-11 97,7 0,3 105,13-226,-17 245,12-235,4-32,1 0,-1-1,0 1,0 0,0 0,0 0,-1 0,0 0,0 0,0 0,0 0,0-1,-1 1,0 0,1-1,-1 1,-1-1,1 0,0 0,-1 0,0 0,0 0,0 0,0-1,0 1,0-1,0 0,-1 0,1 0,-1-1,0 1,-2 0,-8-2,1 0,0-1,-1-1,1 0,0-1,0 0,0-1,1 0,-1-1,1-1,-11-6,-38-14,46 21,0 1,-1 0,1 1,-1 1,0 1,0 0,0 0,-13 3,23-2,1 0,-1 1,1 0,0 0,-1 1,1-1,0 1,0 0,0 0,0 1,0 0,0-1,1 2,-1-1,1 0,0 1,0 0,0 0,1 0,-1 0,1 1,0 0,0-1,1 1,0 0,-2 4,3 35,5-25</inkml:trace>
  <inkml:trace contextRef="#ctx0" brushRef="#br0" timeOffset="404.64">190 732,'43'-14,"29"-10,11-1,2 4,-9 1,-13 3,-12 5,-10 5,-7 3,-5 2,-7 7,-2 7,-1 1,3 4,-4-1</inkml:trace>
  <inkml:trace contextRef="#ctx0" brushRef="#br0" timeOffset="875.728">1206 703,'-17'16,"0"0,1 1,1 1,1 0,0 1,1 0,1 1,-5 14,14-30,-1 0,1 0,0 1,1-1,-1 1,1 0,0 0,0 0,0 0,1 0,-1 0,1 0,1 1,-1-1,1 0,0 1,0-1,0 0,1 1,0-1,0 0,0 0,1 0,0 0,0 0,0 0,0 0,1 0,0-1,0 1,0-1,0 0,1 0,0 0,0-1,2 3,3-3,-1 0,1-1,0 0,0 0,0-1,0 0,0 0,0-1,0-1,0 1,0-1,0-1,0 0,-1 0,1-1,0 0,-1 0,0-1,0 0,0 0,0-1,-1 0,1-1,-1 0,-1 0,1 0,-1-1,0 1,-1-2,3-2,15-21,0-1,-3-1,0 0,-3-1,0-2,3-15,-18 48,-1 0,1 1,-1-1,0 0,-1-1,1 1,0 0,-1 0,0 0,1 0,-1 0,0 0,-1-1,1 1,-1 0,1 0,-1 0,0 0,0 0,0 0,-1 0,1 0,-1 1,1-1,-1 0,0 1,0-1,0 1,0 0,-1 0,1-1,0 2,-1-1,0 0,1 0,-1 1,0 0,0-1,0 1,0 0,0 0,0 1,0-1,0 1,-1-1,1 1,0 0,0 0,-18 5,3 1</inkml:trace>
  <inkml:trace contextRef="#ctx0" brushRef="#br0" timeOffset="1184.601">1686 986,'0'-24,"5"-23,6-7,1 0,4 5,3 10,4 7,-2 5,0 6,1 3,2-2,2 4,-4 9,-1 5,-4 9,-5 2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36,'-8'-5,"0"0,-1 1,0 0,0 0,0 1,0 0,0 1,-1 0,1 0,-1 1,1 1,-1-1,0 1,1 1,-1 0,0 0,1 1,0 0,-1 1,1 0,0 0,0 1,1 0,-1 1,1 0,0 0,0 1,0 0,-6 6,3 1,1 0,0 1,1 0,1 0,0 1,1 0,0 1,2 0,0 0,0 0,1 0,2 1,-1-1,2 1,0 0,1 12,0-23,1-1,0 1,-1-1,2 1,-1-1,1 1,0-1,0 0,0 1,1-1,-1 0,1-1,0 1,1 0,-1-1,1 0,0 0,0 0,1 0,-1-1,1 1,-1-1,1 0,0-1,0 1,1-1,-1 0,0 0,1-1,-1 1,1-1,-1-1,1 1,0-1,-1 0,1 0,0 0,6 0,1 0,0-1,-1-1,1 0,-1 0,0-1,0-1,0 0,0 0,0-2,-1 1,0-1,0-1,-1 0,0-1,0 1,0-2,-1 0,5-6,160-190,-173 204,0-1,0 1,0 1,0-1,0 0,0 0,0 0,0 0,0 1,1-1,-1 1,0-1,1 1,-1-1,0 1,1 0,-1-1,0 1,1 0,-1 0,0 0,1 0,-1 0,1 1,-1-1,0 0,1 1,-1-1,0 0,0 1,1 0,-1-1,0 1,0 0,0 0,0-1,0 1,0 0,0 0,0 0,0 0,0 0,0 1,0-1,0 1,30 59,-19-28,-8-19,0-1,1 0,0 0,1-1,0 0,1 0,0 0,1-1,0 0,1 0,0-1,1 0,0-1,1 0,0 0,102 42,-88-41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197 647,'-18'12,"1"0,0 2,1 0,0 0,2 2,-1 0,2 0,0 1,1 1,1 0,1 1,-5 11,13-27,1-1,0 1,0-1,0 1,0 0,1-1,-1 1,1 0,-1-1,1 1,0 0,0 0,0-1,0 1,1 0,-1 0,1-1,0 1,-1 0,1-1,0 1,1-1,-1 1,0-1,1 0,-1 1,1-1,0 0,0 0,0 0,0 0,0-1,0 1,0 0,1-1,-1 0,1 1,-1-1,1 0,-1 0,1-1,0 1,-1 0,1-1,0 1,0-1,-1 0,1 0,0 0,0-1,-1 1,3-1,8-3,0-1,-1 0,0-1,1-1,-2 0,1 0,-1-1,0-1,-1 0,0 0,0-1,-1 0,7-11,8-5,20-24,-3-1,-1-3,-4-1,-1-1,12-32,-35 65,-1-1,-1 0,-1 0,-1-1,-1 0,-1 0,-2-1,0 1,-2-1,0 0,-2 0,-1 0,-1 0,-2-3,4 25,-1 0,0 0,1 1,-1-1,0 1,-1-1,1 1,-1-1,1 1,-1 0,0 0,0 0,-1 0,1 0,-1 0,1 1,-1-1,0 1,0-1,0 1,0 0,0 0,0 1,-1-1,1 1,-1 0,1-1,-1 1,1 1,-1-1,0 0,1 1,-1 0,0 0,0 0,1 0,-1 1,0 0,1-1,-1 1,1 0,-1 1,1-1,-1 1,-15 12,1 1,1 0,1 1,0 1,1 1,1 0,1 1,0 0,1 1,2 0,0 1,1 0,-2 9,5-17,0 1,1 1,1-1,0 1,1-1,0 1,2 0,-1 0,2 1,0-1,1 0,0 0,1 0,1-1,1 1,0 0,0-1,2 0,0 0,0 0,1-1,1 0,0 0,1-1,0 0,1-1,0 0,1 0,0-1,12 8,-10-10,0 1,1-2,0 0,1-1,-1 0,1-1,1-1,-1 0,0-1,1-1,0 0,-1-1,1-1,0 0,0-1,-1-1,1 0,-1-2,1 1,-1-2,0 0,-1-1,1 0,-1-1,0-1,-1 0,0-1,0 0,4-5,56-91,-70 97,-3 8,-8 24,7-18,0 0,0 0,1 1,-1-1,1 0,1 0,-1 0,1 0,0 0,0 0,1 0,0 0,0 0,0-1,1 1,0-1,0 0,0 1,0-1,1 0,0-1,0 1,1-1,-1 0,1 0,0 0,0-1,0 1,0-1,0 0,1-1,0 0,-1 1,6 0,1-1,0 0,1-1,-1 0,0-1,1 0,-1-1,0-1,1 1,-1-2,0 0,0-1,0 0,-1 0,0-1,1-1,-2 0,1 0,-1-1,0-1,4-3,109-95,-122 104,0 1,1-1,-1 1,1-1,-1 1,1 0,0 0,-1-1,1 1,0 0,0 1,0-1,0 0,0 0,0 1,0-1,0 1,0 0,0 0,0 0,0 0,0 0,0 0,0 0,0 1,0-1,0 1,0-1,0 1,0 0,0 0,0-1,-1 2,1-1,0 0,0 0,-1 0,1 1,-1-1,0 1,1-1,-1 1,0 0,0-1,0 1,0 0,0 0,0 0,0 0,-1 0,1 0,-1 0,1 0,-1 0,0 0,-1 174,1-169,-1-1,0 1,0-1,0 0,-1 1,0-1,0 0,-1 0,1 0,-2 0,1 0,0-1,-1 0,0 1,0-1,-1-1,1 1,-1-1,0 1,0-1,-1-1,1 1,-1-1,0 0,-2 1,-2 6,38-11,-17 0,222-2,-228 3,0 0,-1 0,1 0,-1 0,1-1,-1 0,1 0,-1 0,1 0,-1-1,0 0,0 0,1 0,-2 0,1-1,0 1,0-1,-1 0,1 0,-1 0,0-1,0 1,0-1,-1 0,2-2,-4-7</inkml:trace>
  <inkml:trace contextRef="#ctx0" brushRef="#br0" timeOffset="239.366">931 111,'-15'14,"1"10,2 1</inkml:trace>
  <inkml:trace contextRef="#ctx0" brushRef="#br0" timeOffset="818.489">2116 82,'0'45,"16"390,8-204,-10-160,-12-60</inkml:trace>
  <inkml:trace contextRef="#ctx0" brushRef="#br0" timeOffset="1074.411">1862 591,'38'0,"32"-5,14-2,-3 1,-10 1,-8 2,-9 0,-10 2,-7 1,-5-5,-8-1</inkml:trace>
  <inkml:trace contextRef="#ctx0" brushRef="#br0" timeOffset="1418.325">2877 478,'-21'3,"0"0,1 2,-1 1,1 0,0 2,0 0,1 1,0 1,1 1,0 0,1 2,0 0,1 0,0 2,14-13,0 0,-1 0,1 0,0 0,1 0,-1 1,0-1,1 0,-1 1,1-1,0 1,0 0,0-1,0 1,0 0,1 0,-1 0,1 0,0-1,0 1,0 0,0 0,0 0,1 0,-1 0,1-1,0 1,0 0,0 0,0-1,0 1,0-1,1 1,-1-1,1 1,0-1,0 0,0 0,0 0,0 0,0 0,0 0,1-1,-1 1,1-1,-1 0,1 1,0-1,0 0,6 2,1-1,1 0,-1 0,0-1,0-1,1 1,-1-2,0 1,1-2,-1 1,0-1,0-1,0 0,0 0,-1-1,1 0,-1 0,2-3,153-115,-117 82,-46 39,-1 0,1 0,0-1,0 1,0 0,-1 0,1 0,0 0,1 0,-1 0,0 0,0 1,0-1,0 0,1 0,-1 1,0-1,1 1,-1-1,1 1,-1 0,0 0,1-1,-1 1,1 0,-1 0,0 0,1 0,-1 1,1-1,-1 0,1 1,-1-1,0 1,1-1,-1 1,0-1,0 1,1 0,-1 0,0 0,0 0,0 0,0 0,0 0,0 0,0 1,14 178,-10-161</inkml:trace>
  <inkml:trace contextRef="#ctx0" brushRef="#br0" timeOffset="1823.197">3357 788,'26'-63,"-17"37,1 0,2 1,0 0,2 1,0 0,2 1,5-4,-21 26,0 0,0 1,0-1,0 1,0-1,0 1,0-1,0 1,0-1,0 1,1-1,-1 1,0-1,0 1,1-1,-1 1,0-1,1 1,-1-1,0 1,1 0,-1-1,1 1,-1 0,1-1,-1 1,1 0,-1 0,1-1,-1 1,1 0,-1 0,1 0,-1 0,1 0,-1-1,1 1,0 0,-1 0,1 1,-1-1,1 0,-1 0,1 0,-1 0,1 0,-1 1,1-1,-1 0,1 0,-1 1,1-1,-1 0,1 1,-1-1,0 0,1 1,-1-1,1 1,-1-1,0 1,0-1,1 1,-1-1,0 1,0-1,0 1,-3 41,2-27,0-12,0 1,1 0,0-1,0 1,0 0,0-1,0 1,1 0,0-1,-1 1,1 0,1-1,-1 0,1 1,-1-1,1 0,0 1,0-1,0 0,0 0,1-1,-1 1,1 0,0-1,0 0,0 1,0-1,0 0,0-1,1 1,-1-1,0 1,1-1,0 0,-1 0,1 0,-1-1,1 1,0-1,0 0,-1 0,1 0,2-1,4-1,0-1,0 0,-1-1,1 0,-1 0,0-1,0 0,-1-1,0 0,0 0,0-1,0 0,-1 0,0 0,-1-1,0 0,0-1,-1 1,0-1,0 0,-1-1,0 1,2-10,4 0,-3 6</inkml:trace>
  <inkml:trace contextRef="#ctx0" brushRef="#br0" timeOffset="2134.271">4148 449,'-15'5,"0"2,0-1,1 2,0 0,0 1,1 0,1 1,-1 0,1 1,-8 10,16-17,0 0,1 1,-1-1,1 1,0 0,0-1,1 1,0 1,-1-1,2 0,-1 0,0 1,1-1,0 1,1 0,-1-1,1 1,0-1,0 1,1 0,0-1,0 1,0-1,0 1,1-1,0 0,0 1,1-1,-1 0,1 0,3 3,1 0,0 1,1-2,0 1,0-1,1 0,0-1,0 0,1-1,0 0,0 0,0-1,0 0,0-1,1 0,0 0,0-1,4 0,11-5,-3-2</inkml:trace>
  <inkml:trace contextRef="#ctx0" brushRef="#br0" timeOffset="2588.884">4374 788,'25'-5,"-1"-1,0-1,0-1,0-1,-1-1,0-1,-1-1,-1-1,0-1,0-1,-1-1,-1-1,5-7,-21 21,-1 0,1 0,-1 0,0 0,-1 0,1-1,0 1,-1-1,0 1,0-1,0 0,0 1,0-1,-1 0,0 0,0 1,0-1,0 0,0 0,-1 0,0 1,0-1,0 0,0 1,0-1,-1 1,1-1,-1 1,0 0,0 0,-1 0,1 0,0 0,-1 0,0 0,0 1,0 0,0-1,0 1,0 0,0 0,-1 1,1-1,-1 1,1 0,-1 0,0 0,1 0,-1 0,0 1,0 0,1 0,-1 0,0 0,0 0,0 1,-2 0,-6 3,0 0,0 1,0 0,0 0,1 1,0 1,0 0,1 1,0 0,0 0,1 1,0 0,1 1,0 0,0 0,0 3,3-6,1 0,0 0,0 0,0 0,1 1,1 0,-1 0,1-1,0 1,1 0,0 1,0-1,1 0,0 0,1 0,-1 0,1 1,1-1,0 0,0-1,0 1,1 0,0-1,1 1,3 5,3-4,0 0,0-1,1 0,0 0,1-1,-1-1,1 0,1-1,-1 0,1 0,0-2,0 1,0-2,0 0,0 0,1-1,-1-1,13-1,0 1,0-1,0-2,0 0,-1-2,1 0,-1-2,14-6,-14 4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3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83 131,'-12'-28,"12"29,0-1,0 0,0 1,0-1,0 0,0 1,0-1,0 0,0 1,0-1,0 0,0 1,0-1,0 0,0 1,-1-1,1 0,0 1,0-1,0 0,-1 1,1-1,0 0,0 0,-1 0,1 1,0-1,0 0,-1 0,1 0,0 1,-1-1,1 0,0 0,-1 0,1 0,0 0,-1 0,1 0,0 0,-1 0,1 0,0 0,-1 0,1 0,0 0,-1 0,1 0,0 0,-1 0,1 0,0 0,-1-1,1 1,0 0,-1 0,1 0,0-1,0 1,-1 0,1-1,-8 267,-16-14,0-133,54-140,-15 5,7-8,1 0,1 1,2 1,0 2,1 0,20-9,-34 21,1 1,0 0,0 1,0 1,1 0,0 1,0 0,0 1,0 1,1 1,7 0,-21 1,1 0,0 1,-1-1,1 1,-1 0,1 0,-1 0,1 0,-1 0,1 0,-1 1,0-1,0 1,0-1,0 1,0 0,0 0,0 0,0 0,-1 0,1 0,-1 1,0-1,1 0,-1 1,0-1,-1 1,1 0,0-1,-1 1,1-1,-1 1,0 0,0-1,0 1,0 2,-23 96,17-88,1-1,-1 0,-1 0,0 0,-1-1,0 0,0-1,-1 0,-1 0,0 0,0-2,-1 1,0-1,0-1,-1 0,0 0,0-1,-1-1,1 0,-1-1,0 0,0-1,-1 0,-10 0,22-3,0-1,0 1,-1 0,1-1,0 1,0-1,0 1,-1-1,1 0,0 0,0 0,0-1,0 1,1 0,-1-1,0 1,0-1,1 1,-1-1,1 0,0 0,-1 0,1 1,0-1,0-1,0 1,0 0,1 0,-1 0,0 0,1-1,0 1,-1 0,1 0,0-1,0 1,0 0,1 0,-1-1,0 1,1 0,0 0,0-1,4-15</inkml:trace>
  <inkml:trace contextRef="#ctx0" brushRef="#br0" timeOffset="671.319">675 667,'22'-1,"1"-1,-1-2,0 0,0-1,0-1,-1-1,0-1,0-1,-1 0,0-2,11-8,-28 17,1 0,0 0,-1-1,0 1,0-1,0 0,0 0,0-1,0 1,-1 0,1-1,-1 1,0-1,0 0,-1 0,1 0,-1 0,0 0,0 0,0 0,0 0,-1-1,0 1,1 0,-2 0,1-1,0 1,-1 0,0 0,0 0,0 0,-1 0,1 0,-1 0,0 0,0 0,0 1,0-1,-1 1,0 0,1-1,-1 1,0 0,-1 1,1-1,-1 1,0 1,-1 0,1 0,0 1,0-1,-1 1,1 0,0 0,0 0,-1 0,1 1,0 0,0 0,-1 0,1 0,0 1,0 0,1 0,-1 0,0 0,1 0,-1 1,1-1,-1 1,1 0,0 0,0 0,1 1,-1-1,0 1,-3 5,0 0,0 0,1 0,0 0,1 1,0 0,0 0,1 0,0 1,1-1,-1 10,2-14,0 0,0 0,0 0,1 0,0-1,0 1,1 0,0 0,0 0,0 0,1-1,0 1,0-1,0 1,0-1,1 0,0 1,0-1,1-1,-1 1,1-1,0 1,0-1,1 0,-1 0,1-1,0 1,0-1,0 0,0-1,1 1,1 0,6 0,0 0,0-1,0 0,0-1,0 0,1-1,-1-1,0 0,0-1,0 0,0-1,-1-1,1 0,-1 0,0-1,4-3,178-116,-177 111,14-10,-1-1,-1-2,-1 0,-2-2,-1-1,-1-2,-1 0,-2-1,-1-1,-1-1,-2-1,1-8,-13 31,-1 1,-1-1,0 0,0 0,-1 0,0 0,-2-1,1 1,-1 0,-1-1,0 1,-2-9,1 20,1-1,0 0,0 1,-1-1,1 1,-1-1,1 1,-1 0,0 0,1-1,-1 1,0 0,0 1,0-1,0 0,0 1,0-1,0 1,0-1,0 1,0 0,0 0,0 0,0 0,0 0,0 0,0 1,0-1,0 1,0-1,0 1,0 0,0 0,0 0,1 0,-1 0,0 0,1 0,-1 0,0 1,1-1,0 1,-1-1,1 1,0 0,0-1,0 1,0 0,0 0,0 0,0 0,1 0,-1 0,1 0,0 0,-1 1,-11 30,1 0,1 1,2 0,1 0,2 1,1 0,2 0,2 0,1 0,5 33,-5-48,1-1,0 1,1-1,2 0,0 0,1 0,0-1,2 0,0 0,1-1,1 0,0 0,7 7,-16-23,-1 0,1 0,0 0,0 0,0 0,0 0,-1 0,1 0,0 0,0-1,1 1,-1 0,0-1,0 1,0-1,0 1,1-1,-1 1,0-1,0 0,1 0,-1 0,0 0,0 0,1 0,-1 0,0 0,1 0,-1 0,0-1,0 1,2-1,4-7</inkml:trace>
  <inkml:trace contextRef="#ctx0" brushRef="#br0" timeOffset="916.839">1211 300,'44'-5,"32"-1,9-1,0 2,-11 2,-7 1,-11 1,-5 5,-7 2,-5 1,-6-2,-7-1</inkml:trace>
  <inkml:trace contextRef="#ctx0" brushRef="#br0" timeOffset="1364.37">2002 357,'-1'10,"0"0,1 0,0 0,0 1,1-1,1 0,0 0,0 0,1 0,0-1,0 1,4 5,-6-12,1 1,0-1,-1 0,1 0,0 0,1 0,-1 0,0 0,1-1,0 1,-1-1,1 0,0 0,0 0,0 0,1 0,-1 0,0-1,1 0,-1 0,1 0,-1 0,1 0,-1-1,1 1,0-1,-1 0,1 0,0 0,-1-1,1 1,0-1,-1 0,1 0,2-1,112-83,-116 84,0 1,1 0,-1 0,0 0,1 0,-1 0,1 0,-1 0,0 1,0-1,1 1,-1 0,0 0,0 0,0 0,1 0,-1 0,-1 0,1 1,0-1,0 1,0-1,-1 1,1 0,-1 0,1 0,-1 0,0 0,0 0,1 0,-2 0,1 0,0 0,0 1,-1-1,1 1,10 15,-7-12,2 0,-1-1,1 0,-1 0,1 0,1-1,-1 0,1 0,-1 0,1-1,0 0,0 0,1-1,-1 0,0 0,1-1,-1 0,1 0,0-1,-1 0,1 0,-1-1,1 0,-1 0,1-1,-1 0,1 0,-1 0,0-1,0 0,-1-1,1 0,0 0,-1 0,0-1,0 1,-1-2,6-4,8-8,0-1,-1 0,-2-1,1-1,-2-1,2-6,-6 8</inkml:trace>
  <inkml:trace contextRef="#ctx0" brushRef="#br0" timeOffset="1732.85">2877 583,'20'-9,"3"1,0-1,-1-1,0-1,-1-1,0-1,-1-1,-1 0,0-2,-1 0,15-17,-31 31,0 0,0 0,0-1,-1 1,1 0,-1-1,1 1,-1-1,0 0,0 1,0-1,0 0,-1 0,1 1,-1-1,0 0,0 0,0 0,0 0,0 1,0-1,-1 0,1 0,-1 0,0 1,0-1,0 0,0 1,-1-1,1 1,-1 0,1-1,-1 1,0 0,0 0,0 0,0 0,0 0,0 0,-1 1,1-1,0 1,-1-1,0 1,1 0,-4-1,-2 1,0-1,-1 1,1 1,-1 0,1 0,-1 0,1 1,0 0,-1 1,1 0,0 0,0 1,0 0,0 1,1-1,-1 2,1-1,0 1,0 0,0 0,1 1,0-1,0 2,0-1,1 1,0-1,0 1,1 1,0-1,0 1,1-1,-3 8,2-8,0 0,0 0,1 1,0-1,0 1,0 0,1 0,1 0,-1 0,1 0,1 0,-1 0,1 0,1 0,-1 0,2 0,-1 0,1 0,0 0,0 0,1 0,0-1,1 0,2 5,1-5,0 0,1 0,0 0,0-1,0 0,1-1,0 0,0 0,0-1,1 0,0 0,-1-1,1-1,0 1,1-2,-1 1,0-1,0-1,1 0,-1-1,0 0,0 0,0-1,0 0,9-4,9-4,-3 0</inkml:trace>
  <inkml:trace contextRef="#ctx0" brushRef="#br0" timeOffset="2066.663">3357 526,'47'-19,"-1"-2,-1-3,0-1,-2-2,36-30,-30 5,-48 51,-1 0,1 0,0 0,0 0,0 0,0-1,-1 1,1 0,-1 0,1-1,-1 1,1 0,-1-1,0 1,0-1,1 1,-1 0,0-1,0 1,0-1,-1 1,1 0,0-1,0 1,-1 0,1-1,-1 1,1 0,-1-1,0 1,1 0,-1 0,0 0,0 0,0 0,0 0,0 0,0 0,0 0,0 0,0 0,-1 1,1-1,0 0,0 1,-2-1,-5 0,0 0,0 1,-1 0,1 0,0 1,-1 0,1 1,0-1,0 2,0-1,0 1,0 0,1 1,0 0,-1 0,1 0,0 1,1 0,-4 4,-2-1,0 0,0 1,1 0,1 1,-1 0,2 1,-1 0,1 1,1 0,0 0,1 1,0-1,1 2,1-1,0 1,1-1,0 2,1-1,0 0,1 0,1 1,0 10,2-22,0 1,-1 0,1 0,1 0,-1-1,0 1,1 0,0-1,0 1,0-1,0 0,1 0,-1 0,1 0,-1 0,1 0,0-1,0 1,1-1,-1 0,0 0,1 0,-1-1,1 1,0-1,0 1,-1-1,5 0,112 7,-116-8,22-1</inkml:trace>
  <inkml:trace contextRef="#ctx0" brushRef="#br0" timeOffset="2499.119">3837 638,'29'-22,"-1"-2,0 0,-2-2,-1-1,-1-2,11-16,32-47,-65 93,0 0,-1 0,1 0,-1 0,1 0,-1 1,0-1,1 0,-1 1,0-1,0 0,0 1,0 0,0-1,0 1,-1 0,1-1,0 1,-1 0,1 0,-1-1,0 1,0 0,1 0,-1 0,-1 0,1 0,0-1,0 1,-1 0,1 0,-1 1,1-1,-1 4,1 0,0 0,0-1,0 1,1 0,0 0,0-1,0 1,1 0,0-1,0 1,0-1,1 0,-1 0,1 0,0 0,1 0,0-1,-1 1,1-1,1 0,-1 0,0 0,1-1,0 0,0 0,0 0,0 0,1 0,5 0,1 1,0-1,0-1,0 0,0-1,0 0,0-1,0 0,0-1,0-1,0 1,0-2,0 0,0 0,-1-1,0-1,0 0,0 0,0-1,-1 0,0-1,0 0,-1-1,0 0,0 0,4-6,90-172,-95 171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48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1 815,'373'-591,"-340"540,1 2,3 1,25-23,-62 71,0 1,0-1,0 1,0-1,0 0,1 1,-1-1,0 1,0-1,1 0,-1 1,0-1,1 0,-1 1,0-1,1 0,-1 1,0-1,1 0,-1 0,1 0,-1 1,1-1,-1 0,0 0,1 0,-1 0,1 0,-1 0,1 0,-1 0,1 0,-1 0,1 0,-1 0,0 0,1 0,-1 0,1-1,-1 1,1 0,-1 0,0 0,1-1,-1 1,1 0,-1 0,0-1,1 1,-1 0,0-1,0 1,1-1,-1 1,0 0,0-1,1 1,-1-1,0 1,0 0,0-1,0 1,0-1,0 1,0-1,0 1,0-1,0 1,0-1,-6 38,4-29,-2 18,0-1,1 1,2 0,0 0,2 0,1 0,1 0,1-1,2 1,0-1,6 13,71 243,-83-279,1 0,-1 1,0-1,0 0,0 1,-1-1,1 0,0 1,-1-1,0 0,1 0,-1 1,0-1,0 0,0 0,0 0,-1 0,1 0,-1 0,1-1,-1 1,1 0,-1-1,0 1,0-1,0 0,0 1,0-1,0 0,0 0,0 0,0-1,-1 1,1 0,0-1,0 0,-1 1,1-1,0 0,-1 0,1 0,0-1,-1 1,1 0,0-1,-1 0,1 1,0-1,0 0,0 0,-2-1,-22-8,-1-1,1-1,1-2,0 0,1-1,1-2,0 0,-9-12,-30-19,-22-17,60 49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55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0,'-24'8,"0"1,1 1,0 1,0 0,1 2,-6 6,26-18,0-1,0 0,0 1,1 0,-1-1,0 1,0 0,1 0,-1 0,1 0,-1 0,1 1,-1-1,1 0,0 1,-1-1,1 1,0-1,0 1,0-1,0 1,1 0,-1-1,0 1,1 0,-1 0,1 0,-1 0,1 0,0-1,0 1,0 0,0 0,0 0,0 0,1 0,-1 0,1 0,-1-1,1 1,0 0,-1 0,1-1,0 1,1 1,142 92,-140-92,-1-1,1 1,-1 0,0 1,0-1,0 0,-1 1,1 0,-1 0,0-1,0 1,0 1,-1-1,1 0,-1 0,0 0,0 1,0-1,-1 1,0-1,0 1,0-1,0 0,-1 1,1-1,-1 1,0-1,0 0,-1 0,1 1,-1-1,0 0,0-1,-1 1,1 0,-1-1,-2 3,-1 0,-1 0,0-1,0 1,0-2,-1 1,1-1,-1 0,0-1,0 0,-1 0,1 0,-1-1,1-1,-1 1,0-2,1 1,-1-1,0 0,0-1,1 0,-8-2,-2-8,5-2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31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57 142,'-11'43,"3"1,1 0,2 0,3 1,1-1,4 39,-1-5,-19 74,6-85,28-95,1 1,1 1,1 1,2 0,19-17,-32 34,1 0,0 1,0-1,0 2,1 0,0 0,0 1,0 0,1 1,-1 0,1 1,0 1,0-1,1 2,-1 0,0 0,2 1,-9 2,1-1,0 1,-1 1,1-1,-1 1,0-1,0 2,0-1,0 0,0 1,-1 0,1 0,-1 1,0-1,-1 1,1 0,-1 0,0 0,0 0,0 0,-1 1,0-1,0 1,0 0,-1 0,1-1,-2 1,1 0,-1 0,1 0,-2 0,1 0,-1 0,0 0,0 0,-1 3,-1 2,-1 0,0-1,0 1,-1-1,-1 0,1 0,-2-1,1 0,-1 0,-1 0,0-1,0 0,0 0,-1-1,0 0,0-1,-1 0,0 0,0-1,-1-1,1 1,-1-2,0 1,0-2,-9 2,16-4,-1 0,0 0,0 0,1-1,-1 0,0 0,1 0,-1-1,1 1,-1-1,1 0,0 0,-1-1,1 1,1-1,-1 0,0 0,1 0,-1 0,1-1,0 0,0 1,0-1,1 0,-1-1,1 1,0 0,0-1,1 1,-1-1,1 1,0-1,0 0,0 1,1-1,0 0,0 0,0 1,0-1,1 0,0 0,0 1,0-1,1 1,0-4,5-11</inkml:trace>
  <inkml:trace contextRef="#ctx0" brushRef="#br0" timeOffset="366.642">790 594,'-12'15,"1"1,1 0,0 1,1 0,1 1,0 0,2 0,0 1,1-1,-1 13,5-29,0 0,0-1,1 1,-1 0,1 0,-1 0,1 0,0 0,-1 0,1 0,0 0,0 0,1 0,-1 0,0 0,1 0,-1 0,1 0,0 0,-1-1,1 1,0 0,0 0,0-1,0 1,1-1,-1 1,0-1,1 1,-1-1,1 0,-1 1,1-1,0 0,-1 0,1 0,0-1,0 1,0 0,0-1,-1 1,1-1,0 1,0-1,0 0,0 0,0 0,0 0,0 0,0 0,0-1,0 1,1-1,10-6,0 0,0-1,-1-1,-1 0,1-1,-2 0,1 0,-1-1,-1 0,0-1,0 0,-1-1,-1 1,0-2,-1 1,0-2,5-66,-11 78,0 1,0 0,-1 0,1 0,0-1,-1 1,0 0,0 0,1 0,-1 0,-1 0,1 0,0 0,0 1,-1-1,1 0,-1 1,1-1,-1 1,1-1,-1 1,0 0,0 0,0 0,0 0,0 0,0 0,0 0,0 0,0 1,-1 0,1-1,0 1,0 0,-1 0,-64 29,46-14</inkml:trace>
  <inkml:trace contextRef="#ctx0" brushRef="#br0" timeOffset="881.888">1185 622,'-7'10,"0"0,1 1,0 0,1 0,0 1,0-1,1 1,1 0,0 0,1 1,0-1,1 1,0-1,1 0,0 1,1-1,0 1,1-1,2 5,-3-14,1-1,-1 0,0 0,1 0,-1 0,1 0,0 0,0-1,0 1,0 0,0-1,0 0,0 1,0-1,0 0,1 0,-1 0,0 0,1-1,-1 1,1-1,-1 1,1-1,-1 0,1 0,-1 0,1 0,-1-1,1 1,-1-1,1 1,-1-1,0 0,1 0,-1 0,81-43,-61 23,0-1,-1-1,-1-1,-1-1,-2 0,0-1,-2-1,-1-1,-1 0,36-61,-38 73,0 0,-1-1,-1 0,-1-1,0 0,-2 0,0 0,-1-1,0 0,-2 0,0-1,-1 1,-2-1,1 1,-2-1,-1 1,0 0,-2 0,0-1,-1 2,-2-5,5 19,0 0,0-1,-1 1,0 0,0 0,0 1,0-1,-1 0,1 1,-1 0,0 0,0 0,0 1,-1-1,1 1,0 0,-1 0,1 0,-1 1,0-1,0 1,1 0,-1 1,0-1,0 1,0 0,0 0,0 1,0-1,0 1,1 0,-1 1,0-1,1 1,-1 0,1 0,-1 0,1 0,0 1,0 0,-3 2,-7 8,0 1,1 0,0 1,1 0,1 1,0 1,2-1,0 2,0-1,2 1,0 0,1 1,1 0,1 0,0 0,2 0,0 0,1 1,1-1,1 1,0-1,2 0,0 0,1 0,5 13,-3-18,1-1,0 0,1 0,0-1,1 0,1-1,0 1,0-2,1 0,0 0,1-1,0 0,0-1,1 0,0-1,0-1,1 0,0 0,0-2,1 0,-1 0,1-2,-1 1,1-2,0 0,13-1,-4 0</inkml:trace>
  <inkml:trace contextRef="#ctx0" brushRef="#br0" timeOffset="1553.991">1863 508,'-7'15,"2"0,0 1,0-1,1 1,1-1,1 1,0 0,1 0,1 1,0-1,2 4,-2-18,0 0,0 0,1 0,-1 1,0-1,1 0,0 0,-1 0,1 0,0-1,0 1,0 0,0 0,1 0,-1-1,0 1,1-1,-1 1,1-1,-1 1,1-1,0 0,0 0,0 0,-1 0,1 0,0 0,0 0,0-1,0 1,0-1,1 1,-1-1,0 0,0 0,0 0,0 0,0 0,0 0,0-1,0 1,1-1,-1 0,0 1,-1-1,1 0,0 0,0 0,0 0,0 0,-1-1,1 1,-1-1,1 1,-1-1,1 1,0-2,7-7,0 0,0-1,-1 0,0 0,-1 0,-1-1,0-1,0 1,-1-1,2-8,48-88,-55 108,1 0,-1 0,1-1,0 1,0 0,-1 0,1 0,0 0,0 0,0 0,0 0,0 0,1 0,-1 1,0-1,0 0,0 1,1-1,-1 1,0-1,1 1,-1 0,0-1,1 1,-1 0,1 0,-1 0,0 0,1 0,-1 0,0 0,1 1,-1-1,1 0,-1 1,0-1,0 1,1 0,-1-1,0 1,0 0,0 0,0 0,0 0,0 0,0 0,0 0,0 0,0 0,0 0,-1 0,1 0,0 1,-1-1,1 0,-1 1,0-1,1 0,-1 1,0-1,0 0,0 1,0-1,0 1,0-1,0 2,57 230,-37-170,-2 1,-3 1,-3 0,3 56,-15-74,-1-1,-3 0,-2 1,-2-2,-2 1,-2-1,-8 18,16-49,-1 1,0-1,0 0,-2 0,0-1,0 0,-1 0,-1-1,0 0,-1 0,0-1,-1-1,0 1,0-2,-1 1,-8 3,18-12,-1 0,1 0,-1 0,1 0,-1 0,1-1,-1 1,0-1,1 1,-1-1,0 0,1 0,-1-1,0 1,0 0,1-1,-1 0,1 1,-1-1,1 0,-1 0,1-1,-1 1,1 0,0-1,0 1,0-1,0 0,0 0,0 0,0 0,0 0,1 0,-1-1,1 1,-1-2,-32-97,33 78,1-1,2 0,0 0,1 1,1 0,2 0,0 0,1 0,1 1,1 0,2 1,0 0,7-11,-7 15,0-1,1 1,1 1,1 0,0 1,1 1,1 0,0 1,0 0,1 2,1 0,0 0,1 2,0 1,0 0,1 1,0 1,0 1,0 1,18-2,-11 6,-3 0</inkml:trace>
  <inkml:trace contextRef="#ctx0" brushRef="#br0" timeOffset="3715.25">3020 848,'-9'14,"-9"19,-6 9,-3 3,3-3,0-8,5-4,0-9,4-2,-1-4,3 0,4-3</inkml:trace>
  <inkml:trace contextRef="#ctx0" brushRef="#br0" timeOffset="4219.926">3895 57,'-6'17,"0"-1,1 1,1 0,1 1,1-1,0 0,1 1,1 0,0 0,-2 40,-51 266,47-291,-3 0,0-1,-2 0,-2-1,-15 28,18-41,0-4</inkml:trace>
  <inkml:trace contextRef="#ctx0" brushRef="#br0" timeOffset="4515.882">3471 508,'53'-9,"27"-4,4 1,-6 2,-13-2,-12 2,-10 1,-8 4,-5 1,-3 3,-1 0,-5-4,-1-1,-4-4,-5-1</inkml:trace>
  <inkml:trace contextRef="#ctx0" brushRef="#br0" timeOffset="4987.486">4262 1,'-59'428,"45"-341,10-68,0-1,1 0,1 1,0 0,2-1,0 1,1 0,1-1,1 3,-3-19,1 0,-1-1,0 1,0 0,1 0,-1 0,1 0,-1-1,1 1,0 0,0 0,0-1,0 1,0-1,0 1,0-1,1 1,-1-1,0 0,1 0,-1 0,1 1,0-1,-1-1,1 1,0 0,-1 0,1-1,0 1,0-1,0 1,-1-1,1 0,0 1,0-1,0 0,0 0,0-1,0 1,-1 0,1-1,0 1,0-1,0 1,-1-1,1 0,132-100,-114 84,-15 12,-1 0,1 0,0 1,1 0,-1 0,1 0,0 0,0 1,0 0,0 0,0 1,1 0,-1 0,1 0,0 1,0 0,-1 0,4 1,-6 2,-1 1,0 0,0 0,-1 0,1 0,-1 0,1 1,-1-1,0 1,-1-1,1 1,0 0,-1 0,0 0,0 0,0 0,0 0,-1 0,0 0,0 0,0 0,0 0,0 0,-1 0,0 2,1 0,-1-1,0-1,1 1,-1-1,1 1,0-1,0 1,1 0,-1-1,1 1,0-1,1 0,-1 1,1-1,-1 0,1 0,0 0,1 0,-1 0,1 0,0-1,0 1,0-1,0 0,1 0,-1 0,1 0,-1 0,1-1,3 2,12 0</inkml:trace>
  <inkml:trace contextRef="#ctx0" brushRef="#br0" timeOffset="5386.558">4798 706,'41'-7,"0"-1,-1-2,0-1,-1-3,-1-1,21-12,-48 21,0 0,-1 0,0-2,0 1,0-1,-1 0,-1-1,1 0,-2-1,4-4,-9 11,1 0,-1 0,0-1,0 1,-1-1,1 0,-1 1,0-1,0 0,0 0,0 0,-1 0,1 1,-1-1,0 0,0 0,-1 0,1 0,-1 0,0 0,0 0,0 1,0-1,-1 0,1 1,-1-1,0 1,0-1,-1 1,1 0,-1 0,1 0,-2-1,0 1,1 0,-1 0,0 0,0 0,-1 0,1 1,-1 0,1 0,-1 0,0 0,0 1,1 0,-1 0,0 0,0 1,0-1,0 1,0 1,0-1,0 1,0-1,0 1,0 1,0-1,1 1,-1-1,0 2,1-1,-1 0,1 1,-3 2,-6 4,0 0,1 1,0 0,1 1,0 0,0 1,2 0,-1 1,-4 9,6-8,1 0,1 1,0-1,1 1,1 0,1 1,0-1,0 1,2-1,0 1,1 0,0 4,0-12,1-1,0 0,0 0,0 0,1 0,0 0,1 0,-1 0,1 0,1-1,-1 1,1-1,0 0,1 0,-1-1,1 1,0-1,0 0,1 0,0-1,0 1,0-1,0-1,0 1,1-1,0 0,1 0,8 3,0 0,1-2,0 0,0 0,0-2,0 0,0-1,1-1,-1 0,16-3,-6-3,-3 1</inkml:trace>
  <inkml:trace contextRef="#ctx0" brushRef="#br0" timeOffset="24704.808">225 2060,'57'-12,"0"-3,-2-2,0-3,-1-2,-1-2,-1-3,-2-1,34-27,-81 53,1 0,0-1,0 0,-1 0,1 0,-1 0,0 0,0-1,0 1,-1-1,1 0,-1 0,0 0,0 0,0 0,-1 0,1 0,-1-1,0 1,0-1,-1 1,1-1,-1 1,0-1,0 1,0-1,-1 1,0-4,0 7,1 0,-1 0,0 0,1 0,-1 0,1 1,-1-1,0 0,0 1,1-1,-1 0,0 1,0-1,0 1,0-1,0 1,0 0,0-1,0 1,0 0,0 0,0-1,0 1,0 0,0 0,0 0,0 0,0 1,0-1,0 0,0 0,0 0,0 1,0-1,1 1,-1-1,0 1,0-1,0 1,0-1,0 1,1 0,-1-1,0 1,1 0,-1 0,0-1,1 1,-1 0,1 0,-1 0,1 0,-30 48,23-20,1 0,2 0,1 1,1 0,1-1,2 1,1 1,0 27,12 282,-10-300,3 16,-2 0,-3 0,-2 0,-3 1,-6 27,6-68,-1 0,-1-1,-1 1,0-1,-1 0,0-1,-2 0,1 0,-2-1,0 0,0 0,-1-1,-1 0,0-1,0-1,-1 0,-6 3,14-10,0 0,0-1,0 1,0-1,0-1,-1 1,1-1,-1 1,1-1,-1-1,0 1,1-1,-1 0,0-1,1 1,-1-1,1 0,-1 0,1-1,0 0,-1 0,1 0,0 0,0-1,0 0,0 0,1 0,-1-1,1 0,0 1,0-1,0-1,1 1,-1-1,1 1,-2-5,0-1,1 1,0-1,0 0,1 0,0-1,1 1,0-1,1 1,0-1,0 1,1-1,1 0,0 1,0-1,1 0,0 1,1 0,0 0,1 0,0 0,1 0,0 1,0-1,1 1,0 1,0-1,1 1,1 0,-1 1,4-3,16-9,1 2,0 1,1 1,1 1,0 2,1 1,0 1,1 2,25-3,-49 9,108-28,-95 28</inkml:trace>
  <inkml:trace contextRef="#ctx0" brushRef="#br0" timeOffset="24943.628">1213 2427,'-4'39,"-3"26,1 8,1-4,7-14,2-12,6-12,0-12</inkml:trace>
  <inkml:trace contextRef="#ctx0" brushRef="#br0" timeOffset="25196.04">1299 2174,'-5'4,"-2"3</inkml:trace>
  <inkml:trace contextRef="#ctx0" brushRef="#br0" timeOffset="25444.723">2032 2371,'-24'38,"-17"33,-7 3,4-6,11-9,6-10,7-9,7-6,1-9,3-9</inkml:trace>
  <inkml:trace contextRef="#ctx0" brushRef="#br0" timeOffset="25678.19">1637 2456,'33'29,"21"14,7 5,-4-7,-5-4,-8-9,-5-5,-6-1,-3-4,-7-1,-2-3,0-4,1 2,-3-2</inkml:trace>
  <inkml:trace contextRef="#ctx0" brushRef="#br0" timeOffset="26294.303">2371 2654,'22'-11,"0"-1,0 0,-1-2,0 0,-2-1,0-1,0-1,-1-1,-2 0,0-2,3-3,-17 20,-1 1,1 0,0-1,0 1,-1-1,1 1,-1-1,0 0,0 0,0 0,0 1,-1-1,1 0,-1 0,1 0,-1 0,0 0,0 0,-1 0,1 0,-1 0,1 0,-1 0,0 0,0 0,0 1,0-1,-1 0,1 1,-1-1,1 1,-1-1,0 1,0 0,0 0,-1 0,1 0,0 0,-1 0,1 1,-1-1,1 1,-1 0,0-1,-1 1,-4 1,-1 1,0 0,1 0,-1 1,1 0,-1 0,1 1,0 0,0 0,0 1,1 0,-1 1,1 0,0 0,0 0,1 1,-1 0,1 0,1 1,-1 0,1 0,0 0,1 0,-5 6,1 0,0 0,1 1,1 0,0 0,0 1,2 0,0 0,1 0,0 0,1 0,1 0,0 1,1-1,1 1,1-1,0 0,2 8,-2-17,1 0,0-1,0 1,0-1,1 1,-1-1,1-1,0 1,1 0,-1-1,1 0,0 0,0 0,0-1,0 0,1 0,0 0,-1 0,1-1,0 0,0 0,0-1,0 0,1 0,-1 0,0-1,0 0,1 0,-1 0,0-1,5-1,15 0,0-1,0-1,-1-2,0 0,0-2,0 0,20-12,-11 7,-10 4</inkml:trace>
  <inkml:trace contextRef="#ctx0" brushRef="#br0" timeOffset="26793.082">3161 2400,'-41'27,"0"3,3 1,0 2,-8 12,38-36,0-1,1 1,0 0,1 1,0 0,0 0,1 0,0 1,-1 4,5-13,0 1,0 0,1 0,-1 0,0 0,1 0,0 0,0 0,0 0,0 0,0 0,1 0,-1 0,1 0,0 0,-1 0,2 0,-1-1,0 1,0 0,1-1,0 1,-1-1,1 1,0-1,0 0,0 0,1 1,-1-2,0 1,1 0,-1 0,1-1,0 0,-1 1,1-1,2 0,11 4,0-2,0 0,0-1,0-1,1-1,-1 0,0-1,0 0,7-3,-9 2,1-2,-1 0,0 0,0-2,0 1,-1-2,1 0,-2 0,1-1,-1-1,0 0,-1-1,0 0,0-1,-2 0,1 0,5-10,18-27,-3-1,-2-2,19-49,-41 86,5-10,-2 0,-1 0,-1-1,-1 0,-1 0,-1 0,-1-1,-1 0,-2 1,-1-4,2 23,-1 0,1 0,-2 1,1-1,0 0,-1 0,0 1,-1-1,1 0,-1 1,0-1,-1 1,1 0,-1 0,0 0,0 0,-1 0,1 1,-1-1,0 1,0 0,-1 0,1 0,-1 1,0 0,0 0,0 0,0 0,0 1,-1 0,1 0,-1 0,1 1,-1 0,0 0,0 0,1 1,-1-1,0 2,0-1,0 1,1-1,-1 2,-5 0,-3 7,-1 1,1 0,1 1,0 0,0 1,1 0,1 1,0 1,0 0,2 0,0 1,0 0,2 0,0 1,0 0,2 1,0-1,1 1,0 0,1 7,0-3,1-1,0 1,2 0,1 0,0 0,2-1,0 1,1-1,2 1,0-2,0 1,2 0,1-1,0-1,1 0,1 0,1-1,0 0,11 10,3-2,0-1,2-1,0-2,2 0,0-2,1-2,1 0,0-3,10 3,72 5,-90-22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6:2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0 531,'0'498,"4"-538,2 0,2 0,1 1,2 0,2 1,15-33,-24 60,105-224,-109 233,0 0,1 0,-1 0,1 0,0 0,0 0,-1 0,1 0,1 1,-1-1,0 0,0 0,0 1,1-1,-1 1,1-1,0 1,-1 0,1 0,0 0,0 0,-1 0,1 0,0 0,0 0,0 1,0-1,0 1,0-1,0 1,0 0,1 0,-1 0,0 0,0 0,0 0,0 1,0-1,0 1,0-1,0 1,0 0,0 0,0 0,0 0,-1 0,1 0,0 0,-1 1,1-1,5 10,0 0,-1 0,0 1,-1-1,0 1,-1 0,0 1,-1-1,0 1,0 5,11 42,23 43,-29-85</inkml:trace>
  <inkml:trace contextRef="#ctx0" brushRef="#br0" timeOffset="515.548">621 332,'0'0</inkml:trace>
  <inkml:trace contextRef="#ctx0" brushRef="#br0" timeOffset="1114.991">1609 699,'-5'29,"3"9,3-6,0-8</inkml:trace>
  <inkml:trace contextRef="#ctx0" brushRef="#br0" timeOffset="1780.957">1609 305,'-5'4,"-1"8,0-5,1-2</inkml:trace>
  <inkml:trace contextRef="#ctx0" brushRef="#br0" timeOffset="2379.476">2116 559,'-27'11,"-1"3,2 0,0 1,0 2,2 1,0 0,1 2,-5 7,25-25,-1 1,1-1,1 1,-1 0,0 0,1 0,-1 1,1-1,0 0,0 1,0 0,1-1,-1 1,1 0,0 0,0 0,0 0,1 0,-1 0,1 0,0 0,0 0,1 0,-1 0,1 0,-1-1,1 1,1 0,-1 0,0 0,1-1,0 1,0 0,0-1,0 0,1 0,-1 1,1-1,0-1,0 1,2 1,2 1,0 0,0-1,1 0,0 0,0-1,0 0,0-1,0 0,0 0,1 0,-1-1,1 0,-1-1,1 0,-1-1,1 1,-1-1,1-1,-1 0,0 0,0-1,1 0,13-5,1-2,-1 0,-1-1,0-1,0-1,-2-1,5-5,5-8,-1-2,-1-1,-2-1,-1-2,-1 0,-2-1,-2-1,-1-1,-1 0,-3-2,0 0,6-34,-14 51,-2 0,0 0,0-1,-2 1,-1-1,-1 0,-1-12,0 28,1 0,-1 0,0 0,-1 1,1-1,-1 0,0 0,-1 1,1 0,-1-1,0 1,-1 0,1 0,-1 1,0-1,0 1,0-1,-1 1,1 1,-1-1,0 1,0 0,0 0,-1 0,1 0,-1 1,1 0,-1 1,-2-1,3 1,-1 0,1 1,-1 0,1 1,-1-1,1 1,-1 0,1 0,0 0,-1 1,1 0,0 0,0 0,0 1,0 0,1 0,-1 0,1 0,0 1,0 0,0 0,0 0,0 0,0 2,-68 117,63-97,1 1,1-1,2 1,0 0,2 1,1-1,1 1,1-1,2 0,1 1,1-1,1 0,1 0,1-1,8 16,-3-20,1-1,2 0,0-1,1 0,0-2,2 0,0-1,1-1,1 0,0-2,1 0,1-1,0-1,0-2,1 0,1-1,18 4,101 8,-119-22</inkml:trace>
  <inkml:trace contextRef="#ctx0" brushRef="#br0" timeOffset="248.49">678 869,'4'14,"3"1,-1-4</inkml:trace>
  <inkml:trace contextRef="#ctx0" brushRef="#br0" timeOffset="895.444">1158 474,'-23'9,"2"1,-1 0,2 2,-1 1,2 0,-1 1,2 1,0 1,1 1,1 0,0 1,1 1,-5 10,13-19,0 0,1 1,0 0,0 0,2 1,-1-1,2 1,-1 0,0 10,3-18,0 1,1-1,0 0,0 0,0 0,1 1,-1-1,1 0,0 0,0 0,0 0,1 0,0 0,-1 0,1-1,1 1,-1-1,0 1,1-1,0 0,0 0,0 0,0 0,0 0,0-1,1 1,-1-1,1 0,4 1,-4-1,0 0,0-1,0 1,0-1,1 0,-1 0,0-1,1 1,-1-1,0 0,1 0,-1-1,1 1,-1-1,0 0,0 0,1-1,-1 1,0-1,0 0,0 0,0 0,-1 0,1-1,-1 0,1 1,-1-1,1-2,79-105,-68 86,1-4,-13 21,0 0,1 0,0 0,0 1,1-1,-1 1,1 0,1 0,-1 1,1 0,0 0,0 0,1 1,0-1,-5 5,0 1,0-1,0 1,0 0,0-1,0 1,0 0,0 0,0 0,-1 1,1-1,0 0,-1 0,1 1,-1-1,0 1,1 0,-1-1,0 1,0 0,0 0,0 0,0 0,-1-1,1 1,-1 0,1 0,-1 1,1-1,-1 0,0 0,0 0,0 0,0 0,-1 0,1 0,0 0,-1 1,1-1,22 276,-17 175,-8-410,-2 0,-2 0,-1-1,-3 0,-1 0,-3-2,-3 7,16-43,1-1,0 1,0 0,0 0,-1-1,0 1,1-1,-2 1,1-1,0 0,0 0,-1 0,0 0,0 0,0 0,0-1,0 1,0-1,0 0,-1 0,1 0,-1-1,-2 2,3-5,1 1,0-1,-1 0,1 0,0 0,0 0,0 0,1-1,-1 1,0 0,1-1,0 1,-1-1,1 0,0 1,0-1,1 0,-1 0,0 1,1-1,0 0,0 0,0 0,0 0,0 0,0 1,1-3,-1 1,-2-50,2-1,2 1,3 0,2 0,2 0,3 1,2 0,16-35,-10 47,-12 25</inkml:trace>
  <inkml:trace contextRef="#ctx0" brushRef="#br0" timeOffset="5752.86">678 672,'0'4,"-5"3,-2 3,1 6,1 5,6-1,4 0,0 3,-1 1,0-3</inkml:trace>
  <inkml:trace contextRef="#ctx0" brushRef="#br0" timeOffset="28358.759">649 1800,'-6'-3,"0"1,0-1,0 1,0 1,-1-1,1 1,0 0,-1 0,1 1,-1 0,1 0,0 0,-1 1,1 0,-1 1,1-1,0 1,0 0,0 0,0 1,0 0,1 0,-6 4,-8 1,-85 34,3 4,-61 39,108-40,53-44,0 0,1 0,-1 0,0 1,0-1,0 0,1 1,-1-1,0 1,1-1,0 1,-1-1,1 1,0-1,0 1,0-1,0 1,0-1,0 1,0-1,0 1,0-1,1 1,-1-1,1 1,-1-1,1 0,0 1,-1-1,1 0,0 1,0-1,0 0,0 0,0 0,0 0,0 0,1 0,-1 0,0 0,0 0,1 0,0-1,8 5,1-1,0 0,0-1,1-1,-1 1,0-2,1 0,-1 0,1-1,0 0,-1-1,2-1,18 1,148 22,-178-22,0 1,0 0,0 0,0 0,0 0,0 0,0 0,1 0,-1 0,0 0,0 1,0-1,0 0,0 1,0-1,0 1,0-1,0 1,0 0,0-1,0 1,-1 0,1-1,0 1,0 0,-1 0,1 0,0 0,-1 0,1 0,-1 0,1 0,-1 0,0 0,1 0,-1 0,0 0,0 0,1 0,-1 0,0 1,0-1,0 0,-1 0,1 0,0 0,0 0,-1 0,1 0,0 0,-1 0,1 0,-1 0,1 0,-1 0,0 0,1 0,-1 0,0 0,0-1,0 1,-90 77,29-25,48-43,0 1,2 0,-1 1,1 0,1 1,0 0,1 1,-2 4,10-16,1 1,0 0,-1-1,1 1,0 0,0 0,1 0,-1 0,1 0,-1 0,1 0,0 0,0 0,1 0,-1 0,0 0,1 0,0 0,0 0,0 0,0 0,0-1,0 1,1 0,-1-1,1 1,0-1,0 1,0-1,0 0,0 0,0 0,1 0,-1 0,1-1,-1 1,1-1,0 1,-1-1,1 0,0 0,0 0,0-1,132 10,-110-11</inkml:trace>
  <inkml:trace contextRef="#ctx0" brushRef="#br0" timeOffset="28725.897">113 1462,'80'346,"-32"-177,80 334,-83-211,-33-131,11-48,-21-92</inkml:trace>
  <inkml:trace contextRef="#ctx0" brushRef="#br0" timeOffset="29157.4">1383 1970,'11'240,"24"81,-19-180,-9-129,-1-6</inkml:trace>
  <inkml:trace contextRef="#ctx0" brushRef="#br0" timeOffset="29640.072">1158 1941,'60'-14,"1"2,1 3,0 3,0 2,0 3,1 3,35 7,-11 26,-85-34,0 1,0-1,-1 1,1 0,0 0,-1 0,1 0,-1 0,0 0,1 0,-1 0,0 0,0 1,0-1,-1 0,1 1,-1-1,1 1,-1-1,0 1,0-1,0 1,0-1,0 1,0-1,-1 1,1-1,-1 0,0 1,0-1,0 0,0 1,0-1,0 0,-1 1,-113 115,109-111,-63 81,67-85,1 0,-1 0,1 0,0 1,0-1,0 0,1 1,-1-1,1 0,0 1,0-1,0 1,0-1,1 0,-1 1,1-1,0 0,0 1,0-1,0 0,0 0,1 0,0 0,-1 0,1 0,0 0,1-1,-1 1,0-1,2 2,127 91,-109-78,-13-12,-1 0,0 1,0 0,0 0,-1 1,0 0,0 0,-1 1,0 0,0 0,-1 0,0 1,0 0,-1 0,0 0,-1 0,2 8,-7-9,0-1,-1 1,0-1,-1 1,1-1,-1 0,-1 0,1 0,-1-1,0 0,-1 0,0 0,0-1,0 1,0-1,-1-1,0 1,0-1,0 0,0-1,-1 0,1 0,-1-1,0 0,-2 1,-32 11,0-2,-1-2,-1-2,-30 2,56-7,-1 0,1-2,0 0,-1-1,1 0,-1-2,1 0,-1-1,1-1,-1-1,18 4,-1 1,0-1,1 1,-1-1,1 1,-1-1,1 0,-1 0,1 0,0 0,-1 0,1 0,0 0,0 0,0 0,-1-1,1 1,1 0,-1-1,0 1,0-1,0 1,1-1,-1 1,1-1,-1 0,1 1,0-1,1-11</inkml:trace>
  <inkml:trace contextRef="#ctx0" brushRef="#br0" timeOffset="32107.252">2766 2477,'0'-4,"0"2,0 7,0 8,0 6,0 4,0 4,0 1,0 1,0 1,0 0,0-1,0-5</inkml:trace>
  <inkml:trace contextRef="#ctx0" brushRef="#br0" timeOffset="32362.442">2653 2083,'5'9,"1"4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5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1 368,'19'7,"0"-1,1-1,0-1,0-1,0 0,1-2,-1 0,0-1,1-1,-1-1,0-1,0-1,5-2,115-9,-56 15,-60 1</inkml:trace>
  <inkml:trace contextRef="#ctx0" brushRef="#br0" timeOffset="282.561">28 622,'53'-5,"22"-1,3 0,-6 1,-12-3,-10-1,-9 2,-7 1,-5 3,-6 1</inkml:trace>
  <inkml:trace contextRef="#ctx0" brushRef="#br0" timeOffset="786.653">368 1,'-1'0,"0"0,0 0,0 0,0 0,0 0,1 0,-1 0,0 0,0 0,0 0,0 1,0-1,1 0,-1 1,0-1,0 0,0 1,1-1,-1 1,0-1,1 1,-1 0,0-1,1 1,-1 0,1-1,-1 1,1 0,-1-1,1 1,0 0,-1 0,1 0,0 0,0-1,-1 1,1 0,0 0,0 0,0 0,0 0,0-1,0 1,0 0,1 0,-1 0,0 0,0 0,1-1,-1 1,0 0,1 0,-1 0,1-1,0 1,26 43,105 69,53 60,-184-172,74 91,-73-89,0 0,0 0,-1 0,0 1,1-1,-1 0,-1 1,1-1,0 1,-1-1,0 1,1 0,-2-1,1 1,0-1,-1 1,1-1,-1 1,0-1,0 1,0-1,-1 0,1 1,-1-1,0 0,0 0,0 0,0-1,-1 1,1 0,-1 0,-22 18,-1-1,0-1,-1-2,-1 0,-21 7,-41 27,79-45,7-4,-1 0,1 1,0-1,0 1,0 0,0 0,0 0,1 1,0-1,-1 1,1 0,0 0,1 0,-1 0,1 0,-2 5,1 10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1.5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0 317,'145'-225,"-90"146,-54 78,-1 0,0 1,0-1,1 0,-1 1,0-1,1 1,-1-1,1 1,-1-1,1 1,-1-1,1 1,-1-1,1 1,-1 0,1-1,-1 1,1 0,0-1,-1 1,1 0,0 0,-1 0,1 0,0 0,-1-1,1 1,0 0,-1 0,1 1,0-1,-1 0,1 0,0 0,-1 0,1 1,-1-1,1 0,0 0,-1 1,1-1,-1 0,1 1,-1-1,1 1,-1-1,1 1,-1-1,1 1,-1-1,0 1,1-1,-1 1,0 0,1-1,-1 1,0 0,0-1,0 1,0 0,1-1,-1 1,0 0,0-1,0 1,-1 0,3 53,-2-49,-1 0,0 1,0 0,1-1,0 1,0 0,0-1,0 1,1-1,0 1,0-1,1 1,0-1,0 1,0-1,0 0,1 0,0 0,0-1,0 1,1-1,-1 1,1-1,0 0,0 0,1-1,-1 1,1-1,0 0,-1 0,1-1,1 1,-1-1,0 0,1-1,-1 1,2-1,4-3,0-1,0 0,-1-1,1 0,-1-1,0 0,0 0,0-1,-1 0,0-1,0 0,0-1,-1 0,0 0,-1-1,0 1,0-2,-1 1,0-1,-1 0,3-6,5-3,18-25,-20 26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0,'-10'20,"-7"20,-7 8,2 1,-1-3,4-5,0-4,4-4,3-2,0-3,-3 0,2-1,2 1,-2-1,2 1,7-5,5-11,1-8</inkml:trace>
  <inkml:trace contextRef="#ctx0" brushRef="#br0" timeOffset="245.798">467 170,'-14'34,"-6"20,2 6,4-2,3-7,5-7,-3-10,2-12</inkml:trace>
  <inkml:trace contextRef="#ctx0" brushRef="#br0" timeOffset="696.894">354 283,'0'-1,"11"-21,1 1,1 0,1 0,0 2,2 0,0 0,1 2,1 0,8-5,-24 20,-1 0,1 0,0 1,0-1,1 1,-1 0,0 0,0-1,1 1,-1 1,1-1,-1 0,0 0,1 1,0 0,-1-1,1 1,-1 0,1 0,-1 1,1-1,-1 0,1 1,-1-1,1 1,-1 0,1 0,-1 0,0 0,0 0,0 1,1-1,-1 1,0-1,0 1,-1 0,1 0,0 0,-1 0,1 0,-1 0,0 0,1 0,-1 1,0-1,0 0,-1 1,1-1,0 1,-1-1,1 1,-1-1,0 1,0 0,0-1,0 1,-1 1,-10 54,9-55,0 1,1-1,0 1,-1 0,1-1,0 1,1 0,-1 0,1 0,-1 0,1 0,0 0,1 0,-1 0,1-1,0 1,-1 0,2 0,-1 0,0-1,1 1,0-1,0 1,0-1,0 0,0 1,1-1,-1 0,3 1,11 9,-11-12,-1 1,1 0,-1 1,0-1,0 1,0 0,0 0,0 0,-1 0,1 1,-1-1,0 1,0 0,0 0,-1 0,1 0,-1 1,0-1,0 0,-1 1,1 0,-1-1,0 1,0 0,-1 0,1 0,-1 0,0-1,-1 1,1 0,-1 0,0 0,0-1,-2 6,1-6,-1 0,0 0,0-1,0 1,0-1,-1 1,1-1,-1 0,0 0,0-1,0 1,0-1,0 0,-1 0,1 0,-1 0,0-1,1 0,-1 0,0 0,1-1,-1 1,0-1,0-1,0 1,-2-1,-127-33,116 28,-5-2</inkml:trace>
  <inkml:trace contextRef="#ctx0" brushRef="#br0" timeOffset="1286.841">664 283,'-5'0,"-6"0,-6 0,-5 5,1 1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0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0 164,'89'233,"-9"100,-60-277,-19-56,0 0,0 0,0 0,0-1,0 1,0 0,0 0,0-1,0 1,0 0,0-1,0 0,0 1,0-1,0 1,0-1,-1 0,1 1,0-1,0 0,-1 0,1 0,0 0,-1 0,1 0,-1 0,1 0,-1 0,0 0,1 0,-1 0,0 0,0 0,0 0,0-1,1 0,133-395,3 66,-114 300,-20 41</inkml:trace>
  <inkml:trace contextRef="#ctx0" brushRef="#br0" timeOffset="699.843">592 672,'-158'326,"218"-469,-31 95,-15 23,1 1,0 0,2 2,1-1,0 2,2 1,0 0,23-16,-42 35,0 0,0 0,0 0,1 1,-1-1,0 0,0 0,0 1,1-1,-1 1,0-1,1 1,-1 0,0-1,1 1,-1 0,1 0,-1 0,0 0,1 0,-1 0,1 1,-1-1,0 0,1 1,-1-1,0 1,1-1,-1 1,0 0,0 0,0-1,1 1,-1 0,0 0,0 0,0 0,-1 0,1 0,0 0,0 1,0-1,-1 0,1 0,-1 1,1-1,-1 0,1 1,-1-1,0 0,0 1,0 0,8 77,-8-77,18 175,-17-175,0 0,0 0,-1 0,1 0,0 0,-1 0,1 0,-1 0,0 0,0 0,0 0,0 0,0 1,0-1,0 0,-1 0,1 0,-1 0,1 0,-1 0,0 0,0 0,0 0,0 0,0-1,-1 1,1 0,0-1,-1 1,1-1,-1 1,1-1,-1 0,0 1,0-1,0 0,0 0,1 0,-1-1,0 1,-1 0,1-1,0 1,-2-1,-97-59,72 38,9 6,4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1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0 409,'54'-20,"1"3,1 3,0 2,1 2,0 3,0 2,54 3,-137-14,4 9,1 0,0-2,0 0,1-2,0 0,1-1,0-1,1-1,1 0,0-2,1 0,-11-13,25 26,0 1,0-1,0 0,1 0,-1 0,1 0,-1-1,1 1,0 0,0-1,1 1,-1 0,1-1,0 1,-1-1,2 1,-1-1,0 1,1 0,-1-1,1 1,0 0,0-1,0 1,1 0,-1 0,1 0,0 0,-1 0,1 0,1 0,-1 1,0-1,1 1,-1 0,3-2,11-8,-1 1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0,'0'19,"0"17,0 5,0 2,0-2,0-3,0-3,0-4,0-10,0-10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2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1,'-111'39,"108"-37,1-1,-1 1,1-1,-1 1,1 0,0 0,0 1,0-1,0 0,0 1,0-1,1 1,-1-1,1 1,0 0,-1 0,1 0,0-1,1 1,-1 0,1 0,-1 0,1 0,0 0,0 0,0 1,0-1,1 0,-1 0,1-1,0 1,0 0,0 0,0 0,0 0,2 1,73 80,-68-79,-1 1,0 0,0 0,0 1,-1 0,0 0,0 0,0 1,-1 0,0 0,-1 0,0 1,0-1,-1 1,0 2,-3-5,-1 0,-1 1,1-1,-1 0,0 0,0 0,-1 0,0 0,0 0,0-1,-1 1,0-1,0 0,0 0,0-1,-1 1,0-1,0 0,0 0,-1-1,1 1,-1-1,0 0,1-1,-1 1,-1-1,1-1,0 1,0-1,-1 0,1 0,0-1,-1 0,1 0,-3 0,-8-5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3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80 621,'0'491,"-29"-244,20-210,9-37,0 1,0-1,-1 1,1-1,0 1,0 0,0-1,0 1,-1-1,1 1,0-1,0 1,-1-1,1 1,0-1,-1 1,1-1,-1 0,1 1,-1-1,1 0,-1 1,1-1,-1 0,1 1,-1-1,1 0,-1 0,1 0,-1 1,1-1,-1 0,1 0,-1 0,0 0,1 0,-1 0,1 0,-1 0,1-1,-1 1,0 0,1 0,-1 0,1 0,-1-1,1 1,-1 0,1-1,-1 1,1 0,-1-1,1 1,0-1,-1 1,1 0,0-1,-1 0,-2-7,0 0,0-1,1 1,0-1,0 1,1-1,1 0,-1 1,1-1,1 0,0 0,0 1,0-1,1 0,1 1,-1 0,1-1,1 1,-1 0,2-8,13-36,1 1,3 1,2 1,2 1,2 1,2 2,2 0,2 3,2 0,2 3,1 1,2 2,21-14,33 7,-92 42,-1 1,1 0,0-1,-1 1,1 0,0 1,-1-1,1 0,-1 1,1 0,-1-1,1 1,-1 0,1 0,-1 1,0-1,1 0,-1 1,0-1,0 1,0 0,0 0,0 0,-1 0,1 0,0 0,-1 0,0 0,1 1,-1-1,0 0,0 1,0-1,-1 1,1 0,-1-1,1 2,-1 9,-1 0,-1-1,0 1,0-1,-1 1,-1-1,0 0,-1 0,0-1,-1 1,0-1,-1-1,0 1,0-1,-1 0,-1-1,0 1,0-2,-6 5,-2 5,-1-1,-1-1,0-1,-1 0,0-2,-1 0,-17 7,35-18,1-1,0 0,0 0,0 0,-1 0,1-1,-1 1,1-1,0 1,-1-1,1 0,-1 0,1 0,-1 0,1 0,-1-1,1 1,0-1,-1 1,1-1,0 0,-1 0,1 0,0 0,-1-1,-3-9</inkml:trace>
  <inkml:trace contextRef="#ctx0" brushRef="#br0" timeOffset="320.277">870 565,'-5'10,"-1"1,2 0,0 0,0 0,1 0,0 1,1 0,1-1,-1 1,2 0,0 0,0-1,1 1,1 0,0 0,0-1,4 12,-4-21,-1 1,1-1,-1 0,1 1,0-1,0 0,0 0,0 0,0 0,1-1,-1 1,0 0,1-1,-1 0,1 0,-1 1,1-1,0-1,0 1,-1 0,1-1,0 1,0-1,0 0,0 0,-1 0,1-1,0 1,0 0,0-1,-1 0,1 0,0 0,-1 0,1 0,0 0,-1-1,1 0,90-67,-80 56,0-1,-1-1,-1 1,0-2,-1 0,-1 0,0-1,2-9,-3 3</inkml:trace>
  <inkml:trace contextRef="#ctx0" brushRef="#br0" timeOffset="614.43">1321 903,'-4'-24,"2"-18,2-5,1-1,6 3,0 5,5 4,0 4,3 7,3 3,0 0,0 4,-2 1,1 2,2 0,3 2,-3 4</inkml:trace>
  <inkml:trace contextRef="#ctx0" brushRef="#br0" timeOffset="985.161">1632 705,'26'-18,"5"-3,-1 0,-1-2,-1-2,-2 0,20-24,-45 48,1 1,-1-1,1 0,-1 0,0 0,1 0,-1 0,0 0,0 0,0 0,0-1,0 1,0 0,0-1,0 1,-1 0,1-1,0 1,-1-1,1 0,-1 1,0-1,1 1,-1-1,0 0,0 1,0-1,0 1,0-1,-1 0,1 1,0-1,-1 1,1-1,-1 1,0-1,1 1,-1-1,0 1,0 0,0-1,0 1,0 0,0 0,0-1,0 1,-1 0,1 0,0 0,-1 1,1-1,0 0,-1 0,1 1,-1-1,1 1,-1 0,0-1,-10 4,1 0,0 1,0 0,0 1,1 0,-1 1,1 0,1 1,-1 0,1 0,0 1,1 0,0 1,0 0,1 0,0 0,0 1,1 0,0 0,1 1,1 0,-1 0,2 0,-1 0,2 1,-1-1,2 1,-1 0,2 2,-1-9,0 0,1 1,0-1,0 1,1-1,-1 0,1 1,1-1,-1 0,0 0,1 0,0 0,1 0,-1 0,1-1,0 1,0-1,0 1,0-1,1 0,0 0,0-1,0 1,0-1,1 0,-1 0,1 0,-1-1,1 0,0 0,0 0,0 0,1-1,-1 1,0-2,4 2,16-1,0 0,0-2,-1 0,1-2,-1 0,1-2,4-2,-4 1</inkml:trace>
  <inkml:trace contextRef="#ctx0" brushRef="#br0" timeOffset="1262.708">2196 0,'-5'39,"-1"40,0 13,1-5,2-12,1-10,0-11,7-10,1-2,0-4,4-4,0-2,-1-3,2-5,-1-3,3-4,0-10,-3-7</inkml:trace>
  <inkml:trace contextRef="#ctx0" brushRef="#br0" timeOffset="1746.797">2422 565,'-3'11,"1"0,0 0,1 1,0-1,1 0,0 1,1-1,0 0,1 1,0-1,0 0,2 0,-1 0,1 0,1-1,0 0,0 0,1 0,1 0,-1-1,3 2,-7-10,0 0,0 1,0-1,0 0,1 0,-1 0,0 0,1 0,-1-1,0 1,1-1,-1 0,1 1,-1-1,1 0,-1-1,1 1,-1 0,1-1,-1 1,0-1,1 0,-1 1,0-1,1 0,-1-1,0 1,0 0,0-1,0 1,0-1,0 0,-1 1,1-1,0-1,52-74,-52 74,71-145,-72 146,-1 1,0-1,1 1,-1-1,0 1,1-1,0 1,-1-1,1 1,0 0,0-1,0 1,0 0,0 0,0 0,0-1,0 1,0 0,1 0,-1 1,0-1,1 0,-1 0,1 1,-1-1,1 1,-1-1,1 1,-1-1,1 1,-1 0,1 0,-1 0,1 0,0 0,-1 0,1 0,-1 1,1-1,-1 0,1 1,-1-1,1 1,-1 0,1 0,-1-1,0 1,0 0,1 0,-1 0,25 112,-22-85,22 319,-24-328,7 60,-4 2,-3-1,-8 65,5-129,-1-1,-1 1,0-1,-1 0,-1 0,0 0,-1 0,-1-1,0 0,-1 0,0-1,-1 0,-1-1,0 0,0 0,-1-1,-1 0,0-1,0 0,-1-1,0-1,-1 0,0-1,-9 4,20-10,1 0,-2 0,1 0,0 0,0-1,0 1,0-1,0 0,0 0,-1 0,1-1,0 1,0-1,0 1,0-1,0 0,0 0,0 0,0-1,0 1,1-1,-1 0,0 1,1-1,-1 0,1-1,0 1,0 0,0-1,0 1,0-1,0 1,1-1,-1 0,1 0,0 0,-1-2,-2-16,0 0,2 0,0-1,1 1,2-1,0 1,1-1,1 1,1 0,1 0,1 0,0 0,2 1,1 0,0 1,1 0,11-15,-3 2,1 1,2 2,0 0,2 1,1 1,5-3,1 2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9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14 703,'-6'33,"2"0,2 0,0 1,3-1,0 1,3-1,1 6,-4-33,0-1,1 0,-1 0,1 0,0 0,1 0,-1 0,1 0,0-1,0 1,0-1,0 0,1 0,0 0,0 0,0-1,0 1,1-1,-1 0,1-1,0 1,0-1,0 0,0 0,0 0,0-1,0 0,1 0,-1 0,0 0,1-1,-1 0,1 0,-1-1,0 1,1-1,-1 0,0-1,4-1,2-1,0-1,0-1,0 0,-1 0,0-1,0 0,-1-1,0 0,-1-1,1 0,-1 0,-1 0,0-1,0 0,-1-1,-1 0,1 0,-2 0,1 0,-2-1,1 1,-2-1,0 0,0 0,-1 0,0 0,-1 0,0 0,-1 0,-3-12,2 19,-1-1,1 1,-2 0,1 0,0 0,-1 0,0 1,0-1,0 1,-1 0,1 0,-1 1,0-1,0 1,0 0,-1 0,1 1,-1 0,1 0,-1 0,0 0,1 1,-1 0,0 0,0 1,0 0,0 0,0 0,0 1,0 0,0 0,0 0,0 1,1-1,-1 1,1 1,-6 2,-14 7</inkml:trace>
  <inkml:trace contextRef="#ctx0" brushRef="#br0" timeOffset="312.085">550 871,'-2'-7,"-1"0,1 0,0 0,1 0,0 0,0-1,1 1,0-1,0 1,0 0,1-1,0 1,1 0,0 0,0 0,0 0,1 0,0 0,0 0,1 1,0 0,0-1,0 1,1 0,-4 5,0 0,1 0,-1 1,0-1,1 0,-1 0,0 1,1-1,-1 1,1-1,-1 1,1-1,-1 1,1 0,-1 0,1 0,-1 0,1 0,-1 0,1 0,-1 0,1 1,-1-1,1 1,-1-1,1 1,-1-1,0 1,1 0,-1 0,0 0,1-1,-1 1,0 1,0-1,0 0,0 0,0 0,0 0,0 1,-1-1,1 0,0 1,-1-1,1 1,-1 0,25 71,-26-68,1 1,0-1,0 1,1-1,0 0,-1 1,2-1,-1 0,1 1,0-1,0 0,0 0,0 0,1 0,0-1,0 1,1-1,-1 0,1 0,0 0,0 0,0 0,0-1,1 0,-1 0,1 0,0-1,0 1,0-1,0 0,0-1,1 1,-1-1,0 0,1 0,-1-1,1 0,-1 0,1 0,3-1,5-5,-1-1,0 0,0-1,-1 0,0-1,0-1,-1 0,0 0,-1-1,0 0,-1-1,0 0,1-5,23-23,32-33,-43 50</inkml:trace>
  <inkml:trace contextRef="#ctx0" brushRef="#br0" timeOffset="945.043">1313 674,'-23'12,"1"1,1 0,0 2,1 0,1 2,0 0,1 1,1 1,1 0,0 2,14-19,1 0,0 0,-1 0,1 0,0 1,0-1,0 0,0 1,0-1,1 0,-1 1,1-1,0 1,0-1,-1 1,1-1,1 1,-1-1,0 1,1-1,-1 1,1-1,0 0,0 1,0-1,0 0,0 0,0 1,1-1,-1 0,1 0,-1 0,1-1,0 1,0 0,0-1,0 1,0-1,0 1,0-1,0 0,1 0,-1 0,0 0,1-1,-1 1,1-1,-1 1,1-1,-1 0,1 0,-1 0,1 0,-1 0,0 0,2-1,17-4,-1-1,0-1,0-1,0-1,-1-1,-1 0,0-1,0-1,-1-1,0 0,-1-2,-1 1,0-2,1-3,47-41,-60 97,-2 56,0-91,-1 0,1 1,0-1,-1 1,1-1,0 0,1 0,-1 1,0-1,1 0,-1 0,1 0,-1 0,1-1,0 1,0 0,0-1,0 1,0-1,0 0,0 0,1 1,-1-2,0 1,1 0,-1 0,1-1,-1 1,1-1,-1 0,1 0,-1 0,1 0,-1 0,3-1,10-3,-1-1,1 0,-1-1,0-1,-1 0,1-1,-1-1,-1 0,0-1,0 0,-1 0,0-1,-1-1,0 0,5-8,16-15,-7 7,-2-1,-1-1,-1 0,-1-2,-2 0,-1-1,-2-1,-1 0,-2-1,0-1,3-13,-5 24,-1 0,-2 0,0-1,-2 0,-1 0,0-1,-2 1,-2-7,1 30,1 0,-1 0,-1 0,1 0,0 1,-1-1,0 0,1 0,-1 0,0 1,0-1,-1 0,1 1,-1-1,1 1,-1-1,0 1,0 0,0 0,0 0,0 0,0 0,0 0,-1 1,1-1,-1 1,1-1,-1 1,0 0,0 0,1 0,-1 1,0-1,0 0,0 1,0 0,0 0,0 0,1 0,-1 0,0 1,0-1,0 1,0 0,-1 0,-10 10,0 1,1 0,0 1,1 0,0 1,2 0,-1 1,2 0,0 0,0 1,2 1,0-1,1 1,1 0,-2 9,-2 11,2 1,1 0,2 0,2 1,1-1,2 1,2-1,1 1,2-1,2-1,1 1,2-1,2-1,1 0,2-1,1 0,2-2,1 0,1-1,2-1,7 5,-7-8,2-2,1 0,1-2,1-1,1-1,0-2,2 0,18 7,-24-14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1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26 861,'1'66,"-13"153,-3-145,42-155,3 2,3 2,4 0,3 3,27-37,-2 21,-64 90,0 1,-1-1,1 0,0 1,0-1,0 0,-1 1,1-1,0 1,-1-1,1 1,-1 0,1-1,0 1,-1 0,1-1,-1 1,0 0,1-1,-1 1,0 0,1 0,-1 0,0-1,0 1,0 0,1 0,-1 0,0 0,0-1,0 1,0 0,-1 0,1 0,0 0,0-1,0 1,-1 0,1 1,1 17</inkml:trace>
  <inkml:trace contextRef="#ctx0" brushRef="#br0" timeOffset="281.861">563 833,'-12'20,"1"1,1 0,1 0,1 1,1 1,1-1,0 1,2 0,1 0,1 0,1 7,0-26,2 0,-1-1,0 1,1 0,0 0,-1-1,1 1,1 0,-1-1,1 1,-1-1,1 1,0-1,0 0,0 0,1 0,-1 0,1 0,0-1,0 1,0-1,0 1,0-1,0 0,1 0,-1-1,0 1,1-1,0 1,-1-1,1 0,0-1,0 1,-1-1,1 1,0-1,0 0,0-1,-1 1,1-1,0 1,0-1,-1 0,1-1,0 1,-1-1,3 0,4-2,0 0,1 0,-2 0,1-2,-1 1,1-1,-1 0,-1-1,0 0,0 0,0-1,-1 0,0-1,0 1,-1-1,0-1,-1 1,0-1,0 0,-1 0,0 0,-1 0,0-1,-1 0,0 1,-1-1,0 0,0 0,-2 0,1 0,-1 0,-1 1,-1-9,0 12,0-1,-1 1,1 0,-1 0,-1 0,1 1,-1 0,0 0,-1 0,1 0,-1 1,0 0,-1 0,1 0,-1 1,-3-2,-10-2</inkml:trace>
  <inkml:trace contextRef="#ctx0" brushRef="#br0" timeOffset="636.41">1155 184,'-21'61,"4"2,2 0,3 1,-3 56,15-77,2 0,2 0,2 0,1 0,6 12,6 37,-7-33,-7-42,-1 1,0 0,-2 0,0 0,-1 0,0 0,-2 1,0-1,-3 12,-14 9,7-26</inkml:trace>
  <inkml:trace contextRef="#ctx0" brushRef="#br0" timeOffset="884.683">788 804,'38'-4,"47"-8,18 0,-3 1,-10 3,-10 2,-14 2,-13 3,-16 0</inkml:trace>
  <inkml:trace contextRef="#ctx0" brushRef="#br0" timeOffset="1481.498">1776 691,'-36'25,"1"0,1 3,2 0,1 3,1 0,2 2,-11 16,0 24,39-71,-1-1,1 1,-1-1,1 1,-1-1,1 1,0-1,0 1,0 0,0-1,0 1,0-1,0 1,0-1,1 1,-1-1,1 1,-1-1,1 1,-1-1,1 1,0-1,0 0,0 1,0-1,0 0,0 0,0 0,0 0,0 0,0 0,1 0,-1 0,0 0,1 0,-1-1,1 1,-1-1,1 1,-1-1,1 1,-1-1,1 0,-1 0,1 0,-1 0,1 0,1 0,10-2,1-1,-1 0,0-1,0-1,0 0,0 0,-1-1,0-1,0 0,-1-1,0 0,10-10,-11 12,97-90,-106 95,0 0,0 0,1 0,-1 0,0 0,1 0,-1 1,0-1,1 0,-1 1,1-1,-1 1,1-1,0 1,-1 0,1 0,-1-1,1 1,0 0,-1 1,1-1,-1 0,1 0,-1 1,1-1,-1 1,1-1,-1 1,1 0,-1-1,1 1,-1 0,0 0,1 0,-1 0,0 0,0 0,0 0,0 1,0-1,0 0,0 1,0-1,-1 0,1 1,-1-1,1 1,-1-1,1 1,-1 0,0-1,1 1,-1-1,0 1,0 0,0-1,-1 2,6 29,-5-24,0 0,1 0,0 0,0 0,1 0,0 0,0 0,1-1,0 1,0-1,1 0,0 0,0 0,1 0,0-1,0 0,0 0,1 0,5 4,-6-7,-1-1,0 1,1-1,0 0,-1-1,1 1,0-1,0 0,0 0,0 0,0-1,0 0,0 0,0 0,0 0,0-1,0 0,0 0,0 0,0-1,-1 0,1 0,-1 0,1 0,-1-1,1 1,1-3,101-96,-85 73,-2-1,-1 0,-1-2,-2 0,-1-1,-1-1,-2 0,-1-1,-2 0,-1-3,6-38,-5-1,-2 0,-4 0,-4-9,2 50,0 22,0 0,0 0,-1-1,-1 1,0 0,-1-1,-1 1,0 0,0 0,-1 1,-1-1,0 1,-1 0,-5-8,10 18,0 1,-1 0,1 0,0 0,0 1,0-1,-1 0,1 0,-1 1,1-1,0 0,-1 1,1 0,-1-1,1 1,-1 0,1 0,-1 0,1 0,-1 0,1 0,-1 0,1 0,-1 1,1-1,-1 0,1 1,-1 0,1-1,0 1,-1 0,1-1,0 1,-1 0,1 0,0 0,0 0,0 1,0-1,0 0,0 0,0 0,1 1,-1 0,-33 61,28-36,2 1,0 0,2-1,1 1,2 0,1 7,-1 13,4 19,4 0,2 0,3-1,12 33,14 61,-37-147,0-1,-1 1,0 0,-1 1,0-1,-1 0,-1 0,0 0,-2 10,-15-6,6-16</inkml:trace>
  <inkml:trace contextRef="#ctx0" brushRef="#br0" timeOffset="1720.12">2086 579,'38'0,"33"-5,8-1,-4 0,-11 1,-5 1,-9 2,-8 1,-6 0,-5 1,-7 0</inkml:trace>
  <inkml:trace contextRef="#ctx0" brushRef="#br0" timeOffset="1903.318">2820 861,'0'24,"0"8</inkml:trace>
  <inkml:trace contextRef="#ctx0" brushRef="#br0" timeOffset="2168.247">2763 325,'0'0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2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0 826,'12'4,"0"-2,0 0,0 0,1-1,-1 0,0-1,1-1,-1 0,0-1,0 0,0 0,0-2,0 1,-1-2,1 1,-1-1,0-1,0 0,-1-1,0 0,5-5,37-36,-2-2,-2-3,-2-1,-3-3,-2-1,-3-2,24-54,-22 46,78-112,-118 179,1 0,-1-1,0 1,1-1,-1 1,1 0,-1-1,1 1,0 0,-1 0,1 0,0-1,0 1,0 0,0 0,0 0,0 0,0 0,0 1,1-1,-1 0,0 0,0 1,1-1,-1 1,1-1,-1 1,0 0,1-1,-1 1,1 0,-1 0,0 0,1 0,-1 0,1 0,-1 1,1-1,-1 0,0 1,1-1,-1 1,0-1,1 1,-1 0,0 0,0-1,0 1,0 0,1 0,-1 1,6 12,-1 1,-1-1,0 2,0-1,-2 0,0 1,-1 0,0 0,-1-7,7 70,-3 1,-4-1,-6 49,2-108,-1 0,-1-1,0 1,-2-1,0-1,-1 1,-1-1,0-1,-2 1,0-2,-1 1,0-2,-1 1,-1-2,-1 0,0-1,0 0,-1-1,-1-1,0 0,-1-2,0 0,-5 2,13-7,0-1,0 1,0-2,0 1,0-1,-1-1,1 0,0 0,-1-1,1 0,-7-2,12 1,1 1,-1-1,1 0,0 0,0-1,0 1,0-1,0 0,0 0,0 0,0-1,1 0,-1 1,1-1,0 0,0-1,0 1,0 0,0-1,1 0,-1 1,1-1,0 0,1 0,-1 0,0-1,1 1,0-1,-1-23,5 3</inkml:trace>
  <inkml:trace contextRef="#ctx0" brushRef="#br0" timeOffset="348.068">1158 658,'-7'1,"0"0,1 0,-1 0,1 1,-1 1,1-1,0 1,0 0,0 0,0 0,1 1,-1 0,1 0,0 1,0-1,0 1,1 0,0 0,0 1,0-1,0 1,1 0,0 0,1 0,-1 1,1-1,0 0,0 1,1-1,0 1,0 0,1 0,0-1,0 1,0 0,1-1,0 1,0 0,1-1,0 1,0-1,0 0,1 0,0 1,0-1,0 0,1 1,0-1,0-1,0 1,1 0,-1-1,2 0,-1 0,0 0,1-1,0 0,0 0,0 0,0-1,1 0,-1 0,1-1,0 0,0 0,0 0,0-1,0 0,0 0,0-1,0 0,0 0,0-1,0 0,0 0,0 0,0-1,0 0,0-1,-1 1,1-1,-1-1,0 1,0-1,0 0,0 0,2-3,1-3,0 0,0 0,-1-1,-1 0,0 0,0-1,-1 0,-1 0,4-12,-7 19,0-1,-1 1,1-1,-1 0,-1 0,1 1,-1-1,0 0,0 0,-1 1,1-1,-2 0,1 0,0 1,-1-1,0 1,0-1,-1 1,0 0,1 0,-2 0,1 0,-2-1,-52-38,38 36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2.23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207 408,'-27'28,"1"1,1 1,2 2,1 0,1 1,-10 26,1 36,30-92,0-1,-1 0,1 1,0-1,0 0,0 1,0-1,1 0,-1 1,0-1,1 0,0 0,0 1,-1-1,1 0,1 0,-1 0,0 0,0 0,1 0,-1-1,1 1,-1 0,1-1,0 1,0-1,0 1,0-1,0 0,0 0,0 0,0 0,0 0,0 0,1-1,-1 1,0-1,1 0,0 1,10-3,-1 0,0 0,0-1,0-1,0 0,-1 0,0-1,0-1,0 0,0 0,-1-1,0-1,0 1,-1-1,0-1,-1 0,0 0,0-1,-1 0,0 0,2-6,10-16,-1 0,-2-2,-1 0,-1 0,-3-1,0-1,-3 0,-1 0,-1-1,-2 1,-2-1,-1-11,-1 27,2 12,-1-1,-1 1,0-1,0 0,-1 1,0-1,0 1,-1-1,0 1,-1 0,0 0,-1 0,0 0,0 0,-1 1,-5-7,9 13,-1 1,1-1,-1 1,0 0,0 0,0 0,0 0,0 0,0 0,0 1,0-1,0 0,0 1,0 0,0-1,0 1,-1 0,1 0,0 1,0-1,0 0,0 1,0-1,0 1,0-1,0 1,0 0,0 0,0 0,0 0,0 0,0 1,1-1,-1 0,1 1,-1 0,1-1,-1 1,0 1,-47 74,38-59,2 0,1 1,0 0,1 0,1 0,1 1,1 0,1 0,0 1,2-1,0 0,1 1,1-1,1 0,1 1,1-1,1 0,0-1,1 1,2-1,0 0,0-1,2 0,0 0,7 7,-11-18,1 0,0 0,0 0,0-1,1 0,0 0,0-1,0 0,1 0,0-1,0 0,0-1,0 0,0-1,1 1,-1-2,1 1,7-1,7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3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1 277,'94'-20,"0"5,1 3,0 5,96 4,-176 4,57-12,-101-4,16 12,0 0,1 0,0-1,-1-1,2 0,-1-1,0 0,1-1,0 0,1 0,0-2,0 1,0-1,1 0,1-1,0 0,0-1,1 1,-3-7,4-6,5 1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0,4 0,1 0,2 0,1 0,-6-5,-1-1,0 0,1 1,1 1,1 2,1 1,1 1,-5-5,-5-2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4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1,'5'0,"11"0,7 5,5 2,3-1,0-1,0-1,0-2,-1-1,-1-5,0-3,-1 1,1 0,-1 2,0 2,0 1,0 0,-5 1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0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0 448,'205'-272,"-205"271,0 0,0 0,1 0,-1 0,1 0,-1 0,0 0,1 0,0 0,-1 0,1 0,0 0,-1 0,1 1,0-1,0 0,0 0,-1 1,1-1,0 1,0-1,0 1,0-1,0 1,0 0,0-1,0 1,0 0,0 0,1 0,-1 0,0 0,0 0,0 0,0 0,0 0,0 0,0 0,0 1,0-1,0 1,0-1,0 1,0-1,0 1,0-1,0 1,0 0,-1-1,1 1,0 0,0 0,-1 0,1-1,-1 1,1 0,0 1,35 151,-22-71,6-7,4-2,2 0,21 35,20 20,-67-128,0 1,1-1,-1 1,0-1,0 1,0-1,0 1,1-1,-1 1,0-1,0 1,1-1,-1 0,0 1,1-1,-1 1,0-1,1 0,-1 1,1-1,-1 0,1 0,-1 1,1-1,-1 0,1 0,-1 0,1 1,-1-1,1 0,-1 0,1 0,-1 0,1 0,-1 0,1 0,-1 0,1 0,-1 0,1-1,-1 1,1 0,-1 0,1 0,-1-1,1 1,-1 0,0 0,1-1,-1 1,1 0,-1-1,0 1,1-1,10-31,-8 19,106-389,-57 260,64-117,-101 240,-13 34,-7-3</inkml:trace>
  <inkml:trace contextRef="#ctx0" brushRef="#br0" timeOffset="670.771">959 646,'-49'88,"3"2,-23 71,65-152,-19 45,36-84,13-37,2 1,4 1,2 2,35-48,-1 18,-67 93,0-1,0 1,0-1,0 1,0-1,0 1,0 0,0-1,0 1,0 0,0 0,0 0,0 0,0 0,0 0,0 0,0 0,0 0,0 0,0 1,0-1,0 0,0 1,0-1,0 1,0-1,-1 1,1-1,0 1,0 0,0-1,-1 1,1 0,0-1,-1 1,1 0,-1 0,1 0,-1 0,1 0,-1 0,1 0,-1 0,0 0,0 0,1 0,16 51,-17-50,8 34,0 0,3-1,1-1,1 0,2 0,3 2,0 10,-56-62,1-7,0 2,-1 1,0 2,-2 1,-25-5,41 18,6 4</inkml:trace>
  <inkml:trace contextRef="#ctx0" brushRef="#br0" timeOffset="1020.858">1665 533,'-19'33,"-16"26,-7 8,4-3,8-8,5-8,6-8,2-10,3-6,0-7,2-2,-2-2,2 0,3-2</inkml:trace>
  <inkml:trace contextRef="#ctx0" brushRef="#br0" timeOffset="1307.387">1806 702,'-10'38,"-2"23,0 5,-3-8,2-9,-3-9,3-6,-2-8,1-10</inkml:trace>
  <inkml:trace contextRef="#ctx0" brushRef="#br0" timeOffset="1803.806">1806 617,'23'-3,"-6"-1,0 1,0 1,0 0,0 2,1 0,-1 1,0 0,0 2,16 4,-31-7,0 0,-1 1,1-1,-1 1,1 0,-1-1,1 1,-1 0,1 0,-1 0,0 0,1 0,-1 1,0-1,0 0,0 0,0 1,0-1,0 1,0-1,-1 1,1-1,-1 1,1-1,-1 1,1 0,-1-1,0 1,0-1,1 1,-1 0,0 0,-1-1,1 1,0-1,0 1,-1 0,1-1,-1 1,0-1,1 1,-1-1,0 1,-47 62,37-51,9-12,0 1,0-1,0 1,0 0,0 0,1 0,-1 0,1 0,-1 0,1 0,0 1,0-1,0 0,0 1,0-1,0 1,1-1,-1 1,1-1,0 1,0-1,0 1,0-1,0 1,0 0,1-1,-1 1,1-1,0 0,0 1,0-1,0 1,0-1,0 0,1 0,-1 0,1 0,-1 0,1 0,0 0,1 1,38 21,-34-21,0 0,0 1,0 0,-1 0,1 0,-1 1,0 0,-1 0,1 0,-1 1,0 0,-1 0,5 6,-9-6,0 0,-1 0,1 0,-1-1,0 1,-1 0,1-1,-1 1,0-1,-1 1,1-1,-1 0,0 0,0 0,-1-1,1 1,-1-1,0 1,0-1,-1-1,1 1,-1 0,0-1,-4 2,4 1,-2-1,1 1,-1-1,1 0,-2-1,1 0,0 0,-1 0,1-1,-1 0,0-1,0 1,-1-2,1 1,0-1,0 0,-1-1,1 0,0 0,-1-1,1 0,0 0,0-1,-1 0,2-1,-1 0,0 0,0 0,1-1,0 0,-2-2,-9-11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6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1 699,'47'-16,"-1"-1,-1-3,-1-1,-1-3,-1-1,-1-2,-1-2,-1-2,-2-1,27-32,-48 45,-1-2,-1 1,-1-2,-1 0,-1-1,-1 0,-1 0,-1-1,-1 0,3-15,-9 37,0 0,0 0,0 0,-1 0,1-1,0 1,-1 0,1 0,-1 0,0-1,0 1,0 0,0 0,0 0,0-1,-1 1,1 0,-1 0,1 0,-1 0,0 0,0-1,0 2,0-1,0 0,0 0,-1 0,1 0,-1 1,1-1,-1 1,1-1,-1 1,0-1,0 1,0 0,0 0,0 0,0 0,0 0,0 1,0-1,0 1,0-1,-1 1,1 0,0 0,0 0,-1 0,1 0,0 0,0 0,0 1,-1-1,0 1,-10 7,0 0,1 1,0 0,0 1,1 1,0 0,1 0,0 1,0 0,2 0,-1 1,2 1,0-1,0 1,2 0,-1 2,-3 2,1 1,1 0,0 1,2-1,0 1,1 0,1 1,0 10,3-25,1-1,-1 1,1-1,0 1,0-1,1 0,0 1,0-1,0 0,0 0,1 0,-1-1,2 1,-1-1,0 1,1-1,0 0,-1 0,2-1,-1 1,0-1,1 0,-1 0,6 2,2 1,1-1,-1 0,1-1,0 0,0-1,0-1,0 0,1-1,7 0,10-2,-1-1,1-1,-1-2,0-1,0-2,-1-1,0-1,0-1,-1-2,-1 0,0-2,-1-1,16-14,-12 10,-5 5,0 0,-2-2,0-1,-1-1,-1 0,-1-2,-1 0,0-2,11-19,-8-44,-23 84,1 0,0-1,0 1,-1 0,1-1,-1 1,0 0,0 0,1-1,-1 1,-1 0,1 0,0 0,-1 0,1 0,-1 1,1-1,-1 0,0 1,0-1,1 1,-1-1,0 1,0 0,-1 0,1 0,0 0,0 0,0 1,-1-1,1 1,0-1,-1 1,1 0,-2 0,-6 2,0 0,0 1,1 0,-1 1,1 0,0 0,0 1,0 0,1 1,0 0,0 0,0 1,1 0,-1 0,2 1,-1 0,1 0,1 0,-1 1,1 0,1 0,0 0,-2-1,0-1,1 1,0 1,0-1,1 1,0-1,0 1,1 0,1 1,-1-1,1 0,1 1,0-1,0 1,1 0,0-1,1 1,0-1,0 1,1-1,0 0,1 1,0-1,1 0,-1 0,2-1,-1 1,1-1,1 0,-1 0,1-1,4 1,0-1,0 0,1 0,-1-1,1-1,1 0,-1 0,1-1,-1-1,1 0,0 0,1-1,-1-1,0 0,0-1,1 0,-1-1,0 0,0-1,6-1,8-3,0-1,0-1,-1-1,0-2,-1 0,0-2,-1 0,20-16,-16 12,0-2,-2-1,0 0,-1-2,-2-1,0-1,-1-1,-2-1,-1 0,0-2,-2 0,-2 0,4-12,-9-29,-9 67,0 1,0 0,0-1,0 1,0 0,0-1,0 1,-1 0,1-1,0 1,-1 0,1-1,-1 1,1 0,-1 0,0 0,0-1,1 1,-1 0,0 0,0 0,0 0,0 0,0 1,0-1,0 0,-1 0,1 1,0-1,0 1,-1-1,1 1,0-1,-1 1,1 0,0 0,-1-1,1 1,0 0,-1 0,1 1,0-1,-1 0,1 0,-1 1,1-1,-1 1,-3 2,-1 0,1 0,0 1,0 0,0 0,1 1,-1-1,1 1,0 0,0 0,1 0,0 1,0-1,0 1,-1 3,1-3,-8 15,2 0,0 1,2 0,0 0,1 1,2-1,0 2,1-1,2 0,0 0,1 1,3 10,-1-24,1-1,0 0,1 0,0 0,0 0,1 0,0-1,1 0,0 0,0 0,0-1,1 0,0 0,1-1,-1 0,1 0,0-1,1 0,-1 0,1-1,0 0,0 0,1-1,-1-1,1 1,-1-1,1-1,0 0,0 0,-1-1,1-1,0 1,7-2,-11 1,-1 0,1 0,0-1,-1 1,1-1,-1 0,1-1,-1 1,0-1,0 0,0-1,0 1,-1-1,0 0,1 0,-1 0,-1 0,1-1,0 0,1-3,3-11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1 220,'610'-17,"-170"5,-420 10,-27-5,-31-6,34 12,-25-5,-1-1,2-1,-1-2,1-1,0-1,2-1,-1-1,1-2,-11-9,13-9,24 22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37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339 114,'-98'149,"72"-101,-99 177,87-189,18-23</inkml:trace>
  <inkml:trace contextRef="#ctx0" brushRef="#br0" timeOffset="415.448">1 1,'14'33,"15"21,7 7,2-4,-1-5,-6-8,-4-6,-2-9,-5-5,-1-2,-3 0,-1 1,-2 2,-3 1,1 1,-1 1,2-5,0-6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1 194,'29'-15,"1"1,1 2,0 1,1 2,0 1,0 1,1 2,0 1,0 2,15 1,29 8,-98-30,-116-59,129 74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7:40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22 282,'-7'29,"1"1,2 0,1 0,2 0,0 0,2 0,2 0,3 16,29 139,-28-223,-8-10,2 0,3 1,1 0,3 0,11-37,-12 53,2 1,2-1,0 2,2 0,1 0,2 1,1 1,0 0,2 2,1 0,2 1,9-9,-28 31,0-1,0 1,0 0,0 0,1 0,-1 0,0 0,1 1,0-1,-1 1,1 0,-1 0,1 1,0-1,0 1,0 0,-1 0,1 0,0 0,0 1,-1-1,1 1,0 0,-1 0,1 0,0 1,-1-1,0 1,1 0,-1 0,0 0,0 1,0-1,0 0,-1 1,1 0,0 0,-1 0,0 0,0 0,0 0,0 1,-1-1,1 1,-1-1,0 1,0-1,0 1,0 0,0 1,10 107,-6-93</inkml:trace>
  <inkml:trace contextRef="#ctx0" brushRef="#br0" timeOffset="1205.462">671 452,'-64'106,"46"-73,-1-1,-1 0,-2-2,-2 0,-15 14,40-45,-1 1,0 0,0-1,0 1,0-1,0 1,0-1,0 1,0-1,0 1,0-1,0 1,0-1,0 1,0-1,0 1,-1-1,1 1,0-1,0 1,-1 0,1-1,0 1,0-1,-1 1,1 0,0-1,-1 1,1 0,-1-1,1 1,0 0,-1 0,1-1,-1 1,1 0,-1 0,1 0,-1 0,1 0,-1 0,1-1,-1 1,1 0,-1 0,1 0,0 1,-1-1,1 0,-1 0,1 0,-1 0,1 0,-1 0,1 1,-1-1,1 0,0 0,-1 1,1-1,-1 0,1 1,0-1,-1 0,1 1,0-1,0 1,-1-1,1 0,0 1,3-40,5 16,1 1,2 0,0 1,1 0,1 1,1 0,1 1,1 1,0 0,1 1,-11 11,6-8,-8 7,1 1,-1 0,1-1,1 2,-1-1,1 1,0-1,0 1,0 1,1 0,0 0,0 0,0 0,0 1,1 1,-1-1,1 1,-1 0,1 1,2-1,-5 6,0-1,-1 1,1 0,-1 0,0 0,0 1,-1 0,1-1,-1 1,0 0,0 1,-1-1,1 0,-1 1,0 0,-1-1,0 1,0 0,0 0,0 1,46 185,-35-142,-17-55</inkml:trace>
  <inkml:trace contextRef="#ctx0" brushRef="#br0" timeOffset="1502">529 621,'15'0,"19"0,8 0,2 0,-1 0,-4 0,-3 0,-8 0</inkml:trace>
  <inkml:trace contextRef="#ctx0" brushRef="#br0" timeOffset="1934.035">1292 423,'-19'24,"-16"18,-2 6,0-5,7-5,3-4,2-8,5-3,1-2,-1 2,-2 0,-2-2,4-1,-1-4,4-4</inkml:trace>
  <inkml:trace contextRef="#ctx0" brushRef="#br0" timeOffset="2288.725">1489 536,'-19'29,"-6"14,0 5,6-2,0-3,4-4,4-4,5-3,-3-8,1-2,2-5</inkml:trace>
  <inkml:trace contextRef="#ctx0" brushRef="#br0" timeOffset="2837.679">1433 479,'12'-3,"1"-2,-1 0,1 1,0 1,0 0,0 1,0 0,1 1,-1 0,0 1,1 1,-1 0,0 1,0 0,13 5,-25-6,1 0,-1-1,1 1,-1 1,0-1,1 0,-1 0,0 0,0 1,0-1,0 1,0-1,0 0,-1 1,1 0,0-1,-1 1,1-1,-1 1,1 0,-1-1,0 1,0 0,0 0,0-1,0 1,0 0,0-1,-1 1,1 0,-1-1,1 1,-1 0,1-1,-1 1,0-1,0 1,0-1,0 1,0-1,0 0,0 0,-1 1,-53 56,55-58,-9 7,7-6,0 0,0 0,0 0,-1 0,1 0,0 0,1 1,-1-1,0 1,0-1,1 1,-1 0,1 0,-1-1,1 1,0 0,-1 0,1 0,0 1,0-1,1 0,-1 0,0 1,1-1,0 0,-1 0,1 1,0-1,0 0,0 1,0-1,1 0,-1 1,1-1,-1 0,1 1,0-1,0 0,0 0,0 0,0 0,0 0,2 1,104 62,-103-63,0 0,0 1,0-1,-1 1,1 0,-1 0,0 0,0 0,0 1,0-1,-1 1,1 0,-1 0,0 0,0 0,0 0,-1 0,1 1,-1-1,0 0,-1 1,1-1,-1 1,1-1,-1 1,-1-1,1 1,-1-1,1 1,-1-1,-1 0,1 1,-1 0,-4 4,0 0,0 0,-1-1,0 0,0-1,-1 1,0-2,0 1,-1-1,0 0,0-1,0 0,0 0,-1-1,0 0,0-1,0 0,-1 0,1-2,0 1,-1-1,0 0,1-1,-1-1,-7 0,-33-16,33 4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11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1529,'1'-30,"2"0,1 1,2-1,1 1,1-1,11-26,-7 27,164-369,64-13,-196 336,-34 54,0 1,2 0,1 1,0 0,1 1,1 0,1 2,12-11,-26 25,-1 1,1 0,-1 0,1 0,0 0,-1 0,1 0,0 0,0 1,0-1,0 1,-1-1,1 1,0 0,0 0,0 0,0 0,0 0,0 0,0 0,0 1,0-1,-1 1,1-1,0 1,0 0,0-1,-1 1,1 0,0 0,-1 1,1-1,-1 0,0 0,1 1,-1-1,0 1,0-1,1 1,-1-1,0 1,-1 0,1 0,30 81,86 567,-39-386,-76-259,-3-5,1 0,-1 0,0 0,1-1,-1 1,1 0,-1 0,0 0,1 1,-1-1,1 0,-1 0,1 0,-1 0,0 0,1 1,-1-1,1 0,-1 1,1-1,-1 0,1 1,-1-1,1 0,0 1,-1-1,1 1,0-1,-1 1,1-1,0 1,-1-1,1 1,0-1,0 1,0-1,-1 1,1 0,0-1,0 1,0-1,0 1,0 0,0-1,0 1,0-1,0 1,1-1,-1 1,0 0,0-1,0 1,1-1,-1 1,0-1,1 1,-1-1,0 1,1-1,-1 1,0-1,1 0,-1 1,1-1,-230-136,75 51,36 18,-2 6,-19-3,-15 8,123 58,38 17,9-9</inkml:trace>
  <inkml:trace contextRef="#ctx0" brushRef="#br0" timeOffset="742.287">1722 936,'-7'-5,"1"0,-1 1,0-1,-1 1,1 0,-1 1,1 0,-1 0,0 1,0 0,0 0,0 1,-1 0,1 0,0 1,-1 0,1 1,0 0,0 0,-1 0,1 1,0 1,1-1,-1 1,0 0,1 1,-1 0,1 0,0 1,1 0,-1 0,1 0,0 1,0 0,0 0,1 1,0-1,1 1,-1 0,1 1,0-1,1 1,-1 2,0 6,0 0,1 1,1-1,1 1,0 0,1-1,1 1,0 0,2-1,3 17,-5-28,0 0,1 1,-1-1,1 0,0 0,0 0,1 0,0 0,0 0,0-1,0 1,1-1,0 0,-1 0,2 0,-1-1,0 1,1-1,-1 0,1 0,0-1,0 0,0 1,0-2,1 1,-1 0,0-1,1 0,-1 0,1-1,-1 0,1 0,-1 0,1 0,-1-1,1 0,-1 0,0-1,1 1,-1-1,0-1,43-29,-25 18</inkml:trace>
  <inkml:trace contextRef="#ctx0" brushRef="#br0" timeOffset="1046.443">2202 852,'-40'20,"14"-10,0 2,1 1,1 1,0 1,1 1,1 1,0 1,2 1,-16 18,34-33,0 0,0 0,0 0,1 0,0 0,0 1,0-1,0 0,1 1,0-1,0 0,0 1,0-1,1 0,-1 0,1 1,0-1,0 0,1 0,-1 0,1 0,0 0,0 0,1-1,-1 1,1 0,-1-1,1 0,0 0,0 0,1 0,-1 0,1-1,-1 1,1-1,0 0,0 0,0 0,0-1,0 0,0 1,0-1,0-1,1 1,-1 0,0-1,2 0,11 2,0-1,-1-1,1 0,0-1,0-1,-1 0,1-1,-1-1,0-1,0 0,0-1,-1-1,0 0,0-1,1-2,1 0,-1 1</inkml:trace>
  <inkml:trace contextRef="#ctx0" brushRef="#br0" timeOffset="1662.91">2484 1078,'10'7,"-1"0,1-1,0 0,0 0,1-1,0-1,0 0,0 0,0-1,0 0,1-1,-1-1,1 0,-1 0,1-1,0 0,-1-1,1-1,-1 0,1 0,-1-1,0-1,0 1,0-2,0 0,-1 0,0-1,0 0,6-5,-7 1,1-1,-1 1,0-2,-1 1,-1-1,0 0,0-1,-1 0,-1 0,1-2,-5 10,1 1,-1-1,0 1,-1-1,1 0,-1 0,0 0,0 1,0-1,0 0,-1 0,0 1,0-1,0 0,-1 1,0-1,0 1,0 0,0-1,0 1,-1 0,0 0,0 1,0-1,0 1,-1-1,1 1,-1 0,0 0,0 1,-1-1,-1 0,0 0,0 1,-1 0,1 0,-1 1,1 0,-1 0,0 0,0 1,1 0,-1 0,0 1,1 0,-1 0,0 0,1 1,0 0,-1 0,1 1,0 0,0 0,0 0,1 1,-1 0,1 0,0 0,0 1,0 0,0-1,1 2,0-1,0 0,0 1,1 0,0 0,0 0,1 0,-1 1,1-1,1 1,-1-1,1 1,0 5,-3-4,2 1,-1-1,1 1,0 0,1 0,0 0,1 0,0 0,0 0,1 0,0 0,0 0,1 0,0 0,1-1,0 1,0-1,1 0,0 1,0-2,1 1,0 0,1-1,-1 0,1 0,1-1,-1 0,1 0,0 0,1-1,-1 0,1 0,7 3,-1-5,0 0,0 0,0-2,1 1,-1-2,0 0,0-1,0 0,1-1,-1 0,0-2,-1 1,1-2,-1 0,0 0,13-8,17-10,-2-3,0-1,-2-2,10-11,-15 14,-1-1,-1-2,-1-1,-2-2,-2-1,0-1,-2-1,-2-1,-2-1,-1-1,-1-1,-3-1,-1 0,-2-1,1-12,-10 37,0 0,-2 0,0-1,-1 1,0 0,-2-1,1 1,-2 0,-1 0,0 0,0 0,-2 0,-1-3,4 16,-1 0,1 0,0 0,-1 1,0-1,0 1,0-1,0 1,0 0,0 0,-1 0,1 0,0 1,-1 0,0-1,1 1,-1 0,0 1,1-1,-1 1,0 0,0-1,0 2,1-1,-1 0,0 1,0 0,1 0,-1 0,1 0,-1 0,1 1,-1-1,1 1,0 0,-1 0,1 1,0-1,1 1,-1-1,0 1,1 0,-1 0,1 0,-2 3,-13 18,1 0,1 1,1 1,2 0,0 1,2 0,1 1,1 0,1 1,1-1,2 1,0 22,1-28,0 1,2 0,1-1,0 1,2 0,1-1,1 1,1-1,1 0,1 0,0-1,2 1,1-2,1 0,0 0,2-1,0 0,2-1,0-1,1 0,0-1,2-1,0 0,0-1,16 8,-11-9,1-1,1-1,-1-1,2-1,0-1,20 4,-17-8</inkml:trace>
  <inkml:trace contextRef="#ctx0" brushRef="#br0" timeOffset="2565.64">3923 1163,'19'-14,"-1"0,0-1,-1-1,-1 0,-1-1,0-1,-1 0,-1-1,-1-1,8-18,-18 36,0-1,0 1,-1-1,1 1,-1-1,0 0,0 0,0 1,0-1,0 0,-1 0,1 0,-1 0,0 0,0 0,0 0,0 0,-1 0,1 0,-1 0,1 0,-1 0,0 1,0-1,-1 0,1 1,0-1,-1 0,0 1,0 0,1-1,-1 1,0 0,-1 0,1 0,0 0,-1 0,1 1,-1-1,1 1,-1-1,0 1,-1 0,-3-1,0 1,0 0,0 1,0 0,0 0,0 0,0 1,0 0,1 0,-1 1,0 0,0 0,1 0,0 1,-1 0,1 1,0-1,0 1,1 0,-1 0,1 1,0 0,0 0,1 0,-1 0,1 1,0 0,-1 2,-2 3,1 1,0 0,1 0,0 1,0-1,2 1,-1 0,2 1,0-1,0 0,1 1,1-1,0 0,2 7,-1-11,0 0,1 0,0-1,1 1,0 0,1-1,-1 0,1 0,1 0,0 0,0-1,0 0,1 0,0 0,0 0,1-1,0 0,0-1,0 0,1 0,0 0,0-1,0 0,0 0,3 0,6 2,-1-1,1 0,0-1,0-1,0 0,1-1,-1-1,0-1,1-1,-1 0,1-1,-1-1,0 0,0-2,-1 0,1 0,-1-2,4-2,8-3,-1-2,-1 0,0-2,-1-1,-1-1,-1-1,0-1,-1-1,-1 0,-2-2,0-1,-1 0,-1-2,-10 16,-1 0,0-1,0 0,-1 0,0 0,-1 0,-1-1,1 0,-2 0,0 0,0 0,-1 0,-1 0,0 0,-1-1,0 0,0 10,0-1,0 1,0 0,-1 0,0 0,1 0,-1 0,0 0,0 0,-1 0,1 1,-1-1,1 1,-1 0,0 0,0 0,0 0,0 0,0 1,0-1,0 1,0 0,-1 0,1 0,0 0,-1 1,1-1,-1 1,1 0,-1 0,1 0,-1 1,1-1,-1 1,1 0,-3 0,-5 2,-1 0,1 0,0 1,0 1,1 0,-1 0,1 1,0 0,0 1,-3 3,-21 36,34-45,0 0,-1 0,1 1,0-1,0 0,0 0,0 1,0-1,0 0,0 0,0 1,0-1,1 0,-1 0,0 0,1 1,-1-1,1 0,-1 0,1 0,0 0,0 0,-1 0,1 0,0 0,0 0,0 0,0-1,0 1,0 0,0-1,0 1,0 0,0-1,0 1,1-1,-1 0,0 1,0-1,0 0,1 0,-1 0,1 0,162 5,-95-9,-63 3,0 0,0 0,0 1,0-1,0 2,0-1,0 1,0-1,0 2,0-1,0 1,0-1,-1 2,1-1,-1 1,1-1,-1 2,0-1,0 0,-1 1,1 0,-1 0,1 1,-1-1,0 1,-1 0,1 0,-1 0,0 0,2 6,-2 1,-1 0,1 0,-2 0,0 1,-1-1,0 0,0 1,-1-1,-1 0,0 0,-1 0,-3 8,4-13,1 67,5-56</inkml:trace>
  <inkml:trace contextRef="#ctx0" brushRef="#br0" timeOffset="3243.407">5307 823,'-41'28,"1"2,1 1,2 2,2 1,1 2,-15 22,46-55,-2 1,1 0,0 1,0-1,0 1,0-1,1 1,0 0,0 0,0 1,1-1,0 1,0-1,0 1,0 0,1-1,0 1,0 0,1 0,0 0,0 0,0 0,1 5,4-7,0-1,0-1,0 1,0-1,0 1,0-1,1-1,-1 1,1-1,-1 0,1 0,0-1,-1 0,1 0,0 0,-1-1,1 1,0-1,-1-1,1 1,3-2,12-4,-1-1,-1 0,1-2,-1 0,-1-1,0-1,0-1,-2 0,5-6,68-46,-88 63,1 0,0 1,0-1,0 1,-1-1,1 1,1 0,-1 0,0 0,0 0,0 0,1 0,-1 0,0 1,1-1,-1 1,0 0,1 0,-1 0,0 0,1 0,-1 0,1 1,-1-1,0 1,1 0,-1-1,0 1,0 0,0 0,0 1,0-1,0 0,0 1,0-1,0 1,0-1,-1 1,1 0,-1 0,1 0,0 1,28 133,-29-130,1 0,0 0,0 0,1 0,0 0,0-1,0 1,0-1,1 0,0 0,0 0,0-1,1 1,0-1,-1 0,2 0,-1-1,0 0,1 0,-1 0,1 0,0-1,0 0,0 0,0 0,0-1,0 0,1 0,-1-1,0 0,0 0,1 0,-1-1,0 0,0 0,1-1,-1 1,0-1,4-2,104-80,-96 65,1-2,-2 0,-1 0,-1-2,0 0,6-16,1 1,0-4,-1 0,-3-2,-1 0,-2-1,-2 0,-3-1,-1-1,1-29,-7 51,6-31,-3-1,-2-1,-2 1,-3 0,-3-1,-8-44,-22 24,33 76,0 1,0-1,0 1,0 0,0-1,0 1,-1 0,1 0,0 0,-1 0,1 0,-1 0,1 0,-1 0,1 0,-1 1,1-1,-1 1,0-1,1 1,-1 0,0 0,1-1,-1 1,0 0,0 1,1-1,-1 0,0 0,1 1,-1-1,0 1,1-1,-1 1,1 0,-1-1,1 1,-1 0,1 0,-1 0,1 1,0-1,0 0,0 0,-1 1,1-1,0 0,-9 16,0 1,1-1,0 1,1 1,2 0,0 0,0 0,2 1,1-1,0 1,1 0,2 0,0 0,0 0,3 9,-3-16,1 47,3 0,2-1,3 1,3-2,7 20,114 313,-122-320,-12-70,0-1,0 1,0-1,0 0,0 1,0-1,0 0,0 0,0 1,0-1,0 0,0 0,0 0,0 0,0-1,0 1,0 0,0 0,0 0,0-1,1 1,-1 0,0-1,0 1,0-1,0 0,0 1,0-1,1 1,-1-1,0 0,1 0,-1 1,0-1,1 0,-1 0,-2-2,-13-9</inkml:trace>
  <inkml:trace contextRef="#ctx0" brushRef="#br0" timeOffset="3478.92">5702 683,'38'0,"37"0,10 0,1 0,-10 0,-8 0,-11 0,-10 0,-9 0,-5 0,-4 0,-3 0,1 0,-6 0</inkml:trace>
  <inkml:trace contextRef="#ctx0" brushRef="#br0" timeOffset="3628.876">6717 909,'-5'38,"-1"18,0 4,1-9</inkml:trace>
  <inkml:trace contextRef="#ctx0" brushRef="#br0" timeOffset="3905.462">6662 513,'0'0</inkml:trace>
  <inkml:trace contextRef="#ctx0" brushRef="#br0" timeOffset="4145.532">7084 683,'-10'35,"1"0,2 1,1 0,2 1,2-1,1 1,2-1,4 24,-4-53,0-1,0 0,0 0,1 0,0 0,0 0,1-1,-1 1,1-1,1 1,-1-1,1 0,0 0,0 0,0-1,0 0,1 1,0-2,0 1,0 0,0-1,1 0,-1 0,1-1,0 0,0 0,0 0,0 0,0-1,0 0,0 0,1-1,-1 0,0 0,0 0,0-1,1 0,-1 0,0-1,0 1,0-1,5-3,-3-1,-1 0,0-1,1 0,-2 0,1-1,-1 0,-1 0,1 0,-1-1,-1 0,1 0,-2 0,1 0,-1-1,-1 1,1-1,-2 0,1 0,-2 0,1 0,-1 0,-1 0,1 1,-2-1,1 0,-2 0,1 1,-1-1,-1 1,1-1,-2 1,0 0,3 4,0 1,-1-1,0 1,0-1,-1 1,1 0,-1 1,0-1,0 0,0 1,0 0,-1 0,1 0,-1 1,0-1,0 1,0 0,0 1,0-1,0 1,0 0,0 0,-1 1,1-1,0 1,-1 0,1 1,0-1,0 1,-1 0,1 1,0-1,0 1,0 0,0 0,1 0,-1 1,0 0,1 0,-1 1,-6 10</inkml:trace>
  <inkml:trace contextRef="#ctx0" brushRef="#br0" timeOffset="4497.911">7593 1049,'21'-35,"2"0,1 1,2 1,1 2,2 0,28-22,-57 52,0 0,1 0,-1 0,1 0,-1 0,1 1,-1-1,1 0,0 0,0 0,-1 1,1-1,0 0,0 1,0-1,-1 1,1-1,0 1,0-1,0 1,0 0,0-1,0 1,0 0,0 0,0 0,0 0,0 0,0 0,0 0,0 0,0 0,0 0,0 1,0-1,0 0,0 1,0-1,0 1,0-1,0 1,0-1,0 1,-1 0,1-1,0 1,0 0,-1-1,1 1,-1 0,1 0,0 0,-1 0,0 0,1 0,-1 0,1 0,-1 0,10 44,-10-37,2 1,-1-1,1 1,0-1,1 0,-1 0,2 0,-1 0,1 0,0-1,1 0,0 1,0-2,1 1,-1-1,1 1,1-2,4 4,1 0,0-1,1-1,1 0,-1-1,1 0,0-1,0-1,0 0,1-1,0-1,-1 0,1-1,0 0,0-1,0-1,-1 0,1-1,0-1,-1 0,0-1,1-1,-2 0,1-1,0 0,-1-1,-1-1,1 0,-1 0,0-2,-1 1,0-1,8-11,-3-4,-1-1,-1 0,-2-2,0 1,-2-2,-1 1,3-21,-4 2,-7 25</inkml:trace>
  <inkml:trace contextRef="#ctx0" brushRef="#br0" timeOffset="7565.142">0 1812,'379'-74,"-348"69,1 1,-1 1,1 2,0 1,-1 2,1 1,0 1,0 2,40 3,176 10,87-5,-133-12,137 25,102-43,-208 4,80 12,38 0,37-25,-1-4,233-2,459 32,-611-29,-177 9,216-45,-134 14,85-12,-232 31,-62 2,9 2,45 27,-219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2.49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41 0,'-15'38,"1"9,2-5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4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88,'0'-4,"0"1,-1-1,1 0,-1 0,0 1,0-1,-1 0,1 1,-1-1,1 1,-1 0,0 0,-1-1,1 1,0 0,-1 1,0-1,1 0,-1 1,0 0,0-1,-1 1,1 0,0 1,-1-1,1 1,-1-1,1 1,-1 0,0 0,0 1,1-1,-1 1,-3 0,-4-1,0 0,1 1,-1 0,0 1,1 0,-1 1,0 0,1 0,0 1,-1 1,-8 4,7 0,1 1,0 0,0 1,1 0,0 0,1 1,1 0,-1 1,2 0,0 0,0 1,1 0,0 0,2 0,-1 1,2-1,-1 1,2 0,0 0,1 1,0-1,1 2,-1-11,0 1,1 0,0-1,0 1,0-1,1 1,-1-1,1 1,1-1,-1 1,1-1,0 0,0 1,0-1,1 0,0-1,0 1,0 0,1-1,-1 0,1 0,0 0,0 0,0 0,1-1,-1 0,1 0,0 0,0 0,0-1,0 0,1 0,-1 0,0-1,1 0,-1 0,1 0,0-1,-1 1,1-1,-1-1,2 1,9-5,1 0,-1-1,0-1,-1 0,0-1,0-1,0 0,-1-1,-1-1,1 0,10-13,100-134,-78 94,-45 65,0-1,0 0,0 1,0-1,0 1,0 0,0-1,0 1,0 0,0 0,0 0,-1-1,1 1,0 0,-1 0,1 0,0 0,-1 0,0 0,1 0,-1 1,1-1,-1 0,0 0,0 0,0 0,0 0,1 1,-2-1,1 0,0 0,0 0,0 0,0 0,-1 1,1-1,1 7,0 3,1 0,1 0,-1 0,1-1,1 1,0-1,1 0,0 0,0 0,1-1,1 0,-1 0,1 0,1-1,-1 0,1 0,1-1,0 0,0-1,0 0,1 0,-1-1,7 2,2-3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1,'5'0,"11"0,7 0,6 0,1 0,1 0,0 0,0 0,-1 0,-1 0,0 0,0 0,-1 0,-10 0,-7 5,-11 1,-5 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12,'39'0,"21"0,7 0,-5 0,-7 0,-8 0,-13-5,-11-1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1 306,'94'-26,"2"4,1 4,65-2,-161 20,8-2,1 1,0 1,-1-1,1 2,0-1,-1 1,1 1,0 0,-1 0,7 3,-17-5,1 0,0 0,-1 0,1 0,-1 0,1 1,0-1,-1 0,1 0,0 0,-1 0,1 0,0 1,-1-1,1 0,0 0,-1 1,1-1,0 0,-1 0,1 1,0-1,0 0,-1 1,1-1,0 1,0-1,0 0,0 1,0-1,-1 0,1 1,0-1,0 1,0-1,0 0,0 1,0-1,0 1,0-1,0 0,0 1,1-1,-1 1,0-1,0 0,0 1,0-1,1 0,-1 1,0-1,0 0,1 1,-1-1,0 0,0 1,-40 2,28-5,-1 0,1-1,-1-1,1 0,0-1,1 0,-1-1,1 0,0 0,0-2,1 1,0-1,0-1,1 0,0 0,1 0,-7-11,10 12,0 0,1 0,1-1,-1 1,1-1,1 0,-1 1,1-1,1 0,-1-9,1-6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87,'43'0,"39"-5,9-6,0-2,-7 2,-8-2,-11 1,-8 3,-9 3,-7 2,-7 2,-3 1,-3 1,-6 1</inkml:trace>
  <inkml:trace contextRef="#ctx0" brushRef="#br0" timeOffset="532.791">310 397,'-21'13,"-1"0,2 1,0 1,0 1,2 1,0 1,1 0,0 1,-13 21,28-37,1 0,-1 0,0 0,1 0,-1 0,1 0,0 0,0 1,0-1,1 1,-1-1,1 1,0-1,0 0,0 1,0-1,0 1,1-1,0 1,0-1,0 0,0 1,0-1,0 0,1 0,0 0,0 0,-1 0,2 0,-1-1,0 1,0-1,1 1,0-1,-1 0,1 0,0 0,0 0,0 0,0-1,0 0,1 1,-1-1,0 0,1-1,-1 1,1 0,11 0,0-1,0 0,0-1,0 0,0-2,0 1,0-2,-1 0,0-1,0 0,0-1,0 0,-1-2,0 1,-1-2,0 1,0-2,0 1,-1-2,-1 1,0-2,-1 1,0-1,0-1,-1 0,-1 0,5-12,-2 7,-2-1,0 0,-1-1,-1 1,-1-1,0-1,-2 1,0 0,-2-1,0 0,-2-7,1 19,1 6,0-1,0 1,-1-1,1 1,-1-1,0 1,0-1,0 1,-1-1,1 1,-1-1,0 1,0-1,0 1,0 0,-1 0,1-1,-1 1,0 0,0 0,0 0,0 1,0-1,-1 1,0-1,1 1,-1 0,0-1,0 1,0 1,0-1,0 0,0 1,-1 0,1 0,-2-1,1 2,0 0,0 0,1 1,-1-1,0 1,0 0,0 0,1 0,-1 0,0 1,1-1,-1 1,1 0,0 0,-1 0,1 1,0-1,0 1,1 0,-1-1,0 1,1 1,0-1,0 0,0 0,-2 4,-33 101,35-98,-2 1,2 1,-1 0,2 0,0 0,0 0,1 0,0 0,1 0,1 0,0 0,0 0,1-1,1 1,0-1,0 0,1 0,1 0,0 0,0-1,1 0,0-1,1 1,6 5,-9-9,1 0,1 0,-1-1,1 0,0 0,0 0,1-1,-1 0,1 0,0-1,0 0,0-1,0 0,0 0,1 0,-1-1,8 0,7-1</inkml:trace>
  <inkml:trace contextRef="#ctx0" brushRef="#br0" timeOffset="869.145">931 200,'-19'38,"-3"2,1 1,3 1,1 0,2 2,2-1,-5 35,17-74,1 1,-1 0,1-1,-1 1,1 0,0 0,1-1,0 1,-1 0,1-1,1 1,-1 0,1-1,-1 1,1-1,1 0,-1 0,1 0,-1 0,1 0,0 0,0-1,1 1,-1-1,1 0,0 0,0-1,0 1,0-1,0 1,0-1,1-1,-1 1,1 0,-1-1,1 0,6 1,0 0,0-1,0 0,-1-1,1 0,0-1,0 0,0-1,0 0,-1-1,1 0,-1 0,0-1,9-5,-3 0</inkml:trace>
  <inkml:trace contextRef="#ctx0" brushRef="#br0" timeOffset="1113.098">790 454,'34'-5,"35"-1,10-1,-3 2,-15 2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3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195 746,'-1'-1,"0"0,0 0,-1 0,1 1,-1-1,1 0,-1 1,1-1,-1 1,1-1,-1 1,1-1,-1 1,1 0,-1 0,0 0,1 0,-1 0,1 0,-1 1,1-1,-1 0,0 1,1-1,-1 1,1 0,0-1,-1 1,1 0,0 0,-1 0,1 0,0 0,0 0,0 0,0 0,0 1,0-1,0 1,-11 6,0 0,1 1,0 1,1 0,0 0,1 1,0 0,1 1,0 0,0 0,2 1,-1 0,2 0,0 0,-3 11,8-21,0 0,0 0,0 0,0 1,1-1,-1 0,1 0,0 0,0 0,0 0,0 0,0 0,1 0,-1-1,1 1,0 0,0-1,0 0,0 1,0-1,1 0,-1 0,1 0,-1 0,1 0,0-1,0 1,-1-1,1 0,0 0,0 0,0 0,0 0,1-1,-1 0,113 4,-93-11,-1-1,0-1,0-1,-1 0,0-2,-1-1,0 0,-1-2,-1 0,0-1,-1 0,4-7,-1 1,-1-1,0 0,-2-1,-1-1,-1 0,-1-2,-9 14,0 1,0-1,-1 0,-1-1,0 1,-1 0,-1-1,0 0,-1 1,0-1,-1 1,0-1,-1 1,-1-1,-3-10,4 16,-1 0,0 1,0-1,0 1,-1-1,0 1,0 0,-1 1,0-1,0 1,0 0,-1 0,0 0,0 1,0 0,-1 0,0 1,0 0,0 0,-1 1,1-1,-1 2,1-1,-1 1,0 0,-7 0,8 1,0 1,0 1,0-1,0 1,0 1,0-1,0 1,1 0,-1 1,0-1,1 1,0 1,0-1,0 1,0 0,0 0,1 1,0 0,0 0,0 0,0 0,1 1,0 0,0 0,1 0,0 0,0 1,0-1,1 1,-1 0,2-1,-1 1,0 4,-2 1,0 1,0 0,1 0,0 0,2 1,-1-1,2 0,-1 1,2-1,0 0,1 1,0-1,1 0,0 0,1 0,0 0,1-1,1 0,0 0,1 0,0-1,0 0,1 0,7 7,145 93,-119-98,-20-9</inkml:trace>
  <inkml:trace contextRef="#ctx0" brushRef="#br0" timeOffset="382.084">845 548,'1'57,"3"-1,2 1,3-1,2 0,3 1,3-11,-17-46,1 1,-1 0,0-1,0 1,1 0,-1-1,0 1,1 0,-1-1,1 1,-1-1,1 1,-1-1,1 1,-1-1,1 1,0-1,-1 0,1 1,-1-1,1 0,0 1,-1-1,1 0,0 0,0 0,-1 1,1-1,0 0,-1 0,1 0,0 0,0 0,-1-1,1 1,0 0,-1 0,1 0,0-1,-1 1,1 0,0-1,-1 1,1 0,-1-1,1 1,0-1,-1 1,1-1,-1 1,1-1,-1 1,0-1,1 0,-1 1,0-1,1 0,-1 1,0-1,0 0,1 0,67-155,30-5,-87 143</inkml:trace>
  <inkml:trace contextRef="#ctx0" brushRef="#br0" timeOffset="802.686">788 266,'408'-33,"-394"31,55-19,-69 19,0 0,0 1,-1-1,1 1,-1-1,1 1,-1-1,1 1,-1-1,0 1,0 0,0-1,0 1,0 0,0 0,0 0,0 0,0-1,0 2,-1-1,1 0,0 0,-1 0,1 1,-1-1,1 0,-1 1,-1-1,0 0,-23-14,17 12,0-1,0 1,0-2,1 1,0-1,0-1,0 1,0-1,1-1,0 1,0-1,1 0,0-1,0 0,1 0,0 0,0 0,1-1,0 0,-2-7,7-2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46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1 282,'39'-9,"0"1,0 2,1 2,0 2,0 1,17 3,-38-2,178 28,-85-27,-88-1</inkml:trace>
  <inkml:trace contextRef="#ctx0" brushRef="#br0" timeOffset="262.584">198 424,'34'5,"20"1,6 0,-2-1,-6-2,-8 0,-6-2,-5-1,-2-5,-3-1,-6 0</inkml:trace>
  <inkml:trace contextRef="#ctx0" brushRef="#br0" timeOffset="676.894">622 1,'-1'2,"1"0,0 0,0 1,0-1,0 0,0 0,0 0,1 1,-1-1,1 0,0 0,-1 0,1 0,0 0,0 0,0 0,1 0,-1 0,0-1,1 1,-1 0,1-1,-1 1,2 0,129 69,-108-61,7 3,-1 1,0 1,-1 1,0 2,5 6,-31-21,0-1,-1 1,0 0,0 0,0 0,0 0,0 0,0 1,-1-1,0 0,1 1,-1-1,-1 1,1-1,0 1,-1 0,0-1,0 1,0 0,0-1,0 1,-1-1,0 1,0 0,0-1,0 1,0-1,-1 0,1 1,-1-1,0 0,0 0,0 0,0 0,-1-1,1 1,-1-1,0 1,0-1,0 0,-2 2,-121 100,98-85,2 1,1 2,0 0,1 2,-1 4,10-6,3-2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1 335,'93'-22,"-50"10,-1 1,1 3,0 1,1 2,-1 2,1 2,12 3,-18 9,-38-11,-1 0,1 0,-1 0,1 0,-1 0,1 0,0 0,-1 0,1 1,-1-1,1 0,0 0,-1 0,1 1,-1-1,1 0,0 0,-1 1,1-1,0 0,-1 1,1-1,0 0,0 1,0-1,-1 1,1-1,0 0,0 1,0-1,0 1,-1-1,1 1,0-1,0 0,0 1,0-1,0 1,0-1,0 1,0-1,1 1,-1-1,0 0,0 1,0-1,0 1,1-1,-1 0,0 1,0-1,1 1,-1-1,0 0,0 1,1-1,-1 0,0 0,1 1,-1-1,1 0,-1 0,1 1,-13 1,0-1,0 0,0-1,0 0,0 0,0-2,0 1,0-1,1-1,-1 0,1-1,0 0,0-1,0 0,0-1,1 0,0 0,0-1,1-1,0 0,0 0,1 0,-3-4,5 5,0-1,1 1,0-1,0-1,1 1,0 0,1-1,-1 0,2 0,-1 0,1 0,1 0,-1-1,2 1,-1 0,1-1,1 1,0-1,0 1,9-8,3 4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4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485 135,'-17'-8,"-1"1,0 0,-1 1,1 1,-1 1,0 0,0 2,0 0,-1 1,1 1,-18 3,23 0,1 2,0-1,1 2,-1 0,1 0,0 1,1 1,0 0,0 0,0 1,1 1,1 0,0 0,0 1,1 0,0 0,1 1,0 0,1 0,0 2,1-6,1-1,0 1,1 0,0 0,0 1,1-1,0 1,0-1,1 1,0 0,0-1,1 1,1 0,-1 0,1-1,1 1,-1 0,2-1,-1 1,1-1,0 0,1 0,3 5,-4-11,0 1,0-1,1 0,-1 0,1 0,0-1,-1 1,1-1,0 0,0 0,0 0,0 0,0-1,0 0,0 0,0 0,0 0,0 0,0-1,0 0,0 0,-1 0,1 0,4-2,87-46,-72 30,0-1,-1 0,-1-2,-1-1,9-13,17-18,122-176,-149 210,-9 38,-57 170,38-159,2-10,1 1,1 0,0 1,1-1,2 1,0 0,1-1,1 1,1 0,2 14,4-11</inkml:trace>
  <inkml:trace contextRef="#ctx0" brushRef="#br0" timeOffset="532.68">1022 276,'-182'233,"171"-219,1 0,0 1,1 1,1 0,1 0,0 0,-3 13,9-28,0 0,1 0,-1 0,1 0,-1 0,1 0,-1 0,1 0,0 0,-1 0,1 0,0 0,0 0,0 0,0 0,0 0,0 0,0 0,0 0,0 0,1 0,-1 0,0 0,1 0,-1 0,0 0,1 0,0 0,-1 0,1 0,-1 0,1 0,0-1,0 1,-1 0,1 0,0-1,0 1,0-1,0 1,0-1,0 1,0-1,0 1,0-1,0 0,0 0,0 0,0 1,0-1,0 0,0 0,0 0,0 0,1-1,-1 1,0 0,0 0,0-1,0 1,0-1,0 1,0-1,-1 1,1-1,0 1,0-1,0 0,0 1,-1-1,77-93,-43 43,137-168,-171 218,0 0,1 0,-1 0,0 0,1 0,-1 0,0 0,1 1,0-1,-1 0,1 0,-1 0,1 0,0 1,0-1,-1 0,1 0,0 1,0-1,0 1,0-1,0 1,0-1,0 1,0 0,0-1,0 1,0 0,0 0,0 0,0-1,0 1,0 0,0 1,0-1,0 0,0 0,0 0,0 1,0-1,0 0,0 1,0-1,0 1,0-1,0 1,0-1,-1 1,1 0,0-1,0 1,-1 0,1 0,0 0,-1 0,1-1,-1 1,1 0,15 194,36-63,-42-93,-12-24</inkml:trace>
  <inkml:trace contextRef="#ctx0" brushRef="#br0" timeOffset="785.934">881 502,'34'0,"15"0,5 0,-3 0,-4-5,-11-1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1,'10'0,"12"0,8 0,4 0,0 0,-1 4,0 2,-2 0,-2-1,1-1,-2-2,0-1,0-1,0 0,-4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2.74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0 276,'5'-48,"1"-20,5 0,5 18,0 21,-3 17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1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12,'44'0,"18"0,4 0,-5 0,-7 0,-9 0,-6 0,-6 0,-8-5,-9-1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1 324,'90'-18,"190"6,-224 13,28 16,-137-53,31 24,0-1,1-2,1 0,1-1,0-1,1 0,0-2,2 0,0 0,2-2,0 0,-3-8,9 5,6 5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5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0 227,'5'4,"6"3,6-1,6-1,2-2,8-1,2-1,1 0,-2-1,3 0,1-1,-2 1,-2-5,-2-1,-2 0,-1 1,-5-4,-8 1</inkml:trace>
  <inkml:trace contextRef="#ctx0" brushRef="#br0" timeOffset="247.257">198 1,'0'38,"0"32,0 9,0-4,0-10,0-12,0-9,0-8,0-5,4-8,3-8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8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597 0,'-43'4,"0"1,1 2,-1 2,2 1,-25 11,61-19,-22 6,1 1,0 1,1 1,0 1,1 2,0 0,-4 5,19-12,0 1,0-1,1 2,0-1,1 1,0 0,0 1,1-1,0 1,0 1,2-1,-1 1,1 0,1 0,0 0,0 0,1 1,0 4,5 105,-2-117,0 0,0 0,1 0,-1 0,1-1,0 1,0-1,0 1,1-1,-1 0,1 0,-1 0,1 0,0 0,0 0,1-1,-1 0,0 1,1-1,0-1,-1 1,1 0,0-1,0 0,0 0,0 0,0 0,0-1,8 1,0 0,0-1,1-1,-1 0,0 0,0-2,0 1,0-2,0 1,-1-2,0 1,1-2,-2 1,1-1,8-7,139-123,-135 112,-1 0,-2-1,0-1,-1 0,-2-2,-1 0,-1-1,-2 0,1-5,-4 21,-10 44,0-22,-2 312,3-313,-1 1,2-1,-1 0,1 1,0-1,1 0,0 0,0-1,1 1,0-1,1 1,2 3,9 7</inkml:trace>
  <inkml:trace contextRef="#ctx0" brushRef="#br0" timeOffset="567.207">1049 311,'-61'78,"3"3,-34 66,63-78,29-69,0 1,0-1,1 1,-1-1,0 1,1-1,-1 0,0 1,1-1,-1 1,0-1,1 0,-1 1,1-1,-1 0,0 1,1-1,-1 0,1 0,-1 1,1-1,-1 0,1 0,-1 0,1 0,0 0,-1 0,1 0,-1 0,1 0,-1 0,1 0,-1 0,1 0,-1 0,1 0,-1-1,1 1,-1 0,1 0,-1-1,1 1,-1 0,1-1,-1 1,0 0,1-1,-1 1,0 0,1-1,-1 1,0-1,1 1,-1-1,0 1,0-1,1 1,-1-1,0 1,0-1,0 1,0-1,0 1,0-1,0 0,0 1,0-1,188-267,-41 81,-147 186,1 0,-1 0,0 0,1 0,-1 0,1 0,-1 0,1 0,-1 0,1 0,0 0,-1 0,1 0,0 0,0 1,0-1,-1 0,1 1,0-1,0 0,0 1,0 0,0-1,0 1,0-1,0 1,1 0,-1 0,0 0,0-1,0 1,0 0,0 0,0 1,0-1,1 0,-1 0,0 0,0 1,0-1,0 1,0-1,0 1,0-1,0 1,0-1,0 1,-1 0,1 0,0-1,0 1,-1 0,1 0,0 0,-1 0,1 0,-1 0,1 0,-1 0,1 0,-1 0,0 0,11 230,39-124,-51-107,1 0,0 0,-1 0,1 0,0 1,-1-1,1 0,0 0,-1 0,1 0,0 0,-1 1,1-1,0 0,-1 0,1 0,0 1,-1-1,1 0,0 1,0-1,0 0,-1 0,1 1,0-1,0 0,0 1,0-1,-1 0,1 1,0-1,0 1,0-1,0 0,0 1,0-1,0 0,0 1,0-1,0 0,0 1,0-1,1 1,-1-1,0 0,0 1,0-1,0 0,1 1,-1-1,0 0,0 0,1 1,-1-1,0 0,0 0,1 1,-1-1,0 0,1 0,-1 1,-28-16,27 14,-27-16,-147-72,119 71,43 19</inkml:trace>
  <inkml:trace contextRef="#ctx0" brushRef="#br0" timeOffset="832.758">1839 142,'-34'39,"-25"36,-7 10,2-4,7-12,14-12,10-11,9-9,5-11,5-4,6-2,3-4</inkml:trace>
  <inkml:trace contextRef="#ctx0" brushRef="#br0" timeOffset="1088.28">1951 311,'-14'34,"-10"20,0 6,3-2,6-7,5-6,-1-12,2-6,3-8</inkml:trace>
  <inkml:trace contextRef="#ctx0" brushRef="#br0" timeOffset="1538.819">1895 340,'7'-5,"0"1,0 0,1 0,-1 1,1 0,0 0,0 1,0 0,0 1,0 0,1 0,-1 0,0 1,1 0,-1 1,0 0,0 0,0 1,1 0,6 3,-13-3,-1 0,0 0,1 1,-1-1,0 0,0 0,0 1,0-1,-1 1,1-1,-1 1,1-1,-1 1,0-1,0 1,0-1,0 1,-1-1,1 1,-1-1,1 1,-1-1,0 0,0 1,0-1,0 0,0 0,-1 0,1 1,-1-1,1 0,-1-1,0 1,1 0,-1 0,0-1,0 1,-1-1,1 0,-2 1,-18 27,22-27,0 0,0 1,0-1,0 0,0 0,1 0,-1 0,1 0,-1 1,1-1,0 0,0 0,0-1,0 1,0 0,1 0,-1 0,0-1,1 1,-1-1,1 1,0-1,-1 1,1-1,0 0,0 0,0 0,0 0,0 0,0-1,0 1,0 0,0-1,0 0,1 1,-1-1,0 0,0 0,0 0,1-1,25 11,-24-8,-1-1,1 1,0 0,-1 0,1 0,-1 1,0-1,1 1,-1 0,0 0,-1 0,1 0,-1 0,1 1,-1-1,0 1,0 0,0-1,-1 1,1 0,-1 0,0 0,0 0,-1 0,1 0,-1 0,0 0,0 1,0-1,0 0,-1 0,0 0,0 0,0 0,0 0,0 0,-2 1,0 4,-1-1,0 1,-1-1,0 0,0-1,-1 1,0-1,0 0,-1 0,0-1,0 0,0 0,-1-1,0 0,0 0,0-1,-1 0,1 0,-1-1,0 0,0-1,-1 0,-66-4,57-5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0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1 264,'380'-1,"-288"-13,54 3,-146 11,0-1,-1 1,1-1,0 1,0 0,-1-1,1 1,0-1,0 1,0-1,0 1,-1-1,1 1,0-1,0 1,0-1,0 1,0-1,0 1,1-1,-1 1,0-1,0 1,0-1,0 1,1-1,-1 1,0-1,0 1,1 0,-1-1,0 1,1-1,-1 1,0 0,1-1,-1 1,1 0,-1-1,0 1,1 0,-1 0,1 0,-1-1,1 1,-1 0,1 0,-5-5,-152-138,106 87,39 41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04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450 101,'0'-4,"-1"-1,1 1,-1 0,1-1,-1 1,-1 0,1 0,-1 0,1 0,-1 0,0 0,0 0,-1 1,1-1,-1 1,0-1,0 1,0 0,0 0,-1 0,1 1,-1-1,0 1,1 0,-1 0,0 0,0 0,0 1,-1 0,1 0,0 0,-1 0,1 0,0 1,-1 0,1 0,0 0,-1 1,1-1,0 1,-1 0,1 0,-4 2,-12 4,1 0,0 2,0 0,1 1,0 1,0 1,1 0,1 1,0 1,1 1,1 0,0 0,1 2,-1 1,7-4,0 0,1 0,0 1,1-1,1 1,1 0,-2 14,-1-1,3-21,1 1,0-1,0 1,1-1,0 1,0 0,1 0,0-1,0 1,0 0,1-1,1 1,-1 0,1-1,1 1,-1-1,1 0,1 0,-1 0,1 0,0-1,1 1,-1-1,1 0,1 0,-1-1,1 0,0 0,0 0,0-1,1 1,-1-1,1-1,0 0,2 1,8-4,0 0,1-1,-1-1,0-1,0-1,0 0,-1-1,1 0,-1-2,0 0,-1 0,1-2,-2 0,1-1,-1 0,-1-1,0 0,0-1,-1-1,10-13,-3 6,0-1,-2-1,0 0,-1-2,-2 0,0 0,-2-1,0-1,-2 0,-1 0,-1-1,-1-1,-29 95,17-25,1 0,2 0,2 1,3 22,-2-49,1-1,0 0,1 0,1 0,0 0,1 0,1-1,0 0,1 0,0-1,1 1,0-2,6 7,0-6</inkml:trace>
  <inkml:trace contextRef="#ctx0" brushRef="#br0" timeOffset="270.292">958 355,'-4'38,"-3"23,1 5,1-3,1-8,2-14</inkml:trace>
  <inkml:trace contextRef="#ctx0" brushRef="#br0" timeOffset="787.833">902 326,'30'-5,"-16"1,2 1,-1 0,0 1,0 1,1 1,-1 0,0 0,1 2,-1 0,0 1,11 3,-24-5,-1 0,0 1,0-1,1 0,-1 1,0-1,0 1,0-1,-1 1,1 0,0-1,-1 1,1 0,-1 0,1-1,-1 1,0 0,0 0,1 0,-1-1,-1 1,1 0,0 0,0-1,-1 1,1 0,-1 0,1-1,-1 1,0 0,0-1,0 1,0-1,0 1,0-1,0 1,0-1,0 0,-1 0,1 1,-1-1,1 0,-1 0,1 0,-1-1,1 1,-2 0,-14 22,16-20,0-1,0 1,0 0,0 0,1-1,-1 1,1 0,0 0,0 0,0 0,0 0,0 0,0-1,1 1,0 0,-1 0,1 0,0-1,1 1,-1 0,0-1,1 1,-1-1,1 0,0 1,0-1,0 0,0 0,0 0,0 0,1 0,-1-1,0 1,1-1,0 0,0 1,44 52,-45-49,0 0,0 0,-1-1,1 2,-1-1,0 0,0 0,-1 0,0 0,1 0,-2 1,1-1,-1 0,0 0,0 0,0 0,0 0,-1 0,0 0,0 0,-1 0,1-1,-1 1,0-1,0 0,0 0,-1 0,1 0,-1-1,0 1,0-1,0 0,-1 0,1-1,-1 1,-8 0,0-1,0 0,0 0,-1-2,1 1,0-2,0 0,-1 0,1-2,0 1,0-2,1 1,-1-2,-11-5,5-2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1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1,'-10'28,"-8"15,0 5,-3-1,-2-9,2-6,1-3,3-2,0-6,3-1,4-5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13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3 622,'-1'51,"0"-28,0 0,2 1,0-1,2 0,0 0,2-1,2 9,-5-26,-1-1,1 0,0 0,0 0,0 0,1 0,0-1,-1 1,1-1,0 1,1-1,-1 0,0 0,1-1,0 1,0-1,-1 0,1 0,1 0,-1 0,0-1,0 1,1-1,-1 0,0 0,1-1,-1 0,1 1,-1-1,1-1,-1 1,1-1,-1 0,1 0,-1 0,0 0,0-1,1 0,-1 0,0 0,-1 0,1 0,2-3,111-109,-57 47,-67 115,6-43,0 0,0 0,0 0,1 0,-1 0,1 0,1 0,-1 0,1 0,0 0,0 0,0-1,1 1,-1 0,1 0,0-1,1 0,-1 1,1-1,0 0,0 0,0 0,1 0,-1-1,1 1,0-1,0 0,0 0,0-1,0 1,1-1,-1 0,1 0,0 0,0-1,-1 1,1-1,0 0,1-1,7 0,0-2,-1 1,1-2,0 0,-1 0,0-1,1-1,-2 0,1 0,-1-1,1-1,-2 0,1 0,-1-1,0-1,-1 0,0 0,0 0,1-4,-3 5,-1 0,1-1,-2 1,1-1,-1-1,-1 1,1-1,-2 0,1 0,-2 0,1-2,0-8</inkml:trace>
  <inkml:trace contextRef="#ctx0" brushRef="#br0" timeOffset="3051.109">963 1,'22'80,"-14"187,-10-166,2 241,0-342,1-1,-1 0,1 0,-1 1,1-1,-1 0,1 1,0-1,-1 0,1 1,0-1,-1 1,1-1,0 1,0-1,-1 1,1 0,0-1,0 1,0 0,0 0,-1 0,1 0,0-1,0 1,0 0,0 0,0 1,0-1,0 0,-1 0,1 0,0 1,0-1,0 0,0 1,-1-1,1 0,0 1,0-1,-1 1,1 0,0-1,-1 1,1-1,-1 1,1 0,-1 0,1-1,-1 1,1 0,-1 0,0-1,1 1,-1 0,0 0,0 0,1 0,-1 0,0-1,0 1,0 0,0 0,0 0,-1 0,132-152,-11 55,-119 95,0 0,0 1,-1-1,1 0,0 1,0-1,0 1,0-1,0 1,0 0,0-1,0 1,0 0,0 0,1 0,-1 0,0-1,0 2,0-1,0 0,0 0,0 0,0 0,0 1,0-1,0 0,0 1,0-1,0 1,0-1,0 1,0 0,0-1,-1 1,1 0,0-1,0 1,-1 0,1 0,0 0,-1 0,1 0,-1 0,1 0,-1 0,0 0,1 0,-1 0,0 1,-5 54,1-41,0 0,1 0,1 0,1 0,0 0,0 0,2 1,0-1,2 7,14-3,-6-18</inkml:trace>
  <inkml:trace contextRef="#ctx0" brushRef="#br0" timeOffset="4087.705">1668 706,'12'-1,"-1"0,0 0,1-2,-1 1,0-1,0-1,0 0,-1 0,0-1,1-1,-2 0,1 0,-1-1,0 0,0 0,-1-1,0 0,0-1,-1 0,0 0,0 0,4-10,-11 16,1 0,-1 1,1-1,-1 0,0 0,0 0,0 0,-1 1,1-1,-1 0,0 0,1 0,-1 1,0-1,-1 0,1 1,0-1,-1 1,1 0,-1-1,0 1,0 0,0 0,0 0,0 0,0 0,-1 1,1-1,0 1,-1-1,0 1,1 0,-1 0,0 0,1 0,-1 0,0 1,0 0,0-1,1 1,-1 0,0 0,0 0,0 1,0-1,1 1,-1-1,0 1,0 0,1 0,-1 0,0 1,1-1,-3 2,-7 3,0 1,0 0,1 1,0 0,0 1,1 0,0 1,0 0,1 0,1 1,0 0,0 1,1-1,1 1,-1 1,2 0,0-1,1 1,0 1,1-1,0 1,1-1,0 6,3-17,-1 1,0 0,1-1,-1 1,1-1,0 1,0-1,0 1,0-1,0 1,1-1,-1 0,1 1,-1-1,1 0,0 0,0 0,0-1,0 1,0 0,0-1,1 1,-1-1,0 0,1 0,-1 0,1 0,-1 0,1 0,0-1,-1 1,2-1,96 2,-75-3,10-3,0-2,-1-1,1-2,-2-1,1-1,-1-2,-1-2,-1 0,27-19,-42 23,0 0,0-1,-2 0,1-1,-2-1,0 0,0-1,-1-1,-1 0,-1 0,0-1,-1 0,1-6,-8 20,0 0,0 1,-1-1,1 0,-1 0,0 0,0 0,0 0,0-1,0 1,-1 0,1 0,-1 0,0-1,0 1,0 0,-1 0,1-1,-1 1,1 0,-1 0,0 0,-1 0,1 0,0 0,-1 0,1 0,-1 0,0 1,0-1,0 1,-1-1,1 1,0 0,-1 0,1 0,-1 0,0 0,0 1,0-1,0 1,0 0,0 0,0 0,0 0,0 0,0 1,-1-1,1 1,-2 0,-4 3,0 0,0 1,0 1,1-1,0 1,0 0,0 1,0 0,1 0,0 1,0 0,1 0,0 0,0 1,1 0,0 0,0 1,1 0,2-7,1 0,0-1,0 1,0 0,0 0,1 0,-1 0,0 0,1 0,0 1,-1-1,1 0,0 0,0 0,0 0,0 0,1 0,-1 1,0-1,1 0,0 0,-1 0,1 0,0 0,0-1,0 1,0 0,0 0,1 0,-1-1,1 1,-1-1,1 1,-1-1,1 0,0 1,0-1,-1 0,1 0,0 0,0 0,0-1,0 1,0-1,0 1,0-1,1 1,1-1,197 1,-198-1,0 0,0 0,0 0,-1 0,1 1,0-1,0 1,-1 0,1 0,0 0,-1 0,1 0,-1 1,0-1,1 1,-1 0,0-1,0 1,0 0,0 0,0 0,0 1,-1-1,1 0,-1 1,0-1,1 1,-1-1,0 3,1 79,-5-49,3-32,0-1,0 1,0-1,0 1,0-1,1 0,-1 1,1-1,0 0,-1 1,1-1,0 0,1 0,-1 0,0 0,0 0,1 0,0 0,-1 0,1 0,0-1,0 1,0-1,0 1,0-1,0 0,0 0,0 0,0 0,1 0,-1 0,0-1,3 1,86 2,-70-4,-3-1,-1 0,1-1,0-1,-1-1,0-1,0 0,-1-1,1-1,-2 0,1-1,-1-1,0 0,3-5,-9 8,0-1,0 0,-1 0,0-1,0 0,-1 0,0-1,-1 0,0 0,-1-1,0 1,0-1,-1 0,-1-1,0 1,0-1,-1 1,-1-1,0 0,0-6,-2 16,1-1,0 1,-1-1,1 1,-1 0,0-1,0 1,0 0,0-1,0 1,0 0,-1 0,1 0,-1 0,1 0,-1 1,0-1,0 0,0 1,0-1,0 1,0 0,0-1,0 1,-1 0,1 1,0-1,-1 0,1 0,0 1,-1 0,1-1,-1 1,1 0,-1 0,1 0,-1 1,1-1,0 1,-1-1,1 1,-1 0,1 0,0 0,0 0,-1 0,1 0,0 1,0-1,0 1,1-1,-1 1,0 0,0 0,-10 6,0 0,0 1,1 1,0 0,1 0,0 1,1 1,0-1,1 2,0-1,1 1,0 0,1 0,0 1,1 0,1 0,0 0,1 0,1 1,0-1,1 1,0 6,2-16,0 0,1 0,-1-1,1 1,-1 0,1-1,1 1,-1-1,1 0,0 1,0-1,0-1,0 1,1 0,-1-1,1 0,0 0,0 0,0 0,0 0,1-1,-1 0,1 0,-1 0,1-1,0 1,2-1,135 18,-77-18,0-3,-1-2,49-11,-87 10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39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86,'184'-27,"105"-26,-149 48,-129 9,-6 3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39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29,'48'0,"35"0,13 0,-1-5,-11-2,-10 1,-13 1,-13 2,-13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2.93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229 1,'-78'80,"66"-70,-13 10,16-15,1 0,-1 1,1 1,0-1,1 1,0 1,0-1,0 1,1 0,0 1,1-1,0 1,0 1,1-1,0 0,0 1,0 5,4-12,0 0,0 0,0 1,1-1,-1 0,1 0,0 0,0 0,0 0,0 0,0 0,1 0,-1 0,1 0,0 0,0-1,0 1,0-1,0 0,1 1,-1-1,1 0,-1 0,1-1,0 1,0-1,0 1,0-1,0 0,0 0,0 0,0 0,0-1,3 1,112 3,-101-7,-1 0,0-1,0 0,-1-1,1-1,-1-1,0 0,-1 0,0-2,0 0,-1 0,0-2,0 1,-1-2,5-6,-3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3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763 392,'-38'2,"0"1,0 2,1 1,0 2,0 2,0 1,2 2,-14 7,29-10,1 0,1 2,0 0,0 1,1 1,1 0,0 1,1 1,1 1,0 0,1 1,1 0,1 1,1 0,0 0,2 1,0 1,1-1,-2 13,7-27,-1 0,2 1,-1-1,1 1,0-1,0 1,0 0,1-1,0 1,1-1,0 1,0 0,0-1,0 1,1-1,0 0,1 1,-1-1,1 0,0-1,1 1,0 0,0-1,0 0,0 0,1 0,-1 0,1-1,1 0,-1 0,0 0,1-1,0 1,3 0,2-1,0-1,0 1,0-2,1 0,-1 0,0-1,1-1,-1 0,0 0,0-1,1 0,-1-1,-1 0,1-1,0-1,5-2,151-104,-124 71,-2-2,-1-2,-2-2,29-46,61-131,-128 223,0-1,0 1,0-1,0 0,0 1,0-1,0 0,0 1,0-1,0 1,0-1,0 0,0 1,1-1,-1 1,0-1,0 0,1 1,-1-1,0 1,1-1,-1 1,1-1,-1 1,0 0,1-1,-1 1,1-1,0 1,-1 0,1-1,-1 1,1 0,-1 0,1 0,0-1,-1 1,1 0,-1 0,1 0,0 0,-1 0,1 0,-1 0,1 0,0 0,-1 0,1 1,0-1,-1 0,1 0,-1 1,-20 128,17-113,2 1,-1 0,2 0,0 0,1 0,1-1,0 1,2 0,0-1,0 0,2 0,0 0,0 0,2-1,0 0,0-1,2 0,0 0,1 0,75 59,-67-66</inkml:trace>
  <inkml:trace contextRef="#ctx0" brushRef="#br0" timeOffset="678.085">1525 730,'-61'70,"4"1,2 4,-17 36,56-81,17-30,-1 0,0 0,0 0,1 0,-1 0,0 0,0 0,1 0,-1 0,0 0,0 0,1 1,-1-1,0 0,0 0,0 0,1 0,-1 0,0 1,0-1,0 0,0 0,1 0,-1 1,0-1,0 0,0 0,0 1,0-1,0 0,0 0,0 0,0 1,0-1,0 0,0 0,0 1,0-1,0 0,0 0,0 1,0-1,0 0,0 0,0 1,0-1,0 0,0 0,17-16,135-187,-25 55,-86 117,-40 31,0 0,0-1,1 1,-1 0,0 0,0 0,0 0,0 0,0 0,0 1,0-1,0 0,0 1,0-1,0 0,0 1,0-1,0 1,0-1,0 1,0 0,0-1,0 1,-1 0,1 0,0 0,-1 0,1-1,0 1,-1 0,1 0,-1 0,0 0,1 0,-1 0,0 0,1 0,-1 1,0-1,0 0,0 0,0 0,0 0,0 0,0 0,4 127,-6-109,1-1,1 0,1 0,1 0,0 0,1 0,1-1,0 1,4 7,27 56,-81-146,32 49,0 1,-1 1,-1 1,0 0,0 1,-1 1,-1 0,0 2,0 0,-1 0,-2 1,-1 5,2 3</inkml:trace>
  <inkml:trace contextRef="#ctx0" brushRef="#br0" timeOffset="929.989">2174 703,'-29'43,"-19"29,-6 6,6-4,12-11,6-15,9-12,7-7,2-8,3-3,3-5</inkml:trace>
  <inkml:trace contextRef="#ctx0" brushRef="#br0" timeOffset="1181.287">2399 816,'-9'43,"-4"24,1 5,2-4,3-10,3-14</inkml:trace>
  <inkml:trace contextRef="#ctx0" brushRef="#br0" timeOffset="1682.738">2343 787,'38'-6,"-19"2,0 0,1 2,-1 0,1 1,-1 1,1 1,-1 1,0 1,8 2,-25-5,0 1,0-1,0 1,0-1,0 1,0 0,0 0,-1 0,1 0,0 0,-1 1,1-1,-1 0,1 1,-1-1,0 1,1 0,-1-1,0 1,0 0,0-1,0 1,-1 0,1 0,0 0,-1 0,0 0,1 0,-1 0,0 0,0 0,0 0,0 0,0 0,0 0,-1 0,1 0,-1 0,1 0,-1 0,0 0,0 0,0-1,0 1,0 0,0 0,0-1,-1 1,1-1,0 1,-1-1,-1 1,-9 11,9-11,1-1,0 1,-1-1,1 1,0 0,0 0,0 0,0 0,1 0,-1 1,0-1,1 0,-1 1,1 0,0-1,0 1,0-1,0 1,1 0,-1 0,1 0,-1-1,1 1,0 0,0 0,0 0,1-1,-1 1,1 0,-1 0,1 0,0-1,0 1,1 1,107 87,-105-88,-1 0,0 1,-1-1,1 0,-1 1,1 0,-1-1,0 1,0 0,-1 0,1 1,-1-1,0 0,0 0,0 1,-1-1,1 0,-1 1,0-1,0 0,-1 1,1-1,-1 0,0 1,0-1,-1 0,1 0,-1 0,0 0,0 0,0 0,0-1,-1 1,0-1,0 1,-2 1,-9 2,-1 0,0-1,0 0,0-2,-1 1,0-2,0 0,0-1,0-1,0 0,0-1,0-1,0-1,0 0,0-1,0 0,1-2,-7-2,-3 2</inkml:trace>
  <inkml:trace contextRef="#ctx0" brushRef="#br0" timeOffset="2496.738">0 308,'1'-2,"-1"-1,0 1,1-1,0 1,-1 0,1 0,0-1,0 1,0 0,1 0,-1 0,0 0,1 0,0 0,-1 1,1-1,0 0,0 1,0-1,0 1,0 0,0 0,0-1,0 1,0 1,1-1,-1 0,0 0,1 1,-1 0,0-1,81-7,-77 8,309 2,-212-25,-102 23,-1 0,1-1,0 1,-1-1,1 1,-1 0,1-1,-1 1,1-1,-1 1,0-1,1 0,-1 1,1-1,-1 1,0-1,0 0,1 1,-1-1,0 0,0 1,0-1,0 0,0 1,0-1,0 0,0 1,0-1,0 0,0 1,0-1,0 0,-1 1,1-1,0 0,0 1,-1-1,1 0,0 1,-1-1,1 1,-1-1,1 1,-1-1,1 1,-1-1,1 1,-1 0,1-1,-1 1,0 0,1-1,-1 1,0 0,1 0,-1-1,0 1,1 0,-1 0,0 0,0 0,-44-21,28 17,0-1,1 0,0-1,0-1,0 0,1-1,0-1,0 0,1-1,0-1,1 0,0-1,0-1,12 12,0 0,0 0,0 0,0 0,0-1,0 1,0 0,0-1,1 1,-1 0,0-1,1 1,-1-1,1 1,-1-1,1 1,0-1,0 1,0-1,0 1,0-1,0 1,0-1,0 0,1 1,-1-1,1 1,-1-1,1 1,-1 0,1-1,0 1,0 0,-1-1,2 0,11-7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4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1 220,'434'-77,"-277"66,-246 31,86-19,-8 2,-1 0,0-1,0-1,1 0,-1 0,0-1,0 0,0-1,0-1,0 0,1 0,-1-1,1-1,-10-4,18 5,0 1,0-1,0 0,1 0,-1 0,1 0,0 0,0-1,0 1,1-1,-1 0,1 1,0-1,0 0,0 0,0 1,1-1,-1 0,1 0,0 0,0 0,1 0,-1 0,1 0,0 1,0-1,0 0,0 0,1 1,-1-1,3-2,9-19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5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0 145,'410'-28,"-319"27,-281-37,186 37,1 0,-1 0,0-1,0 1,1-1,-1 0,0 1,1-2,0 1,-1 0,1-1,0 1,0-1,1 0,-1 0,0 0,1 0,0-1,0 1,0-1,0 1,1-1,-2-2,3-10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1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1 130,'1'6,"11"32,-3 0,-1 0,-1 0,-3 1,-1 0,-2 0,-1 0,-4 20,-5-13,3-89,7 3,2-1,1 1,3 0,1 0,1 1,3 0,8-20,-15 47,0-1,1 1,0 1,1-1,0 1,0 0,2 0,-1 1,1 1,1-1,-1 1,2 1,-1 0,1 0,5-2,-12 10,0-1,0 0,0 1,0 0,0 0,0 0,0 0,0 1,0-1,-1 1,1 0,0 0,0 1,0-1,-1 1,1 0,-1 0,1 0,-1 0,0 1,0-1,0 1,0 0,0 0,-1 0,1 0,-1 0,0 1,0-1,0 1,0-1,-1 1,1 0,-1-1,0 1,0 0,-1 0,1 0,-1 0,1 0,-1 0,-1 2,3 17</inkml:trace>
  <inkml:trace contextRef="#ctx0" brushRef="#br0" timeOffset="1123.178">536 440,'-257'297,"235"-276,27-31,107-102,-87 86,0 2,2 1,0 1,2 1,0 1,-27 19,-1 0,0 0,1 0,-1 0,1 0,-1 1,1-1,-1 0,1 1,0-1,-1 1,1 0,0-1,-1 1,1 0,0 0,-1 0,1 0,0 1,-1-1,1 0,0 1,-1-1,1 1,-1-1,1 1,-1 0,1 0,-1-1,1 1,-1 0,0 0,0 1,1-1,-1 0,0 0,0 1,0-1,0 0,0 1,-1-1,1 1,0-1,-1 1,1 0,-1-1,1 1,59 135,-59-136,0-1,0 1,-1 0,1 0,0 0,0 0,-1 0,1 1,-1-1,1 0,-1 0,1 0,-1 0,0 1,0-1,1 0,-1 0,0 1,0-1,0 0,0 0,-1 1,1-1,0 0,0 0,-1 0,1 1,-1-1,1 0,-1 0,1 0,-1 0,0 0,0 0,1 0,-1 0,0 0,0 0,0 0,0-1,0 1,0 0,0-1,0 1,0-1,0 1,-1-1,1 1,0-1,0 0,-1 1,-12-3,0-1,0-1,0 1,0-2,1 0,0-1,0 0,0-1,1 0,-7-7,5 7,-35-29,35 26</inkml:trace>
  <inkml:trace contextRef="#ctx0" brushRef="#br0" timeOffset="1405.338">1157 299,'-29'44,"-23"32,-9 9,7-5,8-12,11-12,7-11,9-9,2-5,4-3,4-7</inkml:trace>
  <inkml:trace contextRef="#ctx0" brushRef="#br0" timeOffset="2086.783">1186 639,'0'23,"1"-8,0 0,-1 0,0 0,-1 0,-1 0,0 0,-1 0,-1-1,0 1,-1-1,-1 0,0 0,-2 1,8-14,-1 0,1 0,-1 0,0 0,1 0,-1-1,0 1,0 0,0 0,1-1,-1 1,0 0,0-1,0 1,0-1,0 1,0-1,0 0,0 1,-1-1,1 0,0 0,0 0,0 0,0 0,0 0,0 0,0 0,0 0,-1 0,1 0,0-1,0 1,0-1,0 1,0-1,0 1,0-1,0 1,0-1,1 0,-1 1,0-1,0 0,0 0,1 0,-1 0,0 0,-18-50,19 40,1 0,0 0,0 0,2 0,-1 0,1 1,1-1,0 1,0 0,1 0,0 0,1 1,0 0,1 0,0 0,0 1,2-1,15-15,0 2,2 1,0 1,2 1,2 0,47-19,-75 37,0 0,0 0,0 1,0-1,0 0,0 1,0 0,0-1,0 1,0 0,0 0,0 0,1 0,-1 0,0 1,0-1,0 1,0-1,0 1,0 0,0-1,0 1,-1 0,1 1,0-1,0 0,-1 0,1 1,-1-1,1 1,-1-1,0 1,1 0,-1-1,0 1,0 0,0 1,0 2,-1 0,0 0,0 0,-1-1,1 1,-1 0,0-1,0 1,-1 0,1-1,-1 1,0-1,0 0,-1 0,1 0,-1 0,0 0,0 0,0-1,-1 1,1-1,-1 0,0 0,0 0,0-1,-22 25,25-25,1 0,0-1,0 1,-1 0,1-1,0 1,0 0,1 0,-1-1,0 1,0 0,1-1,-1 1,1 0,0-1,-1 1,1-1,0 1,0-1,0 1,0-1,0 0,0 1,0-1,1 0,-1 0,0 0,1 0,-1 0,1 0,-1 0,1 0,-1-1,1 1,0-1,-1 1,1-1,0 0,-1 1,1-1,0 0,0 0,-1 0,1 0,0-1,0 1,24 11,-23-9,0 0,0 1,-1-1,1 1,0 0,-1 0,0 0,0 0,0 0,0 0,0 0,0 1,-1-1,0 1,0-1,0 1,0 0,0-1,-1 1,1 0,-1 0,0-1,-1 1,1 0,0 0,-1-1,0 1,0-1,0 1,0 0,-1-1,1 0,-1 1,0-1,0 0,0 0,0 0,-1 0,1 0,-1-1,0 1,0-1,0 1,0-1,0 0,0 0,-1-1,-1 2,-148 64,80-62,50-10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1,'-140'181,"92"-114,-4-1,-2-4,-25 22,72-78,1-1,-1 0,0 0,-1 0,1-1,-1 0,0-1,0 0,0 0,0 0,-1-1,-6 0,12-1,0-1,0 1,0-1,0 0,-1-1,1 1,0 0,0-1,0 0,0 0,0 0,0 0,0 0,0 0,1-1,-1 1,0-1,1 0,-1 0,1 0,0 0,0 0,-1-1,1 1,1-1,-1 1,0-1,1 0,-1 1,1-1,0 0,0 0,0 0,0 0,0-3,0-9,1-1,0 0,1 1,1-1,0 1,1-1,1 1,0 0,1 0,1 1,0-1,1 1,1 1,0-1,0 1,5-4,-11 13,0-1,0 1,0 0,1-1,-1 1,1 0,0 1,0-1,1 0,-1 1,1 0,0 0,0 0,0 0,0 1,0-1,0 1,1 0,-1 0,1 1,0-1,-1 1,1 0,0 1,0-1,0 1,-1-1,1 2,0-1,0 0,0 1,0 0,-1 0,1 1,0-1,0 1,117 90,-26-36,1-3,4-5,49 14,-58-28,-72-30</inkml:trace>
  <inkml:trace contextRef="#ctx0" brushRef="#br0" timeOffset="682.386">1581 28,'-98'135,"-133"182,161-251,48-54</inkml:trace>
  <inkml:trace contextRef="#ctx0" brushRef="#br0" timeOffset="919.721">1130 85,'38'38,"28"28,11 2,-2-6,-9-8,-11-14,-10-8,-8-6,-6-6,-7-2,-9 0,-1-2,-4-5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1 340,'33'0,"27"-5,6-2,-2 1,-3 1,-6 1,-9 2,-7 1,-5 1,-4 0,-2 0,-6-5,-1-1,-1 1,3 0,-4-3,-5-1</inkml:trace>
  <inkml:trace contextRef="#ctx0" brushRef="#br0" timeOffset="239.012">368 0,'-5'44,"-1"37,0 11,1-2,2-10,5-15,3-8,1-10,-1-7,-2-6,0-4,-2-3,5-5,0-2,0-4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4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0 722,'59'-26,"0"-3,-3-2,0-2,-2-3,-2-2,28-28,-55 45,-1-1,-1-2,-1 0,0-1,-3-1,0-1,-1 0,-2-2,-1 0,-1 0,-1-2,5-22,-17 51,1 0,-1-1,0 1,0 0,0-1,0 1,0-1,-1 0,1 1,-1-1,1 1,-1-1,0 0,0 1,0-1,-1 0,1 1,-1-1,1 1,-1-1,0 0,0 1,0 0,0-1,0 1,-1 0,1-1,-1 1,1 0,-1 0,0 0,0 0,0 1,0-1,0 0,0 1,0 0,-1-1,1 1,-1 0,1 0,-1 0,1 0,-1 1,1-1,-1 1,0 0,1-1,-1 1,0 0,1 1,-1-1,1 0,-1 1,0-1,-8 8,0-1,0 2,1-1,0 1,1 1,0 0,0 0,1 1,1 0,-1 0,2 1,0 0,0 0,1 0,1 1,-4 12,1-7,0 0,1 1,1 0,0 1,2-1,0 1,1-1,1 1,1 0,1-1,3 19,-3-33,1 0,0 0,0-1,0 1,1 0,-1-1,1 0,0 0,0 0,1 0,-1 0,1-1,0 1,0-1,0 0,0 0,1 0,-1-1,1 0,0 0,-1 0,1 0,0-1,0 0,0 0,3 0,137-1,-124-5,0 0,0-2,0 0,-1-1,0-1,0-1,-1-1,0-1,-1 0,-1-2,0 0,6-6,-8 3,0 0,-1-1,-1-1,0 0,-2 0,0-2,-1 1,-1-1,-1 0,2-13,-9 33,0 0,0 0,0 0,0 0,0 0,-1-1,1 1,0 0,-1 0,1-1,-1 1,0-1,1 1,-1 0,0-1,0 1,0-1,0 1,0 0,0-1,0 1,-1-1,1 1,0 0,-1-1,1 1,-1 0,1-1,-1 1,0 0,1 0,-1 0,0 0,0-1,0 1,0 0,0 1,0-1,0 0,-1 0,1 0,0 1,0-1,-1 0,1 1,0-1,-1 1,1 0,0-1,-1 1,1 0,0 0,-1 0,1 0,-1 0,1 0,-1 0,1 0,0 1,-1-1,1 1,0-1,-1 1,1-1,-1 1,-6 6,-1 1,1 0,0 0,1 0,0 1,0 1,1-1,0 1,0 0,1 0,1 0,0 1,0 0,1 0,0 0,1 0,0 0,1 0,1 1,-1-1,2 0,-1 1,2-1,-1 0,3 4,-3-8,1-1,1 0,-1 0,1 0,0 0,0 0,0-1,1 1,0-1,0 0,1 0,-1-1,1 1,0-1,0 0,1 0,-1-1,1 1,0-1,-1 0,1-1,1 0,-1 0,0 0,1 0,-1-1,0 0,1-1,0 1,-1-1,1-1,-1 1,1-1,-1 0,0-1,1 1,-1-1,4-2,17-4,-1-1,0-1,-1-1,0-1,-1-2,0 0,-2-2,1 0,-2-1,0-2,-1 0,-1-1,-1-1,-1 0,0-2,-1-1,12-78,-27 100,-1-1,0 1,0 0,0-1,0 1,0 0,0-1,0 1,-1 0,1 0,-1-1,0 1,0 0,0 0,0 0,0 0,0 0,0 0,-1 0,1 0,-1 1,1-1,-1 0,0 1,1-1,-1 1,0 0,0 0,0 0,0 0,0 0,-1 0,1 0,0 0,0 1,-1-1,1 1,0 0,0 0,-1 0,1 0,-2 0,-4 1,-1 0,1 1,-1 0,1 1,0 0,0 0,0 1,0 0,1 0,0 0,-1 1,2 0,-1 1,0 0,1 0,0 0,1 1,-1-1,-3 8,-2 3,0 1,2 0,0 0,1 1,1 0,0 0,2 0,0 1,3-7,0 0,0 0,2 1,0-1,0 0,1 0,1 0,0 0,0 0,2 0,0-1,0 1,1-1,0 0,1 0,1-1,0 0,0 0,1 0,0-1,1-1,0 1,1-1,0-1,0 1,1-2,6 4,89 27,-84-37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52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1 143,'174'-22,"134"15,-298 7,1 1,-1 0,1 1,-1 0,0 0,0 1,0 0,0 1,0 0,-1 1,0 0,0 0,0 1,-1 0,3 3,-64-73,42 53,-1 0,0 1,0 0,-1 1,-1 1,1 0,-1 0,-1 2,1 0,-1 0,0 1,0 1,-2 1,-5 1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56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1015,'-22'173,"15"14,26-267,0-8,3 2,4 0,4 2,4 1,12-15,33-23,-79 120,0 0,0 0,1 1,-1-1,1 0,-1 1,0-1,1 1,-1-1,1 0,0 1,-1-1,1 1,-1-1,1 1,0 0,-1-1,1 1,0-1,-1 1,1 0,0 0,0 0,-1-1,1 1,0 0,0 0,0 0,-1 0,1 0,0 0,0 0,-1 1,1-1,0 0,0 0,-1 0,1 1,0-1,-1 0,1 1,0-1,-1 1,1-1,0 1,-1-1,1 1,-1-1,1 1,-1 0,1-1,-1 1,0 0,1-1,-1 1,0 0,1 0,-1-1,0 1,0 0,0 0,0 0,7 57,-7-46,33 103,-25-99</inkml:trace>
  <inkml:trace contextRef="#ctx0" brushRef="#br0" timeOffset="631.8">564 1185,'-185'349,"174"-330,84-178,57-42,-130 200,1 0,-1 0,1-1,0 1,0 0,-1 0,1 0,0 0,0 0,0 0,0 0,1 0,-1 0,0 0,0 1,0-1,1 0,-1 1,0-1,1 1,-1-1,0 1,1 0,-1 0,1 0,-1-1,0 1,1 0,-1 1,1-1,-1 0,0 0,1 1,-1-1,0 0,1 1,-1 0,0-1,1 1,-1 0,0-1,0 1,0 0,0 0,0 0,0 0,0 0,0 0,0 1,100 200,-100-201,0 0,0-1,-1 1,1 0,0 0,0 0,0-1,0 1,-1 0,1 0,-1 0,1 0,0 0,-1 0,0 1,1-1,-1 0,0 0,1 0,-1 0,0 1,0-1,0 0,0 0,0 0,0 0,0 1,-1-1,1 0,0 0,-1 0,1 0,-1 0,1 0,-1 0,1 0,-1 0,0 0,1 0,-1 0,0 0,0 0,0 0,0-1,0 1,0 0,0-1,0 1,0-1,0 1,0-1,0 1,0-1,0 0,-1 0,1 1,0-1,0 0,0 0,0 0,-1 0,1 0,0-1,0 1,-1 0,-139-26,54 0,62 14</inkml:trace>
  <inkml:trace contextRef="#ctx0" brushRef="#br0" timeOffset="983.639">1213 1156,'-10'10,"-7"17,-7 9,2 3,-1 0,0-2,2-2,1-3,-1-2,-2-1,3 0,0-1,-1-1,3 1,4-5</inkml:trace>
  <inkml:trace contextRef="#ctx0" brushRef="#br0" timeOffset="1219.481">1439 1240,'-19'39,"-12"26,1 8,4-4,7-9,2-10,4-9,4-11</inkml:trace>
  <inkml:trace contextRef="#ctx0" brushRef="#br0" timeOffset="1688.474">1382 1326,'125'-97,"-119"93,0 1,0 0,1 0,0 0,-1 1,1 0,0 1,0-1,0 1,1 0,-1 1,0 0,0 0,0 1,0-1,0 2,0-1,0 1,0 0,4 2,-8-3,-1 0,0 0,0 1,1-1,-1 1,0-1,-1 1,1 0,0-1,0 1,-1 0,1 0,-1 0,0 1,1-1,-1 0,0 0,0 1,0-1,-1 1,1-1,-1 1,1-1,-1 1,0-1,0 1,0-1,0 1,0-1,-1 1,1-1,-1 1,0-1,1 1,-1-1,-1 2,-54 76,52-78,1 0,-1 0,0 0,1 1,0-1,-1 1,1-1,0 1,0 0,1 1,-1-1,1 0,-1 1,1-1,0 1,0 0,1 0,-1-1,1 1,0 0,0 0,0 1,1-1,-1 0,1 0,0 0,0 0,0 0,1 1,-1-1,1 0,0 0,0 0,1 0,-1 0,1-1,1 3,41 32,-40-36,0 0,0 0,0 0,-1 0,1 1,0 0,-1 0,0 0,0 0,0 0,0 1,0-1,0 1,-1 0,0 0,0 0,0 0,0 0,-1 0,1 0,-1 1,0-1,-1 1,1-1,-1 1,0-1,0 1,0-1,0 0,-1 1,0-1,0 1,0-1,-1 2,-3 1,-2 1,1-1,-1 0,0 0,0-1,0 1,-1-2,0 1,-1-1,1-1,-1 1,0-1,0-1,0 0,0 0,-1-1,1 0,-8 1,-58-8,57-1</inkml:trace>
  <inkml:trace contextRef="#ctx0" brushRef="#br0" timeOffset="2353.59">1890 394,'90'38,"-69"-31,-1 1,0 0,0 2,-1 0,0 2,0 0,-1 1,11 11,-23-15,0 1,-1-1,-1 1,1 1,-2-1,1 1,-1-1,-1 1,0 0,-1 0,0 0,0 0,-1 0,-1 0,0 1,0-2,-1 1,0 0,-1 0,-1 0,0 0,-7 49,-7 217,6-165,6 0,6 82,1-80,-1-110,1-2,-1 0,1 0,-1 0,1 0,-1 0,0 0,0 0,0 0,0 0,0 0,0 0,0 0,-1 0,1-1,-1 1,1 0,-1 0,0 0,0 0,0-1,0 1,0 0,0-1,0 1,-1-1,1 1,0-1,-1 0,0 1,1-1,-1 0,1 0,-1 0,0 0,0-1,0 1,0 0,1-1,-1 1,0-1,0 0,0 1,-97-11,74 8</inkml:trace>
  <inkml:trace contextRef="#ctx0" brushRef="#br0" timeOffset="3069.265">0 394,'57'-20,"1"3,1 2,0 2,1 3,0 3,45 1,-97 5,1 1,0 0,0 1,-1 0,1 1,-1-1,1 2,-1-1,1 1,-1 0,0 1,-30-14,-3-13,1-1,0-1,2-1,2-2,-2-3,-43-106,56 116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09:52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423 426,'-14'38,"-10"23,-5 10,2-2,1-8,4-10,2-8,4-7,0-10,3-4,-1-1,-4-4,2-1,-1-2,2-4</inkml:trace>
  <inkml:trace contextRef="#ctx0" brushRef="#br0" timeOffset="263.848">0 482,'432'461,"-317"-321,-84-108,-15-21</inkml:trace>
  <inkml:trace contextRef="#ctx0" brushRef="#br0" timeOffset="1148.736">1243 172,'-9'0,"-5"-1,1 1,-1 0,0 1,1 1,-1 0,1 1,0 0,0 1,-8 4,-128 87,143-87,1 0,-1 0,2 0,-1 0,1 1,0 0,1 0,0 0,0 0,1 1,0-1,1 0,0 1,0 0,1-1,1 1,-1-1,2 1,-1-1,2 3,-1 29,-1 311,-38-189,36-161,1-1,0 0,-1 0,1 1,0-1,0 0,0 0,0 1,0-1,0 0,0 1,1-1,-1 0,0 0,1 1,-1-1,1 0,-1 0,1 0,-1 0,1 0,0 0,0 0,-1 0,1 0,0 0,0 0,0 0,0 0,0-1,0 1,0 0,1-1,-1 1,0-1,0 1,0-1,1 0,-1 1,0-1,0 0,1 0,66 3,-45-3,56 24,-73-20,0-1,1 0,-1 0,1-1,0 0,0 0,0 0,0-1,0 0,0-1,1 0,-1 0,0 0,16-5</inkml:trace>
  <inkml:trace contextRef="#ctx0" brushRef="#br0" timeOffset="2146.973">1270 906,'19'1,"-1"-1,0 0,0-1,0-1,0-1,0 0,0-1,-1-1,1-1,-1-1,-1 0,16-9,-11 5,-1 0,0-1,-1-1,0-1,-1-1,0 0,-1-2,-1 0,-1 0,-1-1,0-1,-1-1,-1 0,9-20,-12 20,-6 16,0-1,-1 0,1 0,-1 0,0 0,0 0,-1-1,0 1,0 0,0-1,0 1,-1-1,0 1,0 0,-1-1,1-1,-2 6,0 1,0-1,1 0,-1 0,0 1,0-1,0 1,1-1,-1 1,0 0,0 0,0 0,0 0,0 0,0 0,0 1,1-1,-1 1,0-1,0 1,0 0,1-1,-1 1,0 0,1 0,-1 0,1 0,-1 1,1-1,-1 0,1 1,0-1,0 1,0-1,-1 1,2-1,-1 1,0 0,0 0,-14 14,1 1,1 0,0 1,2 0,0 1,1 0,1 1,0 0,2 0,0 1,0 6,6-21,0-1,0 1,1 0,0 0,0 0,0 0,1 0,0 0,0 0,0 0,1 0,-1-1,1 1,1-1,-1 1,1-1,0 0,0 0,1 0,0 0,-1-1,2 1,-1-1,0 0,1 0,0-1,0 1,0-1,0 0,0 0,1-1,-1 0,1 0,0 0,-1 0,6 0,2-1,0 0,0-1,0-1,0 0,0 0,0-2,-1 1,1-2,-1 1,1-2,-1 0,0 0,-1-1,1-1,151-107,-149 104,-4 2,-1 0,0 0,0-1,-1 0,0 0,-1-1,0 0,0 0,-1-1,0 0,-1 0,0 0,1-8,-5 17,0 1,-1-1,1 1,-1 0,1-1,-1 1,0-1,0 1,1-1,-1 1,0-1,0 1,-1-1,1 1,0 0,0-1,-1 1,1-1,-1 1,1 0,-1-1,1 1,-1 0,0-1,0 1,0 0,0 0,0 0,0 0,0 0,0 0,0 0,0 0,-1 0,1 0,0 1,-1-1,1 1,0-1,-1 1,1-1,-1 1,1 0,-1-1,0 1,-63 23,60-20,0 1,0 0,0 0,1 0,-1 1,1 0,0-1,1 2,-1-1,1 0,0 1,0-1,1 1,0 0,0 0,0 0,0 0,1 0,0 0,1 0,-1 1,1-1,0 0,1 0,-1 1,1-1,1 0,-1 0,1 0,0 0,0 0,1 0,-1-1,2 1,-1-1,0 0,1 0,0 0,0 0,0-1,1 1,0-1,0 0,0-1,0 1,0-1,1 0,2 1,9 2,0-1,1-1,0 0,0-2,0 0,0-1,1 0,-1-2,0 0,0-1,0-1,9-3,-13 4,0-1,-1 0,0-2,0 1,0-2,0 1,-1-2,0 0,0 0,-1-1,0-1,0 0,-1 0,0-1,-1 0,0 0,0-1,-1-1,-1 0,0 0,-1 0,0 0,0-1,-2 0,4-11,-8 23,0 0,1 0,-1 0,0-1,1 1,-1 0,0 0,0 0,0 0,0 0,0 0,0-1,0 1,-1 0,1 0,0 0,-1 0,1 0,0 0,-1 0,1 0,-1 0,0 0,1 0,-1 0,0 0,0 1,1-1,-1 0,0 0,0 1,0-1,0 1,0-1,0 0,0 1,0 0,0-1,0 1,0 0,0-1,0 1,-1 0,1 0,0 0,0 0,0 0,0 0,0 0,0 1,0-1,-1 0,1 1,0-1,0 0,0 1,0-1,0 1,0 0,1-1,-1 1,0 0,0 0,0-1,0 1,0 1,-5 3,0 0,1 1,0 0,0 0,0 0,1 0,-1 1,2 0,-1 0,1 0,0 0,0 0,1 1,0-1,0 1,1 0,0 0,1-1,-1 1,1 0,1 0,-1 0,1-1,1 1,0 0,0-1,0 1,1-1,0 0,0 0,1 0,0 0,0-1,1 1,-1-1,2 0,3 4,-3-5,0-1,0 1,1-1,-1 0,1-1,0 0,0 0,0 0,0-1,1 0,-1-1,1 1,-1-1,1-1,-1 1,1-2,0 1,-1-1,1 0,-1 0,1-1,-1 0,0 0,0-1,0 0,0 0,0 0,-1-1,1 0,-1-1,0 1,0-1,2-3,-2-21,-8 15</inkml:trace>
  <inkml:trace contextRef="#ctx0" brushRef="#br0" timeOffset="2547.795">1863 143,'172'18,"0"-8,31-8,-185-5,-22-3,-29-10,22 12,10 3,-16-6,0 0,1-1,0-1,1-1,0 0,0-1,1-1,1 0,-3-3,15 14,1 1,-1-1,0 1,1-1,-1 0,1 1,-1-1,1 0,-1 0,1 0,0 1,-1-1,1 0,0 0,0 0,-1 0,1 0,0 1,0-1,0 0,0 0,0 0,0 0,0 0,1 0,-1 0,0 1,0-1,1 0,-1 0,0 0,1 1,-1-1,1 0,-1 0,1 1,-1-1,1 0,0 1,-1-1,1 1,0-1,0 1,-1-1,1 1,0-1,0 1,0 0,0-1,15-4</inkml:trace>
  <inkml:trace contextRef="#ctx0" brushRef="#br0" timeOffset="3012.267">3472 482,'-29'34,"-19"30,-1 8,7-2,7-13,8-12,10-9,2-5,4-4,0-6,-5-6,2-11,3-7</inkml:trace>
  <inkml:trace contextRef="#ctx0" brushRef="#br0" timeOffset="3251.849">3105 482,'24'39,"22"26,9 8,-1-10,-5-9,-6-10,-10-8,-5-9,-4-5,0-1,0 0,1-3,1-5,-4-4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3.3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3 615,'-1'12,"0"0,1 0,0-1,1 1,0 0,1-1,1 1,-1-1,4 8,-5-15,0-1,0 0,0 0,1 0,-1 0,1 0,0-1,-1 1,1 0,1-1,-1 1,0-1,0 0,1 0,-1 1,1-2,0 1,0 0,0-1,-1 1,2-1,-1 0,0 0,0 0,0 0,0 0,0-1,1 0,-1 1,0-1,1-1,-1 1,0 0,0-1,1 1,0-2,12-4,0-2,0 0,0-1,-1 0,-1-1,0-1,0-1,-1 0,-1 0,0-1,0-1,0-2,18-17,-29 32,0 1,1 0,-1 0,0 0,0 0,0 0,0 0,1 1,-1-1,0 0,0 0,0 1,0-1,0 1,0-1,0 1,0-1,0 1,0 0,0 0,0-1,0 1,-1 0,1 0,0 0,0 0,-1 0,1 0,-1 0,1 0,-1 0,1 0,-1 0,0 0,1 0,-1 0,0 1,0-1,0 0,0 0,0 0,0 0,0 1,0-1,-1 0,1 0,0 0,-1 0,1 0,0 0,-1 1,6 19,-3-16,1 0,-1 0,2 0,-1 0,0-1,1 0,0 1,0-1,0-1,0 1,1 0,-1-1,1 0,0 0,0-1,0 1,0-1,1 0,-1 0,1-1,-1 0,1 0,-1 0,1 0,0-1,-1 0,1 0,0-1,16 0,0-2,1 0,-1-2,0 0,0-1,7-5,-8 3,0-1,0-1,-2-1,1-1,-1 0,-1-1,0-2,-1 1,-1-2,0 0,-1-1,-1-1,0 0,-2-1,0 0,-1-1,-1 0,0-1,-2 0,-1-1,0 1,-2-1,2-13,-4 19,-1 0,-1 0,0 0,-1 0,0 0,-1 0,-1 0,-1 0,0 1,-1-1,-1 1,0 0,-1 0,-1 0,0 1,-1 0,0 0,-2 0,7 11,1 1,0 0,-1 0,0 0,1 0,-1 1,0-1,0 1,0 0,0-1,0 1,0 1,0-1,0 0,0 1,0-1,-1 1,1 0,0 0,0 1,0-1,-1 1,1-1,0 1,0 0,0 0,0 0,0 1,0-1,0 1,1-1,-1 1,1 0,-1 0,1 0,-2 2,-74 94,62-68,2 1,1 1,2 0,1 1,1 0,2 1,2-1,1 1,1 1,2-1,1 0,2 0,1 0,5 15,-7-39,1 0,1 1,0-1,0 0,1 0,1 0,-1-1,1 0,1 0,0 0,0 0,1-1,0 0,0 0,1-1,0 0,0-1,1 1,0-1,0-1,0 0,1 0,-1-1,1 0,0-1,1 0,-1 0,0-1,1-1,7 1,98-18,-84 10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3.88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359 277,'-47'26,"1"1,1 2,2 2,1 2,1 2,-23 26,62-60,0 0,0 1,0-1,0 0,1 1,-1-1,0 1,1-1,-1 1,1 0,-1 0,1 0,0 0,0 0,0 0,0 0,0 0,0 0,1 0,-1 1,1-1,-1 0,1 0,0 1,0-1,0 0,0 1,0-1,1 0,-1 0,1 1,-1-1,1 0,0 0,0 0,0 0,0 0,0 0,0 0,1 0,-1 0,1 0,-1-1,1 1,0-1,-1 1,1-1,0 0,0 1,0-1,0 0,0 0,0-1,1 1,-1 0,16-1,-1 0,1-1,-1 0,1-2,-1 0,0-1,0-1,-1 0,1-1,0-2,-11 6,177-70,-180 72,1 0,0 1,-1-1,1 1,0-1,-1 1,1 0,-1 1,1-1,-1 0,0 1,0 0,1 0,-1 0,0 0,-1 1,1-1,0 1,-1-1,1 1,-1 0,0 0,0 0,0 0,0 1,-1-1,1 0,0 4,0-2,1 0,0-1,0 1,0-1,0 1,1-1,-1 0,1 0,0 0,0-1,1 1,-1-1,1 0,0-1,0 1,8-2,0 0,1-1,-1 0,0-2,0 1,0-1,0-1,0-1,0 1,-1-2,0 0,0 0,0-2,0 1,-1-1,0-1,-1 0,1 0,26-18,-1 0,-2-3,0-1,-2-1,12-18,-31 34,-1-1,0-1,-1 0,-1 0,-1-1,-1 0,0-1,-1 0,-1 0,-1 0,-1-1,0 0,-1-6,-2 23,0-1,0 1,-1-1,1 0,-1 1,0-1,0 0,0 1,-1-1,1 1,-1-1,0 1,0-1,0 1,0-1,-1 1,1 0,-1 0,0-1,0 1,0 0,0 1,0-1,-1 0,0 1,1-1,-1 1,0 0,0 0,0 0,0 0,0 1,-1-1,1 1,-1 0,1 0,-2-1,-6 4,-1 0,1 1,0 0,0 0,0 1,0 1,1 0,0 0,0 1,0 0,1 1,-1 0,2 0,-1 1,1 0,0 1,1 0,0 0,0 0,1 1,0 0,1 0,-2 5,5-9,0 1,1-1,-1 1,1-1,1 1,-1 0,1 0,0-1,1 1,-1 0,1-1,1 1,-1 0,1-1,0 0,1 1,-1-1,1 0,1 0,-1 0,1-1,0 1,0-1,0 0,1 0,0-1,0 1,0-1,1 0,-1 0,1-1,2 2,294 174,-275-158,-6-8,-1 2,-1 0,0 2,-2 0,1 1,-2 0,-1 1,0 1,1 5,25 47,-32-54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1,'-11'273,"-8"27,-7-90,26-209,0-1,1 1,-1-1,1 1,-1 0,1-1,0 1,-1-1,1 0,0 1,-1-1,1 1,0-1,-1 0,1 0,0 1,-1-1,1 0,0 0,0 0,0 0,-1 0,1 0,0 0,0 0,-1 0,1 0,0 0,0 0,-1-1,1 1,0 0,-1-1,1 1,0 0,-1-1,1 1,0-1,-1 1,1-1,-1 1,1-1,-1 1,1-1,-1 0,1 1,-1-1,0 0,1 1,-1-1,0 0,0 1,1-1,-1 0,0 0,10-12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4.4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30 0,'-4'48,"-3"35,1 14,1-1,1-7,2-9,1-9,0-11,1-11,5-10,2-5,0-5,-2-2,3-6,1-2,-2 2,-1-4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4.71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45,'38'0,"28"-4,11-3,-1 1,-10-3,-11-1,-15 1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4.9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52 62,'-7'10,"1"1,0 0,0 1,1-1,1 1,0 0,0 1,1-1,1 0,0 1,1 0,0-1,1 1,0 0,1-1,1 1,0 0,3 11,-2-21,0 1,0 0,0-1,0 1,0-1,1 0,0 0,0 0,0 0,0-1,0 0,0 0,0 0,1 0,-1-1,1 1,-1-1,1 0,0 0,-1-1,1 0,0 0,0 0,0 0,112-24,-103 17,1 0,-1 0,0-1,-1-1,0 0,-1-1,1-1,-2 0,0 0,0-1,-1-1,0 1,-1-3,-6 12,-1-1,0 1,0-1,0 0,-1 1,0-1,1 0,-1 0,-1 0,1 0,0 0,-1 0,0 0,0 0,0-1,-1 1,1 0,-1 0,0 0,0 0,0 1,-1-1,1 0,-1 0,0 1,0-1,0 1,-1-1,1 1,-1 0,0 0,1 0,-4-2,-2-1,0-1,-1 2,0-1,0 1,0 0,-1 1,1 0,-1 0,0 1,0 1,0 0,-10-1,-5 1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25.52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1 142,'5'403,"-8"-270,1 132,3-264,0 0,0 0,0 1,0-1,0 0,0 0,0 0,0 0,1 0,-1-1,0 1,1 0,-1 0,1-1,-1 1,0-1,1 1,-1-1,1 0,-1 0,1 1,0-1,-1 0,1 0,-1-1,1 1,-1 0,1 0,-1-1,1 1,-1-1,1 1,-1-1,0 0,1 1,-1-1,0 0,0 0,1 0,-1 0,0 0,0 0,0-1,0 1,0 0,-1 0,1-1,0 1,0 0,-1-1,1 1,-1-1,3-1,20-15,15-16,1 1,2 3,2 1,0 3,2 1,45-19,-83 41,-1 0,1 0,0 1,0 0,0 0,0 0,0 1,0 0,0 1,0 0,0 0,0 0,1 1,-1 0,0 0,0 0,0 1,0 1,-1-1,7 4,-11-2,-1 1,0-1,0 1,0 0,-1-1,1 1,-1 0,0-1,-1 1,1 0,-1-1,0 1,0 0,0-1,-1 1,1-1,-1 0,0 1,0-1,-1 0,0 0,1 0,-1-1,0 1,-1-1,1 0,-1 1,1-1,-1 0,-14 16,-1 0,0-1,-1-1,-1-1,-1 0,0-2,-1-1,0 0,-1-2,0-1,-1-1,0 0,-1-2,-10 0,11-3</inkml:trace>
  <inkml:trace contextRef="#ctx0" brushRef="#br0" timeOffset="283.045">961 678,'-20'26,"2"1,0 0,2 1,2 1,0 1,2 0,-2 11,12-37,0-1,0 1,0-1,1 1,-1 0,1 0,0-1,1 1,-1 0,0 0,1 0,0 0,0 0,0 0,1 0,-1 0,1 0,0 0,0-1,0 1,1 0,-1 0,1-1,0 1,0-1,0 0,0 1,1-1,-1 0,1 0,0-1,0 1,0 0,0-1,1 0,-1 0,0 0,1 0,0 0,-1-1,1 0,0 0,2 1,6-3,0 0,0-1,0 0,0-1,0-1,-1 0,0 0,1-1,-2 0,1-1,0 0,-1-1,-1 0,1-1,-1 0,0 0,-1-1,0 0,0-1,-1 0,0 0,-1 0,0-1,-1 0,3-6,-6 10,0 1,-1-1,0 1,0-1,0 1,-1-1,0 0,0 1,-1-1,0 1,0-1,0 1,-1-1,0 1,0 0,-1-1,1 1,-1 1,-1-1,1 0,-1 1,0-1,0 1,-1 0,1 1,-1-1,0 1,-1 0,1 0,-1 0,1 1,-1 0,0 0,0 1,-1-1,1 1,0 1,-1-1,1 1,-1 0,0 1,1-1,-3 1,-17-2</inkml:trace>
  <inkml:trace contextRef="#ctx0" brushRef="#br0" timeOffset="3822.506">1835 255,'8'-14,"-5"18,-10 42,3 0,1 1,3-1,4 34,20 61,9 84,-33-201</inkml:trace>
  <inkml:trace contextRef="#ctx0" brushRef="#br0" timeOffset="4072.545">1525 622,'43'-5,"38"-2,11 1,-6 1,-13-3,-14-1,-17 2</inkml:trace>
  <inkml:trace contextRef="#ctx0" brushRef="#br0" timeOffset="4569.218">2372 1,'-30'336,"31"45,-1-370,0 1,0 0,1-1,1 1,0 0,1-1,0 0,0 0,1 0,1 0,0 0,0-1,5 6,-9-14,1 0,0-1,-1 1,1 0,0-1,0 1,0-1,0 0,0 0,1 0,-1 0,0 0,1 0,-1-1,0 1,1-1,-1 1,0-1,1 0,-1 0,1 0,-1 0,0-1,1 1,-1-1,1 1,-1-1,0 0,0 0,1 0,-1 0,0 0,0 0,0-1,0 1,71-64,-59 50,11-10,-18 15,1 1,0 0,1 1,0-1,0 2,0-1,1 1,0 1,1 0,0 0,-1 1,2 1,-1-1,0 2,6-1,-14 4,1 1,-1-1,0 1,0 0,0 0,0 0,0 1,0-1,0 1,-1 0,1-1,0 1,-1 1,0-1,1 0,-1 0,0 1,0-1,0 1,0 0,-1 0,1 0,-1-1,0 1,0 0,0 1,0-1,0 0,-1 0,1 0,-1 0,0 1,0-1,0 0,0 0,-1 1,1-1,-1 0,0 2,4 31,3 2,-6-28,1 0,1-1,-1 1,1-1,1 1,0-1,0 0,1 0,0 0,0-1,6 8,25 4,-15-15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33.74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0 324,'394'16,"-51"-62,-322 43,-29-4,-34-8,37 14,-42-13,17 8,0-3,1 0,-1-2,2-1,0-1,0-1,2-2,-1-1,-9-9,32 23,-1-1,1-1,0 1,0 0,1-1,-1 0,1 0,0 0,0 0,1-1,-1 1,1-1,1 1,-1-1,1 0,0 1,0-1,0-6,4-6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35.9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171 471,'26'291,"5"16,-3-122,-28-388,-2 101,-1 55,1 1,3-1,1 0,3 0,1 1,3 0,2 1,10-27,-19 65,0 1,1-1,0 1,0 0,0-1,1 1,0 1,0-1,1 0,-1 1,1 0,0 0,1 1,-1-1,1 1,0 0,0 1,0 0,0-1,1 2,0-1,5-1,-7 6,0 1,0-1,0 1,0 0,-1 1,1-1,-1 1,0-1,0 1,0 0,0 1,-1-1,0 1,0 0,0-1,0 1,-1 0,0 1,0-1,0 0,-1 1,1-1,-1 1,-1 0,9 17,16 36,-13-33</inkml:trace>
  <inkml:trace contextRef="#ctx0" brushRef="#br0" timeOffset="582.77">622 1121,'-8'30,"-29"187,37-217,0 0,0 0,1 0,-1 0,0 0,0 0,0-1,1 1,-1 0,0 0,0 0,1 0,-1 0,0 0,0 0,1 0,-1 0,0 0,0 0,1 0,-1 0,0 0,0 0,1 0,-1 0,0 1,0-1,1 0,-1 0,0 0,0 0,0 0,1 1,-1-1,0 0,0 0,0 0,0 1,1-1,-1 0,13-33,-11 30,15-42,-2 0,1 2,3 0,1 1,3 1,1 1,14-16,-38 54,0 1,0 0,0 0,1 0,-1 0,0 0,1 0,-1 0,1 0,-1 1,1-1,-1 0,1 0,0 0,-1 0,1 1,0-1,0 0,0 1,-1-1,1 0,0 1,0-1,0 1,0 0,0-1,0 1,0 0,0-1,0 1,0 0,0 0,0 0,0 0,0 0,0 0,0 0,1 0,-1 1,0-1,0 0,0 1,0-1,-1 0,1 1,0-1,0 1,0 0,0-1,0 1,0 0,-1-1,1 1,0 0,-1 0,1 0,-1-1,1 1,0 0,-1 0,0 0,1 0,-1 0,0 0,1 1,11 170,56 28,-62-183,-4-15,-1 0,0 1,0-1,0 0,0 0,0 1,0-1,-1 0,1 1,-1-1,1 1,-1-1,0 0,0 1,0-1,-1 1,1-1,0 1,-1-1,0 0,1 1,-1-1,0 1,-1-3,0 1,0-1,0 0,0 0,0 1,0-1,0-1,0 1,0 0,0 0,0-1,0 1,0-1,1 1,-1-1,0 0,0 0,0 0,1 0,-1 0,1 0,-1 0,1-1,-1 1,1 0,-1-2,-4-1,-119-112,77 64,30 29</inkml:trace>
  <inkml:trace contextRef="#ctx0" brushRef="#br0" timeOffset="833.404">1441 924,'-29'43,"-19"38,-6 11,1-7,10-12,7-13,10-14,5-8,5-7,6-3,4-7</inkml:trace>
  <inkml:trace contextRef="#ctx0" brushRef="#br0" timeOffset="1103.449">1779 1177,'-32'24,"0"1,2 1,1 2,1 0,2 2,0 2,-13 23,36-53,1-1,1 1,-1 0,0-1,0 1,1 0,-1 0,1 0,-1 0,1 1,0-1,0 0,0 0,0 1,1-1,-1 1,0-1,1 0,0 1,-1-1,1 1,0-1,1 1,-1-1,0 1,1-1,-1 1,1-1,0 1,-1-1,1 0,1 1,-1-1,0 0,0 0,1 0,-1 0,1 0,0 0,-1 0,1-1,0 1,0-1,0 1,0-1,1 0,15 1,0 0,1-2,-1 0,1-1,-1-1,0-1,1 0,-2-2,1 0,9-4,61-42,-74 35</inkml:trace>
  <inkml:trace contextRef="#ctx0" brushRef="#br0" timeOffset="1871.452">1 246,'90'-44,"-61"34,0 1,0 1,0 2,1 1,0 1,0 2,0 1,0 1,12 3,3-11,-44 8,-1 0,1-1,0 1,-1 0,1-1,0 1,-1-1,1 0,0 1,-1-1,1 1,-1-1,1 0,-1 1,1-1,-1 0,0 0,1 0,-1 1,0-1,0 0,1 0,-1 0,0 1,0-1,0 0,0 0,0 0,0 0,0 1,0-1,-1 0,1 0,0 0,0 1,-1-1,1 0,0 0,-1 1,1-1,-1 0,1 1,-1-1,1 0,-1 1,0-1,1 1,-1-1,0 1,1-1,-1 1,0-1,0 1,-18-18,-2 0,0 2,-1 0,-1 1,-22-10,29 17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34.69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938 311,'-66'4,"0"2,1 3,-31 10,54-11,-78 19,1 5,2 5,-34 19,58-22,94-34,-1 0,0 0,1 0,-1 0,0 1,1-1,-1 0,0 0,1 0,-1 1,0-1,0 0,1 1,-1-1,0 0,0 0,1 1,-1-1,0 1,0-1,0 0,0 1,0-1,0 0,1 1,-1-1,0 1,0-1,0 0,0 1,0-1,0 0,0 1,-1-1,1 1,0-1,0 0,0 1,0-1,0 0,-1 1,1-1,0 0,0 1,0-1,-1 0,1 1,0-1,-1 0,1 0,0 1,-1-1,1 0,0 0,-1 0,1 0,0 1,-1-1,1 0,0 0,-1 0,1 0,-1 0,1 0,-1 0,34 5,382-4,-367 8,-47-9,-1 0,1 1,0-1,0 0,0 1,0-1,0 0,-1 1,1-1,0 1,0-1,-1 1,1 0,0-1,-1 1,1 0,0 0,-1-1,1 1,-1 0,1 0,-1 0,0-1,1 1,-1 0,0 0,0 0,0 0,1 0,-1 0,0 0,0 0,0 0,0-1,-1 1,1 0,0 0,0 0,-1 0,1 0,0 0,-1 0,1-1,-1 1,1 0,-1 0,1 0,-9 9,0-1,0 0,-1 0,0-1,0 0,-1-1,0 0,0 0,-1-1,-13 9,-260 135,279-148,0 1,1 0,0 0,-1 1,1-1,1 1,-1 1,1-1,-1 0,1 1,0 0,1 0,-1 0,1 0,0 1,0-1,1 1,0 0,0 0,0 0,1 0,-1 0,1 0,1 0,-1 0,1 1,1-1,-1 0,1 0,0 0,0 0,0 0,1 0,0 0,3 5,1-1,0-1,1 1,0-1,1-1,0 1,0-1,1 0,0-1,0 0,1-1,0 0,0 0,1-1,-1 0,1-1,0 0,0-1,1 0,10 1,-4-1,-1-1,1-1,0 0,0-1,0-1,-1-1,1 0,-1-1,1-1,-1-1,0-1,14-6,-23 10,0-1,0-1,0 0,0 0,-1 0,0-1,1 0,-2-1,1 1,-1-1,0 0,0-1,0 0,-1 0,0 0,-1 0,1-1,-1 0,-1 0,0 0,0 0,0 0,-1-1,0 1,-1-1,0 0,0 1,-1-6,-18-55,5 39</inkml:trace>
  <inkml:trace contextRef="#ctx0" brushRef="#br0" timeOffset="249.537">288 1,'-19'114,"4"1,5 0,5 7,3-81,3 138,6-1,31 169,-4-105,-10-140,-13-77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3:32.60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1 433,'2'3,"1"-1,1 1,-1-1,0 0,1 0,-1-1,1 1,-1-1,1 0,0 1,-1-2,1 1,0 0,0-1,0 0,-1 1,1-2,0 1,0 0,0-1,0 0,-1 0,1 0,0 0,-1 0,1-1,-1 0,1 0,86-67,-73 51,-2-1,0-1,-2 0,0-1,-1 0,-1-1,-1 0,-1-1,-1 0,4-21,-14 14,1 29,1 1,0 0,-1-1,1 1,0 0,-1-1,1 1,0 0,-1-1,1 1,-1 0,1 0,0 0,-1-1,1 1,-1 0,1 0,-1 0,1 0,0 0,-1 0,1 0,-1 0,1 0,-1 0,1 0,-1 0,1 0,-1 0,1 0,0 1,-1-1,1 0,-1 0,1 0,0 1,-1-1,1 0,-1 1,1-1,0 0,0 1,-1-1,1 0,0 1,-1-1,1 0,0 1,0-1,0 1,0-1,-1 1,1-1,0 1,0-1,0 0,0 1,0-1,0 1,-9 17,1 0,0 0,1 1,1 0,1 0,1 0,1 1,-1 17,-1-3,3-28,0 1,1-1,-1 1,2 0,-1-1,1 1,0 0,0 0,1-1,0 1,0 0,0-1,1 1,0-1,1 1,-1-1,1 0,0 0,1 0,-1-1,1 1,1-1,-1 0,0 0,1 0,0-1,1 1,-1-1,0 0,1-1,0 1,0-1,0-1,0 1,1-1,-1 0,4 1,3-3,1-1,-1 0,0-1,-1-1,1 0,0 0,-1-1,0-1,0 0,0-1,0 0,-1-1,0 0,0 0,-1-1,0-1,-1 0,1 0,6-10,33-24,-33 28,-1-1,-1-1,-1 0,0 0,-1-2,-1 1,0-1,3-13,9-12,-11 11,-31 45,12-1,0 1,0 0,1 0,1 1,0 0,1 0,0 0,1 1,0-1,2 1,-1-1,1 1,2 12,-1-23,0 1,1 0,-1-1,1 1,0 0,0-1,1 1,-1-1,1 1,-1-1,1 0,0 1,0-1,1 0,-1-1,1 1,-1 0,1-1,0 1,0-1,0 0,0 0,0 0,1 0,-1 0,1-1,-1 0,1 0,-1 0,1 0,0 0,-1-1,1 1,2-1,4 0,0 0,0 0,0-1,0 0,0-1,0 0,0-1,0 0,-1 0,0-1,1 0,3-3,16-14,-1 0,-2-2,0-1,-1-1,-1-2,-2 0,0-1,15-28,-31 46,-1 4,-1 1,0-1,0-1,-1 1,1 0,-1-1,-1 0,1 0,-1 0,0 0,-1 0,0 0,1-5,-2 11,0 1,0-1,-1 1,1-1,0 0,0 1,0-1,0 1,0-1,-1 1,1-1,0 1,0-1,-1 1,1-1,0 1,-1-1,1 1,-1-1,1 1,-1 0,1-1,0 1,-1 0,1-1,-1 1,0 0,1 0,-1 0,1-1,-1 1,1 0,-1 0,1 0,-1 0,0 0,1 0,-1 0,1 0,-1 0,1 0,-1 0,0 1,1-1,-1 0,1 0,-1 0,1 1,-1-1,1 0,-1 1,1-1,-1 0,1 1,0-1,-1 1,1-1,-1 1,-27 25,11-4,1 0,1 0,1 1,1 1,2 0,0 1,1 1,2-1,-5 21,11-38,0-1,0 1,1-1,0 1,0 0,1 0,0-1,0 1,1 0,0-1,1 1,-1 0,1-1,1 0,-1 1,1-1,0 0,1 0,0-1,0 1,0-1,1 1,0-2,0 1,1 0,0-1,0 0,0 0,0-1,1 0,-1 0,1 0,0-1,5 2,12-2,-2-2</inkml:trace>
  <inkml:trace contextRef="#ctx0" brushRef="#br0" timeOffset="568.834">1553 349,'-212'283,"194"-255,19-28,-1 0,0 0,0 0,0 0,1 0,-1 0,0 0,0 0,0 0,1 0,-1 0,0 0,0 0,0 0,0 0,1 0,-1 0,0 0,0 0,0 0,1 0,-1 1,0-1,0 0,0 0,0 0,0 0,0 0,1 1,-1-1,0 0,18-18,188-219,-63 109,-142 126,0 1,0-1,0 1,0-1,0 1,0-1,0 1,1 0,-1 0,0-1,1 1,-1 0,1 0,-1 0,1 1,0-1,-1 0,1 1,0-1,0 1,-1-1,1 1,0 0,0-1,-1 1,1 0,0 0,0 1,0-1,0 0,-1 1,1-1,0 1,-1-1,1 1,0 0,-1 0,1-1,-1 1,1 0,-1 1,1-1,-1 0,0 0,1 1,-1-1,0 1,23 127,40-19,-26-57,-37-53,-1 1,1 0,0-1,-1 1,1 0,-1-1,1 1,-1 0,1 0,-1-1,1 1,-1 0,0 0,1 0,-1 0,0 0,0-1,0 1,0 0,0 0,0 0,0 0,0 0,0 0,0 0,0 0,-1-1,1 1,0 0,-1 0,1 0,0 0,-1-1,1 1,-1 0,1 0,-1-1,0 1,1 0,-1-1,0 1,1-1,-1 1,0-1,0 1,1-1,-1 1,0-1,0 0,0 0,0 1,0-1,1 0,-1 0,0 0,0 0,0 0,0 0,-55-5,-159-70,169 59,27 9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108 141,'-11'12,"0"0,1 0,1 1,-1 0,2 0,0 1,1 0,0 1,1 0,1 0,0 0,1 1,0-1,2 2,4-12,0 0,1-1,0 1,0-1,0 0,0 0,1 0,0-1,0 1,0-1,0 0,0 0,1 0,-1-1,1 1,-1-1,1 0,0-1,0 1,0-1,0 0,0 0,1 0,-1-1,0 0,0 0,4-1,-8 2,4-1,4 0,1 0,-1 0,0 1,0 0,0 0,0 1,0 0,0 1,-1 0,1 0,-1 1,0 0,0 0,0 1,0 0,-1 1,0 0,0 0,0 0,-1 1,0 0,0 0,-1 0,0 1,3 6,-5-5,-1 0,1 0,-2 0,0 1,0-1,0 0,-1 1,-1-1,0 0,0 1,0-1,-1 0,-1 0,0 0,0 0,0-1,-1 1,-1-1,1 0,-1 0,-1 0,1-1,-1 0,-4 4,-1 0,-1-1,1 0,-2-1,1 0,-2-1,1 0,-1-1,-12 5,8-7</inkml:trace>
  <inkml:trace contextRef="#ctx0" brushRef="#br0" timeOffset="4120.226">108 57,'56'1,"143"-13,-155 4,1 2,0 2,-1 3,21 1,-64 1,-11-1</inkml:trace>
  <inkml:trace contextRef="#ctx0" brushRef="#br0" timeOffset="4486.065">870 565,'-10'14,"-2"10,-1 5,-1 3,5-4,10-7,5-6</inkml:trace>
  <inkml:trace contextRef="#ctx0" brushRef="#br0" timeOffset="4966.863">1067 114,'7'-7,"-1"0,1 1,0 0,1 0,-1 0,1 1,0 1,0-1,1 1,-1 0,4 0,6-4,-7 2,0 0,0 1,0 0,1 1,0 0,0 1,0 0,0 1,0 0,1 1,-1 0,1 1,-1 1,1 0,-1 0,0 1,3 2,-12-3,-1 0,0 0,0 1,1-1,-1 0,0 1,0 0,0 0,-1-1,1 1,0 0,-1 0,1 1,-1-1,0 0,0 0,1 1,-2-1,1 0,0 1,0-1,-1 1,1-1,-1 1,0 0,0-1,0 1,0-1,0 1,-1-1,1 1,-1 0,1-1,-1 0,0 1,-1 1,-54 78,-119 49,173-129,0-1,-1 1,1 0,1-1,-1 1,0 0,0 0,1 0,-1 0,1 1,0-1,-1 0,1 0,0 1,0-1,1 1,-1-1,0 1,1-1,-1 1,1 0,0-1,0 1,0-1,0 1,1 0,-1-1,1 1,0-1,-1 1,1-1,0 1,0-1,1 0,-1 1,0-1,1 0,-1 0,1 0,0 0,0 0,0-1,0 1,0 0,0-1,0 1,0-1,0 0,3 1,39 22,-32-19,0 1,-1-1,0 2,0 0,-1 0,1 1,-2 0,1 1,-1 0,-1 0,1 1,4 8,-12-15,0 0,0 0,0 0,0 0,-1 0,0 0,1 0,-1 1,0-1,0 0,-1 0,1 0,-1 1,1-1,-1 0,0 0,0 0,-1 0,1 0,0-1,-1 1,0 0,0-1,0 1,0-1,0 1,0-1,-1 0,1 0,-1 0,0 0,-88 51,79-48,0-1,1 0,-1-1,-1-1,1 1,0-2,-1 0,1-1,0 0,-1 0,1-1,-10-3,4-2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0,'-51'285,"-28"-90,51-114,28-80,1 0,-1 0,1 0,-1 0,1-1,0 1,-1 0,1 0,0-1,0 1,-1 0,1-1,0 1,0-1,0 1,0-1,0 1,0-1,0 0,0 1,0-1,0 0,0 0,0 0,0 1,0-1,0 0,0-1,0 1,0 0,0 0,0 0,0-1,0 1,0 0,0-1,0 1,0-1,0 1,0-1,-1 1,1-1,1 0,0 0,19-8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1,'-14'19,"-10"16,-1 7,0-4,3-3,1-3,-1-3,4 0,9-6,6-7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6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0,'-51'285,"-28"-90,51-114,28-80,1 0,-1 0,1 0,-1 0,1-1,0 1,-1 0,1 0,0-1,0 1,-1 0,1-1,0 1,0-1,0 1,0-1,0 1,0-1,0 0,0 1,0-1,0 0,0 0,0 0,0 1,0-1,0 0,0-1,0 1,0 0,0 0,0 0,0-1,0 1,0 0,0-1,0 1,0-1,0 1,0-1,-1 1,1-1,1 0,0 0,19-8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52 112,'-15'42,"10"-31,-1 0,1 1,1 0,0 0,1 0,0 0,1 0,0 1,1-1,0 1,1 0,0-1,1 1,1-1,0 1,1-1,0 0,1 0,0 0,3 5,-2-12,-1-1,1 0,0-1,0 1,1-1,-1 0,1-1,0 1,-1-1,1 0,0 0,0-1,0 0,1 0,-1 0,0-1,0 0,0 0,1 0,-1-1,0 0,0 0,0-1,0 0,0 0,0 0,-1-1,1 0,-1 0,1 0,-1 0,0-1,-1 0,1 0,0 0,-1-1,1-1,13-13,-5 1</inkml:trace>
  <inkml:trace contextRef="#ctx0" brushRef="#br0" timeOffset="246.874">475 0,'-44'74,"2"2,4 1,4 2,-5 22,17-37,2 1,4 1,2 0,0 29,-15 161,30-233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4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1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7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117 248,'-9'9,"-3"2,1 0,-1 1,2 0,0 0,0 1,1 1,1 0,0 0,1 0,-1 3,7-14,1 1,-1-1,1 0,-1 0,1 0,0 0,0 0,1 1,-1-1,1 0,-1 0,1 0,0 0,0 0,0 0,1 0,-1 0,1-1,-1 1,1 0,0-1,0 1,0-1,0 0,1 0,-1 0,1 0,-1 0,1 0,0 0,2 0,101 39,-87-35,-17-6,3 0,0 0,-1 1,1-1,-1 1,1 0,-1 0,1 1,-1-1,0 1,0 0,0 0,0 0,0 0,0 1,0 0,-1 0,1 0,-1 0,0 0,0 1,0-1,0 1,-1 0,0 0,1 0,-1 0,-1 0,1 1,-1-1,1 0,-1 1,-1-1,1 1,0-1,-1 1,0 2,-6 8,0-1,-1 1,0-1,-2 0,1-1,-1 0,-1 0,-1-1,0 0,0-1,-1 0,0-1,-1-1,-11 7,20-12,-1-1,0 0,0 0,0 0,0-1,0 0,-1 0,1 0,-1 0,1-1,-1 0,0 0,1-1,-1 1,0-1,-2-1,-14-3</inkml:trace>
  <inkml:trace contextRef="#ctx0" brushRef="#br0" timeOffset="195.03">4 192,'68'-29,"26"-10,2 3,-5 2,-13 6,-16 9,-13 12,-10 7,-12 9,-10 2</inkml:trace>
  <inkml:trace contextRef="#ctx0" brushRef="#br0" timeOffset="516.361">767 615,'-14'34,"-1"10,3-1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5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18,'-2'10,"16"-7,43-29,-58 26,1 0,0 0,0 0,0-1,-1 1,1 0,0 0,0 0,0 0,-1 0,1 0,0 0,0 0,0 0,0-1,-1 1,1 0,0 0,0 0,0 0,0-1,0 1,0 0,0 0,-1 0,1 0,0-1,0 1,0 0,-25 9,-11 17,36-26,-1 0,0 1,1-1,-1 1,1-1,-1 1,0-1,1 1,-1-1,1 1,0-1,-1 1,1-1,-1 1,1 0,0-1,-1 1,1 0,0-1,0 1,0 0,0 0,-1-1,1 1,0 0,0 0,0-1,1 1,-1 0,0-1,0 1,0 0,0 0,1-1,-1 1,0 0,1-1,-1 1,0-1,1 1,-1 0,1-1,-1 1,1-1,-1 1,1-1,-1 1,1-1,0 0,-1 1,1-1,0 0,-1 1,1-1,0 0,0 0,4 2,1 0,-1-1,1 0,0-1,0 1,-1-1,1 0,0 0,0-1,-1 0,1 0,0 0,-1-1,1 0,-1 0,4-2,17-8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127 144,'39'-3,"0"-2,-1-1,1-2,-2-1,1-3,12-5,127-57,-176 74,-1-1,1 0,0 0,0 1,-1-1,1 0,0 1,0-1,0 1,0-1,-1 1,1-1,0 1,0 0,0 0,0-1,0 1,0 0,0 0,0 0,0 0,0 0,0 0,0 0,0 0,0 0,0 1,0-1,0 0,0 1,0-1,0 0,0 1,0-1,-1 1,1 0,0-1,0 1,-1 0,1-1,0 1,-1 0,1 0,0 0,-1-1,1 1,-1 0,0 0,1 0,-1 0,0 0,1 0,-1 0,0 0,0 0,0 0,-29 155,9-80,-20 333,33-341,4 0,2 0,3-1,9 44,1 25,-12-135,0-1,0 1,0-1,-1 1,1-1,0 1,0-1,0 1,-1-1,1 0,0 1,0-1,-1 1,1-1,0 0,-1 1,1-1,-1 0,1 0,0 1,-1-1,1 0,-1 0,1 0,-1 1,1-1,-1 0,1 0,0 0,-1 0,1 0,-1 0,1 0,-1 0,1 0,-1 0,1 0,-1 0,1 0,-1 0,1-1,-1 1,1 0,0 0,-1-1,1 1,-1 0,1 0,0-1,-1 1,1 0,0-1,-1 1,1 0,0-1,-1 1,1-1,0 1,0-1,0 1,-1-1,-24-26,24 25,-54-78,49 68,1 1,-2 0,1 0,-1 1,-1 0,0 0,0 0,-1 1,0 1,-1-1,0 2,0-1,-1 1,0 1,0 0,0 0,-1 1,0 1,0 0,0 1,-1 0,-8 0,0 1,-1 2,1 0,0 1,0 1,0 1,0 1,-7 3,26-7,0 0,1 0,-1 0,0 0,1 0,-1 0,1 0,-1 1,1-1,-1 1,0-1,1 1,0 0,-1 0,1 0,-1-1,1 1,0 0,0 1,-1-1,1 0,0 0,0 0,0 1,0-1,1 0,-1 1,0-1,0 1,1-1,-1 1,1-1,0 1,-1 0,1-1,0 1,0-1,0 1,0 0,0-1,0 1,0 0,1-1,-1 1,1-1,-1 1,1-1,-1 1,1-1,0 1,0-1,0 0,0 1,0-1,0 0,0 0,1 1,15 5</inkml:trace>
  <inkml:trace contextRef="#ctx0" brushRef="#br0" timeOffset="383.419">326 539,'510'-105,"-424"85,-86 20,1 0,-1-1,1 1,-1 0,1 0,-1 0,1 0,-1 0,1 0,-1 0,1 0,-1 0,1 0,-1 0,1 0,-1 0,1 0,-1 0,1 0,-1 1,0-1,1 0,-1 0,1 1,-1-1,1 0,-1 0,0 1,1-1,-1 0,0 1,1-1,-1 1,0-1,0 0,1 1,-1-1,0 1,0-1,0 1,0-1,1 1,-1-1,0 1,0-1,0 1,0-1,0 1,0-1,0 1,0-1,0 1,-1-1,1 1,0-1,0 1,0-1,-1 0,1 1,-22 30,15-22,-17 23,12-17,0-1,1 1,0 1,2 0,0 0,0 1,2 0,0 1,1 0,1 0,-2 9,7-23,-1-1,1 0,0 0,0 0,0 0,1 0,-1 0,1 0,0 1,-1-1,1 0,1-1,-1 1,0 0,1 0,-1 0,1-1,0 1,0-1,0 1,0-1,0 0,1 0,-1 0,1 0,-1 0,1-1,0 1,0-1,-1 0,1 0,0 0,2 1,16 2</inkml:trace>
  <inkml:trace contextRef="#ctx0" brushRef="#br0" timeOffset="702.039">1228 764,'-10'12,"0"1,1-1,0 2,1-1,1 1,0 0,0 1,2-1,0 1,1 1,0-1,1 0,1 1,0 0,1 3,1-17,1 0,-1 0,1 0,-1 0,1-1,0 1,-1 0,1 0,0 0,0-1,1 1,-1 0,0-1,0 1,1-1,-1 0,1 1,-1-1,1 0,0 0,-1 0,1 0,0 0,0 0,0-1,0 1,0 0,-1-1,1 0,0 1,0-1,0 0,0 0,0 0,0 0,0-1,0 1,0 0,0-1,0 1,0-1,1 0,77-39,-70 33,0-1,-1 0,0 0,-1 0,0-1,0-1,-1 1,0-1,-1 0,0-1,0 0,-1 0,0 0,-1 0,-1-1,0 1,0-1,-1 0,-1 0,0 0,0 0,-1 0,-1 0,0 0,-1 0,0-2,0 9,1 0,-1 1,0-1,-1 1,1-1,-1 1,1 0,-1 0,0 0,-1 1,1-1,-1 1,0-1,1 1,-1 0,-1 1,1-1,0 1,-1-1,1 2,-1-1,0 0,1 1,-1 0,0 0,0 0,0 0,0 1,0 0,0 0,0 1,0-1,0 1,0 0,1 0,-1 1,0-1,0 1,1 0,-1 0,1 1,-1 0,-12 9,2-1</inkml:trace>
  <inkml:trace contextRef="#ctx0" brushRef="#br0" timeOffset="996.958">1624 1018,'-4'-5,"1"-1,0 1,1-1,-1 0,1 0,0 0,0-1,1 1,0 0,0-1,1 1,-1 0,1-1,1 1,-1-1,1 1,1-1,2-14,1 1,2-1,0 1,1 1,0 0,2 0,1 0,0 2,1-1,1 1,0 1,1 0,1 1,1 1,9-7,-23 19,0-1,1 1,-1 0,1 0,0 0,-1 0,1 1,0-1,0 1,0 0,0-1,1 2,-1-1,0 0,0 0,0 1,1 0,-1 0,0 0,1 0,-1 0,0 1,3 0,6 6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368 266,'0'-22,"0"12,0 22,-11 178,-8 47,-8-47,16-138,-1 56,17-95,1-7</inkml:trace>
  <inkml:trace contextRef="#ctx0" brushRef="#br0" timeOffset="269.561">1 661,'43'-5,"29"-6,11-6,-3-1,-10 4,-9-1,-8 2,-9 3,-8 4,-4-3,-4 1,0 1,-2-2,-4 0</inkml:trace>
  <inkml:trace contextRef="#ctx0" brushRef="#br0" timeOffset="897.2">875 125,'-58'690,"60"-568,0-121,0 0,0-1,0 0,0 1,0-1,0 0,-1 0,1 0,0 0,0 0,0-1,0 1,0 0,0-1,0 0,0 1,0-1,-1 0,1 0,0 0,-1 0,1 0,-1-1,1 1,-1 0,1-1,-1 1,0-1,0 1,0-1,0 0,0 1,0-2,3 0,144-113,-34 50,-113 66,0-1,0 1,0-1,1 1,-1-1,0 1,0 0,1 0,-1 0,0 0,0 0,1 0,-1 0,0 0,0 0,0 0,1 1,-1-1,0 0,0 1,0-1,0 1,1 0,-1-1,0 1,0 0,0 0,0-1,-1 1,1 0,0 0,0 0,0 0,-1 0,1 0,-1 0,1 0,-1 1,1-1,-1 0,1 0,-1 0,0 1,0-1,0 0,1 0,-1 1,-1-1,1 0,0 1,-10 64,1-42,7-23,1 0,0 0,0 0,0 1,0-1,0 0,0 1,0-1,0 1,0 0,1-1,-1 1,0-1,1 1,0 0,-1 0,1-1,0 1,0 0,0-1,0 1,0 0,0 0,1-1,-1 1,0 0,1-1,-1 1,1 0,0-1,0 1,0-1,-1 1,1-1,1 1,-1-1,0 0,0 0,0 1,1-1,-1 0,0 0,1 0,-1 0,1-1,-1 1,1 0,0-1,-1 1,1-1,0 1,-1-1,2 0,21 2,-1-1</inkml:trace>
  <inkml:trace contextRef="#ctx0" brushRef="#br0" timeOffset="1468.179">1666 633,'-27'23,"1"0,1 2,1 1,1 1,-17 26,20-1,20-51,0 0,0 0,0 0,0 0,0 0,0 0,0 0,0 0,1 1,-1-1,0 0,1 0,-1 0,1 0,-1 0,1-1,0 1,-1 0,1 0,0 0,-1 0,1-1,0 1,0 0,0-1,0 1,0 0,0-1,0 1,0-1,0 0,0 1,0-1,0 0,0 0,0 0,0 1,0-1,1 0,-1 0,0-1,0 1,0 0,1 0,13-3,0-1,-1 0,1 0,-1-2,0 1,0-2,-1 0,0-1,0 0,9-8,-3 4,121-98,-140 109,1 1,-1-1,1 1,-1-1,1 0,-1 1,1-1,-1 1,1 0,0-1,-1 1,1-1,-1 1,1 0,0-1,-1 1,1 0,0 0,0 0,-1 0,1-1,0 1,-1 0,1 0,0 0,0 0,-1 1,1-1,0 0,0 0,-1 0,1 1,0-1,-1 0,1 0,0 1,-1-1,1 1,-1-1,1 1,-1-1,1 1,-1-1,1 1,-1-1,1 1,-1 0,0-1,1 1,-1-1,0 1,1 0,-1 0,0-1,0 1,3 48,-3-33,0-13,0 0,0 0,1 0,-1 0,1 0,0-1,-1 1,1 0,0-1,1 1,-1 0,0-1,1 0,0 1,-1-1,1 0,0 0,0 0,0 0,0 0,1 0,-1 0,1-1,-1 1,1-1,-1 0,1 0,0 0,-1 0,1 0,0 0,0-1,0 0,-1 1,1-1,0 0,0 0,0-1,2 1,6-2,1 1,-1-2,0 1,0-2,0 1,0-1,-1-1,1 0,5-4,24-17,-2-1,-1-2,-1-2,-1-1,-2-1,-1-2,-2-1,-1-2,-3-1,0-1,16-38,-22 39,-7 17,-1-1,0 0,-2-1,-1 0,-1-1,-1 0,-1 0,-2 0,0-1,-1-7,-3 32,1-1,-1 1,0 0,0-1,0 1,0 0,0 0,0-1,0 1,-1 0,1 0,0-1,-1 1,1 0,-1 0,1 0,-1 0,0-1,1 1,-1 0,0 0,0 0,0 0,0 1,0-1,0 0,0 0,0 1,0-1,0 0,0 1,0-1,-1 1,1-1,0 1,0 0,-1-1,1 1,0 0,0 0,-1 0,1 0,0 0,0 0,-1 1,1-1,0 0,0 0,-1 1,1-1,0 1,0-1,0 1,0 0,0 0,-1-1,2 1,-1 0,0 0,0 0,0 0,0 0,0 0,-12 11,0 1,1 1,0 0,1 0,1 1,0 1,1 0,1 0,1 0,0 1,1 0,0 1,2-1,-2 11,-2 26,2 1,3 0,2 0,2 9,0-46,0 0,1 0,1 0,1 0,0-1,1 0,1 0,1 0,0 0,2-1,-1-1,2 1,4 4,-6-13,-4-5</inkml:trace>
  <inkml:trace contextRef="#ctx0" brushRef="#br0" timeOffset="1717.061">2117 379,'43'0,"44"0,15 0,1 0,-12 0,-17 0,-22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96,'-268'549,"201"-427,196-274,304-348,-351 396,-82 104,0-1,0 1,1-1,-1 0,0 1,0-1,1 1,-1-1,1 1,-1-1,0 1,1 0,-1-1,1 1,-1-1,1 1,0 0,-1-1,1 1,-1 0,1 0,-1-1,1 1,0 0,-1 0,1 0,0 0,-1 0,1 0,-1 0,1 0,0 0,-1 0,1 0,0 0,-1 1,1-1,-1 0,1 0,-1 1,1-1,0 0,-1 1,1-1,-1 0,0 1,1-1,-1 1,1-1,-1 1,1-1,-1 1,0-1,0 1,1-1,-1 1,0 0,0-1,1 1,-1-1,0 1,0 0,5 43,-5-43,5 78,4-1,2 0,7 9,10 52,-28-137,1-1,-1 1,0-1,0 0,0 1,0-1,0 1,0-1,0 1,0-1,0 0,-1 1,1-1,-1 0,1 1,-1-1,1 0,-1 1,0-1,0 0,1 0,-1 0,0 0,0 0,0 0,0 0,0 0,-1 0,1 0,0 0,0-1,-1 1,1 0,0-1,-1 1,1-1,0 0,-1 1,1-1,-1 0,1 0,0 0,-1 0,1 0,-1 0,1 0,0-1,-1 1,1 0,-1-1,0 0,-77-27,76 27,-267-170,252 159,4 1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114 651,'-20'33,"-5"12</inkml:trace>
  <inkml:trace contextRef="#ctx0" brushRef="#br0" timeOffset="255.754">0 227,'0'0</inkml:trace>
  <inkml:trace contextRef="#ctx0" brushRef="#br0" timeOffset="434.149">340 764,'42'-82,"65"-98,-106 179,-1-1,1 1,-1-1,1 0,0 1,0 0,0-1,0 1,0-1,0 1,0 0,0 0,0 0,1 0,-1 0,0 0,1 0,-1 0,1 0,-1 0,1 1,-1-1,1 1,0-1,-1 1,1 0,-1-1,1 1,0 0,-1 0,1 0,0 0,-1 1,1-1,0 0,-1 1,1-1,0 1,-1-1,1 1,-1 0,1 0,-1 0,0 0,1 0,-1 0,0 0,0 0,0 0,1 1,-1-1,-1 0,1 1,0-1,0 1,0-1,-1 1,10 31,-10-28,0 0,1 1,0-1,0 0,0 1,1-1,0 0,0 0,0 0,1 0,-1 0,1-1,0 1,0-1,1 0,0 0,-1 0,1 0,0-1,1 1,-1-1,1 0,-1-1,1 1,0-1,0 0,0 0,0 0,1-1,3 1,-1-3,-1 0,1-1,-1 0,1-1,-1 0,0 0,0 0,0-1,-1 0,1 0,-1-1,0 0,0 0,-1 0,1-1,-1 0,-1 0,1 0,-1 0,4-7,5-4,63-76,-61 79</inkml:trace>
  <inkml:trace contextRef="#ctx0" brushRef="#br0" timeOffset="689.025">1299 1,'-5'43,"-1"39,0 14,1-3,1-14,2-15,1-14,1-10,0-7,0-5,5-7,1-7</inkml:trace>
  <inkml:trace contextRef="#ctx0" brushRef="#br0" timeOffset="938.711">1045 368,'43'-5,"34"-1,12 0,-3 1,-11 2,-15 1,-16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0 282,'30'507,"-14"-648,0 102,1 2,2 0,2 1,1 1,2 1,1 1,1 1,2 1,2 2,0 1,2 1,1 1,1 3,23-13,-47 28,1 2,0-1,0 1,1 1,0 0,-1 1,1 0,1 1,-1 0,1 1,-1 0,1 1,0 0,-11 1,1 1,0-1,-1 1,1 0,0-1,-1 1,1 0,-1 1,1-1,-1 0,0 1,0-1,1 1,-1 0,0-1,0 1,-1 0,1 1,0-1,-1 0,1 0,-1 1,0-1,1 0,-1 1,0 0,-1-1,1 1,0-1,-1 1,0 0,1 0,-1-1,0 1,0 0,-1-1,1 1,0 0,-25 105,13-86,-2-1,0 0,-1-1,-1-1,-1 0,-1-1,0-1,-2-1,0-1,0 0,-1-1,-1-2,0 0,-11 3,33-14,-1 0,0 0,1-1,-1 1,1 0,-1 0,0 0,0-1,1 1,-1 0,0-1,0 1,0-1,0 1,0-1,0 1,0-1,0 0,0 0,0 1,0-1,0 0,0 0,0 0,0 0,0 0,0 0,0 0,0 0,0-1,0 1,0 0,0 0,0-1,0 1,0-1,0 1,0-1,0 1,1-1,-1 0,0 1,0-1,1 0,-1 0,0 0,1 1,-1-1,1 0,-1 0,1 0,-1 0,1 0,0 0,-1 0,1 0,0 0,0 0,0 0,0 0,0 0,0 0,0 0,11-20,4-1</inkml:trace>
  <inkml:trace contextRef="#ctx0" brushRef="#br0" timeOffset="313.965">1186 0,'-46'41,"1"2,2 2,3 2,-23 33,26-2,37-76,-1 0,1 0,0 0,-1 0,1 0,0 0,0 1,0-1,1 0,-1 0,0 0,1 0,0 0,-1 0,1 0,0 0,0 0,0 0,0 0,0 0,1 0,-1-1,0 1,1-1,-1 1,1-1,0 1,0-1,-1 0,1 0,0 0,0 0,0 0,0 0,0-1,0 1,1 0,6 0,1 1,0-1,0-1,-1 0,1 0,0-1,0 0,0-1,-1 0,1 0,-1-1,1 0,-1-1,0 0,-1 0,1-1,-1 0,0-1,0 0,0 0,-1-1,0 0,0 0,-1 0,0-1,0 0,0 0,-1-1,-1 0,0 1,2-5,-1 1,-1 0,0-1,0 0,-1 0,-1 0,0 0,-1 0,0 0,-1-3,0 12,0 0,-1-1,1 1,-1 0,0 0,0 0,-1 0,1 0,-1 0,0 0,0 1,0-1,0 0,-1 1,1 0,-1 0,0-1,0 2,0-1,0 0,-1 1,1-1,-1 1,1 0,-1 0,0 0,0 1,0-1,0 1,-3-1,-44-3,27 5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1,'-14'33,"-6"17,7-1,9-9,6-11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182 452,'-62'40,"60"-39,1 1,0-1,0 0,0 1,0-1,0 1,1-1,-1 1,0 0,1-1,-1 1,1 0,-1 0,1-1,0 1,0 0,0 0,0-1,0 1,0 0,0 0,1-1,-1 1,0 0,1-1,0 1,-1 0,1-1,0 1,0-1,0 1,0-1,0 1,0-1,0 0,1 1,-1-1,0 0,2 1,37 28,-35-28,-1 0,0 1,1-1,-1 1,0 0,0 0,0 0,-1 0,1 1,-1 0,0-1,0 1,0 0,0 1,-1-1,0 0,0 1,0-1,0 1,-1 0,1 0,-1-1,0 1,-1 0,1 0,-1 0,0 0,-1 2,-2 2,-1-1,0 1,0-1,-1 0,0 0,0 0,-1 0,0-1,-1 0,1-1,-1 1,-1-1,1-1,-1 1,0-1,0 0,0-1,-1 0,0-1,0 1,0-2,0 1,0-1,0-1,-1 1,-2-1,-12-4,6-2</inkml:trace>
  <inkml:trace contextRef="#ctx0" brushRef="#br0" timeOffset="252.116">690 1,'-10'33,"-2"36,0 15,2-2,3-5,2-11,3-12,6-10,3-8,-1-5,0-4,-2 0,-2-1,5 0,0 0,-1-3</inkml:trace>
  <inkml:trace contextRef="#ctx0" brushRef="#br0" timeOffset="500.323">436 480,'43'-15,"29"-4,12 1,-4 3,-11 5,-12 3,-11 4,-13 2</inkml:trace>
  <inkml:trace contextRef="#ctx0" brushRef="#br0" timeOffset="736.564">1254 368,'-12'5,"0"-1,0 1,0 0,1 0,0 2,0-1,0 1,1 1,0 0,1 0,-6 7,15-13,-1 0,1 0,0 1,-1-1,1 0,0 1,1-1,-1 0,0 1,1-1,-1 0,1 0,0 1,-1-1,1 0,0 0,1 0,-1 0,0 0,0 0,1 0,-1-1,1 1,0 0,0-1,-1 1,1-1,0 0,0 1,0-1,0 0,0 0,1-1,-1 1,0 0,0-1,1 1,-1-1,0 0,1 1,-1-1,2-1,8 6,-7-4,0 0,-1 0,1 0,-1 0,1 1,-1 0,0 0,1 0,-1 1,0-1,-1 1,1 0,0 0,-1 1,1-1,-1 1,0-1,0 1,-1 0,1 0,-1 0,0 1,0-1,0 0,-1 1,1-1,-1 1,0 0,0-1,-1 1,0 0,1 0,-1-1,-1 1,1 0,-1 0,0-1,0 1,-1 2,0-1,-1 0,0-1,0 1,0-1,-1 0,0 1,0-2,0 1,-1 0,1-1,-1 0,0 0,0 0,-1-1,1 0,-1 0,1 0,-1 0,0-1,0 0,0-1,0 1,-1-1,1 0,-4 0,-7-5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1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453 230,'-2'2,"0"-1,0 1,0-1,0 1,1-1,-1 1,0 0,1 0,0 0,-1 0,1 0,0 0,0 0,0 1,0-1,1 0,-1 0,0 1,1-1,0 1,0-1,-1 0,1 1,1-1,-1 2,0-2,-77 514,71-476,2 0,1 1,3-1,2 21,15-27,-12-40</inkml:trace>
  <inkml:trace contextRef="#ctx0" brushRef="#br0" timeOffset="252.152">0 202,'44'-10,"56"-12,22-3,4-1,-4 2,-15 2,-10 4,-12 1,-16 2,-15 5,-11 3,-9 3,-5 3,-7 1</inkml:trace>
  <inkml:trace contextRef="#ctx0" brushRef="#br0" timeOffset="602.343">1130 541,'-33'39,"2"2,2 2,1 0,3 2,1 1,-17 47,33-1,9-90,-1 1,1-1,0 0,-1 0,1 1,0-1,1 0,-1 0,0 0,0 0,1 0,-1 0,1-1,0 1,0 0,-1-1,1 1,0-1,0 0,0 1,1-1,-1 0,0 0,0-1,1 1,-1 0,0-1,1 1,-1-1,0 0,1 0,-1 0,1 0,-1 0,0 0,1-1,16-4,1 0,-1-1,-1-1,0-1,0-1,0 0,-1-1,0-1,-1-1,0 0,-1-1,-1-1,0 0,-1-1,0 0,-1-1,-1-1,0 0,4-11,-11 21,0 1,-1-1,0 0,0 0,-1 0,0 0,0 0,0-1,-1 1,0 0,-1-1,1 1,-1-1,-1 1,0-1,0 1,0-1,-1 1,0 0,0 0,-1 0,0 0,0 0,0 1,-1-1,0 1,-1 0,-3-5,3 4,0 1,0-1,-1 1,1 0,-1 0,-1 1,1 0,-1 0,0 0,0 1,0 0,-1 0,0 1,1 0,-1 0,0 1,0 0,0 1,-1-1,1 1,0 1,-1 0,1 0,0 1,-1 0,1 0,0 1,0 0,0 0,0 1,0 0,1 0,-1 1,1 0,0 0,0 1,0 0,0 1,-11 16</inkml:trace>
  <inkml:trace contextRef="#ctx0" brushRef="#br0" timeOffset="1034.695">1665 654,'-21'21,"0"1,1 0,2 2,0 0,1 1,2 1,0 0,2 1,-1 7,12-32,1 0,0 0,-1 1,1-1,0 1,1-1,-1 1,0-1,1 1,-1 0,1-1,0 1,0 0,0-1,0 1,0 0,1-1,-1 1,1 0,0-1,-1 1,1-1,0 1,1-1,-1 0,0 1,1-1,-1 0,1 0,0 0,0 0,-1 0,1 0,1-1,-1 1,0-1,0 1,1-1,-1 0,1 1,8-1,0 1,0-1,-1-1,1 0,0 0,0-1,0-1,-1 0,1 0,-1-1,1 0,-1-1,0 0,0-1,-1 0,2-1,139-109,-122 84,-1-2,-2 0,-1-2,-1-1,-2-1,-2 0,-2-2,-1 0,-2-1,-1 0,-3-1,3-25,-9 54,0 0,-2 0,1 0,-2 0,1-1,-2 1,1 0,-2-1,0 1,0 0,-1 0,-1-1,0 1,0 1,-2-1,1 1,-1-1,-1 1,0 0,0 1,-3-3,2 9,0 1,0-1,0 1,0 1,-1 0,1 0,-1 0,1 1,-1 0,0 0,1 1,-1 0,0 0,1 1,-1 0,0 0,1 1,-1 0,1 0,0 1,0 0,0 0,0 0,0 1,0 0,1 1,0 0,-4 3,-8 5,1 2,0 0,1 0,1 2,0 0,1 0,1 1,1 1,0 0,1 1,2 0,0 1,1 0,1 0,1 1,0 0,2 0,1 0,0 4,1-10,1 0,0 0,1-1,1 1,0 0,2 0,-1 0,2-1,0 1,1-1,0 0,1 0,1-1,1 0,0 0,0-1,1 0,1 0,0-1,9 7,-1-3,2-1,-1-1,2-1,0-1,1 0,0-2,0 0,1-2,0-1,1 0,0-2,0-1,0 0,7-2,2 0</inkml:trace>
  <inkml:trace contextRef="#ctx0" brushRef="#br0" timeOffset="2116.855">2653 597,'-29'4,"0"1,0 1,0 1,1 2,0 1,1 1,0 1,0 2,2 0,0 2,-13 11,34-25,0 1,0 0,0 0,0 0,1 0,-1 1,1-1,0 1,0 0,0 0,1 0,-1 0,1 0,0 1,0-1,1 1,-1-1,1 1,0 0,0 0,1-1,-1 1,1 0,0 0,0 0,1-1,-1 1,1 0,0 0,1-1,-1 1,1-1,0 1,0-1,0 1,1-1,-1 0,1 0,0 0,0-1,0 1,1-1,3 3,-2-2,1-1,0 0,1 0,-1-1,0 1,1-1,-1-1,1 1,0-1,-1 0,1-1,0 0,0 0,0 0,-1-1,1 0,0 0,-1-1,1 1,-1-2,1 1,9-4,0-1,0 0,-1-1,-1-1,1 0,-1-1,10-10,4-6,-2-1,0-2,-2 0,-1-2,-1 0,5-14,-13 16,-22 46,1-3,1-1,0 1,1 0,1 0,0 1,1-1,0 1,1 0,1 0,0 0,1 0,1 0,0 0,1 0,4 13,-5-26,0 1,0-1,1 0,-1 0,1 0,-1 0,1 0,-1-1,1 1,0 0,0-1,0 1,0-1,0 0,0 0,1 0,-1 0,0 0,1 0,-1 0,0-1,1 1,-1-1,1 0,-1 0,1 0,-1 0,1 0,-1 0,0-1,1 1,-1-1,1 1,-1-1,2-1,77-44,-58 26,-2-1,0-1,-1-1,-2-1,0-1,-2 0,-1-1,1-4,-20 68,-9 62,13-98,0 1,0-1,0 0,1 0,-1 0,1 0,-1 0,1 1,0-1,0 0,0 0,0 0,0-1,0 1,0 0,1 0,-1-1,1 1,-1-1,1 1,0-1,0 1,-1-1,1 0,0 0,0 0,0 0,0 0,0-1,1 1,-1-1,0 1,0-1,0 0,0 0,1 0,-1 0,0 0,0 0,0 0,1-1,-1 1,2-2,7-3,0-1,-1 0,1-1,-1 0,0-1,-1 0,0-1,0 1,-1-2,0 1,-1-1,0 0,0-1,-1 0,0 0,-1 0,-1-1,0 1,2-9,-2 10,65-153,-63 186,-5 113,-6-1,-15 91,-60 294,75-488,-2 0,-2 0,0 0,-3-1,0-1,-2 0,-1 0,-1-2,-2 0,-1-1,-1-1,-5 5,24-29,0-1,0 1,0 0,0-1,0 1,0-1,-1 1,1-1,0 0,-1 1,1-1,-1 0,1 0,-1 0,0 0,0 0,1 0,-1-1,0 1,0-1,0 1,1-1,-1 0,0 1,0-1,0 0,0 0,0 0,0-1,0 1,1 0,-1-1,0 1,0-1,0 0,0 1,1-1,-1 0,0 0,1 0,-1 0,1-1,-1 1,1 0,0-1,0 1,-1-1,1 1,0-1,0 0,-1-13,0-1,1 0,1 0,1 1,0-1,1 0,0 1,1-1,1 1,1 0,0 0,1 1,0-1,5-6,-3 3,38-77,5 2,3 3,4 2,4 2,10-3,-48 57,-4 6</inkml:trace>
  <inkml:trace contextRef="#ctx0" brushRef="#br0" timeOffset="13708.449">113 1501,'73'-6,"483"-2,1209-119,-1266 87,-34 4,-430 31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81 319,'21'-2,"1"-1,-1-2,0 0,0-1,-1-1,0-1,0-1,0-1,-2 0,2-2,89-64,-106 73,1 0,-1 0,0-1,-1 1,1-1,-1 1,1-1,-1 0,0 0,0 0,-1 0,1 0,-1 0,0-1,0 1,0 0,-1-1,1 1,-1 0,0-1,-1 1,1-1,-1 1,1 0,-1-1,-1 1,1 0,-2-2,-2 1,0 0,0 1,-1 0,1 0,-1 0,0 1,-1 0,1 0,0 0,-1 1,0 0,1 0,-1 1,0 0,0 0,0 0,0 1,0 0,0 1,0-1,0 1,1 1,-1-1,-5 3,-2-3,1 1,0 0,0 1,0 1,0 0,1 0,-1 1,1 1,0 0,1 1,-1 0,1 1,1 0,0 1,0 0,0 0,1 1,1 1,-1-1,2 1,0 0,0 1,1 0,0 0,1 1,1-1,-2 5,6-11,0-1,0 0,0 0,0 0,1 1,0-1,0 0,0 0,1 0,0 0,0-1,0 1,0 0,1-1,0 0,0 1,0-1,0 0,1 0,-1-1,1 1,0-1,4 3,108 52,-97-52,0-2,1 0,-1 0,1-2,0-1,-1 0,1-1,0-2,0 0,-1 0,1-2,-1-1,0 0,0-1,-1-1,0-1,17-10,135-82,-144 83</inkml:trace>
  <inkml:trace contextRef="#ctx0" brushRef="#br0" timeOffset="166.802">1181 8,'-38'38,"-32"28,-9 7,4 0,11-6,15-11,16-10,14-7,15-12,9-9</inkml:trace>
  <inkml:trace contextRef="#ctx0" brushRef="#br0" timeOffset="405.417">787 93,'26'16,"-1"1,0 1,-1 2,-1 0,-1 1,-1 1,-1 1,4 8,117 112,-134-138,0-1,0 0,1 0,0 0,0-1,0 0,0 0,0-1,1 0,-1 0,5-1,11 1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0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339 141,'-22'189,"16"-117,3 1,3 0,4-1,5 25,-5-73,1-5,-1 1,-2 0,0 0,0 1,-2-1,-1 0,0 0,-2 0,0 0,-1 0,-1 0,-1-9</inkml:trace>
  <inkml:trace contextRef="#ctx0" brushRef="#br0" timeOffset="254.587">0 649,'38'-10,"33"-7,8-7,0 2,-7 4,-13 0,-10 4,-10 4,-6-2,-4 2,-7-2,-7 1</inkml:trace>
  <inkml:trace contextRef="#ctx0" brushRef="#br0" timeOffset="704.319">763 0,'-20'92,"4"2,4-1,4 6,34 148,-26-241,0 0,0 1,0 0,0-1,1 1,0 0,1-1,-1 1,1-1,0 0,1 1,0-1,0 0,0-1,0 1,1 0,4 4,-5-10,0 0,1 1,-1-1,0 0,0-1,1 1,-1 0,0-1,0 0,1 0,-1 0,0 0,0 0,0-1,-1 1,1-1,0 0,0 0,-1 0,1 0,-1 0,0-1,0 1,2-3,0 1,97-84,-99 86,0 0,-1 1,1 0,0-1,0 1,0 0,0 0,0 0,1 0,-1 0,0 0,0 1,1-1,-1 1,0-1,1 1,-1 0,0 0,1 0,-1 0,0 1,1-1,-1 1,0-1,0 1,1 0,-1 0,0 0,0 0,0 0,0 0,0 1,0-1,0 0,-1 1,1 0,0-1,-1 1,1 0,-1 0,0 0,0 0,0 0,0 0,0 0,0 1,0-1,0 1,11 165,-11-167,-1 1,0-1,1 0,-1 0,1 1,0-1,-1 0,1 0,0 0,0 0,-1 0,1 0,0 0,0 0,0 0,0 0,0 0,1-1,-1 1,0 0,0-1,0 1,1-1,-1 1,0-1,1 0,-1 1,0-1,1 0,-1 0,0 0,1 0,-1 0,0 0,1-1,-1 1,0 0,0-1,1 1,-1 0,0-1,0 0,1 1,-1-1,0 0,0 0,0 0,11-9</inkml:trace>
  <inkml:trace contextRef="#ctx0" brushRef="#br0" timeOffset="1066.879">1298 733,'17'-3,"0"-1,0-1,0 0,-1-1,0-1,0-1,-1 0,0-1,0 0,-1-1,0-1,-1 0,0-1,-1-1,1-1,-11 11,-1 1,0 0,0-1,0 1,0-1,0 1,-1-1,1 1,-1-1,0 1,1-1,-1 1,0-1,-1 0,1 1,0-1,-1 1,1-1,-1 1,0-1,0 1,0-1,0 1,0 0,-1 0,1-1,-1 1,1 0,-1 0,0 0,0 1,0-1,0 0,0 1,0-1,0 1,0 0,-1 0,1 0,0 0,-1 0,1 0,-1 0,1 1,-1 0,0-1,1 1,-1 0,1 0,-1 0,0 1,1-1,-1 0,1 1,-1 0,1 0,-1 0,1 0,0 0,-2 1,-6 2,0 0,1 1,-1 0,1 1,1 0,-1 0,1 1,0 0,0 0,1 1,0 0,0 0,1 1,0-1,1 2,0-1,0 0,1 1,0 0,0 0,2 0,-1 1,1-1,0 1,1 8,1-15,0-1,0 1,1-1,-1 1,1-1,0 1,0-1,0 0,1 1,-1-1,1 0,-1 0,1 0,0 0,0 0,1-1,-1 1,1-1,-1 1,1-1,0 0,0 0,0 0,0 0,0-1,0 1,0-1,1 1,-1-1,0 0,1-1,0 1,119 7,-112-8,23-1,-3 0</inkml:trace>
  <inkml:trace contextRef="#ctx0" brushRef="#br0" timeOffset="1335.117">1750 875,'5'-19,"1"-12,0-5,4 0,0 0,-2 1,3 3,4 1,0 1,1 7,-1 1,2 5,-3 0,1 4,-1 8,-4 5</inkml:trace>
  <inkml:trace contextRef="#ctx0" brushRef="#br0" timeOffset="1651.185">2117 677,'20'-16,"-2"-1,0-1,-1 0,-1-2,0 0,-2 0,0-2,1-4,-3-26,-12 51,0 0,0 0,0 0,0 0,-1 0,1 0,0 0,-1 0,1 0,0 1,-1-1,1 0,-1 0,0 1,1-1,-1 0,1 0,-1 1,0-1,0 1,1-1,-1 1,0-1,0 1,0-1,0 1,0 0,1-1,-1 1,0 0,0 0,0 0,0 0,0-1,0 2,0-1,0 0,0 0,0 0,0 0,0 0,0 1,1-1,-1 0,0 1,0-1,0 1,0-1,1 1,-1-1,0 1,-13 6,1 1,0 0,1 1,-1 1,2 0,-1 0,1 1,1 0,0 1,1 0,0 1,1 0,-5 10,10-18,-1 1,1 0,0 0,0 0,0 1,1-1,0 1,1-1,-1 1,1 0,0 0,1 0,0-1,0 1,0 0,1 0,0 0,0-1,1 1,0 0,0-1,0 1,1-1,0 0,0 0,1 0,0 0,0-1,0 0,1 1,-1-1,1-1,0 1,4 2,7-1,0 0,1-1,0-1,-1 0,1-1,1-1,-1-1,0 0,0-1,1-1,-1-1,12-2,4-1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41,'-10'-6,"0"0,0 1,-1 1,0 0,0 0,0 1,0 0,0 1,0 1,-1-1,1 2,-1 0,1 0,-1 1,1 0,0 1,-1 0,1 1,0 0,1 1,-1 0,0 1,1 0,0 1,0 0,1 0,0 1,-2 2,1 4,0 0,1 1,0 1,1 0,1 0,0 0,1 1,0 0,-2 15,6-25,1 0,0 0,0 0,0 0,1 0,-1 0,2 0,-1 0,1 1,0-1,0 0,0 0,1 0,0-1,0 1,1 0,0-1,0 1,0-1,0 0,1 0,0 0,0-1,0 1,0-1,1 0,0 0,1 0,0-1,1 0,-1 0,1 0,0-1,0 0,1-1,-1 0,0 0,0 0,1-1,-1 0,0 0,0-1,1 0,-1 0,0-1,0 0,0 0,2-2,124-67,-111 52,-1-1,0-1,-2-1,0-1,-2 0,0-1,2-8,-18 30,-1 3,0-1,1 0,-1 1,0-1,0 1,0-1,1 0,-1 1,0-1,0 0,1 1,-1-1,0 0,1 0,-1 1,0-1,1 0,-1 0,1 1,-1-1,0 0,1 0,-1 0,1 0,-1 0,1 0,-1 0,0 1,1-1,-1-1,1 1,-1 0,1 0,-1 0,0 0,1 0,-1 0,1 0,-1 0,0-1,1 1,-1 0,1 0,-1-1,0 1,1 0,-1 0,0-1,0 1,1 0,-1-1,0 1,0-1,1 1,-1 0,0-1,0 1,0-1,0 1,1 0,-1-1,0 1,0-1,0 1,0-1,0 1,0 0,0-1,0 1,-1-1,3 14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1 309,'117'-227,"-109"214,-6 7,1 1,0-1,0 1,0 0,0 0,1 0,0 1,0-1,0 1,1 0,0 0,-1 1,1-1,1 1,-5 3,0 1,1-1,-1 1,0 0,0 0,0 0,0 0,0 0,0 0,0 0,0 0,0 0,0 0,0 0,-1 1,1-1,0 0,-1 0,1 1,-1-1,0 1,1-1,-1 0,0 1,0-1,0 1,0-1,0 1,0-1,0 0,-1 1,1 0,0 1,20 115,-19-115,0 1,0-1,0 0,1 1,0-1,-1 0,1 0,0 0,0-1,1 1,-1 0,1-1,-1 1,1-1,0 0,0 0,0 0,0 0,0 0,0-1,1 0,-1 1,0-1,1 0,-1-1,1 1,-1-1,1 1,-1-1,1 0,3-1,7-3,1-1,-1-1,0 0,-1-1,1 0,-2-1,1-1,-1 0,0 0,-1-2,0 1,-1-1,0-1,0 0,-1 0,5-10,-4 6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25,'-24'27,"1"0,2 1,0 1,2 1,2 1,0 0,2 2,-1 7,14-37,1-1,-1 1,1-1,0 1,0 0,0-1,0 1,1 0,-1 0,1 0,-1 0,1-1,0 1,0 0,1 0,-1 0,0 0,1-1,0 1,0 0,0 0,0-1,0 1,0 0,1-1,-1 0,1 1,-1-1,1 0,0 0,0 0,0 0,1 0,-1 0,0 0,1-1,-1 1,2 0,10-1,-1 0,0-1,0-1,1 0,-1-1,0 0,0-1,0-1,-1 0,1 0,-1-1,0-1,0 0,0-1,-1 0,0-1,7-6,-7 5,-1-1,0 1,0-1,-1-1,-1 0,0 0,0-1,-1 0,0 0,-1-1,-1 0,0 0,1-7,-5 13,0 1,-1 0,0 0,-1-1,0 1,0 0,0 0,0 0,-1 0,0 0,0 0,-1 0,0 1,0-1,0 1,0 0,-1-1,0 2,0-1,-1 0,1 1,-1 0,0 0,0 0,0 1,0 0,-2-1,-17-8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7,5-3,6-2,6-6,5-7,4-7,2-6,1-3,-5-2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57,'-10'29,"-7"33,-2 11,3-2,4-8,5-10,2-10,3-2,2-3,0-4,1-2,0-2,-1-2,1 0,-1 0,0-1,0-9,1-8</inkml:trace>
  <inkml:trace contextRef="#ctx0" brushRef="#br0" timeOffset="252.093">1 452,'43'-5,"33"-6,14-1,1 1,-10 3,-14-3,-14 1,-11 3,-8-4,-4 2,-4-4,-5 1</inkml:trace>
  <inkml:trace contextRef="#ctx0" brushRef="#br0" timeOffset="633.99">875 0,'-38'143,"19"-81,2 1,3 1,3 0,3 1,3 0,2 14,2-76,1 0,-1 0,1 1,0-1,0 0,0 1,1-1,-1 0,1 0,0 1,-1-1,1 0,1 0,-1 0,0 0,1 0,0 0,0-1,0 1,0 0,0-1,0 1,0-1,1 0,-1 0,1 0,0 0,0 0,0-1,-1 1,2-1,-1 0,0 0,0 0,0 0,0 0,1-1,-1 1,0-1,0 0,1 0,-1 0,1-1,7-2,0-1,0-1,-1 0,1 0,-1-1,0 0,-1-1,0 0,6-5,24-18,73-39,-111 68,0 0,0 0,1 0,-1 0,0 1,1-1,-1 0,1 1,-1-1,1 1,-1 0,1-1,-1 1,1 0,-1 0,1 0,-1 0,1 0,-1 1,1-1,0 0,-1 1,0-1,1 1,-1-1,1 1,-1 0,0-1,1 1,-1 0,0 0,0 0,0 0,1 0,-1 0,0 0,-1 1,1-1,0 0,0 1,0-1,-1 0,1 1,-1-1,1 1,-1-1,1 1,-1-1,0 1,0 0,2 64,-3-59,0 1,0-1,1 0,0 0,1 1,0-1,0 0,0 0,1 0,0 0,0 0,1 0,-1-1,5 6,3-3,0-6</inkml:trace>
  <inkml:trace contextRef="#ctx0" brushRef="#br0" timeOffset="5616.601">1468 593,'4'2,"0"0,0-1,-1 0,1 0,0 0,0-1,0 1,0-1,0 0,0 0,0 0,0-1,0 1,0-1,0 0,0 0,-1 0,1-1,0 1,-1-1,1 0,-1 0,1 0,-1-1,0 1,0-1,0 1,0-1,-1 0,1 0,-1-1,0 1,1 0,-2-1,1 1,0-1,-1 0,1 0,-1 1,0-1,-1 0,1 0,0 0,-1 0,0 0,0 0,0 0,-1 0,1 0,-1 0,-1-2,2 3,0 1,0 0,0 0,-1 0,1 0,-1 0,1-1,-1 1,0 0,0 0,0 1,0-1,0 0,0 0,-1 0,1 1,-1-1,1 1,-1-1,1 1,-1-1,0 1,0 0,0 0,0 0,0 0,0 0,0 0,0 1,0-1,0 1,0-1,0 1,0 0,-1 0,1 0,0 0,0 0,0 0,0 1,-1-1,1 1,-1 0,-88 43,89-44,-11 9,-1 0,2 1,-1 0,1 1,1 0,0 1,0 0,-6 10,14-17,0 0,0 0,0 0,0 0,1 1,0-1,0 1,1-1,-1 1,1 0,0 0,1-1,0 1,0 0,0 0,0 0,1 0,0-1,0 1,1 0,-1-1,1 1,0-1,1 0,1 4,0-3,1 1,0-1,0 0,0 0,1-1,0 0,0 0,0 0,1 0,-1-1,1 0,0-1,0 0,1 0,-1 0,1-1,-1 0,1 0,4 0,157 3,-128-7,-11 2,-22 1,0 0,1-1,-1 0,0 0,1-1,-1 0,0 0,0-1,0 0,0 0,0-1,0 0,0-1,-1 0,0 0,1 0,-2-1,1 0,0 0,-1-1,4-8</inkml:trace>
  <inkml:trace contextRef="#ctx0" brushRef="#br0" timeOffset="6052.07">2005 565,'0'213,"12"-248,-2 0,1 0,3 0,0 1,2 1,2 0,1 1,1 1,2 1,1 1,26-26,-47 53,-1 0,0 0,1 0,-1 0,1 0,0 0,-1 1,1-1,0 1,0-1,0 1,0 0,1-1,-1 1,0 0,0 1,1-1,-1 0,1 1,-1-1,0 1,1 0,-1-1,1 1,-1 1,1-1,-1 0,1 0,-1 1,0 0,1-1,-1 1,0 0,0 0,1 0,-1 0,0 1,0-1,0 1,0-1,0 1,-1 0,1-1,0 1,-1 0,1 0,-1 0,1 2,12 109,-14-86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55,'-5'-5,"0"0,0 0,-1 1,1 0,-1 0,0 0,0 0,0 1,-1 0,1 1,-1-1,0 1,1 0,-1 1,0 0,0 0,0 0,0 1,0 0,0 0,0 1,0 0,0 0,0 1,0 0,1 0,-1 0,1 1,-1 0,-4 3,-7 3,0 0,1 1,0 1,1 1,0 0,1 1,1 1,0 0,0 1,-7 12,13-18,1 1,1 0,0 1,0-1,1 1,1 0,0 0,0 1,1-1,0 1,1 0,0-1,1 1,1 0,0 0,0 0,1 0,1 0,0 0,0-1,3 7,1-4,1 0,0 0,0 0,2-1,0-1,0 1,1-2,0 1,1-1,0-1,1 0,0 0,1-1,0-1,0 0,1-1,0-1,0 0,1 0,-1-2,1 0,0 0,0-1,14 0,-10-2,0 0,0-1,-1-1,1 0,0-2,0 0,-1-1,0-1,0-1,0 0,0-2,15-8,61-40,-76 42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57 567,'-19'29,"-7"9</inkml:trace>
  <inkml:trace contextRef="#ctx0" brushRef="#br0" timeOffset="275.673">0 59,'0'0</inkml:trace>
  <inkml:trace contextRef="#ctx0" brushRef="#br0" timeOffset="522.664">170 708,'197'-289,"-197"289,29-33,-28 33,-1-1,0 1,1-1,-1 1,1-1,-1 1,1 0,-1-1,1 1,0 0,-1-1,1 1,-1 0,1-1,0 1,-1 0,1 0,0 0,-1 0,1 0,0 0,-1 0,1 0,0 0,-1 0,1 0,0 0,-1 0,1 1,0-1,-1 0,1 0,-1 1,1-1,-1 0,1 1,0-1,-1 1,1-1,-1 1,0-1,1 1,-1-1,1 1,-1-1,0 1,1-1,-1 1,0 0,0-1,1 1,-1-1,0 1,0 0,0-1,0 1,0 0,4 67,-5-64,0 1,0 0,0-1,1 1,-1 0,1-1,1 1,-1 0,0 0,1-1,0 1,0-1,1 1,-1-1,1 1,0-1,0 0,0 0,1 0,-1 0,1 0,0 0,0-1,1 1,-1-1,1 0,-1 0,1 0,0-1,1 1,2-3,0 0,-1-1,1 0,-1-1,1 1,-1-1,1-1,-1 1,0-1,0 0,0 0,0-1,-1 0,1 0,-1 0,0 0,0-1,-1 0,0 0,1 0,-1-1,-1 1,1-1,-1 0,0 0,1-6,-3 11,72-143,-62 124,0 8</inkml:trace>
  <inkml:trace contextRef="#ctx0" brushRef="#br0" timeOffset="1372.062">1158 3,'0'-1,"0"1,1 0,-1 0,1-1,-1 1,0 0,1 0,-1 0,1 0,-1-1,1 1,-1 0,1 0,-1 0,0 0,1 0,-1 0,1 0,-1 0,1 0,-1 1,1-1,-1 0,1 0,-1 0,0 0,1 1,-1-1,1 0,-1 0,0 1,1-1,-1 0,0 1,1-1,-1 0,0 1,0-1,1 1,-1-1,0 0,0 1,0-1,1 1,-1-1,0 1,0-1,0 0,0 1,0-1,0 1,0-1,0 1,0-1,0 1,0-1,0 1,0-1,-1 1,7 23,-2 0,-1 0,-1 1,-1-1,-1 1,-1-1,-2 7,3-25,-12 104,-5 0,-19 61,27-130,-3 35,11-77,1-10</inkml:trace>
  <inkml:trace contextRef="#ctx0" brushRef="#br0" timeOffset="1620.232">847 341,'38'0,"33"-5,12-1,-1 0,-12 1,-11 2,-17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86,'0'592,"-11"-524,-14-90,20 5,2-1,-1 0,2 0,1 0,0 0,1 0,1-1,1 1,0 0,1 0,1 1,1-1,1 1,0 0,1 0,1 1,2-5,5-10,1 1,2 0,0 2,2 0,1 0,2 2,0 1,2 1,0 1,2 1,0 1,15-7,57-2,-96 30,0 0,0 0,0 0,0 1,0-1,-1 1,1 0,0 0,0 0,0 0,-1 0,1 0,-1 1,1 0,-1-1,1 1,-1 0,0 0,0 0,0 1,0-1,0 0,0 1,-1-1,1 1,-1-1,0 1,0 0,0 0,0 0,0 0,-1-1,1 2,0 8,-1 1,-1 0,0-1,0 1,-1 0,-1-1,0 1,-1-1,0 0,-1 0,0-1,-1 1,0-1,-1-1,0 1,-1-1,0 0,0 0,-1-1,-1-1,1 1,-1-1,-1-1,1 0,-1-1,-2 1,8-3,-1-1,1 0,-1 0,0-1,0 0,0 0,0 0,0-1,-1 1,1-2,0 1,-1-1,1 0,0 0,-1 0,-4-2,-6-4</inkml:trace>
  <inkml:trace contextRef="#ctx0" brushRef="#br0" timeOffset="299.782">985 59,'-30'10,"2"1,-1 1,2 2,0 1,0 1,2 1,-9 8,29-22,-73 64,75-65,1 1,0-1,0 1,0-1,0 1,0 0,0 0,1 0,-1 0,1 0,0 0,0 0,0 0,1 0,-1 1,1-1,-1 0,1 1,0-1,0 0,1 1,-1-1,1 0,-1 0,1 0,0 1,0-1,2 2,2 0,1-1,0 0,0-1,0 1,1-1,-1 0,1-1,0 1,0-2,-1 1,1 0,0-1,1-1,-1 1,0-1,0 0,0-1,0 0,0 0,0 0,0-1,0 0,0 0,5-3,-2 2,0 0,0-1,0 0,-1 0,1-1,-1 0,0-1,0 0,-1 0,0-1,0 0,0-1,-1 0,0 0,-1 0,0-1,0 0,-1 0,0 0,0-1,-1 0,-1 1,1-2,-2 1,1 0,-2-1,1 1,-1-1,-1 1,0-1,0 1,-1-1,-1-4,0 10,0 0,0 1,0-1,-1 0,1 1,-1-1,0 1,-1 0,1 0,-1 0,1 1,-1-1,0 1,-1 0,1 0,-1 0,1 1,-1-1,0 1,0 0,0 1,0-1,0 1,0 0,0 0,0 0,0 1,-1 0,1 0,0 0,0 1,-1 0,1 0,0 0,-3 2,-12 3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10:0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1471,'442'-49,"697"-36,-487 53,593 50,-22 46,-995-66,0-9,93-22,-276 28,-9 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316 396,'-8'-2,"1"1,-1 0,0 0,1 1,-1 0,0 0,0 1,1 0,-1 0,1 1,-1 0,1 0,-1 1,-1 0,-3 1,-1 0,0 1,0 1,1 0,0 0,0 1,1 1,-1 0,2 0,-1 1,1 1,-7 8,12-13,1 0,0 0,1 0,-1 0,1 1,0-1,0 1,1 0,0 0,0 0,0 0,1 0,0 1,0-1,0 0,1 0,0 1,0-1,1 0,0 1,0-1,0 0,1 0,0 0,0 0,1 2,2-1,1-1,0 0,1 0,-1 0,1-1,0 0,0 0,1-1,-1 0,1 0,0-1,0 0,0 0,1-1,-1 0,1 0,-1-1,1 0,-1-1,1 0,0 0,-1-1,1 0,-1 0,1-1,-1 0,1-1,-1 1,1-2,76-47,-68 40</inkml:trace>
  <inkml:trace contextRef="#ctx0" brushRef="#br0" timeOffset="453.203">599 0,'-11'22,"1"-1,2 2,0-1,1 1,1 0,1 0,2 1,0 0,1-1,2 1,0 0,2 0,0 1,-1 14,2-5,1 0,1 0,2-1,1 0,13 30,-21-61,0 0,1 0,-1 0,1 0,-1 0,1 0,0 0,0 0,0 0,0 0,0-1,1 1,-1 0,1-1,-1 1,1-1,-1 1,1-1,0 0,-1 1,1-1,0 0,0 0,0 0,0-1,0 1,0 0,0-1,0 1,0-1,1 0,-1 0,0 0,0 0,0 0,0 0,0-1,0 1,1-1,-1 1,0-1,0 0,0 1,0-1,1-1,159-127,-152 122,-9 5,0 1,0-1,0 0,0 1,0-1,0 1,0 0,1-1,-1 1,0 0,1 0,-1 0,1 0,-1 0,1 0,0 0,-1 1,1-1,0 0,0 1,0 0,-1-1,1 1,0 0,0 0,0 0,0 0,-1 0,1 0,0 1,0-1,0 1,-1-1,1 1,0-1,-1 1,1 0,0 0,-1 0,1 0,-1 0,1 0,-1 1,0-1,1 0,12 181,-14-179,1 0,0 1,-1-1,1 0,1 0,-1 1,0-1,1 0,0 0,-1 0,1-1,0 1,0 0,1-1,-1 1,1-1,-1 0,1 0,0 0,0 0,0 0,0-1,2 2,14 3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23,'-1'-2,"0"0,-1 1,1-1,0 1,-1-1,1 1,-1 0,0-1,1 1,-1 0,0 0,0 0,0 0,1 0,-1 1,0-1,0 1,0-1,0 1,-1 0,1-1,0 1,0 0,0 0,0 1,0-1,0 0,0 1,-2 0,-258 72,261-73,0 0,0 0,0 0,-1 0,1 0,0 1,0-1,0 0,-1 1,1-1,0 1,0-1,0 1,0 0,0-1,0 1,0 0,0 0,0 0,1 0,-1 0,0 0,0 0,1 0,-1 0,0 0,1 0,0 0,-1 0,1 0,-1 1,1-1,0 0,0 0,0 0,0 1,0-1,0 0,0 0,0 0,0 1,1-1,-1 0,0 0,1 0,-1 1,1-1,-1 0,1 0,0 0,-1 0,1 0,0 0,0 0,0 0,-1-1,1 1,0 0,0 0,0-1,2 1,116 95,-58-5,-59-88,-1-1,0 1,0 0,0 0,0 0,0 0,-1 0,1 0,-1 0,0 0,0 0,0 0,0 0,-1 0,1-1,-1 1,0 0,0 0,0 0,0 0,0 0,-1-1,1 1,-1-1,1 1,-1-1,0 1,0-1,0 0,0 0,-1 0,1 0,-1-1,0 2,-11 4,-1-1,1 0,-1-1,0 0,0-1,0-1,-1 0,1-2,-1 1,1-2,-1 0,1-1,-8-1,-34-16,55 13,6 1</inkml:trace>
  <inkml:trace contextRef="#ctx0" brushRef="#br0" timeOffset="338.89">710 136,'4'16,"1"0,1-1,0 1,1-1,1-1,0 1,1-1,0-1,1 0,1 0,4 3,-13-13,1 0,0 0,0 0,0 0,0-1,0 1,0-1,1 0,0 0,-1 0,1-1,0 1,-1-1,1 0,0 0,0 0,0 0,0-1,0 1,0-1,1 0,-1-1,0 1,0-1,0 1,0-1,-1-1,1 1,0 0,0-1,0 0,-1 0,1 0,1-2,8-5,0-1,0-1,-1 0,-1-1,0 0,0-1,-2 0,1-1,-2 0,0 0,0-1,-2 1,1-2,0-6,-2 11,3-7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6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254 185,'2'1,"0"0,0 1,0-1,0 1,-1-1,1 1,-1 0,1 0,-1 0,0-1,1 2,-1-1,0 0,0 0,-1 0,1 0,0 1,-1-1,1 0,-1 0,0 1,0-1,0 0,0 1,0 0,0 0,3 331,-3 41,-22-245,15-146,6-2</inkml:trace>
  <inkml:trace contextRef="#ctx0" brushRef="#br0" timeOffset="251.953">0 721,'48'-5,"40"-6,10-1,-7-4,-15 1,-15 3,-12 4,-11-2,-7 1,-3 2,-7-3,-2 1,0-4,-3 2</inkml:trace>
  <inkml:trace contextRef="#ctx0" brushRef="#br0" timeOffset="632.671">791 72,'-22'119,"5"1,5 1,4 96,7-201,0 0,2 1,0-1,0 0,2 1,0-1,1 0,0-1,1 1,1-1,1 0,0 0,6 8,-11-19,1-1,0 1,0-1,1 0,-1 0,1 0,-1-1,1 1,0-1,0 0,0 0,0 0,1 0,-1-1,0 1,1-1,-1 0,1-1,-1 1,1-1,-1 0,1 0,-1 0,1-1,-1 0,1 0,0 0,116-56,-65 25,-53 29,0 1,0 0,1 0,-1 1,1-1,-1 1,1 0,-1-1,1 2,-1-1,1 0,0 1,0-1,-1 1,1 0,0 1,0-1,-1 1,1-1,0 1,-1 0,1 0,-1 1,1-1,-1 1,1 0,-1 0,0 0,0 0,0 0,0 1,0-1,-1 1,1 0,-1 0,0 0,0 0,0 0,1 3,44 60,-30-52</inkml:trace>
  <inkml:trace contextRef="#ctx0" brushRef="#br0" timeOffset="1269.219">1638 665,'-30'19,"1"2,0 2,2 0,1 2,1 1,1 1,-7 13,29-39,0 0,1 0,-1 1,1-1,-1 1,1-1,0 1,0-1,0 1,0 0,0 0,0 0,0-1,0 1,1 0,-1 0,1 0,0 0,-1 0,1 0,0 0,0 0,0 0,0 0,1 0,-1 0,0 0,1 0,0 0,-1 0,1 0,0 0,0 0,0 0,0-1,0 1,0 0,1-1,-1 1,0-1,1 0,0 1,-1-1,1 0,0 0,-1 0,1 0,0 0,0 0,1 0,9-1,0-1,0 0,0-1,0 0,0-1,0 0,0-1,-1 0,0-1,0 0,0-1,0 0,-1 0,0-1,0-1,6-7,26-13,48-25,-87 54,0 0,0 1,0-1,0 0,0 1,0 0,-1-1,1 1,0 0,-1 1,0-1,1 0,-1 1,0-1,0 1,0 0,-1-1,1 1,1 3,6 7,-6-10,0 1,0-1,0 1,1-1,0 0,-1 0,1-1,1 1,-1-1,0 0,0 0,1 0,-1 0,1-1,-1 0,1 0,0 0,0-1,-1 1,1-1,0 0,0-1,-1 1,1-1,0 0,0 0,-1 0,2-1,4-2,1 0,-1 0,-1-1,1-1,-1 1,0-2,0 1,-1-1,0 0,0-1,6-8,12-17,-3-2,-1 0,-1-2,-2 0,-2-1,-1-1,-2 0,-2-1,-2-1,-1 0,-2 0,-2 0,-2-1,-2 0,-2-23,0 48,0 1,0-1,-2 1,0-1,-1 1,-1 0,-6-14,11 29,0 0,0 0,-1 1,1-1,0 0,-1 1,1-1,0 0,-1 1,1-1,-1 0,1 1,-1-1,1 1,-1-1,1 1,-1-1,0 1,1-1,-1 1,0 0,1-1,-1 1,0 0,1 0,-1-1,0 1,0 0,1 0,-1 0,0 0,0 0,1 0,-1 0,0 0,0 0,1 0,-1 1,0-1,0 0,1 0,-1 1,0-1,1 1,-1-1,0 0,1 1,-1-1,1 1,-1-1,1 1,-1 0,1-1,-1 1,1-1,0 1,-1 0,1 0,0-1,-1 1,1 0,0 0,-19 46,13-8,2 1,2 1,2-1,3 21,-1 13,-2-28,1-1,2 0,2 0,3 0,1-1,8 23,73 143,-90-209,0 0,0 0,1 0,-1 1,1-1,-1 0,0 0,1 0,0 0,-1 0,1 0,0 0,-1 0,1-1,0 1,0 0,0 0,0-1,0 1,0 0,0-1,0 1,0-1,0 1,0-1,0 0,0 1,1-1,-1 0,0 0,0 0,0 0,0 0,1 0,4-7</inkml:trace>
  <inkml:trace contextRef="#ctx0" brushRef="#br0" timeOffset="1517.433">1976 382,'43'10,"43"2,17 0,0-2,-12-3,-18-2,-20-3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1 205,'1'0,"-1"-1,1 1,-1 0,1 0,-1-1,1 1,-1 0,1-1,-1 1,0-1,1 1,-1 0,0-1,1 1,-1-1,0 1,1-1,-1 1,0-1,0 1,0-1,1 1,-1-1,0 1,0-1,0 0,0 1,0-1,0 1,0-1,0 1,0-1,0 1,-1-1,1 1,0-1,0 1,0-1,-1 1,1-1,0 1,0-1,-1 1,1-1,-1 1,1-1,0 1,-1 0,1-1,-1 1,1 0,-1-1,1 1,-1 0,1 0,-1 0,1-1,51-4,-51 5,290 0,-288 0,0 1,0-1,0 0,0-1,0 1,1 0,-1 0,0-1,0 0,0 1,0-1,0 0,0 0,0 0,-1 0,1 0,0 0,0-1,-1 1,1-1,-1 1,1-1,-1 1,0-1,1 0,-1 0,0 0,0 1,0-1,-1 0,1 0,0-1,-1 1,1 0,-1 0,0 0,0 0,0 0,0 0,0-1,0 1,0 0,-1 0,1 0,-1 0,1 0,-1 0,0 0,0 0,0 0,0 0,0 0,0 1,-1-1,1 0,-1 1,0-1,-104-81,93 77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1,'75'134,"103"320,-178-454,23 39,-22-39,-1 1,1-1,-1 1,1-1,-1 1,1-1,-1 1,1-1,-1 1,1-1,0 0,-1 1,1-1,-1 0,1 1,0-1,0 0,-1 0,1 0,0 0,-1 0,1 0,0 0,0 0,-1 0,1 0,0 0,-1 0,1 0,0-1,-1 1,1 0,0 0,-1-1,1 1,0 0,-1-1,1 1,-1-1,1 1,-1-1,1 1,-1-1,1 1,-1-1,1 0,-1 1,0-1,1 0,-1 1,0-1,0 0,0 1,1-1,-1 0,0 1,0-2,51-176,-25 107,-12 36,-1 0,-2 0,-2-1,-1 0,-1-1,1-36,-9 22,0 51</inkml:trace>
  <inkml:trace contextRef="#ctx0" brushRef="#br0" timeOffset="1413.67">791 339,'-43'85,"-1"8,-5-3,-31 41,155-263,77-79,-68 125,-82 86,0 0,0 0,1 0,-1 0,0 0,0 0,0 1,0-1,-1 1,1-1,0 1,0 0,0-1,0 1,0 0,-1 0,1 1,0-1,-1 0,1 1,-1-1,0 0,1 1,-1 0,0-1,0 1,0 0,0 0,0-1,0 1,-1 0,1 0,0 0,-1 0,0 0,1 0,-1 0,0 0,0 0,0 0,0 0,-1 0,1 0,0 0,-1 0,0 0,1 0,2 15,75 190,-77-207,0 1,0-1,0 1,1 0,-1-1,0 1,0-1,0 1,0 0,0-1,0 1,0 0,0-1,-1 1,1-1,0 1,0 0,0-1,-1 1,1-1,0 1,-1-1,1 1,0-1,-1 1,1-1,-1 1,1-1,0 1,-1-1,1 0,-1 1,0-1,1 0,-1 1,1-1,-1 0,1 0,-1 0,0 1,1-1,-1 0,1 0,-1 0,0 0,1 0,-1 0,0 0,1 0,-1-1,1 1,-1 0,0 0,1 0,-1-1,1 1,-1 0,1-1,-1 1,1 0,-1-1,1 1,-1-1,1 1,-1-1,-48-14,-134-59,161 60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29,'5'0,"6"0,6 0,5 0,3 0,3 0,1 0,1 0,-1 0,-4-5,-3-1,1 0,1 1,1 2,1 0,-4 2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59,'43'-10,"29"-3,7 1,-5 2,-11 3,-11 3,-14 2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5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0 199,'64'-12,"0"3,0 3,1 3,64 4,-61 0,10 0,-78-3,0-1,0 1,0 0,-1 0,1 0,0 0,-1-1,0 1,1 0,-1 0,0 0,0 0,0 0,0 1,-1-1,1 0,0 0,-1 1,1-1,-1 1,0-1,1 1,-2-1,2 0,-9-10,-1 1,1 0,-2 0,1 1,-2 0,1 1,-1 1,-1 0,1 1,-1 0,-1 1,-11-4,6 7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57,'-5'10,"-11"31,-7 15,-1 1,0-3,-1-7,3-6,1-5,5-5,-1-6,3-4,-1-5,2 0,-2-3,3-5</inkml:trace>
  <inkml:trace contextRef="#ctx0" brushRef="#br0" timeOffset="251.118">0 1,'19'33,"16"22,2 5,0-8,-2-7,-2-6,-7-6,-3-8,0-4,-4 0,-1-4,1-4,-2-1,1-1,1-4,-1 3,0-1,-3-1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1 462,'4'4,"1"0,-1 0,1-1,0 0,0 1,1-1,-1-1,1 1,-1-1,1 0,0 0,0-1,0 0,0 0,0 0,0-1,0 0,0 0,0 0,0-1,0 0,0 0,0 0,0-1,-1 0,1 0,0-1,3-1,8-5,0-1,0-1,-1 0,0-1,-1-1,0 0,-1-1,2-4,-5 6,1 1,0-1,0-1,-1 0,0 0,-1-1,-1-1,-1 1,0-1,0-1,-2 0,0 0,0 0,-2 0,0-1,0-5,-4 21,1-1,-1 1,0-1,0 1,1-1,-1 1,0-1,-1 1,1 0,0-1,0 1,0-1,-1 1,1-1,-1 1,1 0,-1-1,0 1,1 0,-1 0,0-1,0 1,0 0,0 0,0 0,0 0,0 0,0 0,0 0,-1 1,1-1,0 0,0 1,-1-1,1 1,-1-1,1 1,0-1,-1 1,1 0,-1 0,1 0,-1 0,1 0,-1 0,1 0,-2 1,-60 36,53-27,0 1,1 0,1 1,0 0,0 0,1 1,1 0,0 0,1 0,0 1,1 0,1 0,0 0,1 0,0 0,1 1,1-1,0-9,1 0,0 0,0 0,0 0,0-1,1 1,0 0,0-1,0 0,1 1,-1-1,1 0,0 0,0 0,1-1,-1 1,1-1,-1 0,1 0,0 0,1 0,-1-1,0 1,1-1,-1 0,1 0,4 0,1 1,0 0,1-1,-1-1,0 0,1 0,-1-1,1 0,-1-1,1 0,-1 0,0-2,10-2,3 0,-1-2,1 0,-1-2,0 0,-1-1,0-2,-1 0,0-1,-1-1,0-1,-1 0,-1-1,0-1,-1-1,-2-1,1 0,4-10,14-61,-34 90,0-1,0 1,1-1,-1 1,0-1,0 1,0-1,0 1,0 0,0-1,0 1,1 0,-1 0,0 0,0 0,0 0,0 0,0 0,0 0,0 0,0 0,0 0,0 1,0-1,0 0,0 1,1-1,-1 1,0-1,0 1,0-1,1 1,-1-1,0 1,1 0,-1 0,0-1,1 1,-1 0,1 0,-1 0,1-1,-1 2,-8 8,0 0,0 0,1 1,0 1,1-1,1 1,-1 0,2 1,0-1,0 1,2 0,-1 0,1 1,1-1,1 2,0-11,1-1,0 0,0 1,0-1,1 0,-1 1,1-1,0 0,0 0,0 0,0 0,1 1,-1-1,1-1,0 1,0 0,0 0,0-1,0 1,0-1,1 0,-1 1,1-1,0 0,-1-1,1 1,0 0,0-1,0 0,1 1,-1-1,0-1,0 1,1 0,-1-1,0 1,3-1,8 0,0 0,0 0,0-2,0 1,-1-2,1 0,0 0,6-4,6-4,-1-1,-1-1,0-1,0 0,-1-2,-1-1,-1-1,-1-1,12-14,-19 20,-1-1,-1 0,-1-1,0 0,0 0,-2-1,0 0,-1-1,0 1,2-15,-8 31,-1-1,1 0,0 0,-1 1,1-1,-1 0,0 0,1 0,-1 0,0 0,1 0,-1 0,0 1,0-1,0 0,0 0,0 0,0 0,0 0,0 0,0 0,0 0,-1 0,1 0,0 0,0 0,-1 0,1 1,-1-1,1 0,-1 0,1 0,-1 1,0-1,1 0,-1 1,0-1,0 0,1 1,-1-1,0 1,0-1,0 1,0-1,0 1,1 0,-1 0,0-1,0 1,0 0,0 0,0 0,0 0,0 0,0 0,0 0,0 0,0 0,0 1,0-1,0 0,0 1,-9 7,0 1,0 0,1 0,0 1,1 0,0 1,1 0,0 0,1 1,-4 8,10-20,-9 15,0 0,1 1,1 0,0 0,1 0,1 1,0 0,1 0,1 1,1-1,1 1,0-1,1 1,1 1,0-14,1 0,0 0,0-1,0 1,0-1,1 1,0-1,0 0,0 0,0 0,0 0,1-1,0 1,0-1,0 0,0 0,0 0,1-1,-1 0,1 0,-1 0,1 0,0 0,0-1,0 0,0 0,0-1,4 1,14 1</inkml:trace>
  <inkml:trace contextRef="#ctx0" brushRef="#br0" timeOffset="549.003">1609 321,'-315'383,"506"-598,-39 72,-151 141,-1 1,1 0,0 0,-1 0,1 0,0 0,0-1,0 1,0 1,0-1,0 0,0 0,0 0,0 1,0-1,1 0,-1 1,0-1,0 1,1-1,-1 1,0 0,1 0,-1-1,0 1,1 0,-1 0,0 0,1 1,-1-1,0 0,1 0,-1 1,0-1,0 1,1-1,-1 1,0-1,0 1,0 0,0 0,1-1,-1 1,0 0,-1 0,1 0,0 0,0 0,0 0,-1 1,1-1,0 0,-1 0,1 1,3 89,-6-81,1-1,1 1,0-1,0 1,1-1,0 0,0 1,1-1,0 0,1 0,0 0,1 0,4 8,1-8,0-5</inkml:trace>
  <inkml:trace contextRef="#ctx0" brushRef="#br0" timeOffset="795.915">1440 546,'23'0,"19"0,6 0,0 0,-4 0,-3 0,-6-5,-7-1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10:41.3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1074,'1'10,"0"-1,1 0,0 1,1-1,0 0,0 0,1 0,0 0,0-1,1 0,0 0,1 0,0 0,0-1,1 0,-1 0,1-1,1 0,-1 0,1 0,0-1,1-1,-1 1,1-1,0-1,0 1,1-1,-4-4,0 1,1-1,-1-1,0 1,0-1,0 0,0 0,0-1,0 0,-1 0,1 0,-1-1,0 1,0-1,0 0,-1-1,1 1,-1-1,0 0,2-4,61-113,-50 80,-1 0,-3-2,-2 0,-1 0,-3-1,-1 0,-2-25,-1 45,-2 1,0-1,-2 1,0-1,-2 1,-1 0,-1 0,-1 0,-1 0,-1 1,-1 0,-1 1,-1 0,-1 0,-1 1,-14-18,24 37,0-1,0 0,0 1,0 0,-1-1,1 1,-1 0,1 1,-1-1,0 1,1 0,-1 0,0 0,0 0,0 0,0 1,0 0,0 0,0 0,0 0,0 1,0 0,0-1,0 1,0 1,1-1,-1 0,0 1,1 0,-1 0,1 0,0 0,-1 1,1-1,0 1,1 0,-1 0,0 0,1 0,-1 0,1 1,-8 9,1 0,1 0,0 1,0 0,2 1,0 0,0 0,2 0,0 0,0 1,1 0,1-1,1 1,1 0,0 0,0 0,2 3,2 12,1 1,2 0,0-1,3-1,0 1,2-1,1-1,3 2,-5-11,1 0,1-2,0 1,2-1,0-1,1-1,0 0,1-1,1-1,1 0,18 9,-6-6</inkml:trace>
  <inkml:trace contextRef="#ctx0" brushRef="#br0" timeOffset="528.314">790 707,'0'38,"5"13,1 3,5-9,1-6,2-10,-1-15,-7-10,-4-10,-4-4</inkml:trace>
  <inkml:trace contextRef="#ctx0" brushRef="#br0" timeOffset="778.071">677 30,'0'0</inkml:trace>
  <inkml:trace contextRef="#ctx0" brushRef="#br0" timeOffset="1029.088">1072 707,'46'-31,"-2"-3,-2-1,0-2,-3-2,-1-1,7-14,-17-6,-28 59,0 0,0-1,0 1,0-1,0 1,0-1,0 1,0 0,0-1,-1 1,1 0,-1-1,1 1,-1 0,1-1,-1 1,0 0,0 0,1-1,-1 1,0 0,0 0,0 0,0 0,0 0,-1 1,1-1,0 0,0 0,-1 1,1-1,0 1,-1-1,1 1,0-1,-1 1,1 0,-1 0,1 0,0 0,-1 0,0 0,-9 1,1 1,-1 1,1 0,-1 0,1 1,0 1,0-1,1 2,-1-1,1 1,0 1,1-1,-1 2,1-1,1 1,0 0,0 1,-1 1,0 0,1 1,0 0,0 1,1 0,0 0,1 0,1 1,0 0,1-1,0 1,1 1,0-1,1 0,0 0,2 1,-1-1,3 13,-1-19,0 1,1-1,0 0,0 0,0 0,1-1,0 1,0-1,1 0,0 0,0 0,0-1,1 1,-1-1,1-1,1 1,-1-1,0 0,1-1,0 1,0-1,0-1,0 1,1-1,-1 0,1-1,-1 0,1 0,-1-1,1 0,0 0,-1 0,1-1,-1-1,1 1,-1-1,0 0,0-1,4-1,89-46,-73 33</inkml:trace>
  <inkml:trace contextRef="#ctx0" brushRef="#br0" timeOffset="1299.512">1947 1,'-37'21,"2"2,1 1,0 2,2 1,-14 17,43-42,0-1,0 1,1 0,-1 0,1 1,0-1,-1 0,1 1,0 0,0-1,1 1,-1 0,1 0,-1 0,1 0,0 0,0 0,0 0,0 1,1-1,-1 0,1 0,0 1,0-1,0 0,1 1,-1-1,1 0,-1 0,1 1,0-1,0 0,1 0,-1 0,1 0,-1-1,1 1,0 0,0 0,0-1,0 0,2 2,17 7,1 0,0-2,0-1,1 0,0-2,0 0,0-2,10 0,-3 2,1-1,-16-4,-1 1,0 0,1 1,-1 1,0 0,-1 0,1 2,-1 0,0 0,-1 1,1 1,-1 0,8 8,-18-13,-1 1,0 0,0-1,0 1,-1 0,1 0,-1 0,0 0,0 0,0-1,-1 1,1 0,-1 0,0 0,0-1,0 1,-1 0,1-1,-1 1,0-1,0 0,0 1,0-1,0 0,-1 0,0-1,1 1,-1 0,0-1,0 0,-1 0,1 1,0-2,-1 1,1 0,-2-1,-4 7,-254 169,218-150,27-17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0 116,'382'0,"-155"-28,-110 27,-133 1,11 1,0 0,-1-1,1 0,-1 0,1 0,-1-1,1 1,-1-1,1-1,0 1,0-1,-1 0,1 0,1 0,-1-1,0 0,0 0,1 0,0 0,-4-3,-15-31,16 20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60 210,'-29'431,"18"-369,-3-97,11 0,1 0,2-1,1 1,2 0,1-1,2 1,1 1,2-1,1 2,2-1,1 1,2 1,1 1,1 0,2 1,1 0,6-3,39-23,-64 55,1 0,-1 0,1 0,-1 0,1 1,0-1,0 1,-1-1,1 1,0-1,0 1,0 0,-1 0,1 0,0 0,0 0,0 1,0-1,-1 0,1 1,0-1,0 1,-1 0,1 0,-1-1,1 1,0 0,-1 0,0 1,1-1,-1 0,0 0,1 1,-1-1,0 1,0-1,0 1,0-1,0 1,-1-1,1 1,0 0,-1 0,1 0,14 112,-10-87</inkml:trace>
  <inkml:trace contextRef="#ctx0" brushRef="#br0" timeOffset="4881.82">540 492,'-328'334,"305"-305,16-20,18-23,44-47,2 2,3 2,61-43,-119 98,-1 0,0 0,1 0,-1 0,1 1,-1-1,1 0,0 1,0-1,0 1,0-1,0 1,0 0,0 0,0 0,0 0,1 1,-1-1,0 0,1 1,-1 0,0-1,1 1,-1 0,0 0,1 0,-1 1,0-1,1 0,-1 1,0 0,1 0,-1-1,0 1,0 0,0 1,1-1,53 175,-30-129,-81-62,-167-67,198 74</inkml:trace>
  <inkml:trace contextRef="#ctx0" brushRef="#br0" timeOffset="5468.506">991 463,'-14'24,"-15"23,-6 7,2 0,1-4,3-7,0-5,1-4,5-4,2-6,4-3,0 0,8-4,11-4,4-10,6-5,2-2</inkml:trace>
  <inkml:trace contextRef="#ctx0" brushRef="#br0" timeOffset="5833.302">1387 576,'-1'1,"-25"10,1 2,0 0,1 1,1 2,0 1,1 0,1 1,1 2,0 0,-1 3,19-20,0-1,0 0,0 1,0 0,0-1,0 1,1 0,-1 0,1 0,0 0,0 0,0 0,0 0,1 0,-1 1,1-1,0 0,0 0,0 1,0-1,0 0,1 0,-1 0,1 1,0-1,0 0,0 0,1 0,-1 0,1-1,-1 1,1 0,0 0,0-1,0 0,0 1,1-1,-1 0,1 0,-1 0,1 0,0 0,0-1,0 1,0-1,0 0,14 2,0-1,1-1,-1 0,1-1,-1-1,0-1,1 0,-1-1,0-1,0-1,-1 0,1-1,-1-1,0-1,-1 0,0-1,1-1,0 1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0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0,'-14'10,"-10"3,5-1,9-7,12-4,10-3,3-5,-1-2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 0,'-9'5,"-9"6,5 2,8-2,6-8,7-4,2-6,0-3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6.2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508 226,'-2'36,"-1"-1,-2 0,-2 1,-1-2,-2 1,-1-1,-7 12,-97 194,78-176,-4-3,-2-1,-30 30,42-51,20-25</inkml:trace>
  <inkml:trace contextRef="#ctx0" brushRef="#br0" timeOffset="398.746">311 649,'40'-94,"4"2,30-42,-28 74,-45 60,-1-1,1 1,-1-1,1 1,-1 0,1 0,-1-1,1 1,0 0,-1 0,1 0,0 0,-1 0,1-1,-1 1,1 0,0 1,-1-1,1 0,0 0,-1 0,1 0,-1 0,1 1,0-1,-1 0,1 0,-1 1,1-1,-1 0,1 1,-1-1,1 1,-1-1,1 1,-1-1,0 1,1-1,-1 1,0-1,1 1,-1-1,0 1,0 0,1-1,-1 1,0-1,0 1,0 0,0-1,0 1,0 0,0-1,0 1,4 40,-4-39,-4 123,1-78,2-1,2 1,2 0,6 24,47 126,-55-194,0 1,1-1,0 0,-1 0,1 0,0 0,0 0,1-1,-1 1,1-1,-1 1,1-1,0 0,0 0,0 0,0 0,0-1,0 1,0-1,0 0,1 0,-1 0,1 0,-1 0,1-1,-1 0,1 1,-1-1,1-1,-1 1,1 0,-1-1,1 0,-1 0,0 0,1 0,-1 0,0-1,2-1,14-13,-1-1,-1 0,-1-2,-1 0,0-1,-2 0,0-1,-1 0,-1-1,-1-1,1-8,14-21,110-257,-116 257,-15 39</inkml:trace>
  <inkml:trace contextRef="#ctx0" brushRef="#br0" timeOffset="733.165">1355 593,'-5'12,"1"1,0-1,0 1,2 0,-1 0,2 0,-1 0,2 0,0 1,0-1,2 0,-1 0,2 0,-1 0,2 0,0-1,0 1,3 3,-5-13,0 0,-1-1,1 1,1 0,-1-1,0 1,1-1,-1 0,1 1,0-1,0 0,0-1,0 1,0-1,0 1,0-1,1 0,-1 0,0 0,1-1,-1 1,1-1,-1 1,0-1,1-1,-1 1,1 0,-1-1,0 1,1-1,-1 0,0 0,2-1,1-1,1 0,-1-1,0 1,0-1,0-1,0 1,-1-1,0 0,0 0,0-1,-1 1,1-1,-1 0,-1 0,3-5,0-2,0 0,-1 0,-1-1,0 0,-1 0,0 0,-1 0,-1-1,0-11,-1 20,-1 0,0 0,1 1,-2-1,1 0,-1 1,0-1,0 1,0-1,-1 1,0 0,0 0,0 0,-1 0,0 1,0-1,0 1,0 0,0 0,-1 1,0-1,0 1,0 0,0 0,-2 0,-48-8,30 14</inkml:trace>
  <inkml:trace contextRef="#ctx0" brushRef="#br0" timeOffset="1050.543">2202 1,'-22'50,"2"0,3 2,1 0,1 11,8-35,0-1,2 1,1 1,1-1,2 0,1 1,1-1,1 1,1-1,2 0,1 0,7 20,18 80,-35-117,-2-5</inkml:trace>
  <inkml:trace contextRef="#ctx0" brushRef="#br0" timeOffset="1251.234">1863 424,'39'0,"31"0,14 0,-3 0,-5-5,-11-1,-12 0,-10 1,-8 1,-4 2,-4 1,0 0,-6 1</inkml:trace>
  <inkml:trace contextRef="#ctx0" brushRef="#br0" timeOffset="1566.919">2513 509,'37'2,"0"-1,0-1,1-2,-1-2,0-1,-1-2,0-2,5-3,107-51,-142 60,0-1,0 0,-1-1,1 1,-1-1,0 0,-1 0,1-1,-1 1,0-1,0 0,-1 0,1 0,-1-1,-1 1,1-1,-1 1,0-1,-1 0,0 0,0-3,-1 6,-1 0,0 0,0 1,0-1,0 0,-1 0,0 1,0-1,0 1,0-1,0 1,0 0,-1 0,0 0,0 0,0 1,0-1,0 1,0-1,-1 1,1 0,-1 0,1 1,-1-1,0 1,0 0,1 0,-1 0,0 0,0 1,0-1,0 1,0 0,0 0,0 1,0-1,0 1,0 0,0 0,0 0,1 1,-1-1,-1 1,-27 9,1 1,0 2,1 1,1 1,0 1,1 2,1 0,1 2,1 1,-1 3,13-13,1 0,1 1,1 0,-1 1,2 0,0 0,1 1,0 1,1-1,1 1,1 0,0 0,1 1,0-1,0 17,4-26,0 0,1-1,0 1,0 0,0 0,1-1,0 1,0-1,1 0,0 1,0-1,0 0,1-1,0 1,0-1,0 1,1-1,0 0,0-1,0 1,1-1,-1 0,1-1,3 3,11 4,0 0,0-1,1-1,0-1,0-1,23 3,42 3,0-3,1-5,0-3,33-6,-55 0,-13-2</inkml:trace>
  <inkml:trace contextRef="#ctx0" brushRef="#br0" timeOffset="2344.944">1 1299,'52'0,"76"0,40-5,20-1,6-5,0-6,-5 1,0-2,0-2,2-3,-2 2,0 0,-4-1,-4 3,-8 1,-16-3,-24 3,-34 5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1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3.9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415 1,'-24'0,"0"0,0 2,0 0,0 2,0 1,1 0,0 2,0 1,1 0,0 2,0 1,1 0,-8 7,27-17,1 0,-1 0,1 0,-1 0,1 0,0 0,-1 0,1 1,0-1,0 1,0-1,0 0,0 1,0 0,0-1,1 1,-1 0,0-1,1 1,-1 0,1-1,0 1,0 0,0 0,0 0,0-1,0 1,0 0,0 0,1-1,-1 1,1 0,-1 0,1-1,0 1,-1-1,1 1,0 0,0-1,0 0,0 1,1-1,-1 1,0-1,0 0,1 0,-1 0,2 0,235 148,-221-136,61 58,-76-68,1 0,-2 0,1 0,0 0,0 0,-1 0,0 0,0 1,0-1,0 1,0-1,0 1,-1-1,0 1,0-1,0 1,0-1,0 1,-1-1,0 1,1-1,-1 0,-1 1,1-1,0 0,-1 0,-1 4,-8 4,0 1,-1-1,0-1,-1 0,0-1,0 0,-1-1,0 0,-1-2,1 1,-1-2,-1 0,1-1,-1 0,1-1,-1-1,0 0,0-1,16-1,-7 1,0 1,0-1,0 0,0 0,0-1,0 1,0-2,0 1,0-1,0 0,0-1,0 1,1-1,-1-1,0 1,1-1,0-1,-1 1,2-1,-1 0,-2-2,7 5,0-1,0 1,1-1,-1 1,0-1,1 0,-1 1,1-1,0 0,-1 0,1 1,0-1,0 0,0 0,1 1,-1-1,0 0,0 0,1 1,-1-1,1 0,0 1,0-1,-1 1,1-1,0 1,0-1,0 1,0-1,1 1,-1 0,0 0,1-1,-1 1,0 0,1 0,-1 1,1-1,0 0,0 0,67-31,-39 23,-3 3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4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78 162,'-14'39,"-6"22,-3 0,2-9</inkml:trace>
  <inkml:trace contextRef="#ctx0" brushRef="#br0" timeOffset="528.454">276 445,'214'-347,"-214"345,0 1,0-1,0 1,0 0,0-1,1 1,-1-1,0 1,1 0,-1-1,1 1,-1 0,1 0,0-1,0 1,-1 0,1 0,0 0,0 0,0 0,0 0,0 0,0 0,1 1,-1-1,0 0,0 1,1-1,-1 1,0-1,1 1,-1-1,0 1,1 0,-1 0,0 0,1 0,-1 0,1 0,-1 0,0 0,1 0,-1 1,0-1,1 1,-1-1,0 1,1-1,-1 1,0 0,0-1,0 1,0 0,0 0,0 0,0 0,0 0,0 0,0 0,0 0,0 1,0 0,69 162,1-95,-69-67,0-1,0 1,0-1,0 0,0 0,0 0,0 0,1-1,-1 1,0 0,0-1,1 0,-1 1,0-1,1 0,-1 0,0 0,1-1,-1 1,0-1,1 1,-1-1,0 0,0 1,0-1,0 0,0 0,0-1,0 1,0 0,0-1,0 1,-1-1,1 0,0 1,-1-1,0 0,1 0,-1 0,0 0,43-125,-37 108</inkml:trace>
  <inkml:trace contextRef="#ctx0" brushRef="#br0" timeOffset="797.703">1376 22,'-52'14,"1"3,0 1,1 3,-44 26,22 8,70-54,1 1,-1 0,0 0,1 0,0 0,0 0,-1 0,1 0,0 0,1 0,-1 0,0 1,1-1,-1 0,1 1,0-1,-1 0,1 1,0-1,1 0,-1 1,0-1,1 0,-1 1,1-1,0 0,0 0,0 0,0 1,0-1,0 0,0 0,1-1,-1 1,2 2,5 1,1 0,-1 0,1 0,0-1,0-1,0 0,0 0,0 0,1-1,0-1,-1 0,1 0,0 0,-1-2,1 1,0-1,5-1,3 1,167-26,-161 23</inkml:trace>
  <inkml:trace contextRef="#ctx0" brushRef="#br0" timeOffset="1161.11">1574 276,'36'-8,"0"-2,0-1,-1-2,-1-1,0-1,-1-2,29-21,-58 37,-1-1,0 0,1 0,-1 0,0 0,0 0,0-1,0 1,0-1,-1 0,1 1,-1-1,0-1,0 1,0 0,0 0,0-1,-1 1,0-1,1 0,-1 1,0-1,-1 0,1 1,-1-1,0 0,0 0,0 0,0 1,-1-1,1 0,-1 0,0 1,0-1,0 0,-1 1,1-1,-1 1,0 0,0-1,0 1,0 0,-2-1,-4 2,0-1,0 2,0-1,-1 1,1 1,0-1,0 1,-1 1,1 0,0 0,0 0,0 1,0 0,0 1,0 0,0 0,1 1,-1 0,1 0,0 0,1 1,-1 0,0 1,-6 3,0 1,1-1,1 2,0 0,0 0,1 1,0 0,1 1,0 0,1 0,-1 3,7-10,-1 0,1 0,0 0,0 0,1 0,-1 0,1 0,1 1,-1-1,1 0,0 1,1-1,-1 0,1 0,1 1,-1-1,1 0,0 0,0 0,1-1,0 1,0-1,0 1,0-1,1 0,0 0,0 0,4 3,11 5,1 0,0-1,1-1,0 0,0-2,1-1,1 0,-1-2,1-1,0 0,1-2,-1 0,0-2,6-1,49 4,-47-3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8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0 190,'215'-26,"50"22,-264 4,0 0,0 1,-1-1,1 0,0 0,0 0,0 0,-1 0,1 0,0 0,0 0,0-1,-1 1,1 0,0 0,0-1,-1 1,1 0,0-1,-1 1,1-1,0 1,-1-1,1 1,-1-1,1 1,-1-1,1 0,-1 1,1-1,-1 0,0 1,1-1,-1 0,0 0,0 1,1-1,-1 0,0 0,0 1,0-1,0 0,0 0,0 0,0 1,0-1,0 0,-1 0,1 1,0-1,0 0,-1 0,1 1,0-1,-1 0,1 1,-1-1,1 0,-1 1,1-1,-1 1,0-1,-36-36,-105-36,128 62,7 3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7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1 148,'9'42,"-1"0,-2 0,-2 0,-1 1,-3 0,-1 0,1-26,-6 29,6-46,-1 0,1 1,-1-1,1 0,-1 0,0 0,1 0,-1 0,1 0,-1 0,1 0,-1 0,0 0,1 0,-1 0,1 0,-1 0,1 0,-1-1,1 1,-1 0,1 0,-1-1,1 1,-1 0,1-1,0 1,-1-1,1 1,-1 0,1-1,0 1,-1-1,1 1,0-1,0 1,-1-1,1 1,0-1,0 1,0-1,0 1,0-1,-1 0,1 1,0-1,0 1,1-1,-1 1,0-1,0 1,0-1,0 0,0 1,0-1,1 1,-2-15,1 1,0 0,1-1,1 1,0 0,1 0,1 0,0 0,0 1,7-13,-1-1,15-35,2 2,4 1,17-25,-48 83,1-1,-1 0,1 1,0-1,-1 1,1-1,0 1,0-1,0 1,0-1,0 1,1 0,-1 0,0-1,0 1,1 0,-1 0,1 0,-1 1,1-1,-1 0,1 0,0 1,-1-1,1 1,0 0,0-1,-1 1,1 0,0 0,-1 0,1 0,0 0,0 1,-1-1,1 0,0 1,-1-1,1 1,0 0,-1-1,1 1,-1 0,1 0,-1 0,0 0,1 0,-1 1,0-1,0 0,0 0,0 1,0-1,0 1,0-1,0 2,11 15,-3 0</inkml:trace>
  <inkml:trace contextRef="#ctx0" brushRef="#br0" timeOffset="585.982">536 374,'-241'324,"208"-276,66-82,106-147,22-34,-161 214,0 0,1-1,-1 1,0 0,1-1,-1 1,0 0,1-1,0 1,-1 0,1 0,0 0,0 0,-1-1,1 1,0 0,0 0,0 0,0 1,0-1,1 0,-1 0,0 1,0-1,0 0,1 1,-1-1,0 1,1 0,-1-1,0 1,1 0,-1 0,1 0,-1 0,0 0,1 0,-1 0,0 1,1-1,-1 0,0 1,1-1,-1 1,0-1,0 1,1 0,-1-1,1 2,57 228,-58-228,1-1,-1 1,0 0,0-1,0 1,0 0,0 0,-1 0,1 0,0 0,-1 0,1 0,-1 0,0 0,0 0,0 0,0 0,0 0,0 0,-1 0,1 0,0 0,-1 0,0 0,0 0,1 0,-1 0,0 0,0-1,-1 1,1 0,0-1,0 1,-1-1,1 1,-1-1,0 0,1 1,-1-1,0 0,0 0,1 0,-1 0,0-1,0 1,0 0,-2-1,-7 2,-1-1,0-1,1 0,-1 0,1-1,-1-1,1 0,0 0,0-1,0-1,0 0,0 0,1-1,-1 0,1-1,1 0,-1-1,1 0,0 0,1-1,-3-3,0-1</inkml:trace>
  <inkml:trace contextRef="#ctx0" brushRef="#br0" timeOffset="851.348">1270 233,'-29'34,"-23"25,-4 7,4-2,5-8,6-8,10-7,6-12,6-5,8-6</inkml:trace>
  <inkml:trace contextRef="#ctx0" brushRef="#br0" timeOffset="1134.944">1553 345,'-203'151,"199"-150,2 1,-1-1,0 1,0 0,0 0,1 1,-1-1,1 0,0 1,0 0,0-1,0 1,0 0,0 0,1 0,-1 0,1 0,0 1,0-1,0 0,1 0,-1 1,1-1,-1 1,1-1,0 0,1 1,-1-1,0 0,1 1,0-1,0 0,0 1,0-1,0 0,1 0,0 0,0 1,8 1,1-1,-1 0,1-1,0 0,0 0,0-1,0-1,0 0,0 0,0-1,1-1,-1 0,0 0,0-1,0-1,0 1,3-3,120-34,-115 33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10:40.5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0,'-10'131,"6"1,5-1,6 1,16 73,-23-200,4 27,1-1,2 1,1-2,1 1,9 17,-18-46,1-1,-1 0,1 1,0-1,0 0,-1 0,1 0,0 0,0 0,0 0,0 0,0 0,0 0,1 0,-1 0,0-1,0 1,1-1,-1 1,0-1,1 1,-1-1,0 0,1 1,-1-1,1 0,-1 0,0 0,1 0,-1 0,1 0,-1-1,0 1,1 0,-1-1,0 1,1-1,-1 1,0-1,0 0,1 0,-1 1,0-1,0 0,52-48,-46 41,56-61,2 2,4 4,2 2,2 4,21-10,-66 50,146-72,-173 88,0 0,0 0,0 0,0 0,0 1,1-1,-1 0,0 1,1-1,-1 1,0 0,0-1,1 1,-1 0,1 0,-1 0,0 0,1 0,-1 0,0 0,1 0,-1 0,1 1,-1-1,0 1,0-1,1 1,-1-1,0 1,0 0,0 0,1-1,-1 1,0 0,0 0,0 0,-1 0,1 0,0 0,0 1,0-1,-1 0,1 0,-1 1,1-1,-1 0,1 0,-1 1,0-1,0 1,0-1,1 0,-1 1,-1-1,1 0,0 1,0-1,0 1,-1-1,1 0,-1 0,1 1,-1-1,0 1,-14 22,0 0,-2-1,-1-1,-1-1,-1 0,0-1,-2-2,0 0,-10 5,19-13,-58 45,-3-3,-2-3,-9 0,50-32,5-5</inkml:trace>
  <inkml:trace contextRef="#ctx0" brushRef="#br0" timeOffset="298.005">1032 395,'0'11,"2"0,-1 1,2-1,-1 0,2-1,-1 1,1-1,1 1,0-1,0 0,1-1,1 1,-1-1,1-1,1 1,0-1,0 0,0-1,1 0,0 0,0-1,6 3,-5-9,-1 0,1 0,-1-1,1 0,-1-1,1 0,-1 0,0-1,0 0,0-1,0 0,-1 0,1-1,-1 0,0 0,0-1,-1 0,0 0,0-1,0 0,-1 0,0-1,2-3,-4 5,0 1,0-1,0 0,-1 0,0 0,0 0,-1-1,1 1,-1-1,-1 0,1 1,-1-1,0 0,-1 0,0 0,0 0,0 0,-1 0,0 1,0-1,-1 0,0 0,0 1,0-1,-1 1,0 0,0 0,-1 0,0 0,0 0,0 1,-1 0,1 0,-1 0,0 0,-1 1,1 0,-1 0,0 0,0 1,0 0,0 0,-1 1,-6-3,5 4,1-1,-1 2,0-1,0 1,0 0,1 0,-1 1,0 0,0 1,1-1,-1 1,1 1,0 0,-1 0,-17 10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3.7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73,'281'0,"-50"30,-19-32,-233-16,10 14,-4-1,1-1,0-1,-1 0,2 0,-1-2,1 1,-10-11,13 8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67 554,'0'-5,"-5"3,-6 3,-2 4,7-2,4-6,7-4,3-5,0 5,-6 3,-4 7,-5 3,-8 1,0 4,2-1</inkml:trace>
  <inkml:trace contextRef="#ctx0" brushRef="#br0" timeOffset="714.443">292 130,'73'-32,"-70"30,0 1,0 0,0 0,0 1,0-1,0 1,1-1,-1 1,0 0,0 0,1 0,-1 1,0-1,0 1,0 0,0 0,1 0,-1 0,-1 0,1 1,0-1,0 1,0 0,-1 0,1 0,-1 0,1 0,-1 0,0 1,0-1,0 1,0 0,-1-1,1 1,-1 0,1 0,-1 0,0 0,0 0,-1 0,1 3,33 178,10 84,32 2,-42-220,-33-49,0 0,0-1,0 1,0 0,0-1,0 1,1-1,-1 1,0-1,0 0,1 1,-1-1,0 0,1 0,-1 0,0 0,0 0,1 0,-1 0,0-1,1 1,-1 0,0-1,0 1,0-1,1 1,-1-1,0 0,0 1,0-1,0 0,0 0,0 0,0 0,0 0,-1 0,1 0,0 0,0 0,-1 0,1 0,-1 0,1-1,-1 1,14-27,-1 0,-1-1,-2-1,-1 0,-2 0,3-18,-6 30,12-53,3 2,4 0,2 2,3 1,18-28,-31 64,2 0,1 2,1 0,1 1,1 1,2 1,9-8,-22 26,-6 6</inkml:trace>
  <inkml:trace contextRef="#ctx0" brushRef="#br0" timeOffset="1554.149">1168 497,'-18'22,"0"0,2 1,0 1,2 0,1 1,-5 14,0-3,-68 136,86-172,0 0,0 0,0 0,0-1,0 1,0 0,0 0,0 0,0-1,0 1,0 0,0 0,-1 0,1-1,0 1,0 0,0 0,0 0,0 0,-1 0,1-1,0 1,0 0,0 0,-1 0,1 0,0 0,0 0,0 0,-1 0,1 0,0 0,0 0,0 0,-1 0,1 0,0 0,0 0,-1 0,1 0,0 0,0 0,0 0,6-25,7-6,2 1,1 1,2 0,0 1,2 1,1 1,2 1,0 0,1 2,1 1,15-9,-38 29,0 0,-1 1,1-1,0 1,0-1,1 1,-1 0,0-1,0 1,1 0,-1 1,0-1,1 0,-1 1,1-1,-1 1,1 0,-1 0,1 0,-1 0,1 0,-1 0,1 1,-1-1,1 1,-1 0,0 0,1 0,-1 0,0 0,0 0,1 1,-1-1,0 1,0-1,-1 1,1 0,0 0,-1-1,1 1,-1 1,1-1,-1 0,0 0,0 0,0 1,0-1,0 2,30 166,30-39,-62-131,1 0,-1 0,0-1,1 1,-1 0,1 0,-1 0,1 0,-1 0,0 0,1 1,-1-1,1 0,-1 0,1 0,-1 1,1-1,-1 0,1 0,-1 1,1-1,-1 0,1 1,-1-1,1 1,0-1,-1 0,1 1,-1-1,1 1,0-1,0 1,-1-1,1 1,0 0,0-1,0 1,0-1,-1 1,1-1,0 1,0 0,0-1,0 1,0-1,1 1,-1-1,0 1,0 0,0-1,0 1,1-1,-1 1,0-1,0 1,1-1,-1 1,0-1,1 1,-1-1,1 0,-1 1,1-1,-1 0,0 1,1-1,-45-21,41 19,-255-124,233 112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85,'29'-4,"28"-3,10 1,3-3,-6-1,-4 1,-7 3,-8-2,-7-1,-5 2,-4 2,-11 2,-8 1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4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17,'43'0,"34"0,8-5,-5-1,-17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7.6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0 204,'308'-29,"-307"29,1 0,-1 1,0-1,0 0,1 1,-1-1,0 0,1 0,-1 0,0 0,0-1,1 1,-1 0,0 0,0-1,1 1,-1-1,0 1,0-1,0 1,1-1,-1 0,0 1,0-1,0 0,0 0,-1 0,1 0,0 0,0 0,0 0,-1 0,1 0,-1-1,1 1,-1 0,1 0,-1 0,1-1,-1 1,0 0,0-1,0 1,0 0,0-1,0 1,0 0,0 0,0-1,-1 1,1 0,-1 0,1-1,-1 1,1 0,-1-1,-118-113,105 99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52 248,'-28'368,"23"-316,4-52,0 0,1 1,-1-1,1 0,-1 0,1 0,-1 0,1 0,-1 0,1 0,-1 0,0 0,1 0,-1 0,1-1,-1 1,1 0,-1 0,1 0,-1-1,1 1,-1 0,1-1,-1 1,1 0,0-1,-1 1,1 0,-1-1,1 1,0-1,-1 1,1-1,0 1,0-1,0 1,-1-1,1 1,0-1,0 0,0 1,0-1,0 1,0-1,0 1,0-1,0 1,0-1,0 0,0 1,0-1,0 1,1-1,-1 1,0-1,1 0,-2-27,1 0,1 0,2 0,1 0,1 0,1 0,2 1,1 0,1 1,1 0,10-17,-10 15,2 1,1 1,1 0,1 1,1 0,2 1,0 1,1 1,1 1,1 1,8-4,-29 23,0 0,0 0,1-1,-1 1,1 0,-1 1,1-1,-1 0,1 0,-1 1,1-1,0 1,-1-1,1 1,0 0,-1-1,1 1,0 0,0 0,-1 0,1 1,0-1,0 0,-1 1,1-1,0 1,-1-1,1 1,-1 0,1 0,-1 0,1 0,-1 0,1 0,-1 0,0 0,0 0,0 1,1-1,-1 0,0 1,-1-1,1 1,0-1,0 1,-1 0,1-1,-1 1,1 0,-1-1,0 1,1 0,-1 0,0-1,0 1,-1 1,6 166,0-149</inkml:trace>
  <inkml:trace contextRef="#ctx0" brushRef="#br0" timeOffset="639.29">448 474,'-242'370,"285"-432,2 2,3 2,2 2,3 2,36-27,-89 80,0 0,1 0,-1-1,1 1,0 0,-1 0,1 0,0 0,0 0,0 0,0 0,0 0,0 0,0 0,0 0,0 1,0-1,0 0,0 1,1-1,-1 1,0 0,0-1,1 1,-1 0,0-1,1 1,-1 0,0 0,1 0,-1 0,0 1,1-1,-1 0,0 0,0 1,1-1,-1 1,0-1,0 1,0 0,0-1,1 1,-1 0,0 0,0 0,0 0,-1 0,1 0,0 0,0 0,0 0,-1 0,1 0,-1 0,1 1,11 138,12-34,-23-105,-1 0,1 0,-1-1,1 1,-1 0,0 0,0 0,1 0,-1-1,0 1,0 0,0 0,0 0,0 0,0 0,0 0,0 0,0-1,0 1,0 0,-1 0,1 0,0 0,-1-1,1 1,0 0,-1 0,1-1,-1 1,1 0,-1 0,0-1,1 1,-1-1,0 1,1-1,-1 1,0-1,0 1,1-1,-1 1,0-1,0 0,0 0,0 1,0-1,1 0,-1 0,0 0,0 0,0 0,0 0,0 0,0 0,1 0,-1-1,0 1,0 0,0-1,0 1,1 0,-1-1,-54-24,9-4,-90-43,111 66</inkml:trace>
  <inkml:trace contextRef="#ctx0" brushRef="#br0" timeOffset="902.75">1097 389,'-29'43,"-19"24,-6 6,6-6,7-13,9-12,7-12,6-8,7-6</inkml:trace>
  <inkml:trace contextRef="#ctx0" brushRef="#br0" timeOffset="1188.022">1323 530,'-187'143,"126"-64,60-77,0 0,0 0,0 0,0 0,0 1,1-1,-1 0,1 1,-1-1,1 0,0 1,0-1,0 1,0-1,0 0,1 1,-1-1,1 0,-1 1,1-1,0 0,0 0,0 0,0 0,0 0,1 0,-1 0,1 0,-1 0,1 0,-1-1,1 1,0-1,0 1,0-1,0 0,0 1,0-1,1 0,10 2,-1 0,1-1,0-1,-1 0,1-1,0 0,0-1,-1 0,1-1,0 0,-1-1,0-1,1 0,-2 0,1-1,10-7,2-1,-6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5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321 85,'-14'24,"-20"27,-8 5,3-3,3-4,7-7,5-6,1-3,4-3,2-7,2-2,0-5,2-5</inkml:trace>
  <inkml:trace contextRef="#ctx0" brushRef="#br0" timeOffset="246.972">68 0,'4'34,"7"25,7 7,-1-2,2-12,3-11,-3-7,1-4,1-3,2-6,-3-2,0-3,2-1,-4-2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0.1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0 988,'26'2,"-1"-2,0 0,0-2,0-1,0-1,-1-1,1-1,-1-1,0-1,-1-1,0-1,0-1,11-9,-17 8,-1-2,0 1,-1-2,-1 0,0-1,-1-1,-1 1,-1-2,0 0,-1 0,-1-1,-1 0,-1-1,2-7,-6 17,-1-1,0 0,-1 0,0 1,0-1,-1 0,-1 0,0 0,0 0,-1 0,-2-6,3 16,-1-1,1 0,-1 1,1 0,-1-1,0 1,1 0,-1 0,0 0,0 0,0 0,0 0,0 1,0-1,0 1,0-1,0 1,0 0,0-1,-1 1,1 1,0-1,0 0,0 0,0 1,0-1,0 1,0-1,0 1,0 0,0 0,0 0,0 0,1 0,-1 1,0-1,1 0,-1 1,1-1,-1 1,1 0,0-1,0 1,0 0,0 0,0 0,0 0,0 0,0 0,1 0,-1 0,1 0,0 0,-1 2,-8 14,1 1,1 0,0 1,2 0,0 0,1 0,1 0,1 1,1-1,1 1,0-1,4 17,-3-31,1 1,0-1,0 0,0 0,1-1,0 1,0 0,1-1,-1 0,1 0,0 0,1 0,-1-1,1 1,0-1,0 0,0-1,1 1,-1-1,1 0,0 0,0-1,0 0,0 0,0 0,0-1,6 1,1-1,-1 0,1-1,-1 0,1-1,-1-1,1 0,-1 0,0-1,0-1,0 0,-1-1,1 0,9-6,23-18,-2-1,-1-1,-2-3,-1-1,24-30,-55 59,-1-1,0 1,-1-1,1 0,-1 0,-1 0,1-1,-1 0,0 1,-1-2,0 1,1-5,-4 13,-1 0,1 0,0 0,0 0,-1 0,1 0,0 0,0 0,-1 0,1 0,0 0,-1 0,1 0,0 0,0 0,-1 0,1 0,0 0,0 0,-1-1,1 1,0 0,0 0,0 0,-1-1,1 1,0 0,0 0,0 0,-1-1,1 1,0 0,0 0,0-1,0 1,0 0,0 0,0-1,0 1,0 0,0 0,0-1,0 1,0 0,0-1,-15 25,13-20,1 0,-1 0,1 0,-1 0,1 1,0-1,1 0,-1 1,1-1,0 0,0 1,0-1,1 1,-1-1,1 0,0 0,0 1,1-1,-1 0,1 0,0 0,0 0,0-1,1 1,-1 0,1-1,0 0,0 0,0 0,0 0,1 0,0 0,3 2,0 0,1-1,0 0,-1-1,1 1,0-2,1 1,-1-1,0 0,1-1,-1 0,1 0,0-1,-1 0,1 0,2-1,6-2,1-1,-1 0,0-2,0 1,-1-2,1 0,-2-1,1-1,-1 0,0-1,-1-1,0 0,-1-1,0-1,-1 0,0 0,-1-1,-1-1,0 1,-1-2,-1 1,0-1,-1-1,-1 1,4-18,-9 32,0-1,0 1,-1-1,1 0,-1 0,0 1,1-1,-1 0,-1 0,1 0,0 1,-1-1,1 0,-1 1,0-1,0 0,0 1,0-1,0 1,-1-1,1 1,-1 0,0-1,1 1,-1 0,0 0,0 0,0 1,-1-1,1 0,0 1,-1 0,1-1,-1 1,1 0,-1 0,0 0,1 1,-1-1,0 0,1 1,-1 0,0 0,0 0,0 0,1 0,-1 1,0-1,-2 1,-2 1,1-1,-1 1,1 0,0 0,-1 1,1 0,1 0,-1 1,0-1,1 1,0 0,-1 1,2-1,-1 1,0 0,1 1,0-1,0 0,1 1,0 0,0 0,0 0,1 0,-1 3,-1 2,0 1,2-1,-1 1,2 0,-1 0,2 0,-1-1,2 1,0 0,0 0,1 0,0-1,3 7,0-5,0-1,1 0,1 0,0 0,0-1,2 0,-1 0,1-1,0 0,1-1,1 0,-1 0,1-1,1-1,10 6,92 44,-89-51</inkml:trace>
  <inkml:trace contextRef="#ctx0" brushRef="#br0" timeOffset="489.097">283 0,'-18'21,"0"-1,2 2,0 0,2 1,0 1,2 0,0 1,2 0,1 1,1 0,1 0,1 1,1 0,2 0,0 0,2 0,2 2,1 39,3-1,4 1,2-2,3 1,3-2,10 20,-19-55,2-1,1-1,2 0,0 0,2-1,1-1,1 0,5 4,-9-18,0-1,0 0,2-1,-1 0,1-2,0 1,1-2,0 0,0-1,1 0,0-1,0-1,2-1,37-2,-32-7</inkml:trace>
  <inkml:trace contextRef="#ctx0" brushRef="#br0" timeOffset="1984.449">1864 762,'-18'56,"-56"143,54-125,51-101,52-116,-42 76,-30 47,0 1,1-1,1 2,1 0,0 1,1 0,1 1,14-11,-12 18,-4 4</inkml:trace>
  <inkml:trace contextRef="#ctx0" brushRef="#br0" timeOffset="4055.182">2202 791,'-79'-37,"79"38,-1 0,0 0,1 0,-1 0,1 0,-1 0,1 1,0-1,-1 0,1 0,0 0,0 1,0-1,0 0,0 0,0 0,0 1,0-1,0 0,1 0,-1 0,0 1,1-1,-1 0,1 0,0 0,-1 0,1 0,0 0,-1 0,1 0,0 0,0 0,2 4,117 295,-111-283,-4-5</inkml:trace>
  <inkml:trace contextRef="#ctx0" brushRef="#br0" timeOffset="4319.232">1948 959,'14'5,"20"2,8-6,2-2,-1-2,-4 0,-3 1,-4 0,-2 1,-1 0,-5 1</inkml:trace>
  <inkml:trace contextRef="#ctx0" brushRef="#br0" timeOffset="5208.429">650 198,'68'-12,"1"2,0 4,1 3,52 5,-64-1,2-12,-80-16,-122-81,124 88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1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6.6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142 441,'-19'80,"4"1,3 0,4 1,4 0,3 1,-19 39,15-138,34-142,-10 85,3 2,3 0,3 1,8-7,64-76,-100 152,0 0,1 0,-1 0,1 0,-1 0,1 0,-1 0,1 0,-1 0,1 0,0 0,-1 1,1-1,0 0,0 0,0 1,0-1,-1 0,1 1,0-1,0 1,0-1,0 1,0 0,0-1,1 1,-1 0,0 0,0 0,0 0,0 0,0 0,0 0,0 0,0 0,0 0,0 1,1-1,-1 0,0 1,0-1,0 1,-1-1,1 1,0-1,0 1,0 0,0 0,0-1,-1 1,1 0,0 0,-1 0,1 0,0 0,-1 0,1 0,8 164,-3-139</inkml:trace>
  <inkml:trace contextRef="#ctx0" brushRef="#br0" timeOffset="1713.878">509 949,'-165'291,"147"-270,18-21,0-1,0 1,0 0,0 0,0-1,0 1,0 0,0 0,0-1,0 1,0 0,-1 0,1 0,0-1,0 1,0 0,0 0,0-1,-1 1,1 0,0 0,0 0,0 0,-1-1,1 1,0 0,0 0,0 0,-1 0,1 0,0 0,0 0,117-164,35 4,-151 159,-1 0,1 0,0 0,0 0,0 0,0 0,0 0,0 0,0 0,0 1,0-1,1 0,-1 1,0-1,0 1,1-1,-1 1,0 0,1-1,-1 1,0 0,1 0,-1 0,0 0,1 0,-1 0,0 1,1-1,-1 0,0 1,1-1,-1 1,0-1,0 1,0-1,1 1,-1 0,0 0,0 0,0 0,0-1,0 1,0 0,-1 1,1-1,0 0,0 0,-1 0,1 0,-1 1,1-1,-1 0,0 0,1 1,-1-1,0 0,0 1,0-1,0 1,79 171,-77-171,0 0,0 0,0 0,-1 1,1-1,-1 1,0-1,1 1,-1-1,0 1,0 0,-1-1,1 1,-1 0,1 0,-1 0,0-1,0 1,0 0,0 0,-1 0,1 0,-1-1,0 1,1 0,-1-1,0 1,-1 0,1-1,0 1,-1-1,0 0,1 1,-1-1,0 0,0 0,0 0,0 0,-1-1,1 1,0 0,-1-1,1 0,-2 1,-4-2,0-1,0 0,0 0,1-1,-1 0,0 0,1-1,0 1,-1-2,1 1,1-1,-1 0,0-1,1 0,0 0,-5-5,-15-9,3 5,3 3</inkml:trace>
  <inkml:trace contextRef="#ctx0" brushRef="#br0" timeOffset="2678.976">1158 835,'-34'34,"-15"25,-5 8,7-3,7-13,10-9,10-8,9-9</inkml:trace>
  <inkml:trace contextRef="#ctx0" brushRef="#br0" timeOffset="3027.317">1469 949,'-33'20,"1"2,1 1,1 1,2 2,-1 2,26-26,0 0,0 0,1 0,-1 0,0 1,1 0,0-1,-1 1,1 0,0 0,1 0,-1 0,0 0,1 1,0-1,0 0,0 1,0-1,0 1,1-1,-1 1,1-1,0 1,0 0,0-1,1 1,-1-1,1 1,0-1,0 1,0-1,1 0,-1 0,1 1,-1-1,1 0,0 0,0 0,1-1,-1 1,1 0,0-1,6 4,1-1,-1 0,1-1,0 0,1 0,-1-1,1-1,-1 0,1 0,0-1,0 0,0-1,-1 0,1-1,0 0,0-1,-1 0,1-1,2 0,6-4</inkml:trace>
  <inkml:trace contextRef="#ctx0" brushRef="#br0" timeOffset="3934.031">1 158,'224'-1,"-106"-23,-117 24,0 1,-1-1,1 0,0 0,0 0,-1 0,1 0,0 0,0 0,-1 0,1 0,0 0,-1 0,1-1,0 1,0 0,-1 0,1-1,-1 1,1 0,0-1,-1 1,1-1,-1 1,1-1,0 1,-1-1,0 1,1-1,-1 0,1 1,-1-1,0 1,1-1,-1 0,0 1,0-1,1 0,-1 0,0 1,0-1,0 0,0 0,0 1,0-1,0 0,0 1,0-1,-1 0,-24-29,24 29,-76-70,63 60</inkml:trace>
  <inkml:trace contextRef="#ctx0" brushRef="#br0" timeOffset="4847.833">1637 158,'6'-3,"0"0,0 0,0 1,0 0,0 0,0 0,1 1,-1 0,1 0,-1 1,1-1,-1 2,1-1,-1 1,1 0,-1 0,1 0,-1 1,0 0,0 0,0 1,0 0,0 0,0 0,-1 1,0 0,0 0,0 0,0 1,0-1,-1 1,0 0,0 0,0 1,0 1,14 20,-1 1,-1 1,-1 0,-2 1,-1 1,-1 0,-2 1,26 66,-19-52,-1 0,-3 1,-1 1,-3 0,-1 2,-8-36,1-1,-2 1,0-1,0 1,-2-1,1 0,-2 0,0-1,0 1,-1-1,0 0,-1-1,-1 1,0-2,0 1,-1-1,0 0,-1-1,0 0,-1 0,0-1,0 0,-9 4,-6 6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2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31,'0'5,"5"1,6-5,6-2,5-2,4 0,1 1,2 0,1-4,-1-1,0 1,0 1,0 1,0 2,-1 1,0 1,-9 0,-8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10:33.9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125 648,'10'44,"2"75,1 34,-4 3,-2-8,-7-17,-4-15,-2-19,-3-15,-2-12,3-14,-4-7,2-6,1-16,8-16,4-16,1-7</inkml:trace>
  <inkml:trace contextRef="#ctx0" brushRef="#br0" timeOffset="316.455">633 761,'-102'90,"5"3,-34 47,106-112,-10 9,-7 6,2 2,2 1,2 2,2 1,2 3,30-49,-1 0,1 0,0 0,1 0,-1 0,1 0,-1 0,1 1,0-1,0 1,0-1,0 0,1 1,0 0,0-1,0 1,0-1,0 1,0-1,1 1,0-1,0 1,0-1,0 1,0-1,1 0,-1 0,1 0,0 0,1 1,9 3,2 0,-1 0,1-1,-1-1,2-1,-1 0,0 0,1-2,0 1,-1-2,1 0,0-1,0-1,4 0,0 1,87-2,-69-1,-1 2,1 2,-1 1,1 2,-1 1,21 7,-51-10,0 0,1 0,-1 0,0 1,-1 0,1 0,0 1,-1-1,0 1,0 0,0 1,0-1,-1 1,0 0,0 0,0 0,0 1,-1 0,0-1,0 1,-1 0,1 0,-1 1,-1-1,1 3,6 25,-7-24,1 1,0-1,1 0,0 0,0 0,1-1,0 1,1-1,0 0,6 8,-9-16,0 1,0-1,0 1,0-1,0 0,0 0,0 0,0 0,1 0,-1-1,0 1,1-1,-1 1,0-1,1 0,-1 0,1 0,-1 0,0 0,1-1,-1 1,0-1,1 0,-1 1,0-1,0 0,1 0,-1 0,0-1,0 1,17-10</inkml:trace>
  <inkml:trace contextRef="#ctx0" brushRef="#br0" timeOffset="3645.604">1226 3414,'-34'37,"1"1,2 2,2 1,1 1,3 2,1 0,3 2,-5 17,-6 76,32-136,0 1,-1-1,1 1,1-1,-1 1,0-1,1 1,0-1,0 0,0 1,0-1,0 0,1 0,-1 0,1 0,0 0,0 0,0 0,0 0,1-1,-1 1,1-1,-1 0,1 0,0 0,0 0,0 0,0-1,0 1,0-1,1 0,-1 1,0-2,1 1,-1 0,1-1,-1 0,3 1,8-3,-1-1,1-1,-1 1,1-2,-1 0,-1-1,1 0,-1-1,0 0,0-1,-1 0,0-1,-1 0,1 0,-2-1,0-1,0 0,-1 0,5-9,2-2,-1-1,-2-1,0 0,-1 0,-2-1,0-1,-2 0,0 0,-2 0,-1-1,-2 1,0-16,-2 28,0 0,-2 0,1 0,-2 0,0 0,-1 1,0-1,-1 1,0 0,-1 0,-1 1,0 0,0 0,-2 0,5 6,-1 0,0 0,0 1,0 0,-1 0,0 0,0 1,0-1,0 1,-1 1,1-1,-1 1,0 1,0-1,0 1,-1 0,1 1,0-1,-1 2,1-1,-1 1,1 0,-1 0,1 1,-1 0,-5 2,3 0,1 0,0 1,-1 1,2-1,-1 1,0 1,1-1,0 1,0 1,1 0,0 0,0 0,1 1,0 0,0 0,0 1,1-1,1 1,-1 0,2 1,-1-1,1 1,0-1,1 5,1-11,0 0,1 1,0-1,0 0,0 1,0-1,0 0,1 1,-1-1,1 0,0 0,0 1,0-1,1 0,-1 0,1 0,-1 0,1-1,0 1,0 0,0-1,1 1,-1-1,1 0,-1 0,1 0,0 0,-1 0,1 0,0-1,0 0,0 1,1-1,-1 0,0-1,3 2,5 0,0-1,1 0,-1 0,0-1,1-1,-1 0,0 0,0-1,0 0,6-3,29-14,-1-1,-1-3,-1-1,-1-3,-1-1,-1-2,-2-2,-1-1,-2-2,-1-1,-2-2,-1-1,-3-1,-1-2,17-35,-18 29,-2-2,-3 0,-1-2,-3 0,-2-1,-2-1,0-16,-2 152,16 585,-11 93,-21-618,-7 0,-6-1,-6-1,-18 46,7-56,35-130,0 0,0 0,-1 0,1-1,0 1,0 0,0 0,0 0,0 0,-1 0,1 0,0-1,0 1,0 0,-1 0,1 0,0 0,0 0,0 0,-1 0,1 0,0 0,0 0,0 0,-1 0,1 0,0 0,0 0,0 0,-1 0,1 0,0 0,0 0,0 0,-1 1,1-30,13-73,5 0,4 1,4 1,13-22,13-57,29-129,-62 228</inkml:trace>
  <inkml:trace contextRef="#ctx0" brushRef="#br0" timeOffset="4579.089">3174 3387,'0'313,"-18"-230,19-116,25-91,6 1,6 2,12-17,-10 23,56-102,-81 210,-12 31,-2-4</inkml:trace>
  <inkml:trace contextRef="#ctx0" brushRef="#br0" timeOffset="4835.416">3822 3189,'0'43,"-5"24,-1 6,5-11,7-15,8-20,1-20,3-11,-2-10,-3-2</inkml:trace>
  <inkml:trace contextRef="#ctx0" brushRef="#br0" timeOffset="5023.837">3709 2907,'0'0</inkml:trace>
  <inkml:trace contextRef="#ctx0" brushRef="#br0" timeOffset="5315.928">4415 2963,'-30'6,"-1"1,1 2,1 1,0 1,0 2,1 1,1 1,0 1,1 1,1 2,1 0,0 2,-8 10,28-26,-1 0,1 1,-1 0,1 0,1 0,0 0,-1 1,2-1,-1 1,1 0,0 0,1 0,-1 0,1 0,1 0,-1 0,1 0,0 0,1 1,0-1,0 0,1 0,-1 0,2 0,-1-1,1 1,0-1,0 1,0-1,1 0,0 0,1 0,-1-1,1 0,0 0,0 0,1 0,-1-1,1 0,0 0,0 0,1-1,3 2,0-3,0 0,0 0,0-1,0-1,0 1,1-2,-1 0,0 0,0 0,0-1,0-1,0 0,-1 0,1-1,-1 0,0-1,0 0,0 0,0-1,11-9,-1 0,-1 0,0-2,-2 0,0-2,-1 1,8-13,111-165,-134 194,1 0,0 0,-1-1,1 1,0 0,0 0,1 0,-1 0,0 0,1 0,-1 1,1-1,-1 0,1 1,0-1,0 1,0 0,0-1,0 1,0 0,0 0,0 0,0 1,0-1,0 0,1 1,-1 0,0-1,1 1,-1 0,0 0,1 0,-1 0,0 1,0-1,1 1,-1-1,0 1,0 0,0 0,0 0,5 8,-2 1,1 1,-2-1,1 1,-1-1,-1 1,0 0,-1 1,0-1,0 0,-1 1,-1-1,0 6,4 30,10 81,-5 1,-7 0,-11 99,1-141,-5-1,-3-1,-21 62,-13-22,49-125,0-1,0 1,0 0,1 0,-1 0,0-1,0 1,1 0,-1-1,0 1,1 0,-1-1,0 1,1-1,-1 1,1-1,-1 0,0 1,1-1,0 0,-1 1,1-1,-1 0,1 1,0-1,-1 0,1 0,0 1,0-1,0 0,0 0,0 0,-1 1,1-1,1 0,-1 0,0 0,0 1,0-1,0 0,0 0,1 1,-1-1,0 0,1 0,-1 1,1-2,-1 2,18-293,-12 248</inkml:trace>
  <inkml:trace contextRef="#ctx0" brushRef="#br0" timeOffset="5547.259">4979 3020,'-4'38,"-3"22,6 7,7-10,8-13,6-14,-1-18,2-11,-2-5</inkml:trace>
  <inkml:trace contextRef="#ctx0" brushRef="#br0" timeOffset="5799.517">4810 2653,'0'0</inkml:trace>
  <inkml:trace contextRef="#ctx0" brushRef="#br0" timeOffset="6047.554">5487 2653,'-35'67,"4"1,2 2,3 1,-5 31,20-7,11-92,0 0,0 0,0 0,1 0,-1 0,1 0,0 0,0 0,0-1,0 1,0 0,1 0,-1-1,1 1,0-1,0 1,0-1,0 0,0 1,0-1,1-1,-1 1,1 0,-1 0,1-1,0 1,-1-1,3 1,4 0,-1-1,1 1,-1-1,1-1,-1 0,1 0,0-1,-1 0,1 0,-1-1,0 0,1 0,-1-1,0 0,0-1,-1 0,1 0,-1 0,0-1,0 0,0-1,1-2,14-12,-1-1,-1-2,-1 0,-1 0,12-22,-4-6,-2 0,-2-2,-2 0,-3-1,-2-1,-3-1,-2 0,-1-11,-1 21,-1 9,-1-1,-1 0,-3 0,-1 0,-2 0,-1 0,-2 0,-4-14,7 46,0 0,0 0,0 0,-1 1,0-1,0 1,0-1,-1 1,1 0,-1-1,-1 2,1-1,-1 0,0 1,0-1,0 1,0 0,-1 0,0 1,1 0,-1-1,-1 2,1-1,0 1,-1-1,1 1,-1 1,0-1,0 1,1 0,-1 0,0 1,0 0,0 0,0 0,0 1,0 0,1 0,-4 1,-5 6,0 1,1 1,-1 0,2 1,0 0,0 1,1 1,0-1,1 2,1 0,0 0,1 0,0 1,1 0,1 1,0-1,1 1,1 1,1-1,0 0,0 17,-2 5,2-1,2 1,1 0,2-1,2 1,1-1,2 0,1 0,5 9,-7-27,2 1,0-2,0 1,2-1,0 0,1-1,1 0,1-1,0-1,1 0,1 0,0-1,1-1,0-1,1 0,0-2,16 8,-4-5,0-2,1-1,0-1,0-2,1-1,23 2,-15-5</inkml:trace>
  <inkml:trace contextRef="#ctx0" brushRef="#br0" timeOffset="566.015">1367 1411,'-24'38,"-8"23,1 5,7-8</inkml:trace>
  <inkml:trace contextRef="#ctx0" brushRef="#br0" timeOffset="843.403">1197 734,'0'0</inkml:trace>
  <inkml:trace contextRef="#ctx0" brushRef="#br0" timeOffset="1013.958">1620 1552,'77'-166,"-43"86,4 1,36-52,-46 96,-27 34,-1 1,1-1,-1 1,1-1,0 1,-1-1,1 1,-1 0,1-1,0 1,-1 0,1 0,0-1,-1 1,1 0,0 0,-1 0,1 0,0 0,0 0,-1 0,1 0,0 0,-1 0,1 0,0 1,-1-1,1 0,0 0,-1 1,1-1,0 0,-1 1,1-1,-1 1,1-1,-1 1,1-1,-1 1,1-1,-1 1,1-1,-1 1,0 0,1-1,-1 1,0 0,0-1,1 1,-1 0,0-1,0 1,0 0,0-1,0 1,0 0,0 0,0 0,16 135,-15-130,31 105,-30-107,-1-1,1 0,0 1,0-1,0 0,1 0,-1-1,1 1,-1 0,1-1,0 0,0 1,0-1,0 0,1-1,-1 1,0-1,1 1,-1-1,1 0,0 0,-1 0,1-1,0 1,-1-1,1 0,0 0,0 0,1-1,5-3,-1 0,0 0,-1-1,1-1,-1 1,0-1,0-1,-1 1,0-1,0-1,0 1,-1-1,0 0,-1-1,0 1,0-1,-1 0,3-7,-1 6,61-118,-57 114</inkml:trace>
  <inkml:trace contextRef="#ctx0" brushRef="#br0" timeOffset="1510.875">2440 1298,'24'-27,"-1"0,-2-1,0-2,-2 0,-2-1,0-1,-2 0,0-8,-13 38,-1 0,1-1,-1 1,0-1,0 1,0-1,0 1,0-1,-1 0,1 1,-1-1,0 0,0 1,0-1,0 0,0 0,-1 1,1-1,-1 0,1 1,-1-1,0 1,0-1,0 1,-1-1,1 1,-1 0,1-1,-1 1,0 0,1 0,-1 0,0 0,-1 1,1-1,0 1,0-1,-1 1,1-1,-1 1,1 0,-1 0,1 1,-1-1,0 0,1 1,-1 0,0-1,-1 1,-4 3,0 0,-1 0,2 0,-1 1,0 1,1-1,0 1,0 0,0 1,1 0,-1 0,2 0,-1 1,1-1,-1 1,2 1,-1-1,1 1,0 0,1 0,0 0,0 0,0 5,1-5,0 0,1 1,0-1,0 1,1-1,0 1,1-1,-1 0,2 1,-1-1,1 0,1 1,-1-1,1 0,1-1,-1 1,1-1,1 1,-1-1,1 0,1-1,-1 1,1-1,0 0,1-1,-1 1,1-1,0 0,0-1,1 0,-1 0,1-1,0 1,0-2,4 2,3 0,0-1,0 0,0 0,0-2,0 0,0-1,1 0,-1-1,0-1,0 0,0-2,0 1,0-2,-1 0,1 0,-2-2,1 1,0-2,-1 0,3-4,11-7,-2-2,0-1,-2-1,0-1,-2-1,0 0,-2-2,-1-1,-1-1,20-30,-3-2,-3-2,-2 0,-4-2,-2-1,-3-1,-3 0,-3-1,-3-1,2-56,-13 108,0 0,-1 0,0-1,-2 1,0 0,-1 1,0-1,-2 1,0 0,-1 0,-2-3,7 16,0 0,0 0,-1 0,0 1,1-1,-1 1,0 0,0 0,0 0,0 0,-1 1,1-1,0 1,-1-1,1 1,-1 0,1 1,-1-1,0 1,1-1,-1 1,0 0,1 1,-1-1,0 0,1 1,-1 0,1 0,-1 0,1 0,-1 1,1-1,0 1,0 0,0 0,0 0,0 0,0 1,0-1,1 1,-1 0,1-1,0 1,0 0,0 1,0-1,0 0,1 0,0 1,-1 1,-11 23,1 1,1 1,2 0,0 0,3 1,0 0,2 0,2 0,0 1,2-1,2 0,4 29,-1-2,3-2,2 1,2-1,3-1,2-1,3 0,2-1,2-1,4 2,-19-36,0 0,2-1,0 0,0-1,2 0,0 0,1-2,0 0,1 0,1-1,4 2,-18-14,-1 1,1-1,0 0,0 0,0 0,0 0,0 0,0 0,0 0,0-1,0 1,0-1,0 0,0 1,0-1,1 0,-1 0,0 0,0 0,0-1,0 1,0-1,0 1,0-1,0 0,0 0,0 0,0 0,0 0,0 0,0 0,-1-1,1 1,0-1,-1 1,1-1,-1 1,0-1,0 0,0 0,1 0,-2 0,1 0,0 0,0 0,-1 0,1 0,-1 0,1 0,-1 0,3-24,-2 2</inkml:trace>
  <inkml:trace contextRef="#ctx0" brushRef="#br0" timeOffset="1683.933">2778 648,'53'15,"26"4,11 0,-2-5,-10-3,-9-9,-7-5,-4-2,-7-5,-8 0,-6 1,-9 2</inkml:trace>
  <inkml:trace contextRef="#ctx0" brushRef="#br0" timeOffset="1850.317">3822 761,'5'39,"2"12</inkml:trace>
  <inkml:trace contextRef="#ctx0" brushRef="#br0" timeOffset="2013.002">3766 338,'0'0</inkml:trace>
  <inkml:trace contextRef="#ctx0" brushRef="#br0" timeOffset="2181.912">4189 451,'-23'78,"10"-42,8-28,0 1,1 0,0 0,1 0,0 0,0 0,1 1,0 0,1-1,0 1,1 0,0-1,0 1,1 0,0 0,0-1,2 1,-1-1,1 0,0 1,1-1,0 0,0 0,0-5,0-1,1 1,-1-1,0 0,1 0,0 0,0 0,0-1,0 0,0 0,0 0,0-1,1 0,-1 0,0 0,1 0,-1-1,1 0,-1 0,1-1,-1 1,3-2,115-37,-60-5,-50 29</inkml:trace>
  <inkml:trace contextRef="#ctx0" brushRef="#br0" timeOffset="2698.526">4923 141,'-1'4,"-1"1,1-1,-1 0,0 0,0 1,0-1,-1 0,1-1,-1 1,0 0,0-1,-1 0,1 1,-1-1,1-1,-1 1,0 0,0-1,0 0,0 0,-1 0,1 0,-3 0,-26 17,22-12,0 0,1 1,0 0,0 1,1 0,0 1,1 0,0 0,0 1,-4 9,11-18,0 0,1 0,-1 0,1 0,0 0,-1 1,1-1,0 0,0 0,1 0,-1 0,0 0,1 0,-1 0,1 0,0 0,0 0,-1 0,1 0,0-1,1 1,-1 0,0 0,0-1,1 1,-1-1,1 0,-1 1,1-1,0 0,0 0,-1 0,1 0,0 0,0 0,0 0,0-1,0 1,0-1,1 1,84 14,-50-15,-24-1,0 1,0 0,0 0,0 2,0-1,0 2,-1-1,1 2,-1 0,1 0,-1 1,-1 1,1 0,2 2,-11-4,0 0,0 0,0 0,0 0,-1 1,0-1,0 1,0 0,-1-1,1 1,-1 0,0 0,0 0,-1 0,0-1,0 1,0 0,0 0,-1 0,1 0,-1 0,-1 0,1 0,-1-1,1 1,-2-1,1 1,0-1,-1 0,0 0,0 0,0 0,0 0,0 0,-1-1,0 0,0 0,0 0,0 0,0-1,0 1,-1-1,1 0,-2 0,-6 6,-1-1,0-1,0 0,-1-1,0 0,0-1,0 0,0-1,-1-1,1 0,-11-1,0-1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24.4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42,'19'0,"21"-5,8-1,2 0,-4 1,-5 1,-4 2,-4-4,-3-1,-6 6,-7 3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32.4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 0,'-2'0,"0"1,0-1,0 1,0-1,0 1,0 0,0 0,0 0,1 0,-1 0,0 0,1 0,-1 0,1 1,-1-1,1 1,-1-1,1 1,0-1,0 1,0 0,0 0,0-1,0 1,0 0,1 0,-1 0,1 0,0 0,-1 0,1 0,0 0,0 0,0 0,0 0,0 0,1 0,-1 0,1 0,-1 0,1 0,0 0,0 0,-1-1,0 1,0-1,0 1,1-1,-1 1,1-1,-1 1,1-1,-1 0,1 1,0-1,0 0,0 0,0 0,-1 1,2-1,-1 0,0 0,0 0,0 0,0-1,1 1,-1 0,0 0,1-1,-1 1,0-1,1 1,-1-1,1 0,-1 0,1 1,-1-1,1 0,-1 0,1 0,-1 0,0-1,1 1,-1 0,1-1,-1 1,1-1,-1 1,0-1,1 0,-1 1,0-1,0 0,1 0,-1 0,0 0,0 0,0 0,0 0,0-1,-1 1,1 0,0-1,15-39,-53 64,35-22,1 1,-1-1,0 1,1 0,0-1,-1 1,1 0,0 0,0 0,0 0,0 0,0 0,0 0,1 0,-1 0,1 0,-1 1,1-1,0 0,0 0,0 0,0 1,0-1,1 0,-1 0,1 0,-1 0,1 1,0-1,0 0,0 0,0 0,0-1,0 1,0 0,1 0,-1-1,1 1,-1 0,1-1,0 1,-1-1,1 0,0 0,0 0,0 0,0 0,0 0,0 0,0-1,0 1,1-1,-1 1,0-1,0 0,0 0,1 0,-1 0,0 0,0-1,0 1,1-1,-1 1,1-1,6-4,-1 1,-1-1,1 0,-1 0,0-1,0 0,-1 0,1-1,-1 0,-1 0,0 0,0-1,0 0,1-3,-7 11,1-1,0 0,-1 0,1 1,-1-1,0 0,1 1,-1-1,1 1,-1-1,0 0,0 1,1 0,-1-1,0 1,0-1,1 1,-1 0,0 0,0-1,0 1,0 0,0 0,1 0,-1 0,0 0,0 0,0 0,0 0,0 0,1 1,-1-1,0 0,0 1,0-1,1 0,-1 1,0-1,0 1,1-1,-1 1,0-1,1 1,-1 0,0-1,1 1,-1 0,-67 39,63-30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34.3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1156 4,'-29'-2,"-1"0,0 3,0 0,1 2,-1 1,1 1,-3 3,10-2,0 1,0 1,1 1,0 0,0 2,1 1,1 0,0 1,1 1,0 1,1 1,1 0,0 1,1 1,1 0,1 1,1 1,-5 9,1 1,1 1,2 1,1 0,1 0,2 1,1 1,2-1,1 1,2 0,1 1,2-1,2 7,-2-32,2-1,-1 0,1 0,0 0,1 0,0 0,0 0,1-1,0 0,0 1,1-1,0-1,0 1,1-1,-1 0,1 0,0-1,1 1,0-1,0-1,0 1,0-1,0 0,1-1,0 0,0 0,0-1,0 0,0 0,0-1,1 0,-1 0,0-1,8-1,27-4,-1-1,0-3,-1-1,0-2,-1-2,0-2,-1-1,-1-2,0-2,-2-1,-1-2,0-1,-2-2,14-15,-24 22,0-1,-1-1,-1 0,-2-2,0 0,-1-1,-1-3,-12 19,0 0,0-1,-1 1,0-1,-1 0,0 0,0-1,-1 1,-1 0,1-1,-2 1,0-1,0 0,-1 1,0-1,0 1,-1 0,-1-1,0 1,0 0,-1 0,-1 0,-1 0,0 0,0 0,-1 1,0 0,-1 0,0 1,0 0,-1 0,0 1,0 0,-1 1,0 0,0 0,0 1,-1 1,1 0,-1 0,0 1,-7-1,-13-2,0 1,0 2,0 1,-1 2,1 1,-18 3,-9 2</inkml:trace>
  <inkml:trace contextRef="#ctx0" brushRef="#br0" timeOffset="348.691">0 539,'258'21,"305"-77,-348 29,727-52,-838 70,-65 4,1 2,-1 2,1 1,0 2,22 4,-61-6,0-1,1 1,-1 0,0-1,0 1,0 0,0 0,0 0,1 0,-1 0,0 0,0 0,0 0,1 0,-1 1,0-1,0 0,0 1,0-1,0 1,0-1,0 1,0 0,0-1,0 1,0 0,0 0,0-1,-1 1,1 0,0 0,0 0,-1 0,1 0,-1 0,1 0,-1 0,1 0,-1 1,0-1,0 0,1 0,-1 0,0 0,0 1,0-1,0 0,0 0,-1 0,1 0,0 1,0-1,-1 0,1 0,-1 0,1 0,-1 0,1 0,-1 0,0 0,1 0,-2 1,-14 8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10:10.17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558 198,'-52'88,"4"2,4 2,4 2,-4 25,16-45,-33 98,34-87,-5-2,-3-2,-13 18,15-37,34-61,-1-1,1 1,-1-1,1 1,0 0,-1-1,1 1,0-1,0 0,-1 1,1-1,0 0,0 1,0-1,0 0,-1 0,1 0,0 1,0-1,0 0,0 0,0-1,0 1,-1 0,1 0,0 0,0 0,0-1,0 1,-1 0,1-1,0 1,0-1,-1 1,1-1,0 1,-1-1,1 1,0-1,-1 0,15-9</inkml:trace>
  <inkml:trace contextRef="#ctx0" brushRef="#br0" timeOffset="321.8">1235 198,'-83'96,"5"3,4 4,4 2,-29 65,86-147,0 1,2 1,0 0,2 1,1 0,1 0,1 1,1-1,0 11,5-30,0-1,1 0,0 0,0 0,0 0,0 0,1 0,0 0,1 0,-1 0,1-1,0 1,0-1,1 0,-1 0,1 0,1 0,-1-1,0 0,1 1,0-2,0 1,0 0,1-1,-1 0,1-1,-1 1,1-1,0 0,0 0,6 0,5 2,-1-1,0-1,1-1,-1 0,1-1,0-1,-1-1,1 0,-1-1,0 0,11-5,-13 4,0 0,0 0,0-1,0-1,-1-1,0 1,-1-2,1 0,-2-1,1 0,-1 0,0-1,-1-1,0 0,-1 0,0-1,-1 0,0-1,-1 1,0-2,-6 9,1 0,-1 0,0 0,-1-1,1 1,-1 0,0 0,-1-1,1 1,-1 0,0 0,0 0,0 0,-1 0,0 0,0 0,0 0,-1 0,1 1,-1-1,0 1,-1 0,1 0,-1 0,1 1,-1-1,-5-2,0-2,-1 1,-1 1,1 0,-1 1,0 0,0 0,-1 1,0 1,1 0,-1 0,-9 0,-1 1,0 1,0 1,-1 1,1 1,0 1,0 1,1 1,-1 0,1 2,0 1,1 0,0 1,0 2,1 0,0 1,1 0,0 2,1 0,1 1,0 1,1 0,-1 3,-1 8</inkml:trace>
  <inkml:trace contextRef="#ctx0" brushRef="#br0" timeOffset="567.53">1799 989,'-24'33,"-3"17,8-1,7-9</inkml:trace>
  <inkml:trace contextRef="#ctx0" brushRef="#br0" timeOffset="737.195">2562 1,'-53'86,"-22"44,-3 13,7-3,15-11,13-13,13-16,12-17,9-16,6-21</inkml:trace>
  <inkml:trace contextRef="#ctx0" brushRef="#br1" timeOffset="23239.112">22 1356,'-17'62,"14"-18,1 1,3 0,2-1,3 12,2 52,-4 364,-5-469,0 1,1-1,-1 1,1 0,0-1,-1 1,1 0,1-1,-1 1,1 0,-1-1,1 1,0-1,0 1,1-1,-1 1,1-1,-1 0,1 0,0 0,1 0,-1 0,0 0,1 0,-1-1,1 1,0-1,0 0,0 0,0 0,0 0,1-1,-1 1,0-1,1 0,0 1,123-42,-83 21,99-29,2 7,1 6,119-12,616-79,-180 44,-554 71,-145 11,1-1,-1 0,0 1,1-1,-1 0,0 0,1 0,-1 0,0-1,0 1,0 0,0-1,0 0,0 1,-1-1,1 0,-1 0,1 0,-1 0,1 0,-1 0,0-1,0 1,0 0,0-1,-1 1,1 0,-1-1,1 1,-1-1,0 1,0-1,0 1,0-1,0 1,-1-1,1 1,-1-1,0 1,1 0,-1-1,0 1,0 0,-1 0,0-2,-2-15,-1-25,1-1,3 1,1 0,2-1,2 1,2 0,2 1,2-1,2 2,11-26,26-37,-36 83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1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4">361 1,'-12'138,"-20"-6,-6-1,-14 22,-51 198,58-132,40-202,3-5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8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52 112,'-15'42,"10"-31,-1 0,1 1,1 0,0 0,1 0,0 0,1 0,0 1,1-1,0 1,1 0,0-1,1 1,1-1,0 1,1-1,0 0,1 0,0 0,3 5,-2-12,-1-1,1 0,0-1,0 1,1-1,-1 0,1-1,0 1,-1-1,1 0,0 0,0-1,0 0,1 0,-1 0,0-1,0 0,0 0,1 0,-1-1,0 0,0 0,0-1,0 0,0 0,0 0,-1-1,1 0,-1 0,1 0,-1 0,0-1,-1 0,1 0,0 0,-1-1,1-1,13-13,-5 1</inkml:trace>
  <inkml:trace contextRef="#ctx0" brushRef="#br0" timeOffset="246.874">475 0,'-44'74,"2"2,4 1,4 2,-5 22,17-37,2 1,4 1,2 0,0 29,-15 161,30-233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8T17:18:3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533 266,'17'-4,"9"16,-23 8,0 0,-2 0,0 0,-1 0,-1 0,-1 0,-1 0,-1 0,0 0,-2-1,0 0,-3 6,-11 47,-63 240,81-308,0 1,0-1,0 1,1 0,-1 0,1-1,1 1,-1 0,1 0,-1 0,1 0,1 0,-1 0,1 0,0 0,0 0,0-1,1 1,0 0,0-1,0 1,0-1,1 1,-1-1,1 0,0 0,0-1,1 1,-1 0,1-1,0 0,0 0,0 0,0-1,1 1,-1-1,1 0,-1 0,1 0,0-1,-1 0,1 0,1 0,239 1,-148-21,-76 9</inkml:trace>
  <inkml:trace contextRef="#ctx0" brushRef="#br0" timeOffset="1">1332 363,'-3'106,"-3"0,-6 0,-4-1,-4-1,-7 3,17 1,34-121,-15-3</inkml:trace>
  <inkml:trace contextRef="#ctx0" brushRef="#br0" timeOffset="2">1839 436,'-2'-3,"1"1,-1-1,0 0,-1 1,1 0,0-1,-1 1,1 0,-1 0,0 0,1 1,-1-1,0 1,0-1,0 1,0 0,-1 0,1 0,0 1,0-1,0 1,-1 0,1 0,0 0,-1 0,1 0,0 1,0-1,0 1,-1 0,1 0,0 0,0 0,0 1,0 0,1-1,-1 1,0 0,1 0,-2 1,0 0,-1 0,1 0,0 0,0 1,1-1,-1 1,1 0,0 0,0 0,0 0,0 1,1-1,-1 1,1-1,1 1,-1 0,1 0,-1 0,1 0,1 0,-1 0,1 0,0 0,0 1,0-1,1 0,0 0,0 0,0 0,0 0,1 0,0-1,0 1,1 2,108 138,-102-140,-1 0,0 0,0 1,0 0,-1 0,0 1,0 0,-1 0,0 1,0-1,-1 1,0 1,0-1,-1 1,0 0,0 0,-1 0,0 0,-1 1,0-1,-1 1,0-1,0 1,-1 0,0-1,0 1,-1 0,-1-1,0 1,0-1,-1 1,0-1,0 0,-1 0,0-1,-2 2,-2 0,-1-1,-1-1,1 1,-1-1,-1-1,0 0,0 0,0-1,0-1,-1 0,0 0,0-1,-1-1,1 0,-1-1,1 0,-7 0,-25-29,37 13</inkml:trace>
  <inkml:trace contextRef="#ctx0" brushRef="#br0" timeOffset="3">1767 436,'26'-33,"7"21,1 1,0 3,0 0,0 2,1 2,5 1,-7-1,201-5,-215 5,-4-1</inkml:trace>
  <inkml:trace contextRef="#ctx0" brushRef="#br0" timeOffset="4">2468 0,'-23'70,"46"291,-24-238,-5 1,-5-1,-27 115,20 9,17-242,-1-1,1 1,-1-1,0 1,-1-1,1 0,-1 0,1 0,-1 0,0-1,-1 1,1-1,-1 0,1 0,-1 0,0 0,0-1,0 1,-1-1,1 0,0 0,-1-1,0 1,1-1,-1 0,0 0,1-1,-1 1,0-1,0 0,1-1,-1 1,0-1,0 0,1 0,-4-1,-48 5,-582 40,-699 44,1186-86,150-2,1 0,-1 0,1 0,0 0,-1 0,1 0,0 0,-1-1,1 1,0 0,0 0,0 0,0 0,0-1,0 1,0 0,1 0,-1 0,0 0,1 0,-1 0,1-1,-1 1,1 0,-1 0,1 0,0 0,-1 1,1-1,0 0,0 0,0 0,0 1,0-1,0 0,0 1,0-1,0 1,0-1,0 1,0-1,0 1,0 0,0-1,0 1,1 0,-1 0,0 0,0 0,0 0,0 0,1 1,-1-1,0 0,21-14,-20 9,-1 0,0 1,0-1,0 0,-1 0,1 0,-1 0,0 0,-1 0,1 0,-1 0,0 0,0 0,-1 1,1-1,-1 0,0 1,-1-2,-4-17,-30-144,8-1,7-1,8-1,7-165,7 319,1 1,1-1,0 1,1-1,0 1,2 0,-1 0,2 0,0 1,5-9,-8 18,0 0,0 0,1 0,-1 1,1-1,0 1,1 0,-1 0,1 0,-1 1,1 0,0 0,0 0,0 0,1 1,-1 0,1 0,-1 0,1 1,0-1,0 2,-1-1,1 1,0-1,0 1,0 1,0-1,0 1,2 1,81 9,0-4,0-4,1-4,-1-4,54-10,114-5,1070-10,-1047 30,-260-4,-6-1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1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4">361 1,'-12'138,"-20"-6,-6-1,-14 22,-51 198,58-132,40-202,3-5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8T17:21:07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508 193,'4'7,"0"0,-1 0,0 0,0 1,-1-1,1 1,-2-1,1 1,-1 0,0 0,-1-1,0 1,0 0,-2 6,3 5,0 88,-5-1,-4 1,-14 56,-22 66,37-212,1-8</inkml:trace>
  <inkml:trace contextRef="#ctx0" brushRef="#br0" timeOffset="316.403">1 363,'76'-33,"415"-103,-17 16,-465 118</inkml:trace>
  <inkml:trace contextRef="#ctx0" brushRef="#br0" timeOffset="1227.926">1210 0,'-26'68,"1"302,18-114,-4-31,11-224,0 0,0 0,1-1,-1 1,0 0,1 0,-1-1,0 1,1 0,-1-1,1 1,-1 0,1-1,0 1,-1-1,1 1,0-1,-1 1,1-1,0 1,-1-1,1 0,0 1,0-1,-1 0,1 0,0 0,0 1,0-1,0 0,-1 0,1 0,0 0,0 0,0-1,-1 1,1 0,0 0,0 0,0-1,-1 1,1 0,0-1,-1 1,1-1,0 1,-1-1,1 1,0-1,-1 1,1-1,-1 0,1 1,-1-1,1 0,-1 1,0-1,1 0,-1 0,0 0,1 0,36-48,-35 45,1 0,17-28,1 1,1 0,2 2,1 1,1 1,10-7,-35 34,0-1,-1 0,1 1,0-1,0 1,-1-1,1 1,0 0,0-1,0 1,0 0,0-1,0 1,0 0,0 0,0 0,0 0,-1 0,1 0,0 0,0 0,0 0,0 0,0 1,0-1,0 0,0 1,0-1,-1 1,1-1,0 1,0-1,0 1,-1-1,1 1,0 0,-1-1,1 1,-1 0,1 0,-1 0,1-1,-1 1,1 0,-1 0,0 0,1 0,-1 0,0 0,0 0,0 0,0-1,0 1,0 0,0 0,0 0,0 0,0 0,0 0,-1 0,3 75,-3-66,-1 24,0-26,1 0,-1 0,2 1,-1-1,1 0,0 1,1-1,0 0,0 1,1-1,0 0,0 0,1 0,0 0,1 0,-1-1,1 0,1 1,1 1,8-4,-3-4</inkml:trace>
  <inkml:trace contextRef="#ctx0" brushRef="#br0" timeOffset="1564.108">1694 629,'-37'93,"25"70,12-158,0-1,1 1,-1 0,1-1,0 1,0-1,1 1,0-1,-1 1,1-1,1 0,-1 0,0 0,1 0,0 0,0-1,0 1,1-1,-1 0,1 0,-1 0,1 0,0-1,0 0,1 0,-1 0,0 0,1 0,-1-1,1 0,-1 0,3 0,-2-1,1 0,-1-1,0 0,0 0,0 0,0-1,0 1,0-1,0 0,0-1,-1 1,1-1,-1 0,0 0,0-1,0 1,0-1,-1 0,1 0,-1 0,0 0,0-1,0 1,-1-1,2-4,47-130,-48 127,17-85,-22 91</inkml:trace>
  <inkml:trace contextRef="#ctx0" brushRef="#br0" timeOffset="2140.583">2081 968,'1'0,"0"1,0-1,0 0,0 1,0-1,0 0,0 0,0 0,1 1,-1-1,0 0,0-1,0 1,0 0,0 0,0 0,0-1,0 1,0-1,0 1,0 0,0-1,0 0,0 1,0-1,0 0,0 1,0-1,-1 0,1 0,0 0,-1 0,1 0,0 1,-1-1,1 0,-1 0,0-1,1 1,-1 0,0 0,1 0,-1 0,0 0,0 0,0 0,0-1,46-114,45-74,-91 189,1 0,-1 0,0-1,1 1,-1 0,1 0,0 0,-1 0,1 0,0 0,0 0,0 1,-1-1,1 0,0 0,0 1,0-1,0 0,0 1,0-1,1 1,-1-1,0 1,0 0,0-1,0 1,0 0,1 0,-1 0,0 0,0 0,0 0,1 0,-1 0,0 1,0-1,0 0,0 1,0-1,1 1,-1-1,0 1,0-1,0 1,0 0,0 0,-1-1,1 1,0 0,0 0,0 0,-1 0,1 0,0 0,-1 0,1 0,-1 0,1 0,-1 0,0 1,0-1,1 0,-1 0,16 79,-15-57</inkml:trace>
  <inkml:trace contextRef="#ctx0" brushRef="#br0" timeOffset="2554.538">2541 653,'-3'0,"-1"0,1 0,0 0,0 0,0 0,0 1,0-1,0 1,0 0,0 0,0 0,0 0,0 0,0 1,1-1,-1 1,1 0,-1 0,1 0,-1 0,1 0,0 1,0-1,0 1,1-1,-1 1,0-1,1 1,0 0,-1 0,1 0,1 0,-1 0,0 0,1 0,-1 0,1 0,0 0,0 1,0-1,0 0,1 0,-1 0,1 0,0 0,0 0,0 0,0 0,1 0,-1-1,1 1,-1 0,2 0,31 24,-29-26,-1 1,1 0,-1 0,0 1,1-1,-1 1,0 0,-1 0,1 0,0 0,-1 1,0 0,0 0,0 0,0 0,-1 0,1 0,-1 0,0 1,-1 0,1-1,-1 1,0 0,0-1,0 1,0 0,-1 0,0 0,0 0,0 0,-1-1,0 1,0 0,0 0,0 0,-1-1,0 1,-2 3,1-3,-1 0,0 0,0 0,-1 0,0-1,0 0,0 0,0 0,0-1,-1 0,1 0,-1 0,0 0,0-1,0 0,0 0,-1-1,1 0,0 0,-1 0,1-1,0 0,-1 0,1-1,-1 0,-1 0,-14-5</inkml:trace>
  <inkml:trace contextRef="#ctx0" brushRef="#br0" timeOffset="4003.473">3073 677,'-6'-3,"1"1,-1 0,1 0,-1 0,0 1,0-1,1 1,-1 1,0-1,0 1,0 0,0 0,0 1,0 0,0 0,0 0,0 1,1 0,-1 0,1 0,-1 1,1 0,0 0,0 0,0 1,0-1,1 1,0 0,-1 1,1-1,1 1,-1-1,1 1,0 0,-3 5,-2 4,0 0,0 1,2 0,0 1,0-1,2 1,0 0,0 0,2 1,0-1,1 1,0-1,2 1,0-1,1 4,-1-16,0 0,1 0,-1 0,1 0,0-1,0 1,0-1,1 1,-1-1,1 0,0 0,0 0,0 0,0-1,0 1,1-1,-1 0,1 0,-1 0,1 0,0-1,0 1,0-1,0 0,0 0,0-1,0 1,0-1,0 0,0 0,0 0,0 0,0-1,0 0,0 0,0 0,0 0,0 0,0-1,0 0,-1 0,1 0,-1 0,1 0,-1-1,0 0,0 1,0-1,0 0,-1-1,1 1,-1 0,0-1,1-1,36-38,-2-3,-1-1,-3-2,-2-1,-2-1,10-30,-25 59,0-1,-2 0,-1-1,-1 0,-1-1,-1 0,-2 0,0-1,-1 0,-2 0,-1 0,-1 0,-1-1,-1 1,-1 0,-1 0,-5-16,6 37,0 1,0 0,0 0,-1 0,0 0,1 1,-1-1,0 1,-1-1,1 1,0 0,-1 0,0 0,0 1,0 0,0-1,0 1,0 1,0-1,-1 1,1-1,-1 1,1 0,-1 1,0-1,1 1,-1 0,1 0,-1 0,0 1,1 0,-1 0,1 0,-1 0,1 1,0-1,0 1,-1 0,1 1,0-1,1 1,-1 0,0-1,1 2,0-1,-2 2,-12 16,2 1,0 0,2 1,0 1,2 0,0 0,2 1,0 1,2 0,1 0,1 0,2 0,0 1,2 0,0-1,2 1,1 0,1-1,5 18,-5-28,0 0,1 0,1 0,0-1,1 1,1-1,0-1,1 1,0-1,1-1,3 2,-8-10,0 0,0 0,1-1,0 0,0 0,0 0,0-1,0 1,1-1,0-1,-1 1,1-1,0 0,1 0,-1-1,0 1,0-1,1-1,-1 1,0-1,1 0,-1-1,0 0,0 0,1 0,-1 0,0-1,0 0,4-2,24-13,-21 7</inkml:trace>
  <inkml:trace contextRef="#ctx0" brushRef="#br0" timeOffset="4472.06">3653 653,'-1'2,"0"-1,0 0,0 1,-1-1,1 0,-1 0,1 0,-1 0,1 0,-1 0,0-1,1 1,-1 0,0-1,1 1,-1-1,0 0,0 0,0 1,1-1,-1 0,0-1,0 1,0 0,1 0,-1-1,0 1,0-1,1 0,-1 1,0-1,1 0,-1 0,1 0,-1 0,1 0,0 0,-1 0,1-1,0 1,0 0,0-1,0 1,0-1,0 0,0 1,0-1,1 1,-1-1,1 0,-1 0,1 1,-1-1,1 0,0 0,0 0,0 1,0-1,0 0,1 0,-1 0,0 1,1-1,0 0,-1 1,1-1,0 0,0 0,-14 11,2 0,-1 0,1 2,1-1,0 1,0 0,1 1,0 0,1 1,1 0,0 0,1 0,0 1,1 0,0 0,2 1,-1-1,2 1,0 0,0-1,2 13,-1-25,1 0,0 0,0 0,0 0,1 0,-1 0,0 0,1-1,-1 1,1 0,0 0,-1 0,1 0,0-1,0 1,0 0,1-1,-1 1,0-1,0 1,1-1,-1 1,1-1,-1 0,1 0,0 0,0 0,-1 0,1 0,0-1,0 1,0 0,0-1,0 1,0-1,0 0,0 0,0 0,0 0,-1 0,1 0,0 0,0-1,0 1,0-1,1 0,82-43,83-174,-168 218,0 1,0-1,-1 1,1-1,0 1,0-1,0 0,0 1,0-1,0 1,1-1,-1 1,0-1,0 0,0 1,0-1,0 1,1-1,-1 0,0 1,0-1,1 0,-1 1,0-1,0 0,1 1,-1-1,0 0,1 0,-1 1,1-1,-1 0,0 0,1 0,-1 1,1-1,-1 0,0 0,1 0,-1 0,1 0,-1 0,1 0,-1 0,0 0,1 0,-1 0,1 0,-1 0,1-1,-1 1,0 0,1 0,-1 0,0 0,1-1,-1 1,-6 55,5-46,-5 27,3-27,0 1,0-1,1 1,1-1,-1 1,2 0,-1-1,1 1,1 0,0 0,0-1,1 1,0 0,0-1,1 0,1 1,0-1,0-1,0 1,1 0,6 6,-7-13,1-1,0 1,0-1,0 0,-1-1,1 1,0-1,0 0,0 0,0 0,0-1,0 0,0 0,0 0,0 0,0-1,-1 0,1 0,-1 0,1-1,-1 1,0-1,0 0,0 0,0-1,-1 1,1-1,-1 1,0-1,0 0,0-1,-1 1,2-4,8-12</inkml:trace>
  <inkml:trace contextRef="#ctx0" brushRef="#br0" timeOffset="5124.255">4112 629,'-52'70,"46"-61,0 0,1 1,0-1,1 1,0 1,0-1,1 0,1 1,0 0,0 0,1-1,0 1,1 0,0 0,1 0,0 0,0 0,2-1,-1 1,1 0,1-1,0 2,-2-10,-1 0,1 0,0-1,-1 1,1 0,0-1,0 1,0-1,0 0,0 0,0 0,0 0,0 0,1 0,-1 0,0-1,1 1,-1-1,0 0,1 0,-1 1,1-2,-1 1,0 0,1 0,-1-1,0 1,1-1,-1 0,0 0,0 0,0 0,0 0,1 0,-1 0,-1-1,1 1,0-1,0 1,0-2,69-71,66-187,-130 245,21-41,-19 42,-8 25,-11 56,3 1,2 1,4-1,3 1,2-1,4 0,14 61,-17-102,-1 1,-1-1,-2 1,0 0,-2 0,-1-1,-2 1,0-1,-1 0,-2 0,-1 0,-1-1,-1 0,-1-1,-1 0,-1 0,-1-2,-1 0,-10 10,11-12,10-13,0-1,-1 1,0-1,0 0,0 0,0-1,-1 1,0-1,0 0,0-1,-1 0,0 0,0 0,0 0,0-1,-2 0,7-4,-1-1,1 1,0-1,0 1,0-1,0 0,0 0,1 1,-1-2,0 1,1 0,-1 0,1 0,0-1,0 1,0 0,0-1,0 1,1-1,-1 1,1-1,-1 0,1 1,0-1,0 1,0-1,0 0,1 1,-1-1,1 1,0-1,-1 1,1-1,0 1,0-1,1 1,-1 0,0 0,1-1,20-57,2 0,2 1,4 2,1 1,4 1,31-38,-47 68,1 0,1 1,1 2,1 0,2 1,0 2,0 0,2 2,0 0,1 2,1 2,15-6,19 19,-47 8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4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1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4">361 1,'-12'138,"-20"-6,-6-1,-14 22,-51 198,58-132,40-202,3-5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4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451 150,'0'787,"0"-787</inkml:trace>
  <inkml:trace contextRef="#ctx0" brushRef="#br0" timeOffset="351.794">0 658,'38'-5,"37"-6,11-1,-5 1,-12 3,-12-3,-11 1,-9 3,-5 1,-5 3,0 1,-6 1</inkml:trace>
  <inkml:trace contextRef="#ctx0" brushRef="#br0" timeOffset="1147.5">903 93,'-5'4,"1"1,1-1,-1 0,1 1,-1 0,1 0,0 0,1 0,0 0,-1 1,2-1,-1 1,1-1,-1 1,1 5,0-6,-6 38,2 1,2-1,2 1,2 0,1-1,3 1,3 8,9 152,-18-146,-1-39,1 0,1 0,1 0,1 0,0 0,1-1,3 6,-6-23,0-1,0 1,0-1,0 1,1-1,-1 1,0-1,0 1,0-1,1 1,-1-1,0 1,1-1,-1 1,0-1,1 0,-1 1,1-1,-1 1,1-1,-1 0,1 0,-1 1,1-1,-1 0,1 0,-1 0,1 1,-1-1,1 0,-1 0,1 0,-1 0,1 0,0 0,-1 0,1 0,-1 0,1-1,-1 1,1 0,-1 0,1 0,-1-1,1 1,-1 0,1 0,-1-1,1 1,-1 0,0-1,1 1,-1-1,1 1,-1 0,0-1,0 1,1-1,-1 1,0-1,0 1,1-1,-1 1,0-1,24-40,-21 35,16-28,2 0,2 1,1 2,1 0,2 1,4-1,-31 29,1 1,0-1,0 1,0 0,0-1,0 1,0 0,1-1,-1 1,0 0,1 0,-1 0,1 0,-1 0,1 0,-1 1,1-1,0 1,-1-1,1 1,0-1,-1 1,1 0,0 0,0 0,-1 0,1 0,0 0,0 0,-1 0,1 1,0-1,-1 1,1-1,0 1,-1 0,1 0,-1 0,1 0,-1 0,1 0,-1 0,0 0,0 0,0 1,1-1,-1 0,0 1,0-1,0 2,12 157,-12-158,-1-1,1 1,0 0,0 0,0-1,0 1,0 0,0-1,0 1,1-1,-1 1,1-1,-1 0,1 0,-1 1,1-1,0 0,0-1,-1 1,1 0,0 0,0-1,0 1,0-1,0 1,0-1,0 0,0 0,0 0,1 0,17-3</inkml:trace>
  <inkml:trace contextRef="#ctx0" brushRef="#br0" timeOffset="4986.941">1523 602,'-7'12,"-1"-2,0 1,1 0,0 1,1-1,1 1,-1 0,2 1,0-1,0 1,0 7,4-19,0 1,-1 0,1 0,0-1,0 1,0 0,0 0,1 0,-1-1,0 1,1 0,-1 0,1-1,0 1,-1 0,1-1,0 1,0-1,0 1,0-1,0 1,0-1,1 0,-1 0,0 1,1-1,-1 0,1 0,-1 0,1-1,0 1,-1 0,1-1,0 1,-1-1,1 1,0-1,0 0,0 1,-1-1,1 0,1 0,74-18,89-83,-165 100,1 1,-1-1,0 1,1-1,-1 1,1 0,-1 0,1-1,0 1,-1 0,1 0,-1 1,1-1,-1 0,1 0,-1 1,1-1,-1 1,0-1,1 1,-1 0,0-1,1 1,-1 0,0 0,0 0,0 0,1 0,-1 0,0 0,0 1,-1-1,1 0,0 0,0 1,-1-1,1 1,-1-1,1 0,-1 1,1-1,-1 1,0-1,0 1,0-1,0 1,10 18,-8-16,1 0,-1-1,1 1,0-1,1 0,-1 1,0-1,1-1,0 1,0 0,0-1,0 0,0 0,0 0,0-1,1 1,-1-1,1 0,-1 0,1-1,-1 1,1-1,-1 0,1 0,-1 0,1-1,-1 0,1 0,-1 0,1 0,-1-1,0 0,0 1,0-1,3-2,14-9,0-1,0 0,-1-2,-1 0,0-1,-2-1,0-1,-1 0,-1-2,0 1,-2-2,1-2,11-16,-2-2,-2 0,-1-1,-3 0,-1-2,-2 0,-3-1,-1 0,0-15,-9 54,0 2,0 1,-1-1,1 0,-1 1,0-1,0 1,0-1,-1 0,0 1,1-1,-2 1,1-1,0 1,-1 0,-2-4,3 8,0 0,-1 0,1 0,0 0,-1 0,1 0,0 1,-1-1,1 0,0 1,0 0,0-1,-1 1,1-1,0 1,0 0,0 0,0 0,0 0,0 0,0 0,0 0,1 0,-1 0,0 0,1 0,-1 0,1 1,-1-1,1 0,-1 0,1 1,0-1,0 0,-1 2,-10 30,0 1,2 0,2 1,1 0,1 12,-1-3,0-2,2-1,2 1,1 0,3-1,1 1,5 17,6 86,2-112,-19-52,-1 5</inkml:trace>
  <inkml:trace contextRef="#ctx0" brushRef="#br0" timeOffset="5203.52">1919 292,'43'-5,"44"-2,15 1,1 1,-12 2,-13 0,-14 2,-13 1,-11 0,-13 0</inkml:trace>
  <inkml:trace contextRef="#ctx0" brushRef="#br0" timeOffset="5802.16">1806 658,'-5'-19,"-6"-12,-6 1,-5 4,-4 7,-2 7,-1 5,0 9,-1 9,1 2,5 4,1 0,6 0,5-1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0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0,'17'333,"6"36,-17-307,-5-41,1 0,1 0,1-1,0 1,2-1,0 0,6 13,-11-32,-1 0,1 0,-1 0,1 0,-1 0,1 0,0-1,-1 1,1 0,0 0,0-1,-1 1,1 0,0-1,0 1,0-1,0 1,0-1,0 1,0-1,0 0,0 1,0-1,0 0,0 0,0 0,0 0,0 0,1 0,-1 0,0 0,0 0,0 0,0-1,0 1,0 0,0-1,0 1,0-1,0 1,0-1,0 0,-1 1,1-1,0 0,0 1,-1-1,1 0,0 0,41-50,-33 39,50-72,65-74,-68 121,-54 36,0 0,-1 0,1 1,-1-1,1 1,0 0,-1-1,1 1,0 0,-1 0,1 0,0 0,-1 0,1 0,0 1,-1-1,1 1,0-1,-1 1,1-1,-1 1,1 0,-1 0,1 0,-1 0,0 0,1 0,-1 0,0 0,0 0,0 1,0-1,0 0,0 1,0-1,0 1,0 0,3 12,-1 0,0-1,-1 1,0 0,-1 0,-1 0,0 1,-1-1,-2 10,0 21,2-31,0-11,0 0,1 1,-1 0,1-1,-1 1,1-1,0 1,0 0,1-1,-1 1,1-1,0 1,0-1,0 1,0-1,0 0,1 1,0-1,-1 0,1 0,0 0,1 0,-1-1,0 1,1 0,0-1,-1 0,10-1</inkml:trace>
  <inkml:trace contextRef="#ctx0" brushRef="#br0" timeOffset="438.424">988 537,'-32'13,"1"1,0 1,1 2,1 1,1 2,0 0,-14 16,39-34,1-1,0 1,0-1,0 1,0 0,0 0,0 0,0 0,1 0,-1 0,1 1,-1-1,1 0,0 1,0-1,0 1,0-1,1 1,-1 0,1-1,-1 1,1 0,0-1,0 1,0 0,1-1,-1 1,1 0,-1-1,1 1,0 0,0-1,0 1,0-1,0 0,1 1,-1-1,1 0,-1 0,1 0,0 0,0 0,0 0,0 0,0-1,0 1,1-1,-1 0,0 1,1-1,-1 0,1 0,-1-1,1 1,0 0,11-2,-1-1,0 0,1 0,-1-1,0-1,0 0,-1-1,1-1,-1 0,0 0,-1-1,1-1,-1 0,-1 0,0-1,0 0,4-6,18-11,85-62,-116 87,1 0,-1 0,0 0,1 0,-1 0,0 1,1-1,-1 1,1-1,-1 1,1-1,0 1,-1 0,1 0,-1 0,1-1,0 2,-1-1,1 0,-1 0,1 0,-1 1,1-1,-1 1,1-1,-1 1,1 0,-1 0,1-1,-1 1,0 0,0 0,1 0,-1 1,0-1,0 0,0 0,0 0,0 1,-1-1,1 1,0-1,-1 0,1 1,-1-1,1 1,-1 0,1-1,-1 1,0-1,0 1,0-1,0 1,0 0,0 0,3 46,-5-44,2 1,-1 0,1-1,-1 1,1 0,1-1,-1 1,1 0,-1-1,1 1,1 0,-1-1,1 1,-1-1,1 0,1 0,-1 1,0-1,1-1,0 1,0 0,0-1,1 1,-1-1,1 0,-1 0,1-1,0 1,4 1,11 1</inkml:trace>
  <inkml:trace contextRef="#ctx0" brushRef="#br0" timeOffset="918.671">1496 396,'1'0,"1"1,-1-1,1 1,-1-1,0 1,0 0,1 0,-1-1,0 1,0 0,0 0,0 0,0 0,0 0,0 0,0 1,0-1,0 0,-1 0,1 1,-1-1,1 0,-1 1,1-1,-1 1,0-1,1 0,-1 1,0-1,0 1,0-1,0 1,0-1,-1 1,1-1,0 0,-1 1,1-1,-1 1,1-1,-1 0,0 0,1 1,-1-1,0 0,0 0,0 0,0 0,0 0,0 0,0 0,0 0,-1 0,1 0,0-1,0 1,-1-1,1 1,-1-1,1 1,-24 15,19-13,1 0,-1 0,1 0,0 1,0 0,0 0,0 0,1 1,0 0,0 0,0 0,1 0,-2 2,6-5,0 0,0 1,-1-1,2 0,-1 0,0 0,0 0,1 0,-1 0,1 0,-1 0,1-1,0 1,0-1,0 1,0-1,0 0,0 1,0-1,0 0,0 0,0-1,1 1,-1 0,0-1,1 1,-1-1,3 0,-3 1,38 8,-34-8,1-1,0 1,0 0,-1 1,1-1,-1 1,1 1,-1-1,0 1,0 0,0 1,0-1,-1 1,1 0,-1 1,0-1,0 1,-1 0,1 0,-1 1,2 2,-7-2,1-1,-1 0,0 0,-1 0,1 0,-1 0,0 0,0 0,0 0,-1-1,0 1,0-1,0 0,0 0,-1 0,1 0,-1-1,0 1,0-1,0 0,-1 0,1 0,-1-1,0 1,1-1,-1 0,-4 0,-2 3,0-1,0 0,-1-1,1-1,-1 1,0-2,0 0,1 0,-1-1,0 0,-13-1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1,'-25'0,"0"1,1 1,-1 1,1 1,0 1,0 2,1 0,0 1,0 2,1 0,0 1,0 2,-16 12,32-20,0 0,1 0,0 1,1 0,-1 0,1 0,0 0,0 0,1 1,0 0,0 0,1-1,-1 2,2-1,-1 0,1 0,0 1,0-1,1 0,0 1,0-1,1 0,0 1,0-1,1 0,0 0,0 0,1 0,0 0,0 0,0-1,1 1,1 0,-2-3,0-1,0 0,1 0,-1 0,1 0,0 0,0-1,0 1,0-1,0 0,1-1,-1 1,0-1,1 0,-1 0,1 0,-1 0,1-1,0 0,-1 0,1 0,0 0,-1-1,1 0,-1 0,1 0,-1-1,0 1,4-3,116-73,66-149,-189 226,-1-1,1 0,0 0,-1 1,1-1,-1 0,1 1,0-1,0 0,-1 1,1-1,0 1,0 0,0-1,-1 1,1-1,0 1,0 0,0 0,0 0,0-1,0 1,0 0,0 0,0 0,0 0,-1 1,1-1,0 0,0 0,0 1,0-1,0 0,0 1,-1-1,1 0,0 1,0 0,0-1,-1 1,1-1,0 1,-1 0,1-1,-1 1,1 0,-1 0,1 0,-1-1,1 1,-1 0,0 0,1 0,21 57,-19-46,0-3,1-1,-1 0,1 0,1 0,-1 0,1-1,1 0,-1 0,1 0,0-1,1 1,0-2,0 1,0-1,0 0,1 0,0-1,0 0,2 0,14 6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53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1 396,'26'112,"4"-2,21 44,-47-143,-4-10,-1 1,1-1,0 1,0 0,0-1,0 1,0-1,0 1,0 0,1-1,-1 1,0-1,1 1,0-1,-1 1,1-1,0 0,-1 1,1-1,0 0,0 1,0-1,0 0,1 0,-1 0,0 0,0 0,1 0,-1 0,0 0,1-1,-1 1,1 0,-1-1,1 1,-1-1,1 0,0 0,-1 1,1-1,-1 0,1 0,0 0,-1-1,1 1,-1 0,1 0,-1-1,1 1,-1-1,1 0,-1 1,2-2,101-163,40-66,-129 213</inkml:trace>
  <inkml:trace contextRef="#ctx0" brushRef="#br0" timeOffset="7698.769">678 706,'3'0,"170"-17,-167 15,-1 0,1 0,-1 0,1 0,-1-1,0 0,0 0,0 0,-1-1,1 0,-1 1,1-2,-1 1,-1 0,1-1,-1 0,1 0,-1 0,-1 0,1 0,-1-1,0 1,0-1,0 1,-1-1,0 0,0 0,-1 0,0 1,-1 1,-1-1,1 1,-1-1,1 1,-1 0,0 0,-1 0,1 0,-1 0,0 0,0 1,0-1,0 1,-1 0,1 0,-1 0,0 0,0 1,0-1,0 1,0 0,0 0,-1 1,1-1,-1 1,1 0,-1 0,0 0,1 1,-1 0,0 0,1 0,-1 0,1 1,-1 0,0 0,1 0,-1 0,1 1,0 0,-1 0,1 0,-2 2,-2 1,1 0,0 0,1 1,-1 0,1 1,0 0,1-1,0 2,0-1,0 1,1-1,0 1,0 1,1-1,0 0,1 1,0-1,0 1,1 0,0 0,0 0,1 0,0-1,1 1,0 0,0 0,1 0,0-1,1 1,0-1,0 0,1 0,0 0,0 0,0 0,1-1,1 0,-1 0,1 0,1 0,1-2,0 1,1-2,-1 1,1-1,0 0,0-1,1 0,-1-1,1 0,-1 0,1-1,0 0,-1-1,1 0,0 0,0-1,-1 0,1-1,-1 0,1-1,-1 0,0 0,3-2,15-7,-1 0,-1-1,0-2,-1-1,0-1,-2 0,9-10,8-8,-2-2,-2-1,-1-2,-2-2,-2-1,-2-1,6-14,-28 48,-1 0,1 0,-2-1,0 0,0 0,0 0,-2 0,1 0,-2-1,1 1,-1-1,-1 1,0-1,-1 0,0 1,-1-1,0 1,-1 0,0 0,-1 0,0 0,-1 0,0 1,-1-2,3 9,1 1,0 0,-1 0,0-1,0 2,1-1,-1 0,0 0,0 1,-1 0,1 0,0 0,0 0,-1 0,1 0,0 1,-1 0,1 0,-1 0,1 0,0 0,-1 0,1 1,0 0,-1 0,1 0,0 0,0 0,0 1,0-1,0 1,0 0,0 0,-5 3,0 1,1 1,-1-1,2 1,-1 0,1 1,0-1,0 1,1 0,0 1,0 1,-4 11,1 1,1 1,0-1,2 1,1 0,1 0,1 1,1-1,1 0,1 1,3 13,-1-11,2 0,1 0,1-1,1 0,1 0,1-1,1 0,2 0,4 5,-16-27,0 1,1 0,-1-1,0 0,1 1,0-1,-1 0,1 0,0 1,0-2,0 1,1 0,-1 0,0-1,1 1,-1-1,1 1,-1-1,1 0,-1 0,1-1,0 1,0 0,0-1,-1 0,1 1,0-1,0 0,0-1,-1 1,1 0,0-1,0 1,0-1,-1 0,1 0,-1 0,1-1,-1 1,1 0,-1-1,1 0,-1 1,0-1,0 0,0 0,0 0,0-1,11-13</inkml:trace>
  <inkml:trace contextRef="#ctx0" brushRef="#br0" timeOffset="8048.603">1666 480,'-20'117,"20"-112,0 0,0 0,0 0,1 0,-1 0,1-1,0 1,1 0,-1 0,1-1,0 1,0-1,0 0,1 1,-1-1,1 0,0 0,0-1,1 1,-1-1,1 1,3 1,-3-3,-1 0,1-1,0 1,0-1,0 0,0 0,0-1,0 1,0-1,0 0,0 0,1 0,-1-1,0 1,0-1,0 0,0 0,0-1,-1 1,1-1,0 1,-1-1,1-1,-1 1,1 0,-1-1,0 0,78-83,-43-13,-38 96,0 1,0-1,0 0,0 0,0 0,0 0,-1 0,1 0,-1 1,0-1,0 0,0 0,0 1,-1-1,1 1,-1-1,1 1,-1-1,0 1,0 0,0 0,0 0,0 0,-1 0,1 1,0-1,-1 1,1-1,-1 1,0 0,0 0,1 0,-1 0,-2 0,-3-1,0 1,0 0,0 0,0 0,0 1,0 0,0 1,0 0,0 0,1 1,-1 0,0 0,1 1,-1 0,1 0,0 0,0 1,0 0,0 1,1 0,-6 5,-6 5,1-3</inkml:trace>
  <inkml:trace contextRef="#ctx0" brushRef="#br0" timeOffset="8431.284">2371 396,'-40'11,"4"-2,0 1,1 2,0 2,1 1,-28 17,58-30,0 0,1-1,0 2,-1-1,1 0,0 1,0-1,0 1,0 0,1 0,-1 0,1 0,0 0,0 1,0-1,0 1,1 0,-1-1,1 1,0 0,0 0,0 0,1 0,-1-1,1 1,0 0,0 0,0 0,1 0,-1 0,1 0,0 0,0 0,0-1,1 1,0 0,-1-1,1 1,0-1,1 0,-1 1,2 1,4 2,0-1,0 1,1-1,0-1,0 1,0-2,0 1,1-1,0-1,0 0,0 0,0-1,1 0,-1 0,0-2,1 1,-1-1,1-1,-1 0,1 0,-1-1,0 0,0-1,1 0,7-4</inkml:trace>
  <inkml:trace contextRef="#ctx0" brushRef="#br0" timeOffset="8648.736">2568 480,'-9'34,"-4"15,1 0</inkml:trace>
  <inkml:trace contextRef="#ctx0" brushRef="#br0" timeOffset="8801.083">2568 255,'0'0</inkml:trace>
  <inkml:trace contextRef="#ctx0" brushRef="#br0" timeOffset="9132.173">2935 1,'9'31,"-2"0,-2 1,0 0,-2 0,-2 0,-2 31,-27 176,-1-6,28-222</inkml:trace>
  <inkml:trace contextRef="#ctx0" brushRef="#br0" timeOffset="9805.737">2738 452,'62'7,"0"-3,1-3,-1-2,1-3,54-12,-116 16,0-1,-1 1,1-1,0 1,0 0,-1-1,1 1,0 0,0-1,0 1,-1 0,1 0,0 0,0 0,0 0,-1 0,1 0,0 0,0 0,0 0,0 1,-1-1,1 0,0 0,0 1,-1-1,1 1,0-1,-1 0,1 1,0-1,-1 1,1 0,-1-1,1 1,-1-1,1 1,-1 0,1 0,-1-1,1 1,-1 0,0 0,0-1,1 1,-1 0,0 0,0 0,0-1,0 1,0 0,0 0,0 0,0-1,0 1,0 0,-1 0,-23 50,15-34,-12 56,20-72,1 1,0-1,0 1,0-1,0 1,0-1,0 1,0-1,0 1,0-1,1 1,-1-1,1 1,-1-1,1 0,0 1,-1-1,1 0,0 0,0 1,0-1,0 0,0 0,0 0,0 0,0 0,0 0,1 0,-1-1,0 1,1 0,-1-1,0 1,1-1,-1 1,1-1,-1 1,1-1,-1 0,1 0,-1 0,0 0,1 0,-1 0,1-1,-1 1,2-1,8-2,0-2,0 1,0-1,-1-1,0 0,0-1,-1 0,1 0,-1-1,-1 0,0 0,5-8,0 4,26-29,-19 19,1 1,1 0,1 2,0 1,1 0,3 1,-26 16,1 0,-1 0,0 0,0 0,1 1,-1-1,1 0,-1 1,0-1,1 1,-1 0,1-1,-1 1,1 0,-1 0,1 0,-1 0,1 0,-1 0,1 1,-1-1,1 0,-1 1,1-1,-1 1,0-1,1 1,-1 0,0 0,1-1,-1 1,0 0,0 0,0 0,0 0,0 1,0-1,0 0,0 0,0 1,-1-1,1 0,0 1,-1-1,1 0,-1 1,0-1,1 1,-1-1,0 1,0 0,-1 210,0 351,2-541,-2 1,0 0,-1-1,-2 0,0 1,-1-1,-1-1,-1 1,-1-1,-1 0,-1-1,-12 19,-57 27,78-65,0 0,0-1,0 1,0-1,0 0,0 1,0-1,0 0,0 1,0-1,0 0,0 0,0 0,0 0,0 0,-1 0,1 0,0-1,0 1,0 0,0-1,0 1,0 0,0-1,0 1,0-1,0 0,0 1,1-1,-1 0,0 1,0-1,0 0,1 0,-1 0,1 0,-1 0,0 0,1 0,0 0,-1 0,1 0,-1 0,1 0,0 0,0 0,0 0,0-1,-5-59,5 55,4-31,2 0,1 1,3-1,0 2,2-1,2 1,1 1,16-24,-29 53,89-151,-68 125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10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1 193,'138'-25,"7"10,-99 7,-1 3,1 1,0 3,14 2,-81-18,14 14,0 0,0 0,0 0,0-1,1 0,-1 0,1-1,0 0,1 0,-1 0,1-1,0 0,0 0,1 0,-1-1,1 1,1-1,-2-4,0-9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08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1 156,'1'-1,"1"0,0 1,0-1,0 1,0-1,0 1,0 0,0-1,1 1,-1 0,0 0,0 0,0 1,0-1,0 1,0-1,0 1,0-1,0 1,0 0,-1 0,1 0,0 0,0 0,-1 1,1-1,-1 0,1 1,-1-1,1 1,-1-1,0 1,0 0,0 0,0 0,0-1,0 2,30 77,-30-76,54 199,-14-8,-41-195,0 1,-1 0,1-1,0 1,0 0,0-1,0 1,0 0,0-1,0 1,0 0,0-1,0 1,1 0,-1-1,0 1,0 0,1-1,-1 1,0-1,1 1,-1 0,0-1,1 1,-1-1,1 1,-1-1,1 0,-1 1,1-1,-1 1,1-1,0 0,-1 1,1-1,0 0,-1 0,1 0,0 1,-1-1,1 0,0 0,-1 0,1 0,0 0,-1 0,1 0,0 0,-1-1,1 1,0 0,-1 0,1 0,-1-1,1 1,0 0,-1-1,1 1,-1-1,1 1,-1 0,1-1,-1 1,1-1,-1 1,1-1,21-43,57-209,-62 193,3 0,2 2,3 0,28-46,-39 81,0 5</inkml:trace>
  <inkml:trace contextRef="#ctx0" brushRef="#br0" timeOffset="731.05">565 523,'-170'285,"241"-393,-42 63,2 2,2 2,2 1,17-15,-51 53,0 0,0 0,0 1,0-1,1 0,-1 1,1-1,-1 1,1-1,-1 1,1 0,0-1,0 1,0 0,-1 0,1 0,0 1,0-1,0 0,0 1,1-1,-1 1,0 0,0 0,0 0,0 0,0 0,0 0,0 0,1 1,-1-1,0 1,0-1,0 1,0 0,0 0,-1 0,1 0,0 0,0 0,-1 1,1-1,0 0,-1 1,1 0,0 1,10 134,6-21,-16-91</inkml:trace>
  <inkml:trace contextRef="#ctx0" brushRef="#br0" timeOffset="1000.033">481 692,'33'0,"21"0,6 0,-7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8:59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18,'-2'10,"16"-7,43-29,-58 26,1 0,0 0,0 0,0-1,-1 1,1 0,0 0,0 0,0 0,-1 0,1 0,0 0,0 0,0 0,0-1,-1 1,1 0,0 0,0 0,0 0,0-1,0 1,0 0,0 0,-1 0,1 0,0-1,0 1,0 0,-25 9,-11 17,36-26,-1 0,0 1,1-1,-1 1,1-1,-1 1,0-1,1 1,-1-1,1 1,0-1,-1 1,1-1,-1 1,1 0,0-1,-1 1,1 0,0-1,0 1,0 0,0 0,-1-1,1 1,0 0,0 0,0-1,1 1,-1 0,0-1,0 1,0 0,0 0,1-1,-1 1,0 0,1-1,-1 1,0-1,1 1,-1 0,1-1,-1 1,1-1,-1 1,1-1,-1 1,1-1,0 0,-1 1,1-1,0 0,-1 1,1-1,0 0,0 0,4 2,1 0,-1-1,1 0,0-1,0 1,-1-1,1 0,0 0,0-1,-1 0,1 0,0 0,-1-1,1 0,-1 0,4-2,17-8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127 144,'39'-3,"0"-2,-1-1,1-2,-2-1,1-3,12-5,127-57,-176 74,-1-1,1 0,0 0,0 1,-1-1,1 0,0 1,0-1,0 1,0-1,-1 1,1-1,0 1,0 0,0 0,0-1,0 1,0 0,0 0,0 0,0 0,0 0,0 0,0 0,0 0,0 0,0 1,0-1,0 0,0 1,0-1,0 0,0 1,0-1,-1 1,1 0,0-1,0 1,-1 0,1-1,0 1,-1 0,1 0,0 0,-1-1,1 1,-1 0,0 0,1 0,-1 0,0 0,1 0,-1 0,0 0,0 0,0 0,-29 155,9-80,-20 333,33-341,4 0,2 0,3-1,9 44,1 25,-12-135,0-1,0 1,0-1,-1 1,1-1,0 1,0-1,0 1,-1-1,1 0,0 1,0-1,-1 1,1-1,0 0,-1 1,1-1,-1 0,1 0,0 1,-1-1,1 0,-1 0,1 0,-1 1,1-1,-1 0,1 0,0 0,-1 0,1 0,-1 0,1 0,-1 0,1 0,-1 0,1 0,-1 0,1 0,-1 0,1-1,-1 1,1 0,0 0,-1-1,1 1,-1 0,1 0,0-1,-1 1,1 0,0-1,-1 1,1 0,0-1,-1 1,1-1,0 1,0-1,0 1,-1-1,-24-26,24 25,-54-78,49 68,1 1,-2 0,1 0,-1 1,-1 0,0 0,0 0,-1 1,0 1,-1-1,0 2,0-1,-1 1,0 1,0 0,0 0,-1 1,0 1,0 0,0 1,-1 0,-8 0,0 1,-1 2,1 0,0 1,0 1,0 1,0 1,-7 3,26-7,0 0,1 0,-1 0,0 0,1 0,-1 0,1 0,-1 1,1-1,-1 1,0-1,1 1,0 0,-1 0,1 0,-1-1,1 1,0 0,0 1,-1-1,1 0,0 0,0 0,0 1,0-1,1 0,-1 1,0-1,0 1,1-1,-1 1,1-1,0 1,-1 0,1-1,0 1,0-1,0 1,0 0,0-1,0 1,0 0,1-1,-1 1,1-1,-1 1,1-1,-1 1,1-1,0 1,0-1,0 0,0 1,0-1,0 0,0 0,1 1,15 5</inkml:trace>
  <inkml:trace contextRef="#ctx0" brushRef="#br0" timeOffset="383.419">326 539,'510'-105,"-424"85,-86 20,1 0,-1-1,1 1,-1 0,1 0,-1 0,1 0,-1 0,1 0,-1 0,1 0,-1 0,1 0,-1 0,1 0,-1 0,1 0,-1 0,1 0,-1 1,0-1,1 0,-1 0,1 1,-1-1,1 0,-1 0,0 1,1-1,-1 0,0 1,1-1,-1 1,0-1,0 0,1 1,-1-1,0 1,0-1,0 1,0-1,1 1,-1-1,0 1,0-1,0 1,0-1,0 1,0-1,0 1,0-1,0 1,-1-1,1 1,0-1,0 1,0-1,-1 0,1 1,-22 30,15-22,-17 23,12-17,0-1,1 1,0 1,2 0,0 0,0 1,2 0,0 1,1 0,1 0,-2 9,7-23,-1-1,1 0,0 0,0 0,0 0,1 0,-1 0,1 0,0 1,-1-1,1 0,1-1,-1 1,0 0,1 0,-1 0,1-1,0 1,0-1,0 1,0-1,0 0,1 0,-1 0,1 0,-1 0,1-1,0 1,0-1,-1 0,1 0,0 0,2 1,16 2</inkml:trace>
  <inkml:trace contextRef="#ctx0" brushRef="#br0" timeOffset="702.039">1228 764,'-10'12,"0"1,1-1,0 2,1-1,1 1,0 0,0 1,2-1,0 1,1 1,0-1,1 0,1 1,0 0,1 3,1-17,1 0,-1 0,1 0,-1 0,1-1,0 1,-1 0,1 0,0 0,0-1,1 1,-1 0,0-1,0 1,1-1,-1 0,1 1,-1-1,1 0,0 0,-1 0,1 0,0 0,0 0,0-1,0 1,0 0,-1-1,1 0,0 1,0-1,0 0,0 0,0 0,0 0,0-1,0 1,0 0,0-1,0 1,0-1,1 0,77-39,-70 33,0-1,-1 0,0 0,-1 0,0-1,0-1,-1 1,0-1,-1 0,0-1,0 0,-1 0,0 0,-1 0,-1-1,0 1,0-1,-1 0,-1 0,0 0,0 0,-1 0,-1 0,0 0,-1 0,0-2,0 9,1 0,-1 1,0-1,-1 1,1-1,-1 1,1 0,-1 0,0 0,-1 1,1-1,-1 1,0-1,1 1,-1 0,-1 1,1-1,0 1,-1-1,1 2,-1-1,0 0,1 1,-1 0,0 0,0 0,0 0,0 1,0 0,0 0,0 1,0-1,0 1,0 0,1 0,-1 1,0-1,0 1,1 0,-1 0,1 1,-1 0,-12 9,2-1</inkml:trace>
  <inkml:trace contextRef="#ctx0" brushRef="#br0" timeOffset="996.958">1624 1018,'-4'-5,"1"-1,0 1,1-1,-1 0,1 0,0 0,0-1,1 1,0 0,0-1,1 1,-1 0,1-1,1 1,-1-1,1 1,1-1,2-14,1 1,2-1,0 1,1 1,0 0,2 0,1 0,0 2,1-1,1 1,0 1,1 0,1 1,1 1,9-7,-23 19,0-1,1 1,-1 0,1 0,0 0,-1 0,1 1,0-1,0 1,0 0,0-1,1 2,-1-1,0 0,0 0,0 1,1 0,-1 0,0 0,1 0,-1 0,0 1,3 0,6 6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3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368 266,'0'-22,"0"12,0 22,-11 178,-8 47,-8-47,16-138,-1 56,17-95,1-7</inkml:trace>
  <inkml:trace contextRef="#ctx0" brushRef="#br0" timeOffset="269.561">1 661,'43'-5,"29"-6,11-6,-3-1,-10 4,-9-1,-8 2,-9 3,-8 4,-4-3,-4 1,0 1,-2-2,-4 0</inkml:trace>
  <inkml:trace contextRef="#ctx0" brushRef="#br0" timeOffset="897.2">875 125,'-58'690,"60"-568,0-121,0 0,0-1,0 0,0 1,0-1,0 0,-1 0,1 0,0 0,0 0,0-1,0 1,0 0,0-1,0 0,0 1,0-1,-1 0,1 0,0 0,-1 0,1 0,-1-1,1 1,-1 0,1-1,-1 1,0-1,0 1,0-1,0 0,0 1,0-2,3 0,144-113,-34 50,-113 66,0-1,0 1,0-1,1 1,-1-1,0 1,0 0,1 0,-1 0,0 0,0 0,1 0,-1 0,0 0,0 0,0 0,1 1,-1-1,0 0,0 1,0-1,0 1,1 0,-1-1,0 1,0 0,0 0,0-1,-1 1,1 0,0 0,0 0,0 0,-1 0,1 0,-1 0,1 0,-1 1,1-1,-1 0,1 0,-1 0,0 1,0-1,0 0,1 0,-1 1,-1-1,1 0,0 1,-10 64,1-42,7-23,1 0,0 0,0 0,0 1,0-1,0 0,0 1,0-1,0 1,0 0,1-1,-1 1,0-1,1 1,0 0,-1 0,1-1,0 1,0 0,0-1,0 1,0 0,0 0,1-1,-1 1,0 0,1-1,-1 1,1 0,0-1,0 1,0-1,-1 1,1-1,1 1,-1-1,0 0,0 0,0 1,1-1,-1 0,0 0,1 0,-1 0,1-1,-1 1,1 0,0-1,-1 1,1-1,0 1,-1-1,2 0,21 2,-1-1</inkml:trace>
  <inkml:trace contextRef="#ctx0" brushRef="#br0" timeOffset="1468.179">1666 633,'-27'23,"1"0,1 2,1 1,1 1,-17 26,20-1,20-51,0 0,0 0,0 0,0 0,0 0,0 0,0 0,0 0,1 1,-1-1,0 0,1 0,-1 0,1 0,-1 0,1-1,0 1,-1 0,1 0,0 0,-1 0,1-1,0 1,0 0,0-1,0 1,0 0,0-1,0 1,0-1,0 0,0 1,0-1,0 0,0 0,0 0,0 1,0-1,1 0,-1 0,0-1,0 1,0 0,1 0,13-3,0-1,-1 0,1 0,-1-2,0 1,0-2,-1 0,0-1,0 0,9-8,-3 4,121-98,-140 109,1 1,-1-1,1 1,-1-1,1 0,-1 1,1-1,-1 1,1 0,0-1,-1 1,1-1,-1 1,1 0,0-1,-1 1,1 0,0 0,0 0,-1 0,1-1,0 1,-1 0,1 0,0 0,0 0,-1 1,1-1,0 0,0 0,-1 0,1 1,0-1,-1 0,1 0,0 1,-1-1,1 1,-1-1,1 1,-1-1,1 1,-1-1,1 1,-1-1,1 1,-1 0,0-1,1 1,-1-1,0 1,1 0,-1 0,0-1,0 1,3 48,-3-33,0-13,0 0,0 0,1 0,-1 0,1 0,0-1,-1 1,1 0,0-1,1 1,-1 0,0-1,1 0,0 1,-1-1,1 0,0 0,0 0,0 0,0 0,1 0,-1 0,1-1,-1 1,1-1,-1 0,1 0,0 0,-1 0,1 0,0 0,0-1,0 0,-1 1,1-1,0 0,0 0,0-1,2 1,6-2,1 1,-1-2,0 1,0-2,0 1,0-1,-1-1,1 0,5-4,24-17,-2-1,-1-2,-1-2,-1-1,-2-1,-1-2,-2-1,-1-2,-3-1,0-1,16-38,-22 39,-7 17,-1-1,0 0,-2-1,-1 0,-1-1,-1 0,-1 0,-2 0,0-1,-1-7,-3 32,1-1,-1 1,0 0,0-1,0 1,0 0,0 0,0-1,0 1,-1 0,1 0,0-1,-1 1,1 0,-1 0,1 0,-1 0,0-1,1 1,-1 0,0 0,0 0,0 0,0 1,0-1,0 0,0 0,0 1,0-1,0 0,0 1,0-1,-1 1,1-1,0 1,0 0,-1-1,1 1,0 0,0 0,-1 0,1 0,0 0,0 0,-1 1,1-1,0 0,0 0,-1 1,1-1,0 1,0-1,0 1,0 0,0 0,-1-1,2 1,-1 0,0 0,0 0,0 0,0 0,0 0,-12 11,0 1,1 1,0 0,1 0,1 1,0 1,1 0,1 0,1 0,0 1,1 0,0 1,2-1,-2 11,-2 26,2 1,3 0,2 0,2 9,0-46,0 0,1 0,1 0,1 0,0-1,1 0,1 0,1 0,0 0,2-1,-1-1,2 1,4 4,-6-13,-4-5</inkml:trace>
  <inkml:trace contextRef="#ctx0" brushRef="#br0" timeOffset="1717.061">2117 379,'43'0,"44"0,15 0,1 0,-12 0,-17 0,-22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96,'-268'549,"201"-427,196-274,304-348,-351 396,-82 104,0-1,0 1,1-1,-1 0,0 1,0-1,1 1,-1-1,1 1,-1-1,0 1,1 0,-1-1,1 1,-1-1,1 1,0 0,-1-1,1 1,-1 0,1 0,-1-1,1 1,0 0,-1 0,1 0,0 0,-1 0,1 0,-1 0,1 0,0 0,-1 0,1 0,0 0,-1 1,1-1,-1 0,1 0,-1 1,1-1,0 0,-1 1,1-1,-1 0,0 1,1-1,-1 1,1-1,-1 1,1-1,-1 1,0-1,0 1,1-1,-1 1,0 0,0-1,1 1,-1-1,0 1,0 0,5 43,-5-43,5 78,4-1,2 0,7 9,10 52,-28-137,1-1,-1 1,0-1,0 0,0 1,0-1,0 1,0-1,0 1,0-1,0 0,-1 1,1-1,-1 0,1 1,-1-1,1 0,-1 1,0-1,0 0,1 0,-1 0,0 0,0 0,0 0,0 0,0 0,-1 0,1 0,0 0,0-1,-1 1,1 0,0-1,-1 1,1-1,0 0,-1 1,1-1,-1 0,1 0,0 0,-1 0,1 0,-1 0,1 0,0-1,-1 1,1 0,-1-1,0 0,-77-27,76 27,-267-170,252 159,4 1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114 651,'-20'33,"-5"12</inkml:trace>
  <inkml:trace contextRef="#ctx0" brushRef="#br0" timeOffset="255.754">0 227,'0'0</inkml:trace>
  <inkml:trace contextRef="#ctx0" brushRef="#br0" timeOffset="434.149">340 764,'42'-82,"65"-98,-106 179,-1-1,1 1,-1-1,1 0,0 1,0 0,0-1,0 1,0-1,0 1,0 0,0 0,0 0,1 0,-1 0,0 0,1 0,-1 0,1 0,-1 0,1 1,-1-1,1 1,0-1,-1 1,1 0,-1-1,1 1,0 0,-1 0,1 0,0 0,-1 1,1-1,0 0,-1 1,1-1,0 1,-1-1,1 1,-1 0,1 0,-1 0,0 0,1 0,-1 0,0 0,0 0,0 0,1 1,-1-1,-1 0,1 1,0-1,0 1,0-1,-1 1,10 31,-10-28,0 0,1 1,0-1,0 0,0 1,1-1,0 0,0 0,0 0,1 0,-1 0,1-1,0 1,0-1,1 0,0 0,-1 0,1 0,0-1,1 1,-1-1,1 0,-1-1,1 1,0-1,0 0,0 0,0 0,1-1,3 1,-1-3,-1 0,1-1,-1 0,1-1,-1 0,0 0,0 0,0-1,-1 0,1 0,-1-1,0 0,0 0,-1 0,1-1,-1 0,-1 0,1 0,-1 0,4-7,5-4,63-76,-61 79</inkml:trace>
  <inkml:trace contextRef="#ctx0" brushRef="#br0" timeOffset="689.025">1299 1,'-5'43,"-1"39,0 14,1-3,1-14,2-15,1-14,1-10,0-7,0-5,5-7,1-7</inkml:trace>
  <inkml:trace contextRef="#ctx0" brushRef="#br0" timeOffset="938.711">1045 368,'43'-5,"34"-1,12 0,-3 1,-11 2,-15 1,-16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0 282,'30'507,"-14"-648,0 102,1 2,2 0,2 1,1 1,2 1,1 1,1 1,2 1,2 2,0 1,2 1,1 1,1 3,23-13,-47 28,1 2,0-1,0 1,1 1,0 0,-1 1,1 0,1 1,-1 0,1 1,-1 0,1 1,0 0,-11 1,1 1,0-1,-1 1,1 0,0-1,-1 1,1 0,-1 1,1-1,-1 0,0 1,0-1,1 1,-1 0,0-1,0 1,-1 0,1 1,0-1,-1 0,1 0,-1 1,0-1,1 0,-1 1,0 0,-1-1,1 1,0-1,-1 1,0 0,1 0,-1-1,0 1,0 0,-1-1,1 1,0 0,-25 105,13-86,-2-1,0 0,-1-1,-1-1,-1 0,-1-1,0-1,-2-1,0-1,0 0,-1-1,-1-2,0 0,-11 3,33-14,-1 0,0 0,1-1,-1 1,1 0,-1 0,0 0,0-1,1 1,-1 0,0-1,0 1,0-1,0 1,0-1,0 1,0-1,0 0,0 0,0 1,0-1,0 0,0 0,0 0,0 0,0 0,0 0,0 0,0 0,0-1,0 1,0 0,0 0,0-1,0 1,0-1,0 1,0-1,0 1,1-1,-1 0,0 1,0-1,1 0,-1 0,0 0,1 1,-1-1,1 0,-1 0,1 0,-1 0,1 0,0 0,-1 0,1 0,0 0,0 0,0 0,0 0,0 0,0 0,0 0,11-20,4-1</inkml:trace>
  <inkml:trace contextRef="#ctx0" brushRef="#br0" timeOffset="313.965">1186 0,'-46'41,"1"2,2 2,3 2,-23 33,26-2,37-76,-1 0,1 0,0 0,-1 0,1 0,0 0,0 1,0-1,1 0,-1 0,0 0,1 0,0 0,-1 0,1 0,0 0,0 0,0 0,0 0,0 0,1 0,-1-1,0 1,1-1,-1 1,1-1,0 1,0-1,-1 0,1 0,0 0,0 0,0 0,0 0,0-1,0 1,1 0,6 0,1 1,0-1,0-1,-1 0,1 0,0-1,0 0,0-1,-1 0,1 0,-1-1,1 0,-1-1,0 0,-1 0,1-1,-1 0,0-1,0 0,0 0,-1-1,0 0,0 0,-1 0,0-1,0 0,0 0,-1-1,-1 0,0 1,2-5,-1 1,-1 0,0-1,0 0,-1 0,-1 0,0 0,-1 0,0 0,-1-3,0 12,0 0,-1-1,1 1,-1 0,0 0,0 0,-1 0,1 0,-1 0,0 0,0 1,0-1,0 0,-1 1,1 0,-1 0,0-1,0 2,0-1,0 0,-1 1,1-1,-1 1,1 0,-1 0,0 0,0 1,0-1,0 1,-3-1,-44-3,27 5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1,'-14'33,"-6"17,7-1,9-9,6-11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1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4">361 1,'-12'138,"-20"-6,-6-1,-14 22,-51 198,58-132,40-202,3-5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182 452,'-62'40,"60"-39,1 1,0-1,0 0,0 1,0-1,0 1,1-1,-1 1,0 0,1-1,-1 1,1 0,-1 0,1-1,0 1,0 0,0 0,0-1,0 1,0 0,0 0,1-1,-1 1,0 0,1-1,0 1,-1 0,1-1,0 1,0-1,0 1,0-1,0 1,0-1,0 0,1 1,-1-1,0 0,2 1,37 28,-35-28,-1 0,0 1,1-1,-1 1,0 0,0 0,0 0,-1 0,1 1,-1 0,0-1,0 1,0 0,0 1,-1-1,0 0,0 1,0-1,0 1,-1 0,1 0,-1-1,0 1,-1 0,1 0,-1 0,0 0,-1 2,-2 2,-1-1,0 1,0-1,-1 0,0 0,0 0,-1 0,0-1,-1 0,1-1,-1 1,-1-1,1-1,-1 1,0-1,0 0,0-1,-1 0,0-1,0 1,0-2,0 1,0-1,0-1,-1 1,-2-1,-12-4,6-2</inkml:trace>
  <inkml:trace contextRef="#ctx0" brushRef="#br0" timeOffset="252.116">690 1,'-10'33,"-2"36,0 15,2-2,3-5,2-11,3-12,6-10,3-8,-1-5,0-4,-2 0,-2-1,5 0,0 0,-1-3</inkml:trace>
  <inkml:trace contextRef="#ctx0" brushRef="#br0" timeOffset="500.323">436 480,'43'-15,"29"-4,12 1,-4 3,-11 5,-12 3,-11 4,-13 2</inkml:trace>
  <inkml:trace contextRef="#ctx0" brushRef="#br0" timeOffset="736.564">1254 368,'-12'5,"0"-1,0 1,0 0,1 0,0 2,0-1,0 1,1 1,0 0,1 0,-6 7,15-13,-1 0,1 0,0 1,-1-1,1 0,0 1,1-1,-1 0,0 1,1-1,-1 0,1 0,0 1,-1-1,1 0,0 0,1 0,-1 0,0 0,0 0,1 0,-1-1,1 1,0 0,0-1,-1 1,1-1,0 0,0 1,0-1,0 0,0 0,1-1,-1 1,0 0,0-1,1 1,-1-1,0 0,1 1,-1-1,2-1,8 6,-7-4,0 0,-1 0,1 0,-1 0,1 1,-1 0,0 0,1 0,-1 1,0-1,-1 1,1 0,0 0,-1 1,1-1,-1 1,0-1,0 1,-1 0,1 0,-1 0,0 1,0-1,0 0,-1 1,1-1,-1 1,0 0,0-1,-1 1,0 0,1 0,-1-1,-1 1,1 0,-1 0,0-1,0 1,-1 2,0-1,-1 0,0-1,0 1,0-1,-1 0,0 1,0-2,0 1,-1 0,1-1,-1 0,0 0,0 0,-1-1,1 0,-1 0,1 0,-1 0,0-1,0 0,0-1,0 1,-1-1,1 0,-4 0,-7-5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81 319,'21'-2,"1"-1,-1-2,0 0,0-1,-1-1,0-1,0-1,0-1,-2 0,2-2,89-64,-106 73,1 0,-1 0,0-1,-1 1,1-1,-1 1,1-1,-1 0,0 0,0 0,-1 0,1 0,-1 0,0-1,0 1,0 0,-1-1,1 1,-1 0,0-1,-1 1,1-1,-1 1,1 0,-1-1,-1 1,1 0,-2-2,-2 1,0 0,0 1,-1 0,1 0,-1 0,0 1,-1 0,1 0,0 0,-1 1,0 0,1 0,-1 1,0 0,0 0,0 0,0 1,0 0,0 1,0-1,0 1,1 1,-1-1,-5 3,-2-3,1 1,0 0,0 1,0 1,0 0,1 0,-1 1,1 1,0 0,1 1,-1 0,1 1,1 0,0 1,0 0,0 0,1 1,1 1,-1-1,2 1,0 0,0 1,1 0,0 0,1 1,1-1,-2 5,6-11,0-1,0 0,0 0,0 0,1 1,0-1,0 0,0 0,1 0,0 0,0-1,0 1,0 0,1-1,0 0,0 1,0-1,0 0,1 0,-1-1,1 1,0-1,4 3,108 52,-97-52,0-2,1 0,-1 0,1-2,0-1,-1 0,1-1,0-2,0 0,-1 0,1-2,-1-1,0 0,0-1,-1-1,0-1,17-10,135-82,-144 83</inkml:trace>
  <inkml:trace contextRef="#ctx0" brushRef="#br0" timeOffset="166.802">1181 8,'-38'38,"-32"28,-9 7,4 0,11-6,15-11,16-10,14-7,15-12,9-9</inkml:trace>
  <inkml:trace contextRef="#ctx0" brushRef="#br0" timeOffset="405.417">787 93,'26'16,"-1"1,0 1,-1 2,-1 0,-1 1,-1 1,-1 1,4 8,117 112,-134-138,0-1,0 0,1 0,0 0,0-1,0 0,0 0,0-1,1 0,-1 0,5-1,11 1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3">28 785,'39'-5,"31"-6,14-7,-3 1,-5 3,-11-2,-12 3,-10 3,-8 4,-4 2,-8 2</inkml:trace>
  <inkml:trace contextRef="#ctx0" brushRef="#br0" timeOffset="1270.38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49">2377 311,'43'-5,"38"-1,16 0,-5 1,-13 1,-19 2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0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339 141,'-22'189,"16"-117,3 1,3 0,4-1,5 25,-5-73,1-5,-1 1,-2 0,0 0,0 1,-2-1,-1 0,0 0,-2 0,0 0,-1 0,-1 0,-1-9</inkml:trace>
  <inkml:trace contextRef="#ctx0" brushRef="#br0" timeOffset="254.587">0 649,'38'-10,"33"-7,8-7,0 2,-7 4,-13 0,-10 4,-10 4,-6-2,-4 2,-7-2,-7 1</inkml:trace>
  <inkml:trace contextRef="#ctx0" brushRef="#br0" timeOffset="704.319">763 0,'-20'92,"4"2,4-1,4 6,34 148,-26-241,0 0,0 1,0 0,0-1,1 1,0 0,1-1,-1 1,1-1,0 0,1 1,0-1,0 0,0-1,0 1,1 0,4 4,-5-10,0 0,1 1,-1-1,0 0,0-1,1 1,-1 0,0-1,0 0,1 0,-1 0,0 0,0 0,0-1,-1 1,1-1,0 0,0 0,-1 0,1 0,-1 0,0-1,0 1,2-3,0 1,97-84,-99 86,0 0,-1 1,1 0,0-1,0 1,0 0,0 0,0 0,1 0,-1 0,0 0,0 1,1-1,-1 1,0-1,1 1,-1 0,0 0,1 0,-1 0,0 1,1-1,-1 1,0-1,0 1,1 0,-1 0,0 0,0 0,0 0,0 0,0 1,0-1,0 0,-1 1,1 0,0-1,-1 1,1 0,-1 0,0 0,0 0,0 0,0 0,0 0,0 1,0-1,0 1,11 165,-11-167,-1 1,0-1,1 0,-1 0,1 1,0-1,-1 0,1 0,0 0,0 0,-1 0,1 0,0 0,0 0,0 0,0 0,0 0,1-1,-1 1,0 0,0-1,0 1,1-1,-1 1,0-1,1 0,-1 1,0-1,1 0,-1 0,0 0,1 0,-1 0,0 0,1-1,-1 1,0 0,0-1,1 1,-1 0,0-1,0 0,1 1,-1-1,0 0,0 0,0 0,11-9</inkml:trace>
  <inkml:trace contextRef="#ctx0" brushRef="#br0" timeOffset="1066.879">1298 733,'17'-3,"0"-1,0-1,0 0,-1-1,0-1,0-1,-1 0,0-1,0 0,-1-1,0-1,-1 0,0-1,-1-1,1-1,-11 11,-1 1,0 0,0-1,0 1,0-1,0 1,-1-1,1 1,-1-1,0 1,1-1,-1 1,0-1,-1 0,1 1,0-1,-1 1,1-1,-1 1,0-1,0 1,0-1,0 1,0 0,-1 0,1-1,-1 1,1 0,-1 0,0 0,0 1,0-1,0 0,0 1,0-1,0 1,0 0,-1 0,1 0,0 0,-1 0,1 0,-1 0,1 1,-1 0,0-1,1 1,-1 0,1 0,-1 0,0 1,1-1,-1 0,1 1,-1 0,1 0,-1 0,1 0,0 0,-2 1,-6 2,0 0,1 1,-1 0,1 1,1 0,-1 0,1 1,0 0,0 0,1 1,0 0,0 0,1 1,0-1,1 2,0-1,0 0,1 1,0 0,0 0,2 0,-1 1,1-1,0 1,1 8,1-15,0-1,0 1,1-1,-1 1,1-1,0 1,0-1,0 0,1 1,-1-1,1 0,-1 0,1 0,0 0,0 0,1-1,-1 1,1-1,-1 1,1-1,0 0,0 0,0 0,0 0,0-1,0 1,0-1,1 1,-1-1,0 0,1-1,0 1,119 7,-112-8,23-1,-3 0</inkml:trace>
  <inkml:trace contextRef="#ctx0" brushRef="#br0" timeOffset="1335.117">1750 875,'5'-19,"1"-12,0-5,4 0,0 0,-2 1,3 3,4 1,0 1,1 7,-1 1,2 5,-3 0,1 4,-1 8,-4 5</inkml:trace>
  <inkml:trace contextRef="#ctx0" brushRef="#br0" timeOffset="1651.185">2117 677,'20'-16,"-2"-1,0-1,-1 0,-1-2,0 0,-2 0,0-2,1-4,-3-26,-12 51,0 0,0 0,0 0,0 0,-1 0,1 0,0 0,-1 0,1 0,0 1,-1-1,1 0,-1 0,0 1,1-1,-1 0,1 0,-1 1,0-1,0 1,1-1,-1 1,0-1,0 1,0-1,0 1,0 0,1-1,-1 1,0 0,0 0,0 0,0 0,0-1,0 2,0-1,0 0,0 0,0 0,0 0,0 0,0 1,1-1,-1 0,0 1,0-1,0 1,0-1,1 1,-1-1,0 1,-13 6,1 1,0 0,1 1,-1 1,2 0,-1 0,1 1,1 0,0 1,1 0,0 1,1 0,-5 10,10-18,-1 1,1 0,0 0,0 0,0 1,1-1,0 1,1-1,-1 1,1 0,0 0,1 0,0-1,0 1,0 0,1 0,0 0,0-1,1 1,0 0,0-1,0 1,1-1,0 0,0 0,1 0,0 0,0-1,0 0,1 1,-1-1,1-1,0 1,4 2,7-1,0 0,1-1,0-1,-1 0,1-1,1-1,-1-1,0 0,0-1,1-1,-1-1,12-2,4-1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41,'-10'-6,"0"0,0 1,-1 1,0 0,0 0,0 1,0 0,0 1,0 1,-1-1,1 2,-1 0,1 0,-1 1,1 0,0 1,-1 0,1 1,0 0,1 1,-1 0,0 1,1 0,0 1,0 0,1 0,0 1,-2 2,1 4,0 0,1 1,0 1,1 0,1 0,0 0,1 1,0 0,-2 15,6-25,1 0,0 0,0 0,0 0,1 0,-1 0,2 0,-1 0,1 1,0-1,0 0,0 0,1 0,0-1,0 1,1 0,0-1,0 1,0-1,0 0,1 0,0 0,0-1,0 1,0-1,1 0,0 0,1 0,0-1,1 0,-1 0,1 0,0-1,0 0,1-1,-1 0,0 0,0 0,1-1,-1 0,0 0,0-1,1 0,-1 0,0-1,0 0,0 0,2-2,124-67,-111 52,-1-1,0-1,-2-1,0-1,-2 0,0-1,2-8,-18 30,-1 3,0-1,1 0,-1 1,0-1,0 1,0-1,1 0,-1 1,0-1,0 0,1 1,-1-1,0 0,1 0,-1 1,0-1,1 0,-1 0,1 1,-1-1,0 0,1 0,-1 0,1 0,-1 0,1 0,-1 0,0 1,1-1,-1-1,1 1,-1 0,1 0,-1 0,0 0,1 0,-1 0,1 0,-1 0,0-1,1 1,-1 0,1 0,-1-1,0 1,1 0,-1 0,0-1,0 1,1 0,-1-1,0 1,0-1,1 1,-1 0,0-1,0 1,0-1,0 1,1 0,-1-1,0 1,0-1,0 1,0-1,0 1,0 0,0-1,0 1,-1-1,3 14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1 309,'117'-227,"-109"214,-6 7,1 1,0-1,0 1,0 0,0 0,1 0,0 1,0-1,0 1,1 0,0 0,-1 1,1-1,1 1,-5 3,0 1,1-1,-1 1,0 0,0 0,0 0,0 0,0 0,0 0,0 0,0 0,0 0,0 0,0 0,-1 1,1-1,0 0,-1 0,1 1,-1-1,0 1,1-1,-1 0,0 1,0-1,0 1,0-1,0 1,0-1,0 0,-1 1,1 0,0 1,20 115,-19-115,0 1,0-1,0 0,1 1,0-1,-1 0,1 0,0 0,0-1,1 1,-1 0,1-1,-1 1,1-1,0 0,0 0,0 0,0 0,0 0,0-1,1 0,-1 1,0-1,1 0,-1-1,1 1,-1-1,1 1,-1-1,1 0,3-1,7-3,1-1,-1-1,0 0,-1-1,1 0,-2-1,1-1,-1 0,0 0,-1-2,0 1,-1-1,0-1,0 0,-1 0,5-10,-4 6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25,'-24'27,"1"0,2 1,0 1,2 1,2 1,0 0,2 2,-1 7,14-37,1-1,-1 1,1-1,0 1,0 0,0-1,0 1,1 0,-1 0,1 0,-1 0,1-1,0 1,0 0,1 0,-1 0,0 0,1-1,0 1,0 0,0 0,0-1,0 1,0 0,1-1,-1 0,1 1,-1-1,1 0,0 0,0 0,0 0,1 0,-1 0,0 0,1-1,-1 1,2 0,10-1,-1 0,0-1,0-1,1 0,-1-1,0 0,0-1,0-1,-1 0,1 0,-1-1,0-1,0 0,0-1,-1 0,0-1,7-6,-7 5,-1-1,0 1,0-1,-1-1,-1 0,0 0,0-1,-1 0,0 0,-1-1,-1 0,0 0,1-7,-5 13,0 1,-1 0,0 0,-1-1,0 1,0 0,0 0,0 0,-1 0,0 0,0 0,-1 0,0 1,0-1,0 1,0 0,-1-1,0 2,0-1,-1 0,1 1,-1 0,0 0,0 0,0 1,0 0,-2-1,-17-8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7,5-3,6-2,6-6,5-7,4-7,2-6,1-3,-5-2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2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57,'-10'29,"-7"33,-2 11,3-2,4-8,5-10,2-10,3-2,2-3,0-4,1-2,0-2,-1-2,1 0,-1 0,0-1,0-9,1-8</inkml:trace>
  <inkml:trace contextRef="#ctx0" brushRef="#br0" timeOffset="252.093">1 452,'43'-5,"33"-6,14-1,1 1,-10 3,-14-3,-14 1,-11 3,-8-4,-4 2,-4-4,-5 1</inkml:trace>
  <inkml:trace contextRef="#ctx0" brushRef="#br0" timeOffset="633.99">875 0,'-38'143,"19"-81,2 1,3 1,3 0,3 1,3 0,2 14,2-76,1 0,-1 0,1 1,0-1,0 0,0 1,1-1,-1 0,1 0,0 1,-1-1,1 0,1 0,-1 0,0 0,1 0,0 0,0-1,0 1,0 0,0-1,0 1,0-1,1 0,-1 0,1 0,0 0,0 0,0-1,-1 1,2-1,-1 0,0 0,0 0,0 0,0 0,1-1,-1 1,0-1,0 0,1 0,-1 0,1-1,7-2,0-1,0-1,-1 0,1 0,-1-1,0 0,-1-1,0 0,6-5,24-18,73-39,-111 68,0 0,0 0,1 0,-1 0,0 1,1-1,-1 0,1 1,-1-1,1 1,-1 0,1-1,-1 1,1 0,-1 0,1 0,-1 0,1 0,-1 1,1-1,0 0,-1 1,0-1,1 1,-1-1,1 1,-1 0,0-1,1 1,-1 0,0 0,0 0,0 0,1 0,-1 0,0 0,-1 1,1-1,0 0,0 1,0-1,-1 0,1 1,-1-1,1 1,-1-1,1 1,-1-1,0 1,0 0,2 64,-3-59,0 1,0-1,1 0,0 0,1 1,0-1,0 0,0 0,1 0,0 0,0 0,1 0,-1-1,5 6,3-3,0-6</inkml:trace>
  <inkml:trace contextRef="#ctx0" brushRef="#br0" timeOffset="5616.601">1468 593,'4'2,"0"0,0-1,-1 0,1 0,0 0,0-1,0 1,0-1,0 0,0 0,0 0,0-1,0 1,0-1,0 0,0 0,-1 0,1-1,0 1,-1-1,1 0,-1 0,1 0,-1-1,0 1,0-1,0 1,0-1,-1 0,1 0,-1-1,0 1,1 0,-2-1,1 1,0-1,-1 0,1 0,-1 1,0-1,-1 0,1 0,0 0,-1 0,0 0,0 0,0 0,-1 0,1 0,-1 0,-1-2,2 3,0 1,0 0,0 0,-1 0,1 0,-1 0,1-1,-1 1,0 0,0 0,0 1,0-1,0 0,0 0,-1 0,1 1,-1-1,1 1,-1-1,1 1,-1-1,0 1,0 0,0 0,0 0,0 0,0 0,0 0,0 1,0-1,0 1,0-1,0 1,0 0,-1 0,1 0,0 0,0 0,0 0,0 1,-1-1,1 1,-1 0,-88 43,89-44,-11 9,-1 0,2 1,-1 0,1 1,1 0,0 1,0 0,-6 10,14-17,0 0,0 0,0 0,0 0,1 1,0-1,0 1,1-1,-1 1,1 0,0 0,1-1,0 1,0 0,0 0,0 0,1 0,0-1,0 1,1 0,-1-1,1 1,0-1,1 0,1 4,0-3,1 1,0-1,0 0,0 0,1-1,0 0,0 0,0 0,1 0,-1-1,1 0,0-1,0 0,1 0,-1 0,1-1,-1 0,1 0,4 0,157 3,-128-7,-11 2,-22 1,0 0,1-1,-1 0,0 0,1-1,-1 0,0 0,0-1,0 0,0 0,0-1,0 0,0-1,-1 0,0 0,1 0,-2-1,1 0,0 0,-1-1,4-8</inkml:trace>
  <inkml:trace contextRef="#ctx0" brushRef="#br0" timeOffset="6052.07">2005 565,'0'213,"12"-248,-2 0,1 0,3 0,0 1,2 1,2 0,1 1,1 1,2 1,1 1,26-26,-47 53,-1 0,0 0,1 0,-1 0,1 0,0 0,-1 1,1-1,0 1,0-1,0 1,0 0,1-1,-1 1,0 0,0 1,1-1,-1 0,1 1,-1-1,0 1,1 0,-1-1,1 1,-1 1,1-1,-1 0,1 0,-1 1,0 0,1-1,-1 1,0 0,0 0,1 0,-1 0,0 1,0-1,0 1,0-1,0 1,-1 0,1-1,0 1,-1 0,1 0,-1 0,1 2,12 109,-14-86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55,'-5'-5,"0"0,0 0,-1 1,1 0,-1 0,0 0,0 0,0 1,-1 0,1 1,-1-1,0 1,1 0,-1 1,0 0,0 0,0 0,0 1,0 0,0 0,0 1,0 0,0 0,0 1,0 0,1 0,-1 0,1 1,-1 0,-4 3,-7 3,0 0,1 1,0 1,1 1,0 0,1 1,1 1,0 0,0 1,-7 12,13-18,1 1,1 0,0 1,0-1,1 1,1 0,0 0,0 1,1-1,0 1,1 0,0-1,1 1,1 0,0 0,0 0,1 0,1 0,0 0,0-1,3 7,1-4,1 0,0 0,0 0,2-1,0-1,0 1,1-2,0 1,1-1,0-1,1 0,0 0,1-1,0-1,0 0,1-1,0-1,0 0,1 0,-1-2,1 0,0 0,0-1,14 0,-10-2,0 0,0-1,-1-1,1 0,0-2,0 0,-1-1,0-1,0-1,0 0,0-2,15-8,61-40,-76 42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57 567,'-19'29,"-7"9</inkml:trace>
  <inkml:trace contextRef="#ctx0" brushRef="#br0" timeOffset="275.673">0 59,'0'0</inkml:trace>
  <inkml:trace contextRef="#ctx0" brushRef="#br0" timeOffset="522.664">170 708,'197'-289,"-197"289,29-33,-28 33,-1-1,0 1,1-1,-1 1,1-1,-1 1,1 0,-1-1,1 1,0 0,-1-1,1 1,-1 0,1-1,0 1,-1 0,1 0,0 0,-1 0,1 0,0 0,-1 0,1 0,0 0,-1 0,1 0,0 0,-1 0,1 1,0-1,-1 0,1 0,-1 1,1-1,-1 0,1 1,0-1,-1 1,1-1,-1 1,0-1,1 1,-1-1,1 1,-1-1,0 1,1-1,-1 1,0 0,0-1,1 1,-1-1,0 1,0 0,0-1,0 1,0 0,4 67,-5-64,0 1,0 0,0-1,1 1,-1 0,1-1,1 1,-1 0,0 0,1-1,0 1,0-1,1 1,-1-1,1 1,0-1,0 0,0 0,1 0,-1 0,1 0,0 0,0-1,1 1,-1-1,1 0,-1 0,1 0,0-1,1 1,2-3,0 0,-1-1,1 0,-1-1,1 1,-1-1,1-1,-1 1,0-1,0 0,0 0,0-1,-1 0,1 0,-1 0,0 0,0-1,-1 0,0 0,1 0,-1-1,-1 1,1-1,-1 0,0 0,1-6,-3 11,72-143,-62 124,0 8</inkml:trace>
  <inkml:trace contextRef="#ctx0" brushRef="#br0" timeOffset="1372.062">1158 3,'0'-1,"0"1,1 0,-1 0,1-1,-1 1,0 0,1 0,-1 0,1 0,-1-1,1 1,-1 0,1 0,-1 0,0 0,1 0,-1 0,1 0,-1 0,1 0,-1 1,1-1,-1 0,1 0,-1 0,0 0,1 1,-1-1,1 0,-1 0,0 1,1-1,-1 0,0 1,1-1,-1 0,0 1,0-1,1 1,-1-1,0 0,0 1,0-1,1 1,-1-1,0 1,0-1,0 0,0 1,0-1,0 1,0-1,0 1,0-1,0 1,0-1,0 1,0-1,-1 1,7 23,-2 0,-1 0,-1 1,-1-1,-1 1,-1-1,-2 7,3-25,-12 104,-5 0,-19 61,27-130,-3 35,11-77,1-10</inkml:trace>
  <inkml:trace contextRef="#ctx0" brushRef="#br0" timeOffset="1620.232">847 341,'38'0,"33"-5,12-1,-1 0,-12 1,-11 2,-17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9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86,'0'592,"-11"-524,-14-90,20 5,2-1,-1 0,2 0,1 0,0 0,1 0,1-1,1 1,0 0,1 0,1 1,1-1,1 1,0 0,1 0,1 1,2-5,5-10,1 1,2 0,0 2,2 0,1 0,2 2,0 1,2 1,0 1,2 1,0 1,15-7,57-2,-96 30,0 0,0 0,0 0,0 1,0-1,-1 1,1 0,0 0,0 0,0 0,-1 0,1 0,-1 1,1 0,-1-1,1 1,-1 0,0 0,0 0,0 1,0-1,0 0,0 1,-1-1,1 1,-1-1,0 1,0 0,0 0,0 0,0 0,-1-1,1 2,0 8,-1 1,-1 0,0-1,0 1,-1 0,-1-1,0 1,-1-1,0 0,-1 0,0-1,-1 1,0-1,-1-1,0 1,-1-1,0 0,0 0,-1-1,-1-1,1 1,-1-1,-1-1,1 0,-1-1,-2 1,8-3,-1-1,1 0,-1 0,0-1,0 0,0 0,0 0,0-1,-1 1,1-2,0 1,-1-1,1 0,0 0,-1 0,-4-2,-6-4</inkml:trace>
  <inkml:trace contextRef="#ctx0" brushRef="#br0" timeOffset="299.782">985 59,'-30'10,"2"1,-1 1,2 2,0 1,0 1,2 1,-9 8,29-22,-73 64,75-65,1 1,0-1,0 1,0-1,0 1,0 0,0 0,1 0,-1 0,1 0,0 0,0 0,0 0,1 0,-1 1,1-1,-1 0,1 1,0-1,0 0,1 1,-1-1,1 0,-1 0,1 0,0 1,0-1,2 2,2 0,1-1,0 0,0-1,0 1,1-1,-1 0,1-1,0 1,0-2,-1 1,1 0,0-1,1-1,-1 1,0-1,0 0,0-1,0 0,0 0,0 0,0-1,0 0,0 0,5-3,-2 2,0 0,0-1,0 0,-1 0,1-1,-1 0,0-1,0 0,-1 0,0-1,0 0,0-1,-1 0,0 0,-1 0,0-1,0 0,-1 0,0 0,0-1,-1 0,-1 1,1-2,-2 1,1 0,-2-1,1 1,-1-1,-1 1,0-1,0 1,-1-1,-1-4,0 10,0 0,0 1,0-1,-1 0,1 1,-1-1,0 1,-1 0,1 0,-1 0,1 1,-1-1,0 1,-1 0,1 0,-1 0,1 1,-1-1,0 1,0 0,0 1,0-1,0 1,0 0,0 0,0 0,0 1,-1 0,1 0,0 0,0 1,-1 0,1 0,0 0,-3 2,-12 3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316 396,'-8'-2,"1"1,-1 0,0 0,1 1,-1 0,0 0,0 1,1 0,-1 0,1 1,-1 0,1 0,-1 1,-1 0,-3 1,-1 0,0 1,0 1,1 0,0 0,0 1,1 1,-1 0,2 0,-1 1,1 1,-7 8,12-13,1 0,0 0,1 0,-1 0,1 1,0-1,0 1,1 0,0 0,0 0,0 0,1 0,0 1,0-1,0 0,1 0,0 1,0-1,1 0,0 1,0-1,0 0,1 0,0 0,0 0,1 2,2-1,1-1,0 0,1 0,-1 0,1-1,0 0,0 0,1-1,-1 0,1 0,0-1,0 0,0 0,1-1,-1 0,1 0,-1-1,1 0,-1-1,1 0,0 0,-1-1,1 0,-1 0,1-1,-1 0,1-1,-1 1,1-2,76-47,-68 40</inkml:trace>
  <inkml:trace contextRef="#ctx0" brushRef="#br0" timeOffset="453.203">599 0,'-11'22,"1"-1,2 2,0-1,1 1,1 0,1 0,2 1,0 0,1-1,2 1,0 0,2 0,0 1,-1 14,2-5,1 0,1 0,2-1,1 0,13 30,-21-61,0 0,1 0,-1 0,1 0,-1 0,1 0,0 0,0 0,0 0,0 0,0-1,1 1,-1 0,1-1,-1 1,1-1,-1 1,1-1,0 0,-1 1,1-1,0 0,0 0,0 0,0-1,0 1,0 0,0-1,0 1,0-1,1 0,-1 0,0 0,0 0,0 0,0 0,0-1,0 1,1-1,-1 1,0-1,0 0,0 1,0-1,1-1,159-127,-152 122,-9 5,0 1,0-1,0 0,0 1,0-1,0 1,0 0,1-1,-1 1,0 0,1 0,-1 0,1 0,-1 0,1 0,0 0,-1 1,1-1,0 0,0 1,0 0,-1-1,1 1,0 0,0 0,0 0,0 0,-1 0,1 0,0 1,0-1,0 1,-1-1,1 1,0-1,-1 1,1 0,0 0,-1 0,1 0,-1 0,1 0,-1 1,0-1,1 0,12 181,-14-179,1 0,0 1,-1-1,1 0,1 0,-1 1,0-1,1 0,0 0,-1 0,1-1,0 1,0 0,1-1,-1 1,1-1,-1 0,1 0,0 0,0 0,0 0,0-1,2 2,14 3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23,'-1'-2,"0"0,-1 1,1-1,0 1,-1-1,1 1,-1 0,0-1,1 1,-1 0,0 0,0 0,0 0,1 0,-1 1,0-1,0 1,0-1,0 1,-1 0,1-1,0 1,0 0,0 0,0 1,0-1,0 0,0 1,-2 0,-258 72,261-73,0 0,0 0,0 0,-1 0,1 0,0 1,0-1,0 0,-1 1,1-1,0 1,0-1,0 1,0 0,0-1,0 1,0 0,0 0,0 0,1 0,-1 0,0 0,0 0,1 0,-1 0,0 0,1 0,0 0,-1 0,1 0,-1 1,1-1,0 0,0 0,0 0,0 1,0-1,0 0,0 0,0 0,0 1,1-1,-1 0,0 0,1 0,-1 1,1-1,-1 0,1 0,0 0,-1 0,1 0,0 0,0 0,0 0,-1-1,1 1,0 0,0 0,0-1,2 1,116 95,-58-5,-59-88,-1-1,0 1,0 0,0 0,0 0,0 0,-1 0,1 0,-1 0,0 0,0 0,0 0,0 0,-1 0,1-1,-1 1,0 0,0 0,0 0,0 0,0 0,-1-1,1 1,-1-1,1 1,-1-1,0 1,0-1,0 0,0 0,-1 0,1 0,-1-1,0 2,-11 4,-1-1,1 0,-1-1,0 0,0-1,0-1,-1 0,1-2,-1 1,1-2,-1 0,1-1,-8-1,-34-16,55 13,6 1</inkml:trace>
  <inkml:trace contextRef="#ctx0" brushRef="#br0" timeOffset="338.89">710 136,'4'16,"1"0,1-1,0 1,1-1,1-1,0 1,1-1,0-1,1 0,1 0,4 3,-13-13,1 0,0 0,0 0,0 0,0-1,0 1,0-1,1 0,0 0,-1 0,1-1,0 1,-1-1,1 0,0 0,0 0,0 0,0-1,0 1,0-1,1 0,-1-1,0 1,0-1,0 1,0-1,-1-1,1 1,0 0,0-1,0 0,-1 0,1 0,1-2,8-5,0-1,0-1,-1 0,-1-1,0 0,0-1,-2 0,1-1,-2 0,0 0,0-1,-2 1,1-2,0-6,-2 11,3-7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36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254 185,'2'1,"0"0,0 1,0-1,0 1,-1-1,1 1,-1 0,1 0,-1 0,0-1,1 2,-1-1,0 0,0 0,-1 0,1 0,0 1,-1-1,1 0,-1 0,0 1,0-1,0 0,0 1,0 0,0 0,3 331,-3 41,-22-245,15-146,6-2</inkml:trace>
  <inkml:trace contextRef="#ctx0" brushRef="#br0" timeOffset="251.953">0 721,'48'-5,"40"-6,10-1,-7-4,-15 1,-15 3,-12 4,-11-2,-7 1,-3 2,-7-3,-2 1,0-4,-3 2</inkml:trace>
  <inkml:trace contextRef="#ctx0" brushRef="#br0" timeOffset="632.671">791 72,'-22'119,"5"1,5 1,4 96,7-201,0 0,2 1,0-1,0 0,2 1,0-1,1 0,0-1,1 1,1-1,1 0,0 0,6 8,-11-19,1-1,0 1,0-1,1 0,-1 0,1 0,-1-1,1 1,0-1,0 0,0 0,0 0,1 0,-1-1,0 1,1-1,-1 0,1-1,-1 1,1-1,-1 0,1 0,-1 0,1-1,-1 0,1 0,0 0,116-56,-65 25,-53 29,0 1,0 0,1 0,-1 1,1-1,-1 1,1 0,-1-1,1 2,-1-1,1 0,0 1,0-1,-1 1,1 0,0 1,0-1,-1 1,1-1,0 1,-1 0,1 0,-1 1,1-1,-1 1,1 0,-1 0,0 0,0 0,0 0,0 1,0-1,-1 1,1 0,-1 0,0 0,0 0,0 0,1 3,44 60,-30-52</inkml:trace>
  <inkml:trace contextRef="#ctx0" brushRef="#br0" timeOffset="1269.219">1638 665,'-30'19,"1"2,0 2,2 0,1 2,1 1,1 1,-7 13,29-39,0 0,1 0,-1 1,1-1,-1 1,1-1,0 1,0-1,0 1,0 0,0 0,0 0,0-1,0 1,1 0,-1 0,1 0,0 0,-1 0,1 0,0 0,0 0,0 0,0 0,1 0,-1 0,0 0,1 0,0 0,-1 0,1 0,0 0,0 0,0 0,0-1,0 1,0 0,1-1,-1 1,0-1,1 0,0 1,-1-1,1 0,0 0,-1 0,1 0,0 0,0 0,1 0,9-1,0-1,0 0,0-1,0 0,0-1,0 0,0-1,-1 0,0-1,0 0,0-1,0 0,-1 0,0-1,0-1,6-7,26-13,48-25,-87 54,0 0,0 1,0-1,0 0,0 1,0 0,-1-1,1 1,0 0,-1 1,0-1,1 0,-1 1,0-1,0 1,0 0,-1-1,1 1,1 3,6 7,-6-10,0 1,0-1,0 1,1-1,0 0,-1 0,1-1,1 1,-1-1,0 0,0 0,1 0,-1 0,1-1,-1 0,1 0,0 0,0-1,-1 1,1-1,0 0,0-1,-1 1,1-1,0 0,0 0,-1 0,2-1,4-2,1 0,-1 0,-1-1,1-1,-1 1,0-2,0 1,-1-1,0 0,0-1,6-8,12-17,-3-2,-1 0,-1-2,-2 0,-2-1,-1-1,-2 0,-2-1,-2-1,-1 0,-2 0,-2 0,-2-1,-2 0,-2-23,0 48,0 1,0-1,-2 1,0-1,-1 1,-1 0,-6-14,11 29,0 0,0 0,-1 1,1-1,0 0,-1 1,1-1,0 0,-1 1,1-1,-1 0,1 1,-1-1,1 1,-1-1,1 1,-1-1,0 1,1-1,-1 1,0 0,1-1,-1 1,0 0,1 0,-1-1,0 1,0 0,1 0,-1 0,0 0,0 0,1 0,-1 0,0 0,0 0,1 0,-1 1,0-1,0 0,1 0,-1 1,0-1,1 1,-1-1,0 0,1 1,-1-1,1 1,-1-1,1 1,-1 0,1-1,-1 1,1-1,0 1,-1 0,1 0,0-1,-1 1,1 0,0 0,-19 46,13-8,2 1,2 1,2-1,3 21,-1 13,-2-28,1-1,2 0,2 0,3 0,1-1,8 23,73 143,-90-209,0 0,0 0,1 0,-1 1,1-1,-1 0,0 0,1 0,0 0,-1 0,1 0,0 0,-1 0,1-1,0 1,0 0,0 0,0-1,0 1,0 0,0-1,0 1,0-1,0 1,0-1,0 0,0 1,1-1,-1 0,0 0,0 0,0 0,0 0,1 0,4-7</inkml:trace>
  <inkml:trace contextRef="#ctx0" brushRef="#br0" timeOffset="1517.433">1976 382,'43'10,"43"2,17 0,0-2,-12-3,-18-2,-20-3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1 205,'1'0,"-1"-1,1 1,-1 0,1 0,-1-1,1 1,-1 0,1-1,-1 1,0-1,1 1,-1 0,0-1,1 1,-1-1,0 1,1-1,-1 1,0-1,0 1,0-1,1 1,-1-1,0 1,0-1,0 0,0 1,0-1,0 1,0-1,0 1,0-1,0 1,-1-1,1 1,0-1,0 1,0-1,-1 1,1-1,0 1,0-1,-1 1,1-1,-1 1,1-1,0 1,-1 0,1-1,-1 1,1 0,-1-1,1 1,-1 0,1 0,-1 0,1-1,51-4,-51 5,290 0,-288 0,0 1,0-1,0 0,0-1,0 1,1 0,-1 0,0-1,0 0,0 1,0-1,0 0,0 0,0 0,-1 0,1 0,0 0,0-1,-1 1,1-1,-1 1,1-1,-1 1,0-1,1 0,-1 0,0 0,0 1,0-1,-1 0,1 0,0-1,-1 1,1 0,-1 0,0 0,0 0,0 0,0 0,0-1,0 1,0 0,-1 0,1 0,-1 0,1 0,-1 0,0 0,0 0,0 0,0 0,0 0,0 1,-1-1,1 0,-1 1,0-1,-104-81,93 77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1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4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1,'75'134,"103"320,-178-454,23 39,-22-39,-1 1,1-1,-1 1,1-1,-1 1,1-1,-1 1,1-1,-1 1,1-1,0 0,-1 1,1-1,-1 0,1 1,0-1,0 0,-1 0,1 0,0 0,-1 0,1 0,0 0,0 0,-1 0,1 0,0 0,-1 0,1 0,0-1,-1 1,1 0,0 0,-1-1,1 1,0 0,-1-1,1 1,-1-1,1 1,-1-1,1 1,-1-1,1 1,-1-1,1 0,-1 1,0-1,1 0,-1 1,0-1,0 0,0 1,1-1,-1 0,0 1,0-2,51-176,-25 107,-12 36,-1 0,-2 0,-2-1,-1 0,-1-1,1-36,-9 22,0 51</inkml:trace>
  <inkml:trace contextRef="#ctx0" brushRef="#br0" timeOffset="1413.67">791 339,'-43'85,"-1"8,-5-3,-31 41,155-263,77-79,-68 125,-82 86,0 0,0 0,1 0,-1 0,0 0,0 0,0 1,0-1,-1 1,1-1,0 1,0 0,0-1,0 1,0 0,-1 0,1 1,0-1,-1 0,1 1,-1-1,0 0,1 1,-1 0,0-1,0 1,0 0,0 0,0-1,0 1,-1 0,1 0,0 0,-1 0,0 0,1 0,-1 0,0 0,0 0,0 0,0 0,-1 0,1 0,0 0,-1 0,0 0,1 0,2 15,75 190,-77-207,0 1,0-1,0 1,1 0,-1-1,0 1,0-1,0 1,0 0,0-1,0 1,0 0,0-1,-1 1,1-1,0 1,0 0,0-1,-1 1,1-1,0 1,-1-1,1 1,0-1,-1 1,1-1,-1 1,1-1,0 1,-1-1,1 0,-1 1,0-1,1 0,-1 1,1-1,-1 0,1 0,-1 0,0 1,1-1,-1 0,1 0,-1 0,0 0,1 0,-1 0,0 0,1 0,-1-1,1 1,-1 0,0 0,1 0,-1-1,1 1,-1 0,1-1,-1 1,1 0,-1-1,1 1,-1-1,1 1,-1-1,-48-14,-134-59,161 60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4">361 1,'-12'138,"-20"-6,-6-1,-14 22,-51 198,58-132,40-202,3-5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29,'5'0,"6"0,6 0,5 0,3 0,3 0,1 0,1 0,-1 0,-4-5,-3-1,1 0,1 1,1 2,1 0,-4 2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1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59,'43'-10,"29"-3,7 1,-5 2,-11 3,-11 3,-14 2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3">28 785,'39'-5,"31"-6,14-7,-3 1,-5 3,-11-2,-12 3,-10 3,-8 4,-4 2,-8 2</inkml:trace>
  <inkml:trace contextRef="#ctx0" brushRef="#br0" timeOffset="1270.38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49">2377 311,'43'-5,"38"-1,16 0,-5 1,-13 1,-19 2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5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0 199,'64'-12,"0"3,0 3,1 3,64 4,-61 0,10 0,-78-3,0-1,0 1,0 0,-1 0,1 0,0 0,-1-1,0 1,1 0,-1 0,0 0,0 0,0 0,0 1,-1-1,1 0,0 0,-1 1,1-1,-1 1,0-1,1 1,-2-1,2 0,-9-10,-1 1,1 0,-2 0,1 1,-2 0,1 1,-1 1,-1 0,1 1,-1 0,-1 1,-11-4,6 7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30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226 504,'0'0,"-1"0,1-1,0 1,0 0,-1 0,1 0,0 0,0 0,-1 0,1 0,0-1,0 1,0 0,-1 0,1 0,0 0,0-1,0 1,0 0,0 0,-1 0,1-1,0 1,0 0,0 0,0-1,0 1,0 0,0 0,0-1,0 1,0 0,0 0,0-1,0 1,0 0,0 0,0-1,0 1,0 0,0 0,0 0,0-1,1 1,-1 0,0 0,0-1,0 1,0 0,0 0,1 0,-1 0,0-1,0 1,-23 8,7 1,1 1,0 0,1 1,0 1,1 1,0 0,1 0,1 1,0 1,0 0,2 0,0 1,1 0,0 1,-3 12,9-27,1 0,0 0,0 0,0 0,1 0,-1 0,0 1,1-1,-1 0,1 0,0 0,0 1,0-1,0 0,0 0,0 1,0-1,1 0,-1 0,1 0,0 1,0-1,-1 0,1 0,1 0,-1 0,0-1,0 1,1 0,-1 0,1-1,-1 1,1-1,0 1,0-1,0 0,-1 0,1 1,0-1,1-1,-1 1,0 0,0 0,0-1,0 1,1-1,-1 0,0 0,1 0,6-3,1-1,-1-1,0 0,-1 0,1 0,-1-1,0-1,-1 1,1-1,-1-1,-1 1,1-1,-1 0,4-8,16-16,96-103,-122 134,1 0,1-1,-1 1,0 0,0 0,0 0,1-1,-1 1,0 1,1-1,-1 0,1 0,-1 0,1 1,0-1,-1 1,1-1,0 1,-1 0,1 0,0 0,-1 0,1 0,0 0,-1 0,1 0,0 1,-1-1,1 0,-1 1,1 0,0-1,-1 1,1 0,-1 0,0 0,1 0,-1 0,0 0,1 0,-1 0,0 0,0 1,0-1,0 1,0-1,-1 1,1-1,0 1,-1-1,1 1,-1-1,1 1,-1 0,0-1,1 1,-1 1,-8 127,-2-74,1 507,8-544,-1 0,-1 0,-1-1,-1 1,0-1,-1 0,-1-1,0 1,-2-1,0-1,-1 0,0 0,-1-1,-1 0,-9 8,17-19,0-1,0 0,0 0,-1 0,1-1,-1 1,0-1,1 0,-1 0,0-1,0 1,0-1,0 0,-1-1,1 1,0-1,0 0,0 0,-1-1,1 1,0-1,0 0,0-1,0 1,0-1,0 0,1 0,-1 0,1-1,-1 0,1 0,0 0,0 0,0-1,0 0,1 1,-1-1,1-1,0 1,0 0,1-1,-1 1,-1-6,0-1,-1-1,2 1,0-1,0 0,1 0,0 0,1 0,1-1,0 1,1 0,0 0,0 0,1 0,1 0,0 0,1 0,0 1,1 0,0 0,3-4,7-12,1 0,1 1,1 1,1 1,2 0,0 1,13-9,40-29,-55 48</inkml:trace>
  <inkml:trace contextRef="#ctx0" brushRef="#br0" timeOffset="661.71">620 814,'15'-2,"0"0,0-1,0-1,-1 0,0-1,0-1,0 0,-1-1,0 0,0-1,0-1,-1 0,-1 0,1-1,-2-1,1 0,6-10,-15 19,0 0,-1 1,0-1,1 0,-1 0,0 0,0 0,0-1,0 1,0 0,-1 0,1-1,0 1,-1 0,0-1,0 1,0 0,0-1,0 1,0 0,0-1,-1 1,1 0,-1-1,0 1,0 0,0 0,0 0,0 0,0-1,0 2,-1-1,1 0,-1 0,1 0,-1 1,0-1,0 1,1-1,-1 1,0 0,-1-1,1 1,0 0,0 1,0-1,0 0,-1 1,1-1,0 1,-2-1,-2 1,1 0,-1 0,1 1,-1 0,1 0,0 0,-1 0,1 1,0 0,0 0,0 0,0 1,0 0,0 0,1 0,0 0,-1 1,1 0,0 0,1 0,-1 0,1 0,0 1,0-1,0 1,0 0,1 0,0 0,-1 3,-1 4,-1 0,2 0,0 1,0-1,1 1,0-1,1 1,1 0,0 0,1-1,0 1,2 4,-3-12,1 0,-1 0,2 1,-1-1,0 0,1 0,0-1,0 1,1 0,-1-1,1 1,0-1,0 0,0 0,1 0,0 0,-1 0,1-1,1 0,-1 0,0 0,1 0,-1-1,1 1,0-1,0 0,0-1,0 1,0-1,0 0,0-1,0 1,1-1,-1 0,0 0,0 0,1-1,6-2,0-1,0 0,0 0,-1-1,1-1,-1 0,-1 0,1-1,-1-1,0 0,-1 0,0-1,0 0,7-10,98-155,-81 116,6-10,-4-3,-2 0,-3-2,-4-2,-3 0,1-22,-18 37,-6 59,0 0,0-1,0 1,0 0,0 0,-1 0,1 0,0 0,0 0,-1 0,1 0,-1 0,1 0,-1 1,1-1,-1 0,0 0,1 0,-1 0,0 1,1-1,-1 0,0 1,0-1,0 0,0 1,0-1,0 1,0 0,0-1,0 1,0 0,0 0,0-1,0 1,0 0,0 0,0 0,0 0,0 0,0 0,0 1,0-1,0 0,0 0,0 1,0-1,0 1,0-1,0 1,0-1,0 1,0 0,-5 2,0 1,0 0,0 0,0 0,1 1,0 0,0 0,0 0,0 1,1-1,0 1,0 0,1 0,0 1,0-1,0 1,1-1,0 1,0 0,0 0,1 1,-6 155,8-130,55 374,-55-392,-1 1,-1-1,0 0,-1 1,-1-1,0 0,-1 0,-1-1,-5 12,-6-13,10-19</inkml:trace>
  <inkml:trace contextRef="#ctx0" brushRef="#br0" timeOffset="918.595">960 222,'38'5,"37"1,15 0,-3-6,-6-3,-13-1,-8-4,-9-2,-9 2,-12 2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29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0,'0'341,"-1"-337,0-1,0 1,1 0,0-1,-1 1,1-1,1 1,-1 0,0-1,1 1,0-1,0 1,0-1,0 1,0-1,1 0,0 1,-1-1,1 0,1 0,-1 0,0-1,1 1,-1 0,1-1,0 0,-1 1,1-1,0 0,1-1,-1 1,0 0,1-1,-1 0,3 1,7-7,1 0,-1 0,-1-2,1 1,-1-2,0 1,-1-2,0 0,0 0,-1-1,0 0,-1-1,0 0,-1 0,3-5,51-80,-62 96,1 0,0 0,0 0,0 0,-1 0,1 0,0 0,0 0,-1 0,1 0,0 1,0-1,-1 0,1 1,0-1,-1 0,1 1,0-1,-1 1,1-1,-1 1,1 0,-1-1,1 1,-1-1,1 1,-1 0,1-1,-1 1,0 0,1 0,-1-1,0 1,0 0,0 0,0-1,1 1,-1 0,0 0,0 0,-1-1,1 1,0 0,0 0,0-1,0 1,-1 0,1 0,0-1,-1 1,1 0,0-1,-1 1,2 8,0-5,-1 1,0-1,1 1,0-1,0 1,0-1,1 0,0 1,-1-1,1 0,1 0,-1 0,1-1,-1 1,1 0,0-1,0 0,1 0,-1 0,1 0,-1 0,1-1,0 1,0-1,0 0,0 0,0-1,1 1,-1-1,1 0,-1 0,0 0,1-1,0 1,-1-1,1 0,-1-1,1 1,-1-1,1 0,1 0,9-9,0-1,-1 0,-1-1,1-1,-2 0,0 0,0-1,-2-1,0 0,0 0,-1-1,-1 0,-1-1,0 0,-1 0,1-10,6-18,-9 24</inkml:trace>
  <inkml:trace contextRef="#ctx0" brushRef="#br0" timeOffset="438.258">851 254,'17'-4,"0"0,0-1,0-1,0-1,-1 0,0-1,-1-1,0 0,0-1,-1-1,0 0,0-1,-2-1,7-6,-18 18,0 0,0 0,0 0,0 0,-1 0,1-1,0 1,0 0,-1 0,1 0,0-1,-1 1,0 0,1-1,-1 1,0-1,1 1,-1 0,0-1,0 1,0-1,0 1,0 0,-1-1,1 1,0 0,-1-1,1 1,-1 0,1-1,-1 1,0 0,1 0,-1-1,0 1,0 0,0 0,0 0,0 0,0 0,0 0,0 1,0-1,-1 0,1 1,0-1,0 0,-1 1,0-1,-71 2,60 5,1 0,0 0,1 2,-1-1,1 1,1 1,0 0,0 1,1 0,0 0,0 1,1 0,1 0,0 1,-2 4,6-12,0 1,0-1,1 0,-1 1,1 0,0 0,1-1,-1 1,1 0,0 0,0 1,0-1,1 0,-1 0,1 0,1 0,-1 1,1-1,0 0,0 0,0 0,1 0,-1 0,1-1,1 1,-1 0,1-1,-1 1,1-1,1 0,-1 0,0 0,1-1,0 1,0-1,0 0,0 0,3 2,14-1,0 0,1-1,-1-2,0 0,1-1,-1-1,0-1,10-2,25-8,-31 5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46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308 415,'1'-3,"-1"1,1-1,-1 1,0-1,0 0,0 1,0-1,-1 0,1 1,-1-1,1 1,-1-1,0 1,0-1,0 1,0-1,0 1,-1 0,1 0,-1 0,1 0,-1 0,0 0,0 0,0 0,0 0,0 1,0-1,-1 1,1 0,0 0,-1 0,1 0,-1 0,1 0,-1 1,1-1,-1 1,0-1,1 1,-1 0,0 0,1 0,-1 1,0-1,-7 3,0 0,1 1,-1 0,1 0,0 1,0 0,0 1,1-1,0 2,-7 6,-13 8,19-13,0 1,0 0,1 0,0 1,1-1,0 2,0-1,1 1,1 0,0 0,0 0,1 1,1 0,0 0,-1 8,2-14,1-1,0 0,1 1,-1-1,1 1,0 0,0-1,1 1,0-1,0 1,0-1,1 0,-1 1,1-1,0 0,1 0,-1 0,1 0,0-1,1 1,-1-1,1 0,-1 0,1 0,0 0,1 0,-1-1,1 0,-1 0,1 0,0-1,0 0,0 1,1-2,-1 1,0-1,1 0,-1 0,1 0,-1-1,1 1,-1-1,1-1,-1 1,1-1,-1 0,2-1,5-4,0-1,0-1,-1 0,0 0,0-1,-1-1,0 0,-1 0,0-1,-1 0,0 0,-1-1,0 0,-1 0,0-1,-1 0,0 0,-1 0,0 0,-2-1,1 1,-1-4,30-223,-32 223,0 0,-1 0,-1 0,-1 1,0-1,-1 0,-1 1,0 0,-2 0,1 1,-2 0,0 0,-4-4,11 17,0 0,0 0,0 1,0-1,-1 0,1 1,0-1,-1 1,1 0,-1-1,0 1,1 0,-1 0,0 0,0 0,0 0,1 1,-1-1,0 0,0 1,0 0,0-1,0 1,0 0,0 0,0 0,0 0,-1 0,1 1,0-1,1 0,-1 1,0 0,0-1,0 1,0 0,0 0,1 0,-1 0,0 1,1-1,-1 0,1 1,-1-1,1 1,0-1,-1 1,1 0,0-1,0 1,0 0,1 0,-1 0,0 0,1 0,-1-1,1 1,-1 2,-2 11,0 1,1-1,0 0,1 1,1-1,1 1,0 0,1-1,0 0,2 0,-1 1,2-2,0 1,1-1,0 1,1-1,1-1,0 0,1 0,4 4,20 44,78 124,-99-167</inkml:trace>
  <inkml:trace contextRef="#ctx0" brushRef="#br0" timeOffset="431.854">534 245,'129'341,"-130"-340,1 1,0-1,0 1,0-1,0 1,1-1,-1 1,0-1,1 1,-1-1,1 1,-1-1,1 0,0 1,-1-1,1 0,0 0,0 1,0-1,0 0,0 0,0 0,0 0,0 0,1 0,-1-1,0 1,1 0,-1 0,0-1,1 1,-1-1,1 0,-1 1,1-1,-1 0,1 0,-1 0,1 0,-1 0,1 0,-1 0,1 0,-1-1,0 1,1-1,-1 1,1-1,-1 1,0-1,1 0,-1 0,0 1,1-2,7-14,0 0,-2 0,0-1,0 1,-2-2,0 1,-1-1,-1 1,1-14,-4 29,48-266,-40 241</inkml:trace>
  <inkml:trace contextRef="#ctx0" brushRef="#br0" timeOffset="1014.42">901 528,'-39'153,"39"-153,1 0,-1 0,0 0,0 0,1 0,-1 0,0 0,0 0,1 0,-1 0,0 0,0 0,0 0,1 1,-1-1,0 0,0 0,1 0,-1 0,0 0,0 0,0 1,0-1,1 0,-1 0,0 0,0 0,0 1,0-1,0 0,1 0,-1 1,0-1,0 0,0 0,0 0,0 1,0-1,0 0,0 0,0 1,0-1,0 0,0 0,0 1,0-1,17-26,-13 18,110-147,-111 150,57-52,-58 57,0 0,0 1,0 0,0 0,0-1,0 1,0 0,-1 0,1 1,0-1,-1 0,1 1,0-1,-1 1,0-1,1 1,-1-1,0 1,0 0,0 0,0 0,0 0,0 0,0 0,-1 0,1 0,-1 0,0 0,1 0,-1 0,0 0,0 0,0 1,0-1,-1 0,1 0,-1 1,4 13,49 139,-42-131</inkml:trace>
  <inkml:trace contextRef="#ctx0" brushRef="#br0" timeOffset="1297.453">929 641,'19'0,"11"0,1 5,-5 1</inkml:trace>
  <inkml:trace contextRef="#ctx0" brushRef="#br0" timeOffset="1745.046">138 923,'34'0,"44"-5,19-1,3-5,-7 0,-9-4,-9 2,-9 2,-9-1,-6 1,-6 2,-7 3,1-2,-2 0,-3 1,-6 3</inkml:trace>
  <inkml:trace contextRef="#ctx0" brushRef="#br0" timeOffset="2385.19">308 1205,'-25'24,"1"0,1 2,2 1,0 0,2 1,1 2,-8 17,24-42,0-1,0 0,1 1,-1-1,1 1,0-1,1 1,-1 0,1-1,0 1,0 0,0-1,1 1,-1 0,1-1,0 1,1 0,-1-1,1 0,0 1,0-1,0 0,1 0,-1 0,1 0,0-1,0 1,0-1,1 1,-1-1,1 0,0-1,0 1,0 0,0-1,0 0,0 0,1-1,-1 1,1 0,3-3,-1 0,0 0,0 0,0-1,0 0,0 0,0-1,-1 0,1 0,-1-1,0 0,0 0,0 0,0 0,-1-1,0 0,0-1,0 1,0-1,-1 1,0-1,0-1,-1 1,0-1,0 1,0-1,-1-1,8-8,16-26,-2-1,-2 0,-2-2,7-26,1-64,-28 130,1 0,-1 0,0 0,-1 0,1 0,-1 0,0 1,0-1,0 0,-1 0,0 1,0-1,0 1,0-1,-1 1,1 0,-1 0,0 0,-1 1,1-1,-1 1,1-1,-1 1,0 0,0 1,-1-1,1 2,0 1,0 0,-1 0,1 0,0 1,0-1,-1 1,1 0,0 0,0 1,0-1,0 1,0 0,0 0,1 0,-1 0,1 1,-1-1,1 1,0 0,0 0,0 0,0 1,1-1,-1 1,1-1,0 1,0 0,0 0,1 0,-1 0,1 0,0 0,0 0,1 1,-1 0,-5 10,1 1,1-1,0 1,1 0,0 0,2 0,0 0,0 0,2 0,0 0,1 0,0 0,1 0,1 0,4 10,-2-11,1 0,1-1,0 0,0 0,2-1,-1 0,2-1,0 0,7 7,-12-14,-1 0,1 0,0 0,1-1,-1 0,1 0,0 0,0-1,0 0,0 0,0-1,1 0,-1 0,1-1,-1 0,1 0,0-1,-1 0,1 0,0-1,0 0,10-5</inkml:trace>
  <inkml:trace contextRef="#ctx0" brushRef="#br0" timeOffset="2696.347">958 1007,'-221'368,"188"-270,33-96,0 1,0 0,0 0,0-1,0 1,1 0,-1-1,1 1,-1 0,1-1,0 1,0-1,1 1,-1-1,0 0,1 0,-1 1,1-1,0 0,0 0,0 0,0-1,0 1,0 0,0-1,1 1,-1-1,0 0,1 0,-1 0,1 0,-1 0,1 0,0-1,2 1,9 1,-1 0,1-1,0 0,0-1,-1 0,1-1,0-1,-1 0,1-1,-1-1,0 0,0 0,0-2,0 1,0-2,5-3</inkml:trace>
  <inkml:trace contextRef="#ctx0" brushRef="#br0" timeOffset="2947.458">647 1318,'38'0,"33"-4,7-8,-3 0,-10-4,-12 1,-9 3,-13 4</inkml:trace>
  <inkml:trace contextRef="#ctx0" brushRef="#br0" timeOffset="3281.747">1409 697,'19'0,"16"0,7 0,1 0,-2 0,-3 0,-4 0,-6-5,-5-1,0 0,0 1,-4 1</inkml:trace>
  <inkml:trace contextRef="#ctx0" brushRef="#br0" timeOffset="3484.879">1522 923,'38'0,"23"-5,5-1,-8 0</inkml:trace>
  <inkml:trace contextRef="#ctx0" brushRef="#br0" timeOffset="9430.71">2199 443,'-1'454,"-28"-141,24-263,0-33</inkml:trace>
  <inkml:trace contextRef="#ctx0" brushRef="#br0" timeOffset="10073.464">1973 753,'5'-30,"2"0,0 0,2 1,1 0,2 1,1 0,1 0,7-9,-17 30,0 0,0 1,0-1,1 1,-1 0,2 0,-1 1,1-1,-1 1,2 0,-1 1,0 0,1 0,0 0,0 1,0-1,0 2,0-1,1 1,-1 0,1 1,0 0,-1 0,1 0,0 1,0 1,-1-1,1 1,0 0,-1 1,1 0,-1 0,1 0,-1 1,0 0,0 1,1 1,0-1,-1 0,-1 1,1 0,0 0,-1 0,0 1,-1 0,1 0,-1 1,0 0,-1 0,1 0,-2 0,1 0,-1 1,0 0,0 0,-1 0,0 0,0 0,-1 0,0 0,-1 0,0 1,0-1,0 0,-1 1,-1-1,1 0,-1 0,-3 7,-5 1,-1-1,0-1,-1 0,0-1,-1 0,0-1,-1 0,-1-1,0-1,0 0,-1-1,0-1,-1 0,-4 0,-14 11,33-19,0 1,-1-1,1 1,-1-1,1 1,-1 0,1 0,-1 0,1 0,0 0,0 0,-1 1,1-1,0 1,0 0,1-1,-1 1,0 0,1 0,-1 0,1 0,-1 1,1-1,0 0,0 1,0-1,0 0,0 1,1-1,-1 1,1-1,0 1,-1-1,1 1,0 0,0-1,1 1,-1-1,1 1,-1-1,1 1,0-1,0 1,0-1,0 0,12 14,0-2,2 0,-1-1,2 0,0-1,0-1,1 0,17 7,5 6,13 6,-32-20,-1 1,-1 1,0 1,0 0,-2 1,1 1,-1 2,-9-9</inkml:trace>
  <inkml:trace contextRef="#ctx0" brushRef="#br0" timeOffset="32172.152">2848 443,'-24'12,"8"-6,1 0,0 1,1 1,0 1,0 0,1 0,0 2,0-1,1 2,1 0,0 0,0 1,1 0,0 2,9-14,1 1,-1-1,0 1,0 0,1-1,-1 1,1 0,-1 0,1-1,0 1,0 0,0 0,0-1,0 1,0 0,0 0,0 0,1-1,-1 1,1 0,-1-1,1 1,0 0,0-1,0 1,-1-1,2 1,-1-1,0 1,0-1,0 0,1 0,-1 0,0 1,1-1,-1 0,1-1,-1 1,1 0,0 0,-1-1,1 1,0-1,0 1,-1-1,3 0,84-1,-71-6,-1-1,0-1,0 0,-1-1,0-1,-1 0,0-1,-1 0,0-1,-1-1,0 0,-1-1,-1 0,-1 0,0-1,-1-1,0-1,0 4,-2 0,0-1,0 0,-2-1,0 1,-1-1,0 1,-1-1,-1 0,0 0,-1 0,-1 0,-1 0,0 0,-1 1,-1-1,-1-4,2 16,1 0,0 0,-1 0,0 0,0 1,0-1,0 1,0 0,-1 0,0 0,1 0,-1 1,0-1,0 1,-1 0,1 0,0 1,-1-1,1 1,-1 0,1 0,-1 1,0-1,1 1,-1 0,1 0,-1 0,0 1,1 0,-1 0,1 0,-1 0,1 1,0 0,-1 0,1 0,0 0,0 0,0 1,1 0,-1 0,1 0,-3 3,-2 2,1 0,0 1,0 0,1 0,1 1,-1 0,1 0,1 0,0 0,0 1,1 0,1-1,0 1,0 0,1 0,0 1,1-1,0 0,1 0,0 0,1 0,0 0,1 0,0-1,1 1,0-1,0 0,1 0,1 0,-1 0,2-1,-1 0,1-1,1 1,-1-1,2-1,-1 1,1-1,8 5,102 40,-98-48</inkml:trace>
  <inkml:trace contextRef="#ctx0" brushRef="#br0" timeOffset="32990.006">3158 641,'214'-178,"-189"131,-24 46,-1 0,0 0,0 0,0 0,0 1,0-1,0 0,-1 0,1 0,0 0,0 0,-1 0,1 1,0-1,-1 0,1 0,-1 0,1 1,-1-1,1 0,-1 1,0-1,1 0,-1 1,0-1,1 1,-1-1,0 1,0-1,0 1,1 0,-1-1,0 1,0 0,0-1,0 1,0 0,0 0,1 0,-1 0,0 0,0 0,0 0,0 0,0 1,0-1,0 0,1 0,-1 1,0-1,0 1,0-1,1 1,-1-1,0 1,-9 3,1 1,0 0,0 0,1 1,0 0,0 1,0-1,1 2,0-1,0 1,1 0,0 0,0 1,1-1,0 1,-4 10,7-16,1 1,-1-1,0 1,1-1,-1 1,1 0,0 0,1-1,-1 1,1 0,-1 0,1 0,0 0,1 0,-1 0,1 0,-1 0,1-1,0 1,1 0,-1 0,1-1,-1 1,1-1,0 1,0-1,1 0,-1 0,1 0,-1 0,1 0,0-1,0 1,0-1,1 0,-1 0,0 0,1 0,-1-1,1 1,0-1,0 0,2 1,6 1,0-1,1 0,-1-1,0 0,1-1,-1 0,1-1,-1-1,0 0,0 0,0-1,0-1,0 0,-1 0,1-1,-1-1,0 0,-1 0,1-1,-1-1,-1 1,0-2,0 1,0-1,-1-1,0 1,-1-1,0-1,-1 1,0-1,0 0,2-11,-18 38,8-14,0 1,1 0,0 1,0-1,0 0,0 0,0 1,0-1,1 0,0 1,-1-1,2 0,-1 1,0-1,0 0,1 1,0-1,0 0,0 0,0 1,0-1,0 0,1 0,0 0,0 0,-1-1,2 1,-1 0,0-1,0 0,1 1,-1-1,1 0,0 0,0 0,0-1,0 1,0-1,2 1,8-2,-1 0,1-2,0 1,-1-2,1 0,-1 0,0-1,0-1,0 0,-1 0,0-1,0-1,0 0,-1 0,0-1,0 0,-1-1,0 0,0 0,-1-1,-1-1,5-5,-6 9,-1 0,1 0,-1 0,0 0,-1-1,1 0,-2 1,1-2,-1 1,0 0,-1-1,0 1,0-1,-1 0,0 0,-1-1,0 9,1 0,-1 1,0-1,0 0,0 1,0-1,-1 0,1 1,0-1,0 0,0 1,0-1,-1 1,1-1,0 0,-1 1,1-1,0 1,-1-1,1 1,-1-1,1 1,-1-1,1 1,-1-1,1 1,-1 0,1-1,-1 1,0 0,1-1,-1 1,1 0,-1 0,0 0,1-1,-1 1,0 0,1 0,-1 0,0 0,1 0,-1 1,0-1,1 0,-1 0,0 0,1 0,-1 1,0-1,1 0,-1 1,1-1,-1 0,1 1,-1-1,1 1,-1-1,1 1,-1-1,1 1,-30 31,-40 93,69-120,0 0,1 0,-1 0,1 0,1 0,-1 0,1 0,-1 0,2 0,-1 0,0 0,1 0,0-1,0 1,0-1,1 1,-1-1,1 0,0 0,1 0,-1 0,1 0,-1-1,1 0,0 0,0 0,0 0,1 0,-1-1,1 0,0 0,-1 0,1 0,0-1,0 0,0 0,0 0,0-1,0 0,0 0,0 0,0 0,0-1,0 0,0 0,0 0,0 0,1-2,76-21,-63 13</inkml:trace>
  <inkml:trace contextRef="#ctx0" brushRef="#br0" timeOffset="33320.956">2735 866,'19'10,"31"3,15-6,13-3,1-3,3-7,1-1,-4-6,-1 1,1-3,-4 1,-4 3,-6-2,-3 2,-8 3,-4 2,-5 3,-10 1</inkml:trace>
  <inkml:trace contextRef="#ctx0" brushRef="#br0" timeOffset="37790.318">3130 1177,'-23'7,"1"2,0 0,0 2,0 0,2 1,-1 2,2 0,0 1,0 1,2 0,0 1,1 2,-7 9,21-25,0 0,0 0,0 0,1 1,-1-1,1 1,0-1,0 1,0-1,0 1,1-1,0 1,-1 0,1-1,1 1,-1-1,0 1,1 0,0-1,0 1,0-1,0 1,0-1,1 0,-1 1,1-1,0 0,0 0,1 0,-1-1,0 1,1 0,0-1,-1 1,1-1,0 0,0 0,0 0,1-1,-1 1,0-1,1 1,-1-1,3 0,6 1,1 0,-1-2,1 1,-1-2,0 1,1-2,-1 0,0 0,0-1,0-1,0 1,0-2,-1 0,0 0,0-1,0-1,-1 0,0 0,0-1,-1 0,0-1,82-110,-81 98,0 0,-2-1,0 0,-2 0,0-1,-1 1,-2-1,0 0,-1-5,-1 21,0 0,0 0,0 0,-1 0,0 0,0-1,-1 1,0 0,0 0,-1 0,1 0,-2 1,1-1,-1 0,0 1,0 0,-1 0,0 0,0 0,0 0,-1 1,1-1,-1 1,-1 1,1-1,-1 1,0 0,0 0,-2-1,5 5,0-1,0 1,0 0,0 0,0 0,0 1,0-1,0 1,0-1,0 1,0 0,0 0,0 1,1-1,-1 0,0 1,1 0,-1-1,1 1,0 0,-1 0,1 1,0-1,0 0,0 1,1-1,-1 1,0 1,-38 83,37-79,-2 3,1 0,0 0,1 0,0 1,1-1,0 1,1-1,0 1,1 0,0-1,1 1,0 0,1-1,1 1,-1-1,2 1,3 8,137 180,-110-103,-32-73</inkml:trace>
  <inkml:trace contextRef="#ctx0" brushRef="#br0" timeOffset="38221.872">3722 866,'-40'80,"-101"236,104-186,36-127,1 0,-1-1,1 1,-1 0,1 0,0 0,0 0,0 0,1 0,-1 0,1 0,0 0,-1 0,1-1,0 1,1 0,-1-1,0 1,1-1,0 1,-1-1,1 1,0-1,0 0,0 0,1 0,-1 0,0-1,1 1,-1 0,1-1,0 0,-1 0,1 1,0-2,0 1,0 0,0 0,6 1,-1-1,1 0,0 0,-1 0,1-1,0-1,-1 1,1-1,0-1,-1 0,1 0,5-2,56-43,-56 36</inkml:trace>
  <inkml:trace contextRef="#ctx0" brushRef="#br0" timeOffset="38429.321">3357 1233,'43'0,"28"0,8 0,-6 0,-9 0,-12 0,-14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6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57,'-5'10,"-11"31,-7 15,-1 1,0-3,-1-7,3-6,1-5,5-5,-1-6,3-4,-1-5,2 0,-2-3,3-5</inkml:trace>
  <inkml:trace contextRef="#ctx0" brushRef="#br0" timeOffset="251.118">0 1,'19'33,"16"22,2 5,0-8,-2-7,-2-6,-7-6,-3-8,0-4,-4 0,-1-4,1-4,-2-1,1-1,1-4,-1 3,0-1,-3-1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4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1 462,'4'4,"1"0,-1 0,1-1,0 0,0 1,1-1,-1-1,1 1,-1-1,1 0,0 0,0-1,0 0,0 0,0 0,0-1,0 0,0 0,0 0,0-1,0 0,0 0,0 0,0-1,-1 0,1 0,0-1,3-1,8-5,0-1,0-1,-1 0,0-1,-1-1,0 0,-1-1,2-4,-5 6,1 1,0-1,0-1,-1 0,0 0,-1-1,-1-1,-1 1,0-1,0-1,-2 0,0 0,0 0,-2 0,0-1,0-5,-4 21,1-1,-1 1,0-1,0 1,1-1,-1 1,0-1,-1 1,1 0,0-1,0 1,0-1,-1 1,1-1,-1 1,1 0,-1-1,0 1,1 0,-1 0,0-1,0 1,0 0,0 0,0 0,0 0,0 0,0 0,0 0,-1 1,1-1,0 0,0 1,-1-1,1 1,-1-1,1 1,0-1,-1 1,1 0,-1 0,1 0,-1 0,1 0,-1 0,1 0,-2 1,-60 36,53-27,0 1,1 0,1 1,0 0,0 0,1 1,1 0,0 0,1 0,0 1,1 0,1 0,0 0,1 0,0 0,1 1,1-1,0-9,1 0,0 0,0 0,0 0,0-1,1 1,0 0,0-1,0 0,1 1,-1-1,1 0,0 0,0 0,1-1,-1 1,1-1,-1 0,1 0,0 0,1 0,-1-1,0 1,1-1,-1 0,1 0,4 0,1 1,0 0,1-1,-1-1,0 0,1 0,-1-1,1 0,-1-1,1 0,-1 0,0-2,10-2,3 0,-1-2,1 0,-1-2,0 0,-1-1,0-2,-1 0,0-1,-1-1,0-1,-1 0,-1-1,0-1,-1-1,-2-1,1 0,4-10,14-61,-34 90,0-1,0 1,1-1,-1 1,0-1,0 1,0-1,0 1,0 0,0-1,0 1,1 0,-1 0,0 0,0 0,0 0,0 0,0 0,0 0,0 0,0 0,0 0,0 1,0-1,0 0,0 1,1-1,-1 1,0-1,0 1,0-1,1 1,-1-1,0 1,1 0,-1 0,0-1,1 1,-1 0,1 0,-1 0,1-1,-1 2,-8 8,0 0,0 0,1 1,0 1,1-1,1 1,-1 0,2 1,0-1,0 1,2 0,-1 0,1 1,1-1,1 2,0-11,1-1,0 0,0 1,0-1,1 0,-1 1,1-1,0 0,0 0,0 0,0 0,1 1,-1-1,1-1,0 1,0 0,0 0,0-1,0 1,0-1,1 0,-1 1,1-1,0 0,-1-1,1 1,0 0,0-1,0 0,1 1,-1-1,0-1,0 1,1 0,-1-1,0 1,3-1,8 0,0 0,0 0,0-2,0 1,-1-2,1 0,0 0,6-4,6-4,-1-1,-1-1,0-1,0 0,-1-2,-1-1,-1-1,-1-1,12-14,-19 20,-1-1,-1 0,-1-1,0 0,0 0,-2-1,0 0,-1-1,0 1,2-15,-8 31,-1-1,1 0,0 0,-1 1,1-1,-1 0,0 0,1 0,-1 0,0 0,1 0,-1 0,0 1,0-1,0 0,0 0,0 0,0 0,0 0,0 0,0 0,0 0,-1 0,1 0,0 0,0 0,-1 0,1 1,-1-1,1 0,-1 0,1 0,-1 1,0-1,1 0,-1 1,0-1,0 0,1 1,-1-1,0 1,0-1,0 1,0-1,0 1,1 0,-1 0,0-1,0 1,0 0,0 0,0 0,0 0,0 0,0 0,0 0,0 0,0 0,0 1,0-1,0 0,0 1,-9 7,0 1,0 0,1 0,0 1,1 0,0 1,1 0,0 0,1 1,-4 8,10-20,-9 15,0 0,1 1,1 0,0 0,1 0,1 1,0 0,1 0,1 1,1-1,1 1,0-1,1 1,1 1,0-14,1 0,0 0,0-1,0 1,0-1,1 1,0-1,0 0,0 0,0 0,0 0,1-1,0 1,0-1,0 0,0 0,0 0,1-1,-1 0,1 0,-1 0,1 0,0 0,0-1,0 0,0 0,0-1,4 1,14 1</inkml:trace>
  <inkml:trace contextRef="#ctx0" brushRef="#br0" timeOffset="549.003">1609 321,'-315'383,"506"-598,-39 72,-151 141,-1 1,1 0,0 0,-1 0,1 0,0 0,0-1,0 1,0 1,0-1,0 0,0 0,0 0,0 1,0-1,1 0,-1 1,0-1,0 1,1-1,-1 1,0 0,1 0,-1-1,0 1,1 0,-1 0,0 0,1 1,-1-1,0 0,1 0,-1 1,0-1,0 1,1-1,-1 1,0-1,0 1,0 0,0 0,1-1,-1 1,0 0,-1 0,1 0,0 0,0 0,0 0,-1 1,1-1,0 0,-1 0,1 1,3 89,-6-81,1-1,1 1,0-1,0 1,1-1,0 0,0 1,1-1,0 0,1 0,0 0,1 0,4 8,1-8,0-5</inkml:trace>
  <inkml:trace contextRef="#ctx0" brushRef="#br0" timeOffset="795.915">1440 546,'23'0,"19"0,6 0,0 0,-4 0,-3 0,-6-5,-7-1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04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0 116,'382'0,"-155"-28,-110 27,-133 1,11 1,0 0,-1-1,1 0,-1 0,1 0,-1-1,1 1,-1-1,1-1,0 1,0-1,-1 0,1 0,1 0,-1-1,0 0,0 0,1 0,0 0,-4-3,-15-31,16 20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0:5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60 210,'-29'431,"18"-369,-3-97,11 0,1 0,2-1,1 1,2 0,1-1,2 1,1 1,2-1,1 2,2-1,1 1,2 1,1 1,1 0,2 1,1 0,6-3,39-23,-64 55,1 0,-1 0,1 0,-1 0,1 1,0-1,0 1,-1-1,1 1,0-1,0 1,0 0,-1 0,1 0,0 0,0 0,0 1,0-1,-1 0,1 1,0-1,0 1,-1 0,1 0,-1-1,1 1,0 0,-1 0,0 1,1-1,-1 0,0 0,1 1,-1-1,0 1,0-1,0 1,0-1,0 1,-1-1,1 1,0 0,-1 0,1 0,14 112,-10-87</inkml:trace>
  <inkml:trace contextRef="#ctx0" brushRef="#br0" timeOffset="4881.82">540 492,'-328'334,"305"-305,16-20,18-23,44-47,2 2,3 2,61-43,-119 98,-1 0,0 0,1 0,-1 0,1 1,-1-1,1 0,0 1,0-1,0 1,0-1,0 1,0 0,0 0,0 0,0 0,1 1,-1-1,0 0,1 1,-1 0,0-1,1 1,-1 0,0 0,1 0,-1 1,0-1,1 0,-1 1,0 0,1 0,-1-1,0 1,0 0,0 1,1-1,53 175,-30-129,-81-62,-167-67,198 74</inkml:trace>
  <inkml:trace contextRef="#ctx0" brushRef="#br0" timeOffset="5468.506">991 463,'-14'24,"-15"23,-6 7,2 0,1-4,3-7,0-5,1-4,5-4,2-6,4-3,0 0,8-4,11-4,4-10,6-5,2-2</inkml:trace>
  <inkml:trace contextRef="#ctx0" brushRef="#br0" timeOffset="5833.302">1387 576,'-1'1,"-25"10,1 2,0 0,1 1,1 2,0 1,1 0,1 1,1 2,0 0,-1 3,19-20,0-1,0 0,0 1,0 0,0-1,0 1,1 0,-1 0,1 0,0 0,0 0,0 0,0 0,1 0,-1 1,1-1,0 0,0 0,0 1,0-1,0 0,1 0,-1 0,1 1,0-1,0 0,0 0,1 0,-1 0,1-1,-1 1,1 0,0 0,0-1,0 0,0 1,1-1,-1 0,1 0,-1 0,1 0,0 0,0-1,0 1,0-1,0 0,14 2,0-1,1-1,-1 0,1-1,-1-1,0-1,1 0,-1-1,0-1,0-1,-1 0,1-1,-1-1,0-1,-1 0,0-1,1-1,0 1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0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0,'-14'10,"-10"3,5-1,9-7,12-4,10-3,3-5,-1-2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9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 0,'-9'5,"-9"6,5 2,8-2,6-8,7-4,2-6,0-3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46.2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508 226,'-2'36,"-1"-1,-2 0,-2 1,-1-2,-2 1,-1-1,-7 12,-97 194,78-176,-4-3,-2-1,-30 30,42-51,20-25</inkml:trace>
  <inkml:trace contextRef="#ctx0" brushRef="#br0" timeOffset="398.746">311 649,'40'-94,"4"2,30-42,-28 74,-45 60,-1-1,1 1,-1-1,1 1,-1 0,1 0,-1-1,1 1,0 0,-1 0,1 0,0 0,-1 0,1-1,-1 1,1 0,0 1,-1-1,1 0,0 0,-1 0,1 0,-1 0,1 1,0-1,-1 0,1 0,-1 1,1-1,-1 0,1 1,-1-1,1 1,-1-1,1 1,-1-1,0 1,1-1,-1 1,0-1,1 1,-1-1,0 1,0 0,1-1,-1 1,0-1,0 1,0 0,0-1,0 1,0 0,0-1,0 1,4 40,-4-39,-4 123,1-78,2-1,2 1,2 0,6 24,47 126,-55-194,0 1,1-1,0 0,-1 0,1 0,0 0,0 0,1-1,-1 1,1-1,-1 1,1-1,0 0,0 0,0 0,0 0,0-1,0 1,0-1,0 0,1 0,-1 0,1 0,-1 0,1-1,-1 0,1 1,-1-1,1-1,-1 1,1 0,-1-1,1 0,-1 0,0 0,1 0,-1 0,0-1,2-1,14-13,-1-1,-1 0,-1-2,-1 0,0-1,-2 0,0-1,-1 0,-1-1,-1-1,1-8,14-21,110-257,-116 257,-15 39</inkml:trace>
  <inkml:trace contextRef="#ctx0" brushRef="#br0" timeOffset="733.165">1355 593,'-5'12,"1"1,0-1,0 1,2 0,-1 0,2 0,-1 0,2 0,0 1,0-1,2 0,-1 0,2 0,-1 0,2 0,0-1,0 1,3 3,-5-13,0 0,-1-1,1 1,1 0,-1-1,0 1,1-1,-1 0,1 1,0-1,0 0,0-1,0 1,0-1,0 1,0-1,1 0,-1 0,0 0,1-1,-1 1,1-1,-1 1,0-1,1-1,-1 1,1 0,-1-1,0 1,1-1,-1 0,0 0,2-1,1-1,1 0,-1-1,0 1,0-1,0-1,0 1,-1-1,0 0,0 0,0-1,-1 1,1-1,-1 0,-1 0,3-5,0-2,0 0,-1 0,-1-1,0 0,-1 0,0 0,-1 0,-1-1,0-11,-1 20,-1 0,0 0,1 1,-2-1,1 0,-1 1,0-1,0 1,0-1,-1 1,0 0,0 0,0 0,-1 0,0 1,0-1,0 1,0 0,0 0,-1 1,0-1,0 1,0 0,0 0,-2 0,-48-8,30 14</inkml:trace>
  <inkml:trace contextRef="#ctx0" brushRef="#br0" timeOffset="1050.543">2202 1,'-22'50,"2"0,3 2,1 0,1 11,8-35,0-1,2 1,1 1,1-1,2 0,1 1,1-1,1 1,1-1,2 0,1 0,7 20,18 80,-35-117,-2-5</inkml:trace>
  <inkml:trace contextRef="#ctx0" brushRef="#br0" timeOffset="1251.234">1863 424,'39'0,"31"0,14 0,-3 0,-5-5,-11-1,-12 0,-10 1,-8 1,-4 2,-4 1,0 0,-6 1</inkml:trace>
  <inkml:trace contextRef="#ctx0" brushRef="#br0" timeOffset="1566.919">2513 509,'37'2,"0"-1,0-1,1-2,-1-2,0-1,-1-2,0-2,5-3,107-51,-142 60,0-1,0 0,-1-1,1 1,-1-1,0 0,-1 0,1-1,-1 1,0-1,0 0,-1 0,1 0,-1-1,-1 1,1-1,-1 1,0-1,-1 0,0 0,0-3,-1 6,-1 0,0 0,0 1,0-1,0 0,-1 0,0 1,0-1,0 1,0-1,0 1,0 0,-1 0,0 0,0 0,0 1,0-1,0 1,0-1,-1 1,1 0,-1 0,1 1,-1-1,0 1,0 0,1 0,-1 0,0 0,0 1,0-1,0 1,0 0,0 0,0 1,0-1,0 1,0 0,0 0,0 0,1 1,-1-1,-1 1,-27 9,1 1,0 2,1 1,1 1,0 1,1 2,1 0,1 2,1 1,-1 3,13-13,1 0,1 1,1 0,-1 1,2 0,0 0,1 1,0 1,1-1,1 1,1 0,0 0,1 1,0-1,0 17,4-26,0 0,1-1,0 1,0 0,0 0,1-1,0 1,0-1,1 0,0 1,0-1,0 0,1-1,0 1,0-1,0 1,1-1,0 0,0-1,0 1,1-1,-1 0,1-1,3 3,11 4,0 0,0-1,1-1,0-1,0-1,23 3,42 3,0-3,1-5,0-3,33-6,-55 0,-13-2</inkml:trace>
  <inkml:trace contextRef="#ctx0" brushRef="#br0" timeOffset="2344.944">1 1299,'52'0,"76"0,40-5,20-1,6-5,0-6,-5 1,0-2,0-2,2-3,-2 2,0 0,-4-1,-4 3,-8 1,-16-3,-24 3,-34 5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3.9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415 1,'-24'0,"0"0,0 2,0 0,0 2,0 1,1 0,0 2,0 1,1 0,0 2,0 1,1 0,-8 7,27-17,1 0,-1 0,1 0,-1 0,1 0,0 0,-1 0,1 1,0-1,0 1,0-1,0 0,0 1,0 0,0-1,1 1,-1 0,0-1,1 1,-1 0,1-1,0 1,0 0,0 0,0 0,0-1,0 1,0 0,0 0,1-1,-1 1,1 0,-1 0,1-1,0 1,-1-1,1 1,0 0,0-1,0 0,0 1,1-1,-1 1,0-1,0 0,1 0,-1 0,2 0,235 148,-221-136,61 58,-76-68,1 0,-2 0,1 0,0 0,0 0,-1 0,0 0,0 1,0-1,0 1,0-1,0 1,-1-1,0 1,0-1,0 1,0-1,0 1,-1-1,0 1,1-1,-1 0,-1 1,1-1,0 0,-1 0,-1 4,-8 4,0 1,-1-1,0-1,-1 0,0-1,0 0,-1-1,0 0,-1-2,1 1,-1-2,-1 0,1-1,-1 0,1-1,-1-1,0 0,0-1,16-1,-7 1,0 1,0-1,0 0,0 0,0-1,0 1,0-2,0 1,0-1,0 0,0-1,0 1,1-1,-1-1,0 1,1-1,0-1,-1 1,2-1,-1 0,-2-2,7 5,0-1,0 1,1-1,-1 1,0-1,1 0,-1 1,1-1,0 0,-1 0,1 1,0-1,0 0,0 0,1 1,-1-1,0 0,0 0,1 1,-1-1,1 0,0 1,0-1,-1 1,1-1,0 1,0-1,0 1,0-1,1 1,-1 0,0 0,1-1,-1 1,0 0,1 0,-1 1,1-1,0 0,0 0,67-31,-39 23,-3 3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4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4.1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78 162,'-14'39,"-6"22,-3 0,2-9</inkml:trace>
  <inkml:trace contextRef="#ctx0" brushRef="#br0" timeOffset="528.454">276 445,'214'-347,"-214"345,0 1,0-1,0 1,0 0,0-1,1 1,-1-1,0 1,1 0,-1-1,1 1,-1 0,1 0,0-1,0 1,-1 0,1 0,0 0,0 0,0 0,0 0,0 0,0 0,1 1,-1-1,0 0,0 1,1-1,-1 1,0-1,1 1,-1-1,0 1,1 0,-1 0,0 0,1 0,-1 0,1 0,-1 0,0 0,1 0,-1 1,0-1,1 1,-1-1,0 1,1-1,-1 1,0 0,0-1,0 1,0 0,0 0,0 0,0 0,0 0,0 0,0 0,0 0,0 1,0 0,69 162,1-95,-69-67,0-1,0 1,0-1,0 0,0 0,0 0,0 0,1-1,-1 1,0 0,0-1,1 0,-1 1,0-1,1 0,-1 0,0 0,1-1,-1 1,0-1,1 1,-1-1,0 0,0 1,0-1,0 0,0 0,0-1,0 1,0 0,0-1,0 1,-1-1,1 0,0 1,-1-1,0 0,1 0,-1 0,0 0,43-125,-37 108</inkml:trace>
  <inkml:trace contextRef="#ctx0" brushRef="#br0" timeOffset="797.703">1376 22,'-52'14,"1"3,0 1,1 3,-44 26,22 8,70-54,1 1,-1 0,0 0,1 0,0 0,0 0,-1 0,1 0,0 0,1 0,-1 0,0 1,1-1,-1 0,1 1,0-1,-1 0,1 1,0-1,1 0,-1 1,0-1,1 0,-1 1,1-1,0 0,0 0,0 0,0 1,0-1,0 0,0 0,1-1,-1 1,2 2,5 1,1 0,-1 0,1 0,0-1,0-1,0 0,0 0,0 0,1-1,0-1,-1 0,1 0,0 0,-1-2,1 1,0-1,5-1,3 1,167-26,-161 23</inkml:trace>
  <inkml:trace contextRef="#ctx0" brushRef="#br0" timeOffset="1161.11">1574 276,'36'-8,"0"-2,0-1,-1-2,-1-1,0-1,-1-2,29-21,-58 37,-1-1,0 0,1 0,-1 0,0 0,0 0,0-1,0 1,0-1,-1 0,1 1,-1-1,0-1,0 1,0 0,0 0,0-1,-1 1,0-1,1 0,-1 1,0-1,-1 0,1 1,-1-1,0 0,0 0,0 0,0 1,-1-1,1 0,-1 0,0 1,0-1,0 0,-1 1,1-1,-1 1,0 0,0-1,0 1,0 0,-2-1,-4 2,0-1,0 2,0-1,-1 1,1 1,0-1,0 1,-1 1,1 0,0 0,0 0,0 1,0 0,0 1,0 0,0 0,1 1,-1 0,1 0,0 0,1 1,-1 0,0 1,-6 3,0 1,1-1,1 2,0 0,0 0,1 1,0 0,1 1,0 0,1 0,-1 3,7-10,-1 0,1 0,0 0,0 0,1 0,-1 0,1 0,1 1,-1-1,1 0,0 1,1-1,-1 0,1 0,1 1,-1-1,1 0,0 0,0 0,1-1,0 1,0-1,0 1,0-1,1 0,0 0,0 0,4 3,11 5,1 0,0-1,1-1,0 0,0-2,1-1,1 0,-1-2,1-1,0 0,1-2,-1 0,0-2,6-1,49 4,-47-3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8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0 190,'215'-26,"50"22,-264 4,0 0,0 1,-1-1,1 0,0 0,0 0,0 0,-1 0,1 0,0 0,0 0,0-1,-1 1,1 0,0 0,0-1,-1 1,1 0,0-1,-1 1,1-1,0 1,-1-1,1 1,-1-1,1 1,-1-1,1 0,-1 1,1-1,-1 0,0 1,1-1,-1 0,0 0,0 1,1-1,-1 0,0 0,0 1,0-1,0 0,0 0,0 0,0 1,0-1,0 0,-1 0,1 1,0-1,0 0,-1 0,1 1,0-1,-1 0,1 1,-1-1,1 0,-1 1,1-1,-1 1,0-1,-36-36,-105-36,128 62,7 3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1:57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1 148,'9'42,"-1"0,-2 0,-2 0,-1 1,-3 0,-1 0,1-26,-6 29,6-46,-1 0,1 1,-1-1,1 0,-1 0,0 0,1 0,-1 0,1 0,-1 0,1 0,-1 0,0 0,1 0,-1 0,1 0,-1 0,1 0,-1-1,1 1,-1 0,1 0,-1-1,1 1,-1 0,1-1,0 1,-1-1,1 1,-1 0,1-1,0 1,-1-1,1 1,0-1,0 1,-1-1,1 1,0-1,0 1,0-1,0 1,0-1,-1 0,1 1,0-1,0 1,1-1,-1 1,0-1,0 1,0-1,0 0,0 1,0-1,1 1,-2-15,1 1,0 0,1-1,1 1,0 0,1 0,1 0,0 0,0 1,7-13,-1-1,15-35,2 2,4 1,17-25,-48 83,1-1,-1 0,1 1,0-1,-1 1,1-1,0 1,0-1,0 1,0-1,0 1,1 0,-1 0,0-1,0 1,1 0,-1 0,1 0,-1 1,1-1,-1 0,1 0,0 1,-1-1,1 1,0 0,0-1,-1 1,1 0,0 0,-1 0,1 0,0 0,0 1,-1-1,1 0,0 1,-1-1,1 1,0 0,-1-1,1 1,-1 0,1 0,-1 0,0 0,1 0,-1 1,0-1,0 0,0 0,0 1,0-1,0 1,0-1,0 2,11 15,-3 0</inkml:trace>
  <inkml:trace contextRef="#ctx0" brushRef="#br0" timeOffset="585.982">536 374,'-241'324,"208"-276,66-82,106-147,22-34,-161 214,0 0,1-1,-1 1,0 0,1-1,-1 1,0 0,1-1,0 1,-1 0,1 0,0 0,0 0,-1-1,1 1,0 0,0 0,0 0,0 1,0-1,1 0,-1 0,0 1,0-1,0 0,1 1,-1-1,0 1,1 0,-1-1,0 1,1 0,-1 0,1 0,-1 0,0 0,1 0,-1 0,0 1,1-1,-1 0,0 1,1-1,-1 1,0-1,0 1,1 0,-1-1,1 2,57 228,-58-228,1-1,-1 1,0 0,0-1,0 1,0 0,0 0,-1 0,1 0,0 0,-1 0,1 0,-1 0,0 0,0 0,0 0,0 0,0 0,0 0,-1 0,1 0,0 0,-1 0,0 0,0 0,1 0,-1 0,0 0,0-1,-1 1,1 0,0-1,0 1,-1-1,1 1,-1-1,0 0,1 1,-1-1,0 0,0 0,1 0,-1 0,0-1,0 1,0 0,-2-1,-7 2,-1-1,0-1,1 0,-1 0,1-1,-1-1,1 0,0 0,0-1,0-1,0 0,0 0,1-1,-1 0,1-1,1 0,-1-1,1 0,0 0,1-1,-3-3,0-1</inkml:trace>
  <inkml:trace contextRef="#ctx0" brushRef="#br0" timeOffset="851.348">1270 233,'-29'34,"-23"25,-4 7,4-2,5-8,6-8,10-7,6-12,6-5,8-6</inkml:trace>
  <inkml:trace contextRef="#ctx0" brushRef="#br0" timeOffset="1134.944">1553 345,'-203'151,"199"-150,2 1,-1-1,0 1,0 0,0 0,1 1,-1-1,1 0,0 1,0 0,0-1,0 1,0 0,0 0,1 0,-1 0,1 0,0 1,0-1,0 0,1 0,-1 1,1-1,-1 1,1-1,0 0,1 1,-1-1,0 0,1 1,0-1,0 0,0 1,0-1,0 0,1 0,0 0,0 1,8 1,1-1,-1 0,1-1,0 0,0 0,0-1,0-1,0 0,0 0,0-1,1-1,-1 0,0 0,0-1,0-1,0 1,3-3,120-34,-115 33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1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3.7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73,'281'0,"-50"30,-19-32,-233-16,10 14,-4-1,1-1,0-1,-1 0,2 0,-1-2,1 1,-10-11,13 8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4">361 1,'-12'138,"-20"-6,-6-1,-14 22,-51 198,58-132,40-202,3-5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67 554,'0'-5,"-5"3,-6 3,-2 4,7-2,4-6,7-4,3-5,0 5,-6 3,-4 7,-5 3,-8 1,0 4,2-1</inkml:trace>
  <inkml:trace contextRef="#ctx0" brushRef="#br0" timeOffset="714.443">292 130,'73'-32,"-70"30,0 1,0 0,0 0,0 1,0-1,0 1,1-1,-1 1,0 0,0 0,1 0,-1 1,0-1,0 1,0 0,0 0,1 0,-1 0,-1 0,1 1,0-1,0 1,0 0,-1 0,1 0,-1 0,1 0,-1 0,0 1,0-1,0 1,0 0,-1-1,1 1,-1 0,1 0,-1 0,0 0,0 0,-1 0,1 3,33 178,10 84,32 2,-42-220,-33-49,0 0,0-1,0 1,0 0,0-1,0 1,1-1,-1 1,0-1,0 0,1 1,-1-1,0 0,1 0,-1 0,0 0,0 0,1 0,-1 0,0-1,1 1,-1 0,0-1,0 1,0-1,1 1,-1-1,0 0,0 1,0-1,0 0,0 0,0 0,0 0,0 0,-1 0,1 0,0 0,0 0,-1 0,1 0,-1 0,1-1,-1 1,14-27,-1 0,-1-1,-2-1,-1 0,-2 0,3-18,-6 30,12-53,3 2,4 0,2 2,3 1,18-28,-31 64,2 0,1 2,1 0,1 1,1 1,2 1,9-8,-22 26,-6 6</inkml:trace>
  <inkml:trace contextRef="#ctx0" brushRef="#br0" timeOffset="1554.149">1168 497,'-18'22,"0"0,2 1,0 1,2 0,1 1,-5 14,0-3,-68 136,86-172,0 0,0 0,0 0,0-1,0 1,0 0,0 0,0 0,0-1,0 1,0 0,0 0,-1 0,1-1,0 1,0 0,0 0,0 0,0 0,-1 0,1-1,0 1,0 0,0 0,-1 0,1 0,0 0,0 0,0 0,-1 0,1 0,0 0,0 0,0 0,-1 0,1 0,0 0,0 0,-1 0,1 0,0 0,0 0,0 0,6-25,7-6,2 1,1 1,2 0,0 1,2 1,1 1,2 1,0 0,1 2,1 1,15-9,-38 29,0 0,-1 1,1-1,0 1,0-1,1 1,-1 0,0-1,0 1,1 0,-1 1,0-1,1 0,-1 1,1-1,-1 1,1 0,-1 0,1 0,-1 0,1 0,-1 0,1 1,-1-1,1 1,-1 0,0 0,1 0,-1 0,0 0,0 0,1 1,-1-1,0 1,0-1,-1 1,1 0,0 0,-1-1,1 1,-1 1,1-1,-1 0,0 0,0 0,0 1,0-1,0 2,30 166,30-39,-62-131,1 0,-1 0,0-1,1 1,-1 0,1 0,-1 0,1 0,-1 0,0 0,1 1,-1-1,1 0,-1 0,1 0,-1 1,1-1,-1 0,1 0,-1 1,1-1,-1 0,1 1,-1-1,1 1,0-1,-1 0,1 1,-1-1,1 1,0-1,0 1,-1-1,1 1,0 0,0-1,0 1,0-1,-1 1,1-1,0 1,0 0,0-1,0 1,0-1,1 1,-1-1,0 1,0 0,0-1,0 1,1-1,-1 1,0-1,0 1,1-1,-1 1,0-1,1 1,-1-1,1 0,-1 1,1-1,-1 0,0 1,1-1,-45-21,41 19,-255-124,233 112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2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85,'29'-4,"28"-3,10 1,3-3,-6-1,-4 1,-7 3,-8-2,-7-1,-5 2,-4 2,-11 2,-8 1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3">28 785,'39'-5,"31"-6,14-7,-3 1,-5 3,-11-2,-12 3,-10 3,-8 4,-4 2,-8 2</inkml:trace>
  <inkml:trace contextRef="#ctx0" brushRef="#br0" timeOffset="1270.38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49">2377 311,'43'-5,"38"-1,16 0,-5 1,-13 1,-19 2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30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226 504,'0'0,"-1"0,1-1,0 1,0 0,-1 0,1 0,0 0,0 0,-1 0,1 0,0-1,0 1,0 0,-1 0,1 0,0 0,0-1,0 1,0 0,0 0,-1 0,1-1,0 1,0 0,0 0,0-1,0 1,0 0,0 0,0-1,0 1,0 0,0 0,0-1,0 1,0 0,0 0,0-1,0 1,0 0,0 0,0 0,0-1,1 1,-1 0,0 0,0-1,0 1,0 0,0 0,1 0,-1 0,0-1,0 1,-23 8,7 1,1 1,0 0,1 1,0 1,1 1,0 0,1 0,1 1,0 1,0 0,2 0,0 1,1 0,0 1,-3 12,9-27,1 0,0 0,0 0,0 0,1 0,-1 0,0 1,1-1,-1 0,1 0,0 0,0 1,0-1,0 0,0 0,0 1,0-1,1 0,-1 0,1 0,0 1,0-1,-1 0,1 0,1 0,-1 0,0-1,0 1,1 0,-1 0,1-1,-1 1,1-1,0 1,0-1,0 0,-1 0,1 1,0-1,1-1,-1 1,0 0,0 0,0-1,0 1,1-1,-1 0,0 0,1 0,6-3,1-1,-1-1,0 0,-1 0,1 0,-1-1,0-1,-1 1,1-1,-1-1,-1 1,1-1,-1 0,4-8,16-16,96-103,-122 134,1 0,1-1,-1 1,0 0,0 0,0 0,1-1,-1 1,0 1,1-1,-1 0,1 0,-1 0,1 1,0-1,-1 1,1-1,0 1,-1 0,1 0,0 0,-1 0,1 0,0 0,-1 0,1 0,0 1,-1-1,1 0,-1 1,1 0,0-1,-1 1,1 0,-1 0,0 0,1 0,-1 0,0 0,1 0,-1 0,0 0,0 1,0-1,0 1,0-1,-1 1,1-1,0 1,-1-1,1 1,-1-1,1 1,-1 0,0-1,1 1,-1 1,-8 127,-2-74,1 507,8-544,-1 0,-1 0,-1-1,-1 1,0-1,-1 0,-1-1,0 1,-2-1,0-1,-1 0,0 0,-1-1,-1 0,-9 8,17-19,0-1,0 0,0 0,-1 0,1-1,-1 1,0-1,1 0,-1 0,0-1,0 1,0-1,0 0,-1-1,1 1,0-1,0 0,0 0,-1-1,1 1,0-1,0 0,0-1,0 1,0-1,0 0,1 0,-1 0,1-1,-1 0,1 0,0 0,0 0,0-1,0 0,1 1,-1-1,1-1,0 1,0 0,1-1,-1 1,-1-6,0-1,-1-1,2 1,0-1,0 0,1 0,0 0,1 0,1-1,0 1,1 0,0 0,0 0,1 0,1 0,0 0,1 0,0 1,1 0,0 0,3-4,7-12,1 0,1 1,1 1,1 1,2 0,0 1,13-9,40-29,-55 48</inkml:trace>
  <inkml:trace contextRef="#ctx0" brushRef="#br0" timeOffset="661.71">620 814,'15'-2,"0"0,0-1,0-1,-1 0,0-1,0-1,0 0,-1-1,0 0,0-1,0-1,-1 0,-1 0,1-1,-2-1,1 0,6-10,-15 19,0 0,-1 1,0-1,1 0,-1 0,0 0,0 0,0-1,0 1,0 0,-1 0,1-1,0 1,-1 0,0-1,0 1,0 0,0-1,0 1,0 0,0-1,-1 1,1 0,-1-1,0 1,0 0,0 0,0 0,0 0,0-1,0 2,-1-1,1 0,-1 0,1 0,-1 1,0-1,0 1,1-1,-1 1,0 0,-1-1,1 1,0 0,0 1,0-1,0 0,-1 1,1-1,0 1,-2-1,-2 1,1 0,-1 0,1 1,-1 0,1 0,0 0,-1 0,1 1,0 0,0 0,0 0,0 1,0 0,0 0,1 0,0 0,-1 1,1 0,0 0,1 0,-1 0,1 0,0 1,0-1,0 1,0 0,1 0,0 0,-1 3,-1 4,-1 0,2 0,0 1,0-1,1 1,0-1,1 1,1 0,0 0,1-1,0 1,2 4,-3-12,1 0,-1 0,2 1,-1-1,0 0,1 0,0-1,0 1,1 0,-1-1,1 1,0-1,0 0,0 0,1 0,0 0,-1 0,1-1,1 0,-1 0,0 0,1 0,-1-1,1 1,0-1,0 0,0-1,0 1,0-1,0 0,0-1,0 1,1-1,-1 0,0 0,0 0,1-1,6-2,0-1,0 0,0 0,-1-1,1-1,-1 0,-1 0,1-1,-1-1,0 0,-1 0,0-1,0 0,7-10,98-155,-81 116,6-10,-4-3,-2 0,-3-2,-4-2,-3 0,1-22,-18 37,-6 59,0 0,0-1,0 1,0 0,0 0,-1 0,1 0,0 0,0 0,-1 0,1 0,-1 0,1 0,-1 1,1-1,-1 0,0 0,1 0,-1 0,0 1,1-1,-1 0,0 1,0-1,0 0,0 1,0-1,0 1,0 0,0-1,0 1,0 0,0 0,0-1,0 1,0 0,0 0,0 0,0 0,0 0,0 0,0 1,0-1,0 0,0 0,0 1,0-1,0 1,0-1,0 1,0-1,0 1,0 0,-5 2,0 1,0 0,0 0,0 0,1 1,0 0,0 0,0 0,0 1,1-1,0 1,0 0,1 0,0 1,0-1,0 1,1-1,0 1,0 0,0 0,1 1,-6 155,8-130,55 374,-55-392,-1 1,-1-1,0 0,-1 1,-1-1,0 0,-1 0,-1-1,-5 12,-6-13,10-19</inkml:trace>
  <inkml:trace contextRef="#ctx0" brushRef="#br0" timeOffset="918.595">960 222,'38'5,"37"1,15 0,-3-6,-6-3,-13-1,-8-4,-9-2,-9 2,-12 2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4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17,'43'0,"34"0,8-5,-5-1,-17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29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0,'0'341,"-1"-337,0-1,0 1,1 0,0-1,-1 1,1-1,1 1,-1 0,0-1,1 1,0-1,0 1,0-1,0 1,0-1,1 0,0 1,-1-1,1 0,1 0,-1 0,0-1,1 1,-1 0,1-1,0 0,-1 1,1-1,0 0,1-1,-1 1,0 0,1-1,-1 0,3 1,7-7,1 0,-1 0,-1-2,1 1,-1-2,0 1,-1-2,0 0,0 0,-1-1,0 0,-1-1,0 0,-1 0,3-5,51-80,-62 96,1 0,0 0,0 0,0 0,-1 0,1 0,0 0,0 0,-1 0,1 0,0 1,0-1,-1 0,1 1,0-1,-1 0,1 1,0-1,-1 1,1-1,-1 1,1 0,-1-1,1 1,-1-1,1 1,-1 0,1-1,-1 1,0 0,1 0,-1-1,0 1,0 0,0 0,0-1,1 1,-1 0,0 0,0 0,-1-1,1 1,0 0,0 0,0-1,0 1,-1 0,1 0,0-1,-1 1,1 0,0-1,-1 1,2 8,0-5,-1 1,0-1,1 1,0-1,0 1,0-1,1 0,0 1,-1-1,1 0,1 0,-1 0,1-1,-1 1,1 0,0-1,0 0,1 0,-1 0,1 0,-1 0,1-1,0 1,0-1,0 0,0 0,0-1,1 1,-1-1,1 0,-1 0,0 0,1-1,0 1,-1-1,1 0,-1-1,1 1,-1-1,1 0,1 0,9-9,0-1,-1 0,-1-1,1-1,-2 0,0 0,0-1,-2-1,0 0,0 0,-1-1,-1 0,-1-1,0 0,-1 0,1-10,6-18,-9 24</inkml:trace>
  <inkml:trace contextRef="#ctx0" brushRef="#br0" timeOffset="438.258">851 254,'17'-4,"0"0,0-1,0-1,0-1,-1 0,0-1,-1-1,0 0,0-1,-1-1,0 0,0-1,-2-1,7-6,-18 18,0 0,0 0,0 0,0 0,-1 0,1-1,0 1,0 0,-1 0,1 0,0-1,-1 1,0 0,1-1,-1 1,0-1,1 1,-1 0,0-1,0 1,0-1,0 1,0 0,-1-1,1 1,0 0,-1-1,1 1,-1 0,1-1,-1 1,0 0,1 0,-1-1,0 1,0 0,0 0,0 0,0 0,0 0,0 0,0 1,0-1,-1 0,1 1,0-1,0 0,-1 1,0-1,-71 2,60 5,1 0,0 0,1 2,-1-1,1 1,1 1,0 0,0 1,1 0,0 0,0 1,1 0,1 0,0 1,-2 4,6-12,0 1,0-1,1 0,-1 1,1 0,0 0,1-1,-1 1,1 0,0 0,0 1,0-1,1 0,-1 0,1 0,1 0,-1 1,1-1,0 0,0 0,0 0,1 0,-1 0,1-1,1 1,-1 0,1-1,-1 1,1-1,1 0,-1 0,0 0,1-1,0 1,0-1,0 0,0 0,3 2,14-1,0 0,1-1,-1-2,0 0,1-1,-1-1,0-1,10-2,25-8,-31 5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46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308 415,'1'-3,"-1"1,1-1,-1 1,0-1,0 0,0 1,0-1,-1 0,1 1,-1-1,1 1,-1-1,0 1,0-1,0 1,0-1,0 1,-1 0,1 0,-1 0,1 0,-1 0,0 0,0 0,0 0,0 0,0 1,0-1,-1 1,1 0,0 0,-1 0,1 0,-1 0,1 0,-1 1,1-1,-1 1,0-1,1 1,-1 0,0 0,1 0,-1 1,0-1,-7 3,0 0,1 1,-1 0,1 0,0 1,0 0,0 1,1-1,0 2,-7 6,-13 8,19-13,0 1,0 0,1 0,0 1,1-1,0 2,0-1,1 1,1 0,0 0,0 0,1 1,1 0,0 0,-1 8,2-14,1-1,0 0,1 1,-1-1,1 1,0 0,0-1,1 1,0-1,0 1,0-1,1 0,-1 1,1-1,0 0,1 0,-1 0,1 0,0-1,1 1,-1-1,1 0,-1 0,1 0,0 0,1 0,-1-1,1 0,-1 0,1 0,0-1,0 0,0 1,1-2,-1 1,0-1,1 0,-1 0,1 0,-1-1,1 1,-1-1,1-1,-1 1,1-1,-1 0,2-1,5-4,0-1,0-1,-1 0,0 0,0-1,-1-1,0 0,-1 0,0-1,-1 0,0 0,-1-1,0 0,-1 0,0-1,-1 0,0 0,-1 0,0 0,-2-1,1 1,-1-4,30-223,-32 223,0 0,-1 0,-1 0,-1 1,0-1,-1 0,-1 1,0 0,-2 0,1 1,-2 0,0 0,-4-4,11 17,0 0,0 0,0 1,0-1,-1 0,1 1,0-1,-1 1,1 0,-1-1,0 1,1 0,-1 0,0 0,0 0,0 0,1 1,-1-1,0 0,0 1,0 0,0-1,0 1,0 0,0 0,0 0,0 0,-1 0,1 1,0-1,1 0,-1 1,0 0,0-1,0 1,0 0,0 0,1 0,-1 0,0 1,1-1,-1 0,1 1,-1-1,1 1,0-1,-1 1,1 0,0-1,0 1,0 0,1 0,-1 0,0 0,1 0,-1-1,1 1,-1 2,-2 11,0 1,1-1,0 0,1 1,1-1,1 1,0 0,1-1,0 0,2 0,-1 1,2-2,0 1,1-1,0 1,1-1,1-1,0 0,1 0,4 4,20 44,78 124,-99-167</inkml:trace>
  <inkml:trace contextRef="#ctx0" brushRef="#br0" timeOffset="431.854">534 245,'129'341,"-130"-340,1 1,0-1,0 1,0-1,0 1,1-1,-1 1,0-1,1 1,-1-1,1 1,-1-1,1 0,0 1,-1-1,1 0,0 0,0 1,0-1,0 0,0 0,0 0,0 0,0 0,1 0,-1-1,0 1,1 0,-1 0,0-1,1 1,-1-1,1 0,-1 1,1-1,-1 0,1 0,-1 0,1 0,-1 0,1 0,-1 0,1 0,-1-1,0 1,1-1,-1 1,1-1,-1 1,0-1,1 0,-1 0,0 1,1-2,7-14,0 0,-2 0,0-1,0 1,-2-2,0 1,-1-1,-1 1,1-14,-4 29,48-266,-40 241</inkml:trace>
  <inkml:trace contextRef="#ctx0" brushRef="#br0" timeOffset="1014.42">901 528,'-39'153,"39"-153,1 0,-1 0,0 0,0 0,1 0,-1 0,0 0,0 0,1 0,-1 0,0 0,0 0,0 0,1 1,-1-1,0 0,0 0,1 0,-1 0,0 0,0 0,0 1,0-1,1 0,-1 0,0 0,0 0,0 1,0-1,0 0,1 0,-1 1,0-1,0 0,0 0,0 0,0 1,0-1,0 0,0 0,0 1,0-1,0 0,0 0,0 1,0-1,17-26,-13 18,110-147,-111 150,57-52,-58 57,0 0,0 1,0 0,0 0,0-1,0 1,0 0,-1 0,1 1,0-1,-1 0,1 1,0-1,-1 1,0-1,1 1,-1-1,0 1,0 0,0 0,0 0,0 0,0 0,0 0,-1 0,1 0,-1 0,0 0,1 0,-1 0,0 0,0 0,0 1,0-1,-1 0,1 0,-1 1,4 13,49 139,-42-131</inkml:trace>
  <inkml:trace contextRef="#ctx0" brushRef="#br0" timeOffset="1297.453">929 641,'19'0,"11"0,1 5,-5 1</inkml:trace>
  <inkml:trace contextRef="#ctx0" brushRef="#br0" timeOffset="1745.046">138 923,'34'0,"44"-5,19-1,3-5,-7 0,-9-4,-9 2,-9 2,-9-1,-6 1,-6 2,-7 3,1-2,-2 0,-3 1,-6 3</inkml:trace>
  <inkml:trace contextRef="#ctx0" brushRef="#br0" timeOffset="2385.19">308 1205,'-25'24,"1"0,1 2,2 1,0 0,2 1,1 2,-8 17,24-42,0-1,0 0,1 1,-1-1,1 1,0-1,1 1,-1 0,1-1,0 1,0 0,0-1,1 1,-1 0,1-1,0 1,1 0,-1-1,1 0,0 1,0-1,0 0,1 0,-1 0,1 0,0-1,0 1,0-1,1 1,-1-1,1 0,0-1,0 1,0 0,0-1,0 0,0 0,1-1,-1 1,1 0,3-3,-1 0,0 0,0 0,0-1,0 0,0 0,0-1,-1 0,1 0,-1-1,0 0,0 0,0 0,0 0,-1-1,0 0,0-1,0 1,0-1,-1 1,0-1,0-1,-1 1,0-1,0 1,0-1,-1-1,8-8,16-26,-2-1,-2 0,-2-2,7-26,1-64,-28 130,1 0,-1 0,0 0,-1 0,1 0,-1 0,0 1,0-1,0 0,-1 0,0 1,0-1,0 1,0-1,-1 1,1 0,-1 0,0 0,-1 1,1-1,-1 1,1-1,-1 1,0 0,0 1,-1-1,1 2,0 1,0 0,-1 0,1 0,0 1,0-1,-1 1,1 0,0 0,0 1,0-1,0 1,0 0,0 0,1 0,-1 0,1 1,-1-1,1 1,0 0,0 0,0 0,0 1,1-1,-1 1,1-1,0 1,0 0,0 0,1 0,-1 0,1 0,0 0,0 0,1 1,-1 0,-5 10,1 1,1-1,0 1,1 0,0 0,2 0,0 0,0 0,2 0,0 0,1 0,0 0,1 0,1 0,4 10,-2-11,1 0,1-1,0 0,0 0,2-1,-1 0,2-1,0 0,7 7,-12-14,-1 0,1 0,0 0,1-1,-1 0,1 0,0 0,0-1,0 0,0 0,0-1,1 0,-1 0,1-1,-1 0,1 0,0-1,-1 0,1 0,0-1,0 0,10-5</inkml:trace>
  <inkml:trace contextRef="#ctx0" brushRef="#br0" timeOffset="2696.347">958 1007,'-221'368,"188"-270,33-96,0 1,0 0,0 0,0-1,0 1,1 0,-1-1,1 1,-1 0,1-1,0 1,0-1,1 1,-1-1,0 0,1 0,-1 1,1-1,0 0,0 0,0 0,0-1,0 1,0 0,0-1,1 1,-1-1,0 0,1 0,-1 0,1 0,-1 0,1 0,0-1,2 1,9 1,-1 0,1-1,0 0,0-1,-1 0,1-1,0-1,-1 0,1-1,-1-1,0 0,0 0,0-2,0 1,0-2,5-3</inkml:trace>
  <inkml:trace contextRef="#ctx0" brushRef="#br0" timeOffset="2947.458">647 1318,'38'0,"33"-4,7-8,-3 0,-10-4,-12 1,-9 3,-13 4</inkml:trace>
  <inkml:trace contextRef="#ctx0" brushRef="#br0" timeOffset="3281.747">1409 697,'19'0,"16"0,7 0,1 0,-2 0,-3 0,-4 0,-6-5,-5-1,0 0,0 1,-4 1</inkml:trace>
  <inkml:trace contextRef="#ctx0" brushRef="#br0" timeOffset="3484.879">1522 923,'38'0,"23"-5,5-1,-8 0</inkml:trace>
  <inkml:trace contextRef="#ctx0" brushRef="#br0" timeOffset="9430.71">2199 443,'-1'454,"-28"-141,24-263,0-33</inkml:trace>
  <inkml:trace contextRef="#ctx0" brushRef="#br0" timeOffset="10073.464">1973 753,'5'-30,"2"0,0 0,2 1,1 0,2 1,1 0,1 0,7-9,-17 30,0 0,0 1,0-1,1 1,-1 0,2 0,-1 1,1-1,-1 1,2 0,-1 1,0 0,1 0,0 0,0 1,0-1,0 2,0-1,1 1,-1 0,1 1,0 0,-1 0,1 0,0 1,0 1,-1-1,1 1,0 0,-1 1,1 0,-1 0,1 0,-1 1,0 0,0 1,1 1,0-1,-1 0,-1 1,1 0,0 0,-1 0,0 1,-1 0,1 0,-1 1,0 0,-1 0,1 0,-2 0,1 0,-1 1,0 0,0 0,-1 0,0 0,0 0,-1 0,0 0,-1 0,0 1,0-1,0 0,-1 1,-1-1,1 0,-1 0,-3 7,-5 1,-1-1,0-1,-1 0,0-1,-1 0,0-1,-1 0,-1-1,0-1,0 0,-1-1,0-1,-1 0,-4 0,-14 11,33-19,0 1,-1-1,1 1,-1-1,1 1,-1 0,1 0,-1 0,1 0,0 0,0 0,-1 1,1-1,0 1,0 0,1-1,-1 1,0 0,1 0,-1 0,1 0,-1 1,1-1,0 0,0 1,0-1,0 0,0 1,1-1,-1 1,1-1,0 1,-1-1,1 1,0 0,0-1,1 1,-1-1,1 1,-1-1,1 1,0-1,0 1,0-1,0 0,12 14,0-2,2 0,-1-1,2 0,0-1,0-1,1 0,17 7,5 6,13 6,-32-20,-1 1,-1 1,0 1,0 0,-2 1,1 1,-1 2,-9-9</inkml:trace>
  <inkml:trace contextRef="#ctx0" brushRef="#br0" timeOffset="32172.152">2848 443,'-24'12,"8"-6,1 0,0 1,1 1,0 1,0 0,1 0,0 2,0-1,1 2,1 0,0 0,0 1,1 0,0 2,9-14,1 1,-1-1,0 1,0 0,1-1,-1 1,1 0,-1 0,1-1,0 1,0 0,0 0,0-1,0 1,0 0,0 0,0 0,1-1,-1 1,1 0,-1-1,1 1,0 0,0-1,0 1,-1-1,2 1,-1-1,0 1,0-1,0 0,1 0,-1 0,0 1,1-1,-1 0,1-1,-1 1,1 0,0 0,-1-1,1 1,0-1,0 1,-1-1,3 0,84-1,-71-6,-1-1,0-1,0 0,-1-1,0-1,-1 0,0-1,-1 0,0-1,-1-1,0 0,-1-1,-1 0,-1 0,0-1,-1-1,0-1,0 4,-2 0,0-1,0 0,-2-1,0 1,-1-1,0 1,-1-1,-1 0,0 0,-1 0,-1 0,-1 0,0 0,-1 1,-1-1,-1-4,2 16,1 0,0 0,-1 0,0 0,0 1,0-1,0 1,0 0,-1 0,0 0,1 0,-1 1,0-1,0 1,-1 0,1 0,0 1,-1-1,1 1,-1 0,1 0,-1 1,0-1,1 1,-1 0,1 0,-1 0,0 1,1 0,-1 0,1 0,-1 0,1 1,0 0,-1 0,1 0,0 0,0 0,0 1,1 0,-1 0,1 0,-3 3,-2 2,1 0,0 1,0 0,1 0,1 1,-1 0,1 0,1 0,0 0,0 1,1 0,1-1,0 1,0 0,1 0,0 1,1-1,0 0,1 0,0 0,1 0,0 0,1 0,0-1,1 1,0-1,0 0,1 0,1 0,-1 0,2-1,-1 0,1-1,1 1,-1-1,2-1,-1 1,1-1,8 5,102 40,-98-48</inkml:trace>
  <inkml:trace contextRef="#ctx0" brushRef="#br0" timeOffset="32990.006">3158 641,'214'-178,"-189"131,-24 46,-1 0,0 0,0 0,0 0,0 1,0-1,0 0,-1 0,1 0,0 0,0 0,-1 0,1 1,0-1,-1 0,1 0,-1 0,1 1,-1-1,1 0,-1 1,0-1,1 0,-1 1,0-1,1 1,-1-1,0 1,0-1,0 1,1 0,-1-1,0 1,0 0,0-1,0 1,0 0,0 0,1 0,-1 0,0 0,0 0,0 0,0 0,0 1,0-1,0 0,1 0,-1 1,0-1,0 1,0-1,1 1,-1-1,0 1,-9 3,1 1,0 0,0 0,1 1,0 0,0 1,0-1,1 2,0-1,0 1,1 0,0 0,0 1,1-1,0 1,-4 10,7-16,1 1,-1-1,0 1,1-1,-1 1,1 0,0 0,1-1,-1 1,1 0,-1 0,1 0,0 0,1 0,-1 0,1 0,-1 0,1-1,0 1,1 0,-1 0,1-1,-1 1,1-1,0 1,0-1,1 0,-1 0,1 0,-1 0,1 0,0-1,0 1,0-1,1 0,-1 0,0 0,1 0,-1-1,1 1,0-1,0 0,2 1,6 1,0-1,1 0,-1-1,0 0,1-1,-1 0,1-1,-1-1,0 0,0 0,0-1,0-1,0 0,-1 0,1-1,-1-1,0 0,-1 0,1-1,-1-1,-1 1,0-2,0 1,0-1,-1-1,0 1,-1-1,0-1,-1 1,0-1,0 0,2-11,-18 38,8-14,0 1,1 0,0 1,0-1,0 0,0 0,0 1,0-1,1 0,0 1,-1-1,2 0,-1 1,0-1,0 0,1 1,0-1,0 0,0 0,0 1,0-1,0 0,1 0,0 0,0 0,-1-1,2 1,-1 0,0-1,0 0,1 1,-1-1,1 0,0 0,0 0,0-1,0 1,0-1,2 1,8-2,-1 0,1-2,0 1,-1-2,1 0,-1 0,0-1,0-1,0 0,-1 0,0-1,0-1,0 0,-1 0,0-1,0 0,-1-1,0 0,0 0,-1-1,-1-1,5-5,-6 9,-1 0,1 0,-1 0,0 0,-1-1,1 0,-2 1,1-2,-1 1,0 0,-1-1,0 1,0-1,-1 0,0 0,-1-1,0 9,1 0,-1 1,0-1,0 0,0 1,0-1,-1 0,1 1,0-1,0 0,0 1,0-1,-1 1,1-1,0 0,-1 1,1-1,0 1,-1-1,1 1,-1-1,1 1,-1-1,1 1,-1-1,1 1,-1 0,1-1,-1 1,0 0,1-1,-1 1,1 0,-1 0,0 0,1-1,-1 1,0 0,1 0,-1 0,0 0,1 0,-1 1,0-1,1 0,-1 0,0 0,1 0,-1 1,0-1,1 0,-1 1,1-1,-1 0,1 1,-1-1,1 1,-1-1,1 1,-1-1,1 1,-30 31,-40 93,69-120,0 0,1 0,-1 0,1 0,1 0,-1 0,1 0,-1 0,2 0,-1 0,0 0,1 0,0-1,0 1,0-1,1 1,-1-1,1 0,0 0,1 0,-1 0,1 0,-1-1,1 0,0 0,0 0,0 0,1 0,-1-1,1 0,0 0,-1 0,1 0,0-1,0 0,0 0,0 0,0-1,0 0,0 0,0 0,0 0,0-1,0 0,0 0,0 0,0 0,1-2,76-21,-63 13</inkml:trace>
  <inkml:trace contextRef="#ctx0" brushRef="#br0" timeOffset="33320.956">2735 866,'19'10,"31"3,15-6,13-3,1-3,3-7,1-1,-4-6,-1 1,1-3,-4 1,-4 3,-6-2,-3 2,-8 3,-4 2,-5 3,-10 1</inkml:trace>
  <inkml:trace contextRef="#ctx0" brushRef="#br0" timeOffset="37790.318">3130 1177,'-23'7,"1"2,0 0,0 2,0 0,2 1,-1 2,2 0,0 1,0 1,2 0,0 1,1 2,-7 9,21-25,0 0,0 0,0 0,1 1,-1-1,1 1,0-1,0 1,0-1,0 1,1-1,0 1,-1 0,1-1,1 1,-1-1,0 1,1 0,0-1,0 1,0-1,0 1,0-1,1 0,-1 1,1-1,0 0,0 0,1 0,-1-1,0 1,1 0,0-1,-1 1,1-1,0 0,0 0,0 0,1-1,-1 1,0-1,1 1,-1-1,3 0,6 1,1 0,-1-2,1 1,-1-2,0 1,1-2,-1 0,0 0,0-1,0-1,0 1,0-2,-1 0,0 0,0-1,0-1,-1 0,0 0,0-1,-1 0,0-1,82-110,-81 98,0 0,-2-1,0 0,-2 0,0-1,-1 1,-2-1,0 0,-1-5,-1 21,0 0,0 0,0 0,-1 0,0 0,0-1,-1 1,0 0,0 0,-1 0,1 0,-2 1,1-1,-1 0,0 1,0 0,-1 0,0 0,0 0,0 0,-1 1,1-1,-1 1,-1 1,1-1,-1 1,0 0,0 0,-2-1,5 5,0-1,0 1,0 0,0 0,0 0,0 1,0-1,0 1,0-1,0 1,0 0,0 0,0 1,1-1,-1 0,0 1,1 0,-1-1,1 1,0 0,-1 0,1 1,0-1,0 0,0 1,1-1,-1 1,0 1,-38 83,37-79,-2 3,1 0,0 0,1 0,0 1,1-1,0 1,1-1,0 1,1 0,0-1,1 1,0 0,1-1,1 1,-1-1,2 1,3 8,137 180,-110-103,-32-73</inkml:trace>
  <inkml:trace contextRef="#ctx0" brushRef="#br0" timeOffset="38221.872">3722 866,'-40'80,"-101"236,104-186,36-127,1 0,-1-1,1 1,-1 0,1 0,0 0,0 0,0 0,1 0,-1 0,1 0,0 0,-1 0,1-1,0 1,1 0,-1-1,0 1,1-1,0 1,-1-1,1 1,0-1,0 0,0 0,1 0,-1 0,0-1,1 1,-1 0,1-1,0 0,-1 0,1 1,0-2,0 1,0 0,0 0,6 1,-1-1,1 0,0 0,-1 0,1-1,0-1,-1 1,1-1,0-1,-1 0,1 0,5-2,56-43,-56 36</inkml:trace>
  <inkml:trace contextRef="#ctx0" brushRef="#br0" timeOffset="38429.321">3357 1233,'43'0,"28"0,8 0,-6 0,-9 0,-12 0,-14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28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29 361,'2'-2,"-1"1,0-1,1 0,-1 0,1 1,0-1,-1 0,1 1,0 0,0-1,0 1,0 0,0 0,0 0,0 0,1 1,-1-1,0 1,0-1,1 1,-1 0,0-1,1 1,-1 0,2 1,-1-2,336-1,-338 1,-1 1,0 0,1-1,-1 1,0 0,1-1,-1 1,0 0,1 0,-1-1,1 1,-1 0,1 0,-1 0,1 0,-1 0,1-1,-1 1,1 0,-1 0,0 0,1 0,-1 0,1 1,-1-1,1 0,-1 0,1 0,-1 0,1 0,-1 1,0-1,1 0,-1 0,1 1,-1-1,0 0,1 1,-1-1,0 0,1 1,-1-1,0 1,1-1,-1 0,0 1,0-1,0 1,0-1,1 1,-1-1,0 1,0-1,0 0,0 1,0-1,0 1,0-1,0 1,0-1,0 1,0-1,-1 1,1-1,0 1,-10 5</inkml:trace>
  <inkml:trace contextRef="#ctx0" brushRef="#br0" timeOffset="252.178">0 615,'29'-5,"24"-1,8 0,-3 1,-5 1,-12 2</inkml:trace>
  <inkml:trace contextRef="#ctx0" brushRef="#br0" timeOffset="603.381">734 192,'5'38,"1"23,5 5,1-3,-3-4,-2-6,-2-7,-2-8,-2-4,-1-4,0-2,-1-1,1 0,0 0,-1-5</inkml:trace>
  <inkml:trace contextRef="#ctx0" brushRef="#br0" timeOffset="1017.797">621 502,'4'-32,"1"-1,2 1,0 1,3-1,0 1,2 1,2 0,0 1,2 0,1 1,1 1,14-15,-23 33,0 0,0 1,1 0,0 0,0 1,1 1,0-1,1 2,-1-1,1 2,0 0,0 0,0 1,0 0,1 1,0 1,-1 0,1 0,-1 1,1 1,0 0,-1 1,1 0,-1 1,6 2,-14-3,-1 0,1 0,-1 0,0 0,1 0,-1 1,0-1,0 1,-1 0,1 0,-1 0,1 0,-1 0,0 1,0-1,0 1,-1 0,1-1,-1 1,0 0,0 0,0 0,0-1,-1 1,0 0,1 0,-1 0,-1 0,1 2,-2 2,0 1,0-1,-1 0,0 1,-1-2,1 1,-2 0,1-1,-1 1,0-1,0 0,-1-1,-2 2,-30 29,-3-2,-1-2,-1-1,-37 19,-3-9,83-42,-1 0,0 0,1 1,-1-1,0 0,1 1,-1-1,1 0,-1 1,0-1,1 1,-1-1,1 1,-1-1,1 1,-1-1,1 1,0 0,-1-1,1 1,0 0,0-1,-1 1,1 0,0-1,0 1,0 0,0 0,0-1,0 1,0 0,0 0,0-1,0 1,0 0,0-1,0 1,1 0,-1-1,0 1,1 0,-1-1,0 1,1 0,-1-1,1 1,-1-1,1 1,-1-1,1 1,-1-1,1 1,0-1,-1 0,1 1,0-1,41 20,-37-18,13 4,0 0,0 2,-1 0,0 1,-1 0,0 1,0 1,-1 1,0 0,-1 1,-1 1,12 14,-24-25,1-1,0 1,0 0,1 0,-1-1,0 1,1-1,-1 0,1 0,0 0,0 0,0 0,0 0,0-1,0 1,0-1,1 0,1 0,14 0</inkml:trace>
  <inkml:trace contextRef="#ctx0" brushRef="#br0" timeOffset="1553.408">1863 276,'-60'78,"-1"1,-3-2,-39 33,84-92,-1 0,-1-2,0-1,-1 0,-1-2,0 0,-1-2,0 0,-1-2,-2 0,25-8,0 0,0 0,0 0,0-1,0 1,-1-1,1 1,0-1,-1 0,1 0,0 0,0 0,-1 0,1 0,0-1,-1 1,1-1,0 1,0-1,0 0,0 0,0 0,0 0,0-1,0 1,0 0,0-1,0 1,1-1,-1 0,1 1,-1-1,1 0,0 0,0 0,0 0,0 0,0 0,0-1,0 1,1 0,-1 0,1-1,0 1,-1 0,1 0,0-1,0 1,1 0,-1-1,0 1,1 0,-1 0,2-2,3-11,1 0,0 1,1 0,1 0,0 1,1 0,0 0,1 1,1 0,0 1,0 0,1 0,1 2,-1-1,4 0,-13 8,0-1,0 1,0 0,0 0,1 0,-1 1,1-1,-1 1,1 0,-1-1,1 2,0-1,-1 0,1 1,0 0,0 0,-1 0,1 0,0 0,0 1,-1 0,1 0,0 0,-1 0,1 0,-1 1,1 0,-1-1,0 1,0 0,0 1,0-1,0 1,0-1,-1 1,1 0,0 1,123 136,-109-124,-11-9,0-1,0 0,0 0,1 0,0-1,0 0,1 0,-1-1,1 0,0 0,0 0,0-1,0-1,1 1,7 0,1-5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7.6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0 204,'308'-29,"-307"29,1 0,-1 1,0-1,0 0,1 1,-1-1,0 0,1 0,-1 0,0 0,0-1,1 1,-1 0,0 0,0-1,1 1,-1-1,0 1,0-1,0 1,1-1,-1 0,0 1,0-1,0 0,0 0,-1 0,1 0,0 0,0 0,0 0,-1 0,1 0,-1-1,1 1,-1 0,1 0,-1 0,1-1,-1 1,0 0,0-1,0 1,0 0,0-1,0 1,0 0,0 0,0-1,-1 1,1 0,-1 0,1-1,-1 1,1 0,-1-1,-118-113,105 99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05.8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52 248,'-28'368,"23"-316,4-52,0 0,1 1,-1-1,1 0,-1 0,1 0,-1 0,1 0,-1 0,1 0,-1 0,0 0,1 0,-1 0,1-1,-1 1,1 0,-1 0,1 0,-1-1,1 1,-1 0,1-1,-1 1,1 0,0-1,-1 1,1 0,-1-1,1 1,0-1,-1 1,1-1,0 1,0-1,0 1,-1-1,1 1,0-1,0 0,0 1,0-1,0 1,0-1,0 1,0-1,0 1,0-1,0 0,0 1,0-1,0 1,1-1,-1 1,0-1,1 0,-2-27,1 0,1 0,2 0,1 0,1 0,1 0,2 1,1 0,1 1,1 0,10-17,-10 15,2 1,1 1,1 0,1 1,1 0,2 1,0 1,1 1,1 1,1 1,8-4,-29 23,0 0,0 0,1-1,-1 1,1 0,-1 1,1-1,-1 0,1 0,-1 1,1-1,0 1,-1-1,1 1,0 0,-1-1,1 1,0 0,0 0,-1 0,1 1,0-1,0 0,-1 1,1-1,0 1,-1-1,1 1,-1 0,1 0,-1 0,1 0,-1 0,1 0,-1 0,0 0,0 0,0 1,1-1,-1 0,0 1,-1-1,1 1,0-1,0 1,-1 0,1-1,-1 1,1 0,-1-1,0 1,1 0,-1 0,0-1,0 1,-1 1,6 166,0-149</inkml:trace>
  <inkml:trace contextRef="#ctx0" brushRef="#br0" timeOffset="639.29">448 474,'-242'370,"285"-432,2 2,3 2,2 2,3 2,36-27,-89 80,0 0,1 0,-1-1,1 1,0 0,-1 0,1 0,0 0,0 0,0 0,0 0,0 0,0 0,0 0,0 0,0 1,0-1,0 0,0 1,1-1,-1 1,0 0,0-1,1 1,-1 0,0-1,1 1,-1 0,0 0,1 0,-1 0,0 1,1-1,-1 0,0 0,0 1,1-1,-1 1,0-1,0 1,0 0,0-1,1 1,-1 0,0 0,0 0,0 0,-1 0,1 0,0 0,0 0,0 0,-1 0,1 0,-1 0,1 1,11 138,12-34,-23-105,-1 0,1 0,-1-1,1 1,-1 0,0 0,0 0,1 0,-1-1,0 1,0 0,0 0,0 0,0 0,0 0,0 0,0 0,0-1,0 1,0 0,-1 0,1 0,0 0,-1-1,1 1,0 0,-1 0,1-1,-1 1,1 0,-1 0,0-1,1 1,-1-1,0 1,1-1,-1 1,0-1,0 1,1-1,-1 1,0-1,0 0,0 0,0 1,0-1,1 0,-1 0,0 0,0 0,0 0,0 0,0 0,0 0,1 0,-1-1,0 1,0 0,0-1,0 1,1 0,-1-1,-54-24,9-4,-90-43,111 66</inkml:trace>
  <inkml:trace contextRef="#ctx0" brushRef="#br0" timeOffset="902.75">1097 389,'-29'43,"-19"24,-6 6,6-6,7-13,9-12,7-12,6-8,7-6</inkml:trace>
  <inkml:trace contextRef="#ctx0" brushRef="#br0" timeOffset="1188.022">1323 530,'-187'143,"126"-64,60-77,0 0,0 0,0 0,0 0,0 1,1-1,-1 0,1 1,-1-1,1 0,0 1,0-1,0 1,0-1,0 0,1 1,-1-1,1 0,-1 1,1-1,0 0,0 0,0 0,0 0,0 0,1 0,-1 0,1 0,-1 0,1 0,-1-1,1 1,0-1,0 1,0-1,0 0,0 1,0-1,1 0,10 2,-1 0,1-1,0-1,-1 0,1-1,0 0,0-1,-1 0,1-1,0 0,-1-1,0-1,1 0,-2 0,1-1,10-7,2-1,-6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5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321 85,'-14'24,"-20"27,-8 5,3-3,3-4,7-7,5-6,1-3,4-3,2-7,2-2,0-5,2-5</inkml:trace>
  <inkml:trace contextRef="#ctx0" brushRef="#br0" timeOffset="246.972">68 0,'4'34,"7"25,7 7,-1-2,2-12,3-11,-3-7,1-4,1-3,2-6,-3-2,0-3,2-1,-4-2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0.1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0 988,'26'2,"-1"-2,0 0,0-2,0-1,0-1,-1-1,1-1,-1-1,0-1,-1-1,0-1,0-1,11-9,-17 8,-1-2,0 1,-1-2,-1 0,0-1,-1-1,-1 1,-1-2,0 0,-1 0,-1-1,-1 0,-1-1,2-7,-6 17,-1-1,0 0,-1 0,0 1,0-1,-1 0,-1 0,0 0,0 0,-1 0,-2-6,3 16,-1-1,1 0,-1 1,1 0,-1-1,0 1,1 0,-1 0,0 0,0 0,0 0,0 0,0 1,0-1,0 1,0-1,0 1,0 0,0-1,-1 1,1 1,0-1,0 0,0 0,0 1,0-1,0 1,0-1,0 1,0 0,0 0,0 0,0 0,1 0,-1 1,0-1,1 0,-1 1,1-1,-1 1,1 0,0-1,0 1,0 0,0 0,0 0,0 0,0 0,0 0,1 0,-1 0,1 0,0 0,-1 2,-8 14,1 1,1 0,0 1,2 0,0 0,1 0,1 0,1 1,1-1,1 1,0-1,4 17,-3-31,1 1,0-1,0 0,0 0,1-1,0 1,0 0,1-1,-1 0,1 0,0 0,1 0,-1-1,1 1,0-1,0 0,0-1,1 1,-1-1,1 0,0 0,0-1,0 0,0 0,0 0,0-1,6 1,1-1,-1 0,1-1,-1 0,1-1,-1-1,1 0,-1 0,0-1,0-1,0 0,-1-1,1 0,9-6,23-18,-2-1,-1-1,-2-3,-1-1,24-30,-55 59,-1-1,0 1,-1-1,1 0,-1 0,-1 0,1-1,-1 0,0 1,-1-2,0 1,1-5,-4 13,-1 0,1 0,0 0,0 0,-1 0,1 0,0 0,0 0,-1 0,1 0,0 0,-1 0,1 0,0 0,0 0,-1 0,1 0,0 0,0 0,-1-1,1 1,0 0,0 0,0 0,-1-1,1 1,0 0,0 0,0 0,-1-1,1 1,0 0,0 0,0-1,0 1,0 0,0 0,0-1,0 1,0 0,0 0,0-1,0 1,0 0,0-1,-15 25,13-20,1 0,-1 0,1 0,-1 0,1 1,0-1,1 0,-1 1,1-1,0 0,0 1,0-1,1 1,-1-1,1 0,0 0,0 1,1-1,-1 0,1 0,0 0,0 0,0-1,1 1,-1 0,1-1,0 0,0 0,0 0,0 0,1 0,0 0,3 2,0 0,1-1,0 0,-1-1,1 1,0-2,1 1,-1-1,0 0,1-1,-1 0,1 0,0-1,-1 0,1 0,2-1,6-2,1-1,-1 0,0-2,0 1,-1-2,1 0,-2-1,1-1,-1 0,0-1,-1-1,0 0,-1-1,0-1,-1 0,0 0,-1-1,-1-1,0 1,-1-2,-1 1,0-1,-1-1,-1 1,4-18,-9 32,0-1,0 1,-1-1,1 0,-1 0,0 1,1-1,-1 0,-1 0,1 0,0 1,-1-1,1 0,-1 1,0-1,0 0,0 1,0-1,0 1,-1-1,1 1,-1 0,0-1,1 1,-1 0,0 0,0 0,0 1,-1-1,1 0,0 1,-1 0,1-1,-1 1,1 0,-1 0,0 0,1 1,-1-1,0 0,1 1,-1 0,0 0,0 0,0 0,1 0,-1 1,0-1,-2 1,-2 1,1-1,-1 1,1 0,0 0,-1 1,1 0,1 0,-1 1,0-1,1 1,0 0,-1 1,2-1,-1 1,0 0,1 1,0-1,0 0,1 1,0 0,0 0,0 0,1 0,-1 3,-1 2,0 1,2-1,-1 1,2 0,-1 0,2 0,-1-1,2 1,0 0,0 0,1 0,0-1,3 7,0-5,0-1,1 0,1 0,0 0,0-1,2 0,-1 0,1-1,0 0,1-1,1 0,-1 0,1-1,1-1,10 6,92 44,-89-51</inkml:trace>
  <inkml:trace contextRef="#ctx0" brushRef="#br0" timeOffset="489.097">283 0,'-18'21,"0"-1,2 2,0 0,2 1,0 1,2 0,0 1,2 0,1 1,1 0,1 0,1 1,1 0,2 0,0 0,2 0,2 2,1 39,3-1,4 1,2-2,3 1,3-2,10 20,-19-55,2-1,1-1,2 0,0 0,2-1,1-1,1 0,5 4,-9-18,0-1,0 0,2-1,-1 0,1-2,0 1,1-2,0 0,0-1,1 0,0-1,0-1,2-1,37-2,-32-7</inkml:trace>
  <inkml:trace contextRef="#ctx0" brushRef="#br0" timeOffset="1984.449">1864 762,'-18'56,"-56"143,54-125,51-101,52-116,-42 76,-30 47,0 1,1-1,1 2,1 0,0 1,1 0,1 1,14-11,-12 18,-4 4</inkml:trace>
  <inkml:trace contextRef="#ctx0" brushRef="#br0" timeOffset="4055.182">2202 791,'-79'-37,"79"38,-1 0,0 0,1 0,-1 0,1 0,-1 0,1 1,0-1,-1 0,1 0,0 0,0 1,0-1,0 0,0 0,0 0,0 1,0-1,0 0,1 0,-1 0,0 1,1-1,-1 0,1 0,0 0,-1 0,1 0,0 0,-1 0,1 0,0 0,0 0,2 4,117 295,-111-283,-4-5</inkml:trace>
  <inkml:trace contextRef="#ctx0" brushRef="#br0" timeOffset="4319.232">1948 959,'14'5,"20"2,8-6,2-2,-1-2,-4 0,-3 1,-4 0,-2 1,-1 0,-5 1</inkml:trace>
  <inkml:trace contextRef="#ctx0" brushRef="#br0" timeOffset="5208.429">650 198,'68'-12,"1"2,0 4,1 3,52 5,-64-1,2-12,-80-16,-122-81,124 88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16.6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142 441,'-19'80,"4"1,3 0,4 1,4 0,3 1,-19 39,15-138,34-142,-10 85,3 2,3 0,3 1,8-7,64-76,-100 152,0 0,1 0,-1 0,1 0,-1 0,1 0,-1 0,1 0,-1 0,1 0,0 0,-1 1,1-1,0 0,0 0,0 1,0-1,-1 0,1 1,0-1,0 1,0-1,0 1,0 0,0-1,1 1,-1 0,0 0,0 0,0 0,0 0,0 0,0 0,0 0,0 0,0 0,0 1,1-1,-1 0,0 1,0-1,0 1,-1-1,1 1,0-1,0 1,0 0,0 0,0-1,-1 1,1 0,0 0,-1 0,1 0,0 0,-1 0,1 0,8 164,-3-139</inkml:trace>
  <inkml:trace contextRef="#ctx0" brushRef="#br0" timeOffset="1713.878">509 949,'-165'291,"147"-270,18-21,0-1,0 1,0 0,0 0,0-1,0 1,0 0,0 0,0-1,0 1,0 0,-1 0,1 0,0-1,0 1,0 0,0 0,0-1,-1 1,1 0,0 0,0 0,0 0,-1-1,1 1,0 0,0 0,0 0,-1 0,1 0,0 0,0 0,117-164,35 4,-151 159,-1 0,1 0,0 0,0 0,0 0,0 0,0 0,0 0,0 0,0 1,0-1,1 0,-1 1,0-1,0 1,1-1,-1 1,0 0,1-1,-1 1,0 0,1 0,-1 0,0 0,1 0,-1 0,0 1,1-1,-1 0,0 1,1-1,-1 1,0-1,0 1,0-1,1 1,-1 0,0 0,0 0,0 0,0-1,0 1,0 0,-1 1,1-1,0 0,0 0,-1 0,1 0,-1 1,1-1,-1 0,0 0,1 1,-1-1,0 0,0 1,0-1,0 1,79 171,-77-171,0 0,0 0,0 0,-1 1,1-1,-1 1,0-1,1 1,-1-1,0 1,0 0,-1-1,1 1,-1 0,1 0,-1 0,0-1,0 1,0 0,0 0,-1 0,1 0,-1-1,0 1,1 0,-1-1,0 1,-1 0,1-1,0 1,-1-1,0 0,1 1,-1-1,0 0,0 0,0 0,0 0,-1-1,1 1,0 0,-1-1,1 0,-2 1,-4-2,0-1,0 0,0 0,1-1,-1 0,0 0,1-1,0 1,-1-2,1 1,1-1,-1 0,0-1,1 0,0 0,-5-5,-15-9,3 5,3 3</inkml:trace>
  <inkml:trace contextRef="#ctx0" brushRef="#br0" timeOffset="2678.976">1158 835,'-34'34,"-15"25,-5 8,7-3,7-13,10-9,10-8,9-9</inkml:trace>
  <inkml:trace contextRef="#ctx0" brushRef="#br0" timeOffset="3027.317">1469 949,'-33'20,"1"2,1 1,1 1,2 2,-1 2,26-26,0 0,0 0,1 0,-1 0,0 1,1 0,0-1,-1 1,1 0,0 0,1 0,-1 0,0 0,1 1,0-1,0 0,0 1,0-1,0 1,1-1,-1 1,1-1,0 1,0 0,0-1,1 1,-1-1,1 1,0-1,0 1,0-1,1 0,-1 0,1 1,-1-1,1 0,0 0,0 0,1-1,-1 1,1 0,0-1,6 4,1-1,-1 0,1-1,0 0,1 0,-1-1,1-1,-1 0,1 0,0-1,0 0,0-1,-1 0,1-1,0 0,0-1,-1 0,1-1,2 0,6-4</inkml:trace>
  <inkml:trace contextRef="#ctx0" brushRef="#br0" timeOffset="3934.031">1 158,'224'-1,"-106"-23,-117 24,0 1,-1-1,1 0,0 0,0 0,-1 0,1 0,0 0,0 0,-1 0,1 0,0 0,-1 0,1-1,0 1,0 0,-1 0,1-1,-1 1,1 0,0-1,-1 1,1-1,-1 1,1-1,0 1,-1-1,0 1,1-1,-1 0,1 1,-1-1,0 1,1-1,-1 0,0 1,0-1,1 0,-1 0,0 1,0-1,0 0,0 0,0 1,0-1,0 0,0 1,0-1,-1 0,-24-29,24 29,-76-70,63 60</inkml:trace>
  <inkml:trace contextRef="#ctx0" brushRef="#br0" timeOffset="4847.833">1637 158,'6'-3,"0"0,0 0,0 1,0 0,0 0,0 0,1 1,-1 0,1 0,-1 1,1-1,-1 2,1-1,-1 1,1 0,-1 0,1 0,-1 1,0 0,0 0,0 1,0 0,0 0,0 0,-1 1,0 0,0 0,0 0,0 1,0-1,-1 1,0 0,0 0,0 1,0 1,14 20,-1 1,-1 1,-1 0,-2 1,-1 1,-1 0,-2 1,26 66,-19-52,-1 0,-3 1,-1 1,-3 0,-1 2,-8-36,1-1,-2 1,0-1,0 1,-2-1,1 0,-2 0,0-1,0 1,-1-1,0 0,-1-1,-1 1,0-2,0 1,-1-1,0 0,-1-1,0 0,-1 0,0-1,0 0,-9 4,-6 6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24.0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31,'0'5,"5"1,6-5,6-2,5-2,4 0,1 1,2 0,1-4,-1-1,0 1,0 1,0 1,0 2,-1 1,0 1,-9 0,-8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24.4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42,'19'0,"21"-5,8-1,2 0,-4 1,-5 1,-4 2,-4-4,-3-1,-6 6,-7 3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32.4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43 0,'-2'0,"0"1,0-1,0 1,0-1,0 1,0 0,0 0,0 0,1 0,-1 0,0 0,1 0,-1 0,1 1,-1-1,1 1,-1-1,1 1,0-1,0 1,0 0,0 0,0-1,0 1,0 0,1 0,-1 0,1 0,0 0,-1 0,1 0,0 0,0 0,0 0,0 0,0 0,1 0,-1 0,1 0,-1 0,1 0,0 0,0 0,-1-1,0 1,0-1,0 1,1-1,-1 1,1-1,-1 1,1-1,-1 0,1 1,0-1,0 0,0 0,0 0,-1 1,2-1,-1 0,0 0,0 0,0 0,0-1,1 1,-1 0,0 0,1-1,-1 1,0-1,1 1,-1-1,1 0,-1 0,1 1,-1-1,1 0,-1 0,1 0,-1 0,0-1,1 1,-1 0,1-1,-1 1,1-1,-1 1,0-1,1 0,-1 1,0-1,0 0,1 0,-1 0,0 0,0 0,0 0,0 0,0-1,-1 1,1 0,0-1,15-39,-53 64,35-22,1 1,-1-1,0 1,1 0,0-1,-1 1,1 0,0 0,0 0,0 0,0 0,0 0,0 0,1 0,-1 0,1 0,-1 1,1-1,0 0,0 0,0 0,0 1,0-1,1 0,-1 0,1 0,-1 0,1 1,0-1,0 0,0 0,0 0,0-1,0 1,0 0,1 0,-1-1,1 1,-1 0,1-1,0 1,-1-1,1 0,0 0,0 0,0 0,0 0,0 0,0 0,0-1,0 1,1-1,-1 1,0-1,0 0,0 0,1 0,-1 0,0 0,0-1,0 1,1-1,-1 1,1-1,6-4,-1 1,-1-1,1 0,-1 0,0-1,0 0,-1 0,1-1,-1 0,-1 0,0 0,0-1,0 0,1-3,-7 11,1-1,0 0,-1 0,1 1,-1-1,0 0,1 1,-1-1,1 1,-1-1,0 0,0 1,1 0,-1-1,0 1,0-1,1 1,-1 0,0 0,0-1,0 1,0 0,0 0,1 0,-1 0,0 0,0 0,0 0,0 0,0 0,1 1,-1-1,0 0,0 1,0-1,1 0,-1 1,0-1,0 1,1-1,-1 1,0-1,1 1,-1 0,0-1,1 1,-1 0,-67 39,63-30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2:34.3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1156 4,'-29'-2,"-1"0,0 3,0 0,1 2,-1 1,1 1,-3 3,10-2,0 1,0 1,1 1,0 0,0 2,1 1,1 0,0 1,1 1,0 1,1 1,1 0,0 1,1 1,1 0,1 1,1 1,-5 9,1 1,1 1,2 1,1 0,1 0,2 1,1 1,2-1,1 1,2 0,1 1,2-1,2 7,-2-32,2-1,-1 0,1 0,0 0,1 0,0 0,0 0,1-1,0 0,0 1,1-1,0-1,0 1,1-1,-1 0,1 0,0-1,1 1,0-1,0-1,0 1,0-1,0 0,1-1,0 0,0 0,0-1,0 0,0 0,0-1,1 0,-1 0,0-1,8-1,27-4,-1-1,0-3,-1-1,0-2,-1-2,0-2,-1-1,-1-2,0-2,-2-1,-1-2,0-1,-2-2,14-15,-24 22,0-1,-1-1,-1 0,-2-2,0 0,-1-1,-1-3,-12 19,0 0,0-1,-1 1,0-1,-1 0,0 0,0-1,-1 1,-1 0,1-1,-2 1,0-1,0 0,-1 1,0-1,0 1,-1 0,-1-1,0 1,0 0,-1 0,-1 0,-1 0,0 0,0 0,-1 1,0 0,-1 0,0 1,0 0,-1 0,0 1,0 0,-1 1,0 0,0 0,0 1,-1 1,1 0,-1 0,0 1,-7-1,-13-2,0 1,0 2,0 1,-1 2,1 1,-18 3,-9 2</inkml:trace>
  <inkml:trace contextRef="#ctx0" brushRef="#br0" timeOffset="348.691">0 539,'258'21,"305"-77,-348 29,727-52,-838 70,-65 4,1 2,-1 2,1 1,0 2,22 4,-61-6,0-1,1 1,-1 0,0-1,0 1,0 0,0 0,0 0,1 0,-1 0,0 0,0 0,0 0,1 0,-1 1,0-1,0 0,0 1,0-1,0 1,0-1,0 1,0 0,0-1,0 1,0 0,0 0,0-1,-1 1,1 0,0 0,0 0,-1 0,1 0,-1 0,1 0,-1 0,1 0,-1 1,0-1,0 0,1 0,-1 0,0 0,0 1,0-1,0 0,0 0,-1 0,1 0,0 1,0-1,-1 0,1 0,-1 0,1 0,-1 0,1 0,-1 0,0 0,1 0,-2 1,-14 8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29.7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142 537,'2'1,"0"1,0-1,0 1,-1-1,1 1,0 0,-1 0,1 0,-1 0,0 0,0 0,0 0,0 0,0 0,0 1,0-1,-1 0,1 0,-1 1,0-1,0 1,0-1,0 0,0 3,0-2,32 207,-5 85,1-120,-8-120,-19-55,1 0,-1 0,1 0,-1 0,0-1,0 1,1-1,-1 1,0-1,1 1,-1-1,0 0,0 0,0 1,0-1,0 0,0 0,0 0,0 0,0 0,0-1,-1 1,1 0,0 0,-1 0,1-1,-1 1,1 0,-1-1,1 0,40-75,-4-2,-3-2,-3-3,18-123,-42 163,2 0,2 0,2 1,10-22,45-88,-80 158,5 5</inkml:trace>
  <inkml:trace contextRef="#ctx0" brushRef="#br0" timeOffset="3231.281">734 933,'-201'353,"150"-257,252-377,-195 273,-5 4,0 1,1-1,0 1,-1 0,1 0,0-1,0 1,1 0,-1 1,1-1,-1 0,1 1,0-1,0 1,0 0,0 0,0 0,1 1,-1-1,1 1,-1-1,1 1,-1 0,1 1,0-1,-1 0,1 1,0 0,-1 0,1 0,0 1,0-1,-1 1,1 0,-1 0,1 0,-1 0,3 2,1 3,-1 0,1 1,-2 0,1 0,-1 1,0-1,-1 1,1 0,-2 1,1-1,1 5,13 29,5-6,-18-30,0 0,-1 1,1-1,-1 1,-1 0,1 0,-1 0,0 0,-1 0,0 1,0-1,0 1,-1 0,0-1,-1 1,0 0,0 0,-1 1,-2-6,0 1,-1-1,0 0,1 0,-1 0,0-1,-1 1,1-1,0 0,-1 0,1-1,-1 1,0-1,1 0,-1 0,0-1,0 1,1-1,-1 0,0 0,0-1,0 1,1-1,-1 0,0 0,1-1,-1 1,1-1,-1 0,1-1,0 1,-1-1,-7-2,1-1,-1 0,1-1,0 0,0 0,1-2,0 1,1-1,0 0,0-1,1 0,0-1,-5-9,1-4</inkml:trace>
  <inkml:trace contextRef="#ctx0" brushRef="#br0" timeOffset="4169">0 255,'34'-13,"0"2,1 1,0 1,0 2,1 2,0 1,0 2,0 1,0 2,8 3,12-4,-56 0,0 0,-1-1,1 1,0-1,0 1,0 0,0-1,0 1,0-1,0 1,0-1,0 1,0-1,0 1,0 0,0-1,0 1,0-1,1 1,-1-1,0 1,0 0,0-1,1 1,-1-1,0 1,0 0,1-1,-1 1,0 0,1 0,-1-1,0 1,1 0,-1 0,1-1,-1 1,0 0,1 0,-1 0,1 0,-1 0,1-1,-1 1,1 0,-1 0,0 0,1 0,-1 0,1 1,-1-1,1 0,-1 0,1 0,-1 0,0 0,1 1,-1-1,1 0,-1 0,0 1,1-1,-1 0,0 0,1 1,-1-1,0 1,-30-21,23 17,-132-84,93 25,48 52,5 4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36.0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0 403,'30'419,"-30"-419,0 0,0 0,0-1,0 1,-1 0,1 0,0 0,0 0,0 0,0 0,-1 0,1 0,0 0,0 0,0 0,0 0,-1 0,1 0,0 0,0 1,0-1,0 0,0 0,-1 0,1 0,0 0,0 0,0 0,0 0,0 1,-1-1,1 0,-6-21,2-15,1-1,3 0,1 1,1-1,2 1,2-1,1 1,2 1,1 0,2 0,11-21,-13 26,9-24,2 2,3 0,1 2,22-30,-47 78,0 1,0 0,1-1,-1 1,0 0,1 0,-1-1,1 1,0 0,-1 0,1-1,0 1,-1 0,1 0,0 0,0 0,0 0,0 0,0 0,0 1,0-1,1 0,-1 0,0 1,0-1,1 1,-1-1,0 1,0 0,1-1,-1 1,0 0,1 0,-1 0,1 0,-1 0,0 0,1 0,-1 1,0-1,1 0,-1 1,0-1,0 1,1-1,-1 1,0 0,0-1,0 1,0 0,1 1,48 170,-39-158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34.9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268 339,'-14'-4,"-1"1,0 0,1 2,-1-1,0 2,0 0,0 0,0 2,1 0,-1 0,0 1,1 1,7 1,1 0,0 0,0 0,0 1,1 0,0 0,0 0,0 1,1 0,0 0,0 0,1 0,0 0,-1 5,3-11,1 0,-1 1,1-1,-1 0,1 0,0 1,0-1,0 0,0 1,0-1,0 0,0 1,0-1,0 0,0 1,1-1,-1 0,0 0,1 0,-1 1,1-1,0 0,-1 0,1 0,0 0,0 0,0 0,0 0,0 0,0 0,0 0,0 0,0-1,0 1,0 0,0-1,0 1,1-1,-1 0,0 1,0-1,1 0,-1 1,1-1,69 5,-49-5,-19-1,0 1,0-1,0 1,0 0,0 0,0 1,0-1,0 0,0 1,0 0,0 0,0 0,0 0,-1 0,1 1,0-1,-1 1,1 0,-1-1,1 1,-1 0,0 1,0-1,0 0,0 1,0-1,-1 1,1-1,-1 1,1 0,-1 0,0 0,0-1,0 4,-3 3,0 0,-1 0,-1 0,1 0,-1-1,-1 0,0 1,0-2,0 1,-1-1,0 1,-1-2,1 1,-1-1,-1 0,-7 5,-63 76,77-85,0-1,0 1,0 0,0 0,1 0,-1 0,1 0,-1 0,1 0,0 0,-1 0,1 0,0 0,0 0,1 1,-1-1,0 0,1 0,-1 0,1 0,0 0,-1-1,1 1,0 0,0 0,0 0,1-1,-1 1,0 0,1-1,-1 1,1-1,-1 0,1 1,0-1,-1 0,1 0,0 0,0 0,0-1,0 1,0 0,88 16,-73-16,-11 0,0 0,0 0,0-1,0 0,0 0,1 0,-1-1,0 0,0 0,0 0,0-1,0 0,0 0,-1-1,1 0,-1 0,3-1,-2-9</inkml:trace>
  <inkml:trace contextRef="#ctx0" brushRef="#br0" timeOffset="302.28">99 1,'35'278,"-20"-170,2 11,-5 0,-4 47,-10 120,2-262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1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38.6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291 5,'-41'45,"2"3,2 1,2 1,2 2,3 1,-8 23,1 17,63-129,199-279,-150 220,-75 94,0 0,0 0,1 0,-1 0,0 0,0-1,1 1,-1 0,1 0,-1 0,1 0,-1 1,1-1,0 0,0 0,-1 0,1 0,0 1,0-1,0 0,0 1,0-1,0 0,0 1,0-1,0 1,0 0,0-1,0 1,0 0,0 0,0 0,0-1,0 1,0 0,0 1,1-1,-1 0,0 0,0 0,0 1,0-1,0 0,0 1,0-1,0 1,0-1,0 1,0 0,0-1,0 1,-1 0,1 0,0 0,6 141,-10-91,19 73,-16-124,-1 0,1-1,-1 1,1 0,-1-1,1 1,-1 0,1 0,-1-1,0 1,1 0,-1 0,1 0,-1 0,0 0,1 0,-1 0,1 0,-1 0,0 0,1 0,-1 0,1 0,-1 1,1-1,-1 0,1 0,-1 1,0-1,1 0,0 1,-1-1,1 1,-1-1,1 0,-1 1,1-1,0 1,-1-1,1 1,0-1,0 1,-1-1,1 1,0 0,0-1,0 1,-1-1,1 1,0-1,0 1,0 0,0-1,0 1,0-1,1 1,-1 0,0-1,0 1,0-1,0 1,1-1,-1 1,0 0,1-1,-1 1,-49-34,43 29,-121-80,108 72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4">361 1,'-12'138,"-20"-6,-6-1,-14 22,-51 198,58-132,40-202,3-5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39.0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272 1,'-9'14,"-14"20,-6 8,0 2,1-1,6-4,1-3,4-4,0-2,-1-1,2-1,-1 0,2 0,4-6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39.38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285 1,'-30'16,"1"2,1 2,1 0,1 2,0 1,2 1,1 0,1 2,-1 4,20-27,1-1,-1 1,1 0,0 0,0 0,0 0,1 0,-1 0,1 0,-1 1,1-1,0 0,0 1,1-1,-1 1,1-1,0 1,0-1,0 1,0 0,1-1,-1 1,1-1,0 1,0-1,0 0,0 1,1-1,-1 0,1 0,0 0,0 0,0 0,0 0,1-1,-1 1,1-1,-1 1,1-1,0 0,0 0,0 0,0-1,1 1,0 0,8-1,0 0,0-1,0 0,0-1,0 0,-1-1,1 0,0-1,-1 0,1-1,-1 0,0-1,-1 0,1-1,-1 0,0-1,0 0,-1 0,0-1,0 0,0-2,12-8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3">28 785,'39'-5,"31"-6,14-7,-3 1,-5 3,-11-2,-12 3,-10 3,-8 4,-4 2,-8 2</inkml:trace>
  <inkml:trace contextRef="#ctx0" brushRef="#br0" timeOffset="1270.38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49">2377 311,'43'-5,"38"-1,16 0,-5 1,-13 1,-19 2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30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226 504,'0'0,"-1"0,1-1,0 1,0 0,-1 0,1 0,0 0,0 0,-1 0,1 0,0-1,0 1,0 0,-1 0,1 0,0 0,0-1,0 1,0 0,0 0,-1 0,1-1,0 1,0 0,0 0,0-1,0 1,0 0,0 0,0-1,0 1,0 0,0 0,0-1,0 1,0 0,0 0,0-1,0 1,0 0,0 0,0 0,0-1,1 1,-1 0,0 0,0-1,0 1,0 0,0 0,1 0,-1 0,0-1,0 1,-23 8,7 1,1 1,0 0,1 1,0 1,1 1,0 0,1 0,1 1,0 1,0 0,2 0,0 1,1 0,0 1,-3 12,9-27,1 0,0 0,0 0,0 0,1 0,-1 0,0 1,1-1,-1 0,1 0,0 0,0 1,0-1,0 0,0 0,0 1,0-1,1 0,-1 0,1 0,0 1,0-1,-1 0,1 0,1 0,-1 0,0-1,0 1,1 0,-1 0,1-1,-1 1,1-1,0 1,0-1,0 0,-1 0,1 1,0-1,1-1,-1 1,0 0,0 0,0-1,0 1,1-1,-1 0,0 0,1 0,6-3,1-1,-1-1,0 0,-1 0,1 0,-1-1,0-1,-1 1,1-1,-1-1,-1 1,1-1,-1 0,4-8,16-16,96-103,-122 134,1 0,1-1,-1 1,0 0,0 0,0 0,1-1,-1 1,0 1,1-1,-1 0,1 0,-1 0,1 1,0-1,-1 1,1-1,0 1,-1 0,1 0,0 0,-1 0,1 0,0 0,-1 0,1 0,0 1,-1-1,1 0,-1 1,1 0,0-1,-1 1,1 0,-1 0,0 0,1 0,-1 0,0 0,1 0,-1 0,0 0,0 1,0-1,0 1,0-1,-1 1,1-1,0 1,-1-1,1 1,-1-1,1 1,-1 0,0-1,1 1,-1 1,-8 127,-2-74,1 507,8-544,-1 0,-1 0,-1-1,-1 1,0-1,-1 0,-1-1,0 1,-2-1,0-1,-1 0,0 0,-1-1,-1 0,-9 8,17-19,0-1,0 0,0 0,-1 0,1-1,-1 1,0-1,1 0,-1 0,0-1,0 1,0-1,0 0,-1-1,1 1,0-1,0 0,0 0,-1-1,1 1,0-1,0 0,0-1,0 1,0-1,0 0,1 0,-1 0,1-1,-1 0,1 0,0 0,0 0,0-1,0 0,1 1,-1-1,1-1,0 1,0 0,1-1,-1 1,-1-6,0-1,-1-1,2 1,0-1,0 0,1 0,0 0,1 0,1-1,0 1,1 0,0 0,0 0,1 0,1 0,0 0,1 0,0 1,1 0,0 0,3-4,7-12,1 0,1 1,1 1,1 1,2 0,0 1,13-9,40-29,-55 48</inkml:trace>
  <inkml:trace contextRef="#ctx0" brushRef="#br0" timeOffset="661.71">620 814,'15'-2,"0"0,0-1,0-1,-1 0,0-1,0-1,0 0,-1-1,0 0,0-1,0-1,-1 0,-1 0,1-1,-2-1,1 0,6-10,-15 19,0 0,-1 1,0-1,1 0,-1 0,0 0,0 0,0-1,0 1,0 0,-1 0,1-1,0 1,-1 0,0-1,0 1,0 0,0-1,0 1,0 0,0-1,-1 1,1 0,-1-1,0 1,0 0,0 0,0 0,0 0,0-1,0 2,-1-1,1 0,-1 0,1 0,-1 1,0-1,0 1,1-1,-1 1,0 0,-1-1,1 1,0 0,0 1,0-1,0 0,-1 1,1-1,0 1,-2-1,-2 1,1 0,-1 0,1 1,-1 0,1 0,0 0,-1 0,1 1,0 0,0 0,0 0,0 1,0 0,0 0,1 0,0 0,-1 1,1 0,0 0,1 0,-1 0,1 0,0 1,0-1,0 1,0 0,1 0,0 0,-1 3,-1 4,-1 0,2 0,0 1,0-1,1 1,0-1,1 1,1 0,0 0,1-1,0 1,2 4,-3-12,1 0,-1 0,2 1,-1-1,0 0,1 0,0-1,0 1,1 0,-1-1,1 1,0-1,0 0,0 0,1 0,0 0,-1 0,1-1,1 0,-1 0,0 0,1 0,-1-1,1 1,0-1,0 0,0-1,0 1,0-1,0 0,0-1,0 1,1-1,-1 0,0 0,0 0,1-1,6-2,0-1,0 0,0 0,-1-1,1-1,-1 0,-1 0,1-1,-1-1,0 0,-1 0,0-1,0 0,7-10,98-155,-81 116,6-10,-4-3,-2 0,-3-2,-4-2,-3 0,1-22,-18 37,-6 59,0 0,0-1,0 1,0 0,0 0,-1 0,1 0,0 0,0 0,-1 0,1 0,-1 0,1 0,-1 1,1-1,-1 0,0 0,1 0,-1 0,0 1,1-1,-1 0,0 1,0-1,0 0,0 1,0-1,0 1,0 0,0-1,0 1,0 0,0 0,0-1,0 1,0 0,0 0,0 0,0 0,0 0,0 0,0 1,0-1,0 0,0 0,0 1,0-1,0 1,0-1,0 1,0-1,0 1,0 0,-5 2,0 1,0 0,0 0,0 0,1 1,0 0,0 0,0 0,0 1,1-1,0 1,0 0,1 0,0 1,0-1,0 1,1-1,0 1,0 0,0 0,1 1,-6 155,8-130,55 374,-55-392,-1 1,-1-1,0 0,-1 1,-1-1,0 0,-1 0,-1-1,-5 12,-6-13,10-19</inkml:trace>
  <inkml:trace contextRef="#ctx0" brushRef="#br0" timeOffset="918.595">960 222,'38'5,"37"1,15 0,-3-6,-6-3,-13-1,-8-4,-9-2,-9 2,-12 2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40.11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1 259,'178'-28,"128"-25,-234 47,-90 5,0-1,0 0,0-2,0 0,1-1,0-1,0 0,0-1,1-1,0-1,-3-2,16 9,0 0,1 0,0 0,-1-1,1 1,0 0,0-1,0 0,0 1,1-1,-1 0,1 0,-1 0,1 0,0 0,0 0,1-1,-1 1,1 0,-1 0,1 0,0-1,0 1,1 0,-1 0,0-1,1 1,0 0,0 0,0 0,5-15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29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0,'0'341,"-1"-337,0-1,0 1,1 0,0-1,-1 1,1-1,1 1,-1 0,0-1,1 1,0-1,0 1,0-1,0 1,0-1,1 0,0 1,-1-1,1 0,1 0,-1 0,0-1,1 1,-1 0,1-1,0 0,-1 1,1-1,0 0,1-1,-1 1,0 0,1-1,-1 0,3 1,7-7,1 0,-1 0,-1-2,1 1,-1-2,0 1,-1-2,0 0,0 0,-1-1,0 0,-1-1,0 0,-1 0,3-5,51-80,-62 96,1 0,0 0,0 0,0 0,-1 0,1 0,0 0,0 0,-1 0,1 0,0 1,0-1,-1 0,1 1,0-1,-1 0,1 1,0-1,-1 1,1-1,-1 1,1 0,-1-1,1 1,-1-1,1 1,-1 0,1-1,-1 1,0 0,1 0,-1-1,0 1,0 0,0 0,0-1,1 1,-1 0,0 0,0 0,-1-1,1 1,0 0,0 0,0-1,0 1,-1 0,1 0,0-1,-1 1,1 0,0-1,-1 1,2 8,0-5,-1 1,0-1,1 1,0-1,0 1,0-1,1 0,0 1,-1-1,1 0,1 0,-1 0,1-1,-1 1,1 0,0-1,0 0,1 0,-1 0,1 0,-1 0,1-1,0 1,0-1,0 0,0 0,0-1,1 1,-1-1,1 0,-1 0,0 0,1-1,0 1,-1-1,1 0,-1-1,1 1,-1-1,1 0,1 0,9-9,0-1,-1 0,-1-1,1-1,-2 0,0 0,0-1,-2-1,0 0,0 0,-1-1,-1 0,-1-1,0 0,-1 0,1-10,6-18,-9 24</inkml:trace>
  <inkml:trace contextRef="#ctx0" brushRef="#br0" timeOffset="438.258">851 254,'17'-4,"0"0,0-1,0-1,0-1,-1 0,0-1,-1-1,0 0,0-1,-1-1,0 0,0-1,-2-1,7-6,-18 18,0 0,0 0,0 0,0 0,-1 0,1-1,0 1,0 0,-1 0,1 0,0-1,-1 1,0 0,1-1,-1 1,0-1,1 1,-1 0,0-1,0 1,0-1,0 1,0 0,-1-1,1 1,0 0,-1-1,1 1,-1 0,1-1,-1 1,0 0,1 0,-1-1,0 1,0 0,0 0,0 0,0 0,0 0,0 0,0 1,0-1,-1 0,1 1,0-1,0 0,-1 1,0-1,-71 2,60 5,1 0,0 0,1 2,-1-1,1 1,1 1,0 0,0 1,1 0,0 0,0 1,1 0,1 0,0 1,-2 4,6-12,0 1,0-1,1 0,-1 1,1 0,0 0,1-1,-1 1,1 0,0 0,0 1,0-1,1 0,-1 0,1 0,1 0,-1 1,1-1,0 0,0 0,0 0,1 0,-1 0,1-1,1 1,-1 0,1-1,-1 1,1-1,1 0,-1 0,0 0,1-1,0 1,0-1,0 0,0 0,3 2,14-1,0 0,1-1,-1-2,0 0,1-1,-1-1,0-1,10-2,25-8,-31 5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46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308 415,'1'-3,"-1"1,1-1,-1 1,0-1,0 0,0 1,0-1,-1 0,1 1,-1-1,1 1,-1-1,0 1,0-1,0 1,0-1,0 1,-1 0,1 0,-1 0,1 0,-1 0,0 0,0 0,0 0,0 0,0 1,0-1,-1 1,1 0,0 0,-1 0,1 0,-1 0,1 0,-1 1,1-1,-1 1,0-1,1 1,-1 0,0 0,1 0,-1 1,0-1,-7 3,0 0,1 1,-1 0,1 0,0 1,0 0,0 1,1-1,0 2,-7 6,-13 8,19-13,0 1,0 0,1 0,0 1,1-1,0 2,0-1,1 1,1 0,0 0,0 0,1 1,1 0,0 0,-1 8,2-14,1-1,0 0,1 1,-1-1,1 1,0 0,0-1,1 1,0-1,0 1,0-1,1 0,-1 1,1-1,0 0,1 0,-1 0,1 0,0-1,1 1,-1-1,1 0,-1 0,1 0,0 0,1 0,-1-1,1 0,-1 0,1 0,0-1,0 0,0 1,1-2,-1 1,0-1,1 0,-1 0,1 0,-1-1,1 1,-1-1,1-1,-1 1,1-1,-1 0,2-1,5-4,0-1,0-1,-1 0,0 0,0-1,-1-1,0 0,-1 0,0-1,-1 0,0 0,-1-1,0 0,-1 0,0-1,-1 0,0 0,-1 0,0 0,-2-1,1 1,-1-4,30-223,-32 223,0 0,-1 0,-1 0,-1 1,0-1,-1 0,-1 1,0 0,-2 0,1 1,-2 0,0 0,-4-4,11 17,0 0,0 0,0 1,0-1,-1 0,1 1,0-1,-1 1,1 0,-1-1,0 1,1 0,-1 0,0 0,0 0,0 0,1 1,-1-1,0 0,0 1,0 0,0-1,0 1,0 0,0 0,0 0,0 0,-1 0,1 1,0-1,1 0,-1 1,0 0,0-1,0 1,0 0,0 0,1 0,-1 0,0 1,1-1,-1 0,1 1,-1-1,1 1,0-1,-1 1,1 0,0-1,0 1,0 0,1 0,-1 0,0 0,1 0,-1-1,1 1,-1 2,-2 11,0 1,1-1,0 0,1 1,1-1,1 1,0 0,1-1,0 0,2 0,-1 1,2-2,0 1,1-1,0 1,1-1,1-1,0 0,1 0,4 4,20 44,78 124,-99-167</inkml:trace>
  <inkml:trace contextRef="#ctx0" brushRef="#br0" timeOffset="431.854">534 245,'129'341,"-130"-340,1 1,0-1,0 1,0-1,0 1,1-1,-1 1,0-1,1 1,-1-1,1 1,-1-1,1 0,0 1,-1-1,1 0,0 0,0 1,0-1,0 0,0 0,0 0,0 0,0 0,1 0,-1-1,0 1,1 0,-1 0,0-1,1 1,-1-1,1 0,-1 1,1-1,-1 0,1 0,-1 0,1 0,-1 0,1 0,-1 0,1 0,-1-1,0 1,1-1,-1 1,1-1,-1 1,0-1,1 0,-1 0,0 1,1-2,7-14,0 0,-2 0,0-1,0 1,-2-2,0 1,-1-1,-1 1,1-14,-4 29,48-266,-40 241</inkml:trace>
  <inkml:trace contextRef="#ctx0" brushRef="#br0" timeOffset="1014.42">901 528,'-39'153,"39"-153,1 0,-1 0,0 0,0 0,1 0,-1 0,0 0,0 0,1 0,-1 0,0 0,0 0,0 0,1 1,-1-1,0 0,0 0,1 0,-1 0,0 0,0 0,0 1,0-1,1 0,-1 0,0 0,0 0,0 1,0-1,0 0,1 0,-1 1,0-1,0 0,0 0,0 0,0 1,0-1,0 0,0 0,0 1,0-1,0 0,0 0,0 1,0-1,17-26,-13 18,110-147,-111 150,57-52,-58 57,0 0,0 1,0 0,0 0,0-1,0 1,0 0,-1 0,1 1,0-1,-1 0,1 1,0-1,-1 1,0-1,1 1,-1-1,0 1,0 0,0 0,0 0,0 0,0 0,0 0,-1 0,1 0,-1 0,0 0,1 0,-1 0,0 0,0 0,0 1,0-1,-1 0,1 0,-1 1,4 13,49 139,-42-131</inkml:trace>
  <inkml:trace contextRef="#ctx0" brushRef="#br0" timeOffset="1297.453">929 641,'19'0,"11"0,1 5,-5 1</inkml:trace>
  <inkml:trace contextRef="#ctx0" brushRef="#br0" timeOffset="1745.046">138 923,'34'0,"44"-5,19-1,3-5,-7 0,-9-4,-9 2,-9 2,-9-1,-6 1,-6 2,-7 3,1-2,-2 0,-3 1,-6 3</inkml:trace>
  <inkml:trace contextRef="#ctx0" brushRef="#br0" timeOffset="2385.19">308 1205,'-25'24,"1"0,1 2,2 1,0 0,2 1,1 2,-8 17,24-42,0-1,0 0,1 1,-1-1,1 1,0-1,1 1,-1 0,1-1,0 1,0 0,0-1,1 1,-1 0,1-1,0 1,1 0,-1-1,1 0,0 1,0-1,0 0,1 0,-1 0,1 0,0-1,0 1,0-1,1 1,-1-1,1 0,0-1,0 1,0 0,0-1,0 0,0 0,1-1,-1 1,1 0,3-3,-1 0,0 0,0 0,0-1,0 0,0 0,0-1,-1 0,1 0,-1-1,0 0,0 0,0 0,0 0,-1-1,0 0,0-1,0 1,0-1,-1 1,0-1,0-1,-1 1,0-1,0 1,0-1,-1-1,8-8,16-26,-2-1,-2 0,-2-2,7-26,1-64,-28 130,1 0,-1 0,0 0,-1 0,1 0,-1 0,0 1,0-1,0 0,-1 0,0 1,0-1,0 1,0-1,-1 1,1 0,-1 0,0 0,-1 1,1-1,-1 1,1-1,-1 1,0 0,0 1,-1-1,1 2,0 1,0 0,-1 0,1 0,0 1,0-1,-1 1,1 0,0 0,0 1,0-1,0 1,0 0,0 0,1 0,-1 0,1 1,-1-1,1 1,0 0,0 0,0 0,0 1,1-1,-1 1,1-1,0 1,0 0,0 0,1 0,-1 0,1 0,0 0,0 0,1 1,-1 0,-5 10,1 1,1-1,0 1,1 0,0 0,2 0,0 0,0 0,2 0,0 0,1 0,0 0,1 0,1 0,4 10,-2-11,1 0,1-1,0 0,0 0,2-1,-1 0,2-1,0 0,7 7,-12-14,-1 0,1 0,0 0,1-1,-1 0,1 0,0 0,0-1,0 0,0 0,0-1,1 0,-1 0,1-1,-1 0,1 0,0-1,-1 0,1 0,0-1,0 0,10-5</inkml:trace>
  <inkml:trace contextRef="#ctx0" brushRef="#br0" timeOffset="2696.347">958 1007,'-221'368,"188"-270,33-96,0 1,0 0,0 0,0-1,0 1,1 0,-1-1,1 1,-1 0,1-1,0 1,0-1,1 1,-1-1,0 0,1 0,-1 1,1-1,0 0,0 0,0 0,0-1,0 1,0 0,0-1,1 1,-1-1,0 0,1 0,-1 0,1 0,-1 0,1 0,0-1,2 1,9 1,-1 0,1-1,0 0,0-1,-1 0,1-1,0-1,-1 0,1-1,-1-1,0 0,0 0,0-2,0 1,0-2,5-3</inkml:trace>
  <inkml:trace contextRef="#ctx0" brushRef="#br0" timeOffset="2947.458">647 1318,'38'0,"33"-4,7-8,-3 0,-10-4,-12 1,-9 3,-13 4</inkml:trace>
  <inkml:trace contextRef="#ctx0" brushRef="#br0" timeOffset="3281.747">1409 697,'19'0,"16"0,7 0,1 0,-2 0,-3 0,-4 0,-6-5,-5-1,0 0,0 1,-4 1</inkml:trace>
  <inkml:trace contextRef="#ctx0" brushRef="#br0" timeOffset="3484.879">1522 923,'38'0,"23"-5,5-1,-8 0</inkml:trace>
  <inkml:trace contextRef="#ctx0" brushRef="#br0" timeOffset="9430.71">2199 443,'-1'454,"-28"-141,24-263,0-33</inkml:trace>
  <inkml:trace contextRef="#ctx0" brushRef="#br0" timeOffset="10073.464">1973 753,'5'-30,"2"0,0 0,2 1,1 0,2 1,1 0,1 0,7-9,-17 30,0 0,0 1,0-1,1 1,-1 0,2 0,-1 1,1-1,-1 1,2 0,-1 1,0 0,1 0,0 0,0 1,0-1,0 2,0-1,1 1,-1 0,1 1,0 0,-1 0,1 0,0 1,0 1,-1-1,1 1,0 0,-1 1,1 0,-1 0,1 0,-1 1,0 0,0 1,1 1,0-1,-1 0,-1 1,1 0,0 0,-1 0,0 1,-1 0,1 0,-1 1,0 0,-1 0,1 0,-2 0,1 0,-1 1,0 0,0 0,-1 0,0 0,0 0,-1 0,0 0,-1 0,0 1,0-1,0 0,-1 1,-1-1,1 0,-1 0,-3 7,-5 1,-1-1,0-1,-1 0,0-1,-1 0,0-1,-1 0,-1-1,0-1,0 0,-1-1,0-1,-1 0,-4 0,-14 11,33-19,0 1,-1-1,1 1,-1-1,1 1,-1 0,1 0,-1 0,1 0,0 0,0 0,-1 1,1-1,0 1,0 0,1-1,-1 1,0 0,1 0,-1 0,1 0,-1 1,1-1,0 0,0 1,0-1,0 0,0 1,1-1,-1 1,1-1,0 1,-1-1,1 1,0 0,0-1,1 1,-1-1,1 1,-1-1,1 1,0-1,0 1,0-1,0 0,12 14,0-2,2 0,-1-1,2 0,0-1,0-1,1 0,17 7,5 6,13 6,-32-20,-1 1,-1 1,0 1,0 0,-2 1,1 1,-1 2,-9-9</inkml:trace>
  <inkml:trace contextRef="#ctx0" brushRef="#br0" timeOffset="32172.152">2848 443,'-24'12,"8"-6,1 0,0 1,1 1,0 1,0 0,1 0,0 2,0-1,1 2,1 0,0 0,0 1,1 0,0 2,9-14,1 1,-1-1,0 1,0 0,1-1,-1 1,1 0,-1 0,1-1,0 1,0 0,0 0,0-1,0 1,0 0,0 0,0 0,1-1,-1 1,1 0,-1-1,1 1,0 0,0-1,0 1,-1-1,2 1,-1-1,0 1,0-1,0 0,1 0,-1 0,0 1,1-1,-1 0,1-1,-1 1,1 0,0 0,-1-1,1 1,0-1,0 1,-1-1,3 0,84-1,-71-6,-1-1,0-1,0 0,-1-1,0-1,-1 0,0-1,-1 0,0-1,-1-1,0 0,-1-1,-1 0,-1 0,0-1,-1-1,0-1,0 4,-2 0,0-1,0 0,-2-1,0 1,-1-1,0 1,-1-1,-1 0,0 0,-1 0,-1 0,-1 0,0 0,-1 1,-1-1,-1-4,2 16,1 0,0 0,-1 0,0 0,0 1,0-1,0 1,0 0,-1 0,0 0,1 0,-1 1,0-1,0 1,-1 0,1 0,0 1,-1-1,1 1,-1 0,1 0,-1 1,0-1,1 1,-1 0,1 0,-1 0,0 1,1 0,-1 0,1 0,-1 0,1 1,0 0,-1 0,1 0,0 0,0 0,0 1,1 0,-1 0,1 0,-3 3,-2 2,1 0,0 1,0 0,1 0,1 1,-1 0,1 0,1 0,0 0,0 1,1 0,1-1,0 1,0 0,1 0,0 1,1-1,0 0,1 0,0 0,1 0,0 0,1 0,0-1,1 1,0-1,0 0,1 0,1 0,-1 0,2-1,-1 0,1-1,1 1,-1-1,2-1,-1 1,1-1,8 5,102 40,-98-48</inkml:trace>
  <inkml:trace contextRef="#ctx0" brushRef="#br0" timeOffset="32990.006">3158 641,'214'-178,"-189"131,-24 46,-1 0,0 0,0 0,0 0,0 1,0-1,0 0,-1 0,1 0,0 0,0 0,-1 0,1 1,0-1,-1 0,1 0,-1 0,1 1,-1-1,1 0,-1 1,0-1,1 0,-1 1,0-1,1 1,-1-1,0 1,0-1,0 1,1 0,-1-1,0 1,0 0,0-1,0 1,0 0,0 0,1 0,-1 0,0 0,0 0,0 0,0 0,0 1,0-1,0 0,1 0,-1 1,0-1,0 1,0-1,1 1,-1-1,0 1,-9 3,1 1,0 0,0 0,1 1,0 0,0 1,0-1,1 2,0-1,0 1,1 0,0 0,0 1,1-1,0 1,-4 10,7-16,1 1,-1-1,0 1,1-1,-1 1,1 0,0 0,1-1,-1 1,1 0,-1 0,1 0,0 0,1 0,-1 0,1 0,-1 0,1-1,0 1,1 0,-1 0,1-1,-1 1,1-1,0 1,0-1,1 0,-1 0,1 0,-1 0,1 0,0-1,0 1,0-1,1 0,-1 0,0 0,1 0,-1-1,1 1,0-1,0 0,2 1,6 1,0-1,1 0,-1-1,0 0,1-1,-1 0,1-1,-1-1,0 0,0 0,0-1,0-1,0 0,-1 0,1-1,-1-1,0 0,-1 0,1-1,-1-1,-1 1,0-2,0 1,0-1,-1-1,0 1,-1-1,0-1,-1 1,0-1,0 0,2-11,-18 38,8-14,0 1,1 0,0 1,0-1,0 0,0 0,0 1,0-1,1 0,0 1,-1-1,2 0,-1 1,0-1,0 0,1 1,0-1,0 0,0 0,0 1,0-1,0 0,1 0,0 0,0 0,-1-1,2 1,-1 0,0-1,0 0,1 1,-1-1,1 0,0 0,0 0,0-1,0 1,0-1,2 1,8-2,-1 0,1-2,0 1,-1-2,1 0,-1 0,0-1,0-1,0 0,-1 0,0-1,0-1,0 0,-1 0,0-1,0 0,-1-1,0 0,0 0,-1-1,-1-1,5-5,-6 9,-1 0,1 0,-1 0,0 0,-1-1,1 0,-2 1,1-2,-1 1,0 0,-1-1,0 1,0-1,-1 0,0 0,-1-1,0 9,1 0,-1 1,0-1,0 0,0 1,0-1,-1 0,1 1,0-1,0 0,0 1,0-1,-1 1,1-1,0 0,-1 1,1-1,0 1,-1-1,1 1,-1-1,1 1,-1-1,1 1,-1-1,1 1,-1 0,1-1,-1 1,0 0,1-1,-1 1,1 0,-1 0,0 0,1-1,-1 1,0 0,1 0,-1 0,0 0,1 0,-1 1,0-1,1 0,-1 0,0 0,1 0,-1 1,0-1,1 0,-1 1,1-1,-1 0,1 1,-1-1,1 1,-1-1,1 1,-1-1,1 1,-30 31,-40 93,69-120,0 0,1 0,-1 0,1 0,1 0,-1 0,1 0,-1 0,2 0,-1 0,0 0,1 0,0-1,0 1,0-1,1 1,-1-1,1 0,0 0,1 0,-1 0,1 0,-1-1,1 0,0 0,0 0,0 0,1 0,-1-1,1 0,0 0,-1 0,1 0,0-1,0 0,0 0,0 0,0-1,0 0,0 0,0 0,0 0,0-1,0 0,0 0,0 0,0 0,1-2,76-21,-63 13</inkml:trace>
  <inkml:trace contextRef="#ctx0" brushRef="#br0" timeOffset="33320.956">2735 866,'19'10,"31"3,15-6,13-3,1-3,3-7,1-1,-4-6,-1 1,1-3,-4 1,-4 3,-6-2,-3 2,-8 3,-4 2,-5 3,-10 1</inkml:trace>
  <inkml:trace contextRef="#ctx0" brushRef="#br0" timeOffset="37790.318">3130 1177,'-23'7,"1"2,0 0,0 2,0 0,2 1,-1 2,2 0,0 1,0 1,2 0,0 1,1 2,-7 9,21-25,0 0,0 0,0 0,1 1,-1-1,1 1,0-1,0 1,0-1,0 1,1-1,0 1,-1 0,1-1,1 1,-1-1,0 1,1 0,0-1,0 1,0-1,0 1,0-1,1 0,-1 1,1-1,0 0,0 0,1 0,-1-1,0 1,1 0,0-1,-1 1,1-1,0 0,0 0,0 0,1-1,-1 1,0-1,1 1,-1-1,3 0,6 1,1 0,-1-2,1 1,-1-2,0 1,1-2,-1 0,0 0,0-1,0-1,0 1,0-2,-1 0,0 0,0-1,0-1,-1 0,0 0,0-1,-1 0,0-1,82-110,-81 98,0 0,-2-1,0 0,-2 0,0-1,-1 1,-2-1,0 0,-1-5,-1 21,0 0,0 0,0 0,-1 0,0 0,0-1,-1 1,0 0,0 0,-1 0,1 0,-2 1,1-1,-1 0,0 1,0 0,-1 0,0 0,0 0,0 0,-1 1,1-1,-1 1,-1 1,1-1,-1 1,0 0,0 0,-2-1,5 5,0-1,0 1,0 0,0 0,0 0,0 1,0-1,0 1,0-1,0 1,0 0,0 0,0 1,1-1,-1 0,0 1,1 0,-1-1,1 1,0 0,-1 0,1 1,0-1,0 0,0 1,1-1,-1 1,0 1,-38 83,37-79,-2 3,1 0,0 0,1 0,0 1,1-1,0 1,1-1,0 1,1 0,0-1,1 1,0 0,1-1,1 1,-1-1,2 1,3 8,137 180,-110-103,-32-73</inkml:trace>
  <inkml:trace contextRef="#ctx0" brushRef="#br0" timeOffset="38221.872">3722 866,'-40'80,"-101"236,104-186,36-127,1 0,-1-1,1 1,-1 0,1 0,0 0,0 0,0 0,1 0,-1 0,1 0,0 0,-1 0,1-1,0 1,1 0,-1-1,0 1,1-1,0 1,-1-1,1 1,0-1,0 0,0 0,1 0,-1 0,0-1,1 1,-1 0,1-1,0 0,-1 0,1 1,0-2,0 1,0 0,0 0,6 1,-1-1,1 0,0 0,-1 0,1-1,0-1,-1 1,1-1,0-1,-1 0,1 0,5-2,56-43,-56 36</inkml:trace>
  <inkml:trace contextRef="#ctx0" brushRef="#br0" timeOffset="38429.321">3357 1233,'43'0,"28"0,8 0,-6 0,-9 0,-12 0,-14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28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29 361,'2'-2,"-1"1,0-1,1 0,-1 0,1 1,0-1,-1 0,1 1,0 0,0-1,0 1,0 0,0 0,0 0,0 0,1 1,-1-1,0 1,0-1,1 1,-1 0,0-1,1 1,-1 0,2 1,-1-2,336-1,-338 1,-1 1,0 0,1-1,-1 1,0 0,1-1,-1 1,0 0,1 0,-1-1,1 1,-1 0,1 0,-1 0,1 0,-1 0,1-1,-1 1,1 0,-1 0,0 0,1 0,-1 0,1 1,-1-1,1 0,-1 0,1 0,-1 0,1 0,-1 1,0-1,1 0,-1 0,1 1,-1-1,0 0,1 1,-1-1,0 0,1 1,-1-1,0 1,1-1,-1 0,0 1,0-1,0 1,0-1,1 1,-1-1,0 1,0-1,0 0,0 1,0-1,0 1,0-1,0 1,0-1,0 1,0-1,-1 1,1-1,0 1,-10 5</inkml:trace>
  <inkml:trace contextRef="#ctx0" brushRef="#br0" timeOffset="252.178">0 615,'29'-5,"24"-1,8 0,-3 1,-5 1,-12 2</inkml:trace>
  <inkml:trace contextRef="#ctx0" brushRef="#br0" timeOffset="603.381">734 192,'5'38,"1"23,5 5,1-3,-3-4,-2-6,-2-7,-2-8,-2-4,-1-4,0-2,-1-1,1 0,0 0,-1-5</inkml:trace>
  <inkml:trace contextRef="#ctx0" brushRef="#br0" timeOffset="1017.797">621 502,'4'-32,"1"-1,2 1,0 1,3-1,0 1,2 1,2 0,0 1,2 0,1 1,1 1,14-15,-23 33,0 0,0 1,1 0,0 0,0 1,1 1,0-1,1 2,-1-1,1 2,0 0,0 0,0 1,0 0,1 1,0 1,-1 0,1 0,-1 1,1 1,0 0,-1 1,1 0,-1 1,6 2,-14-3,-1 0,1 0,-1 0,0 0,1 0,-1 1,0-1,0 1,-1 0,1 0,-1 0,1 0,-1 0,0 1,0-1,0 1,-1 0,1-1,-1 1,0 0,0 0,0 0,0-1,-1 1,0 0,1 0,-1 0,-1 0,1 2,-2 2,0 1,0-1,-1 0,0 1,-1-2,1 1,-2 0,1-1,-1 1,0-1,0 0,-1-1,-2 2,-30 29,-3-2,-1-2,-1-1,-37 19,-3-9,83-42,-1 0,0 0,1 1,-1-1,0 0,1 1,-1-1,1 0,-1 1,0-1,1 1,-1-1,1 1,-1-1,1 1,-1-1,1 1,0 0,-1-1,1 1,0 0,0-1,-1 1,1 0,0-1,0 1,0 0,0 0,0-1,0 1,0 0,0 0,0-1,0 1,0 0,0-1,0 1,1 0,-1-1,0 1,1 0,-1-1,0 1,1 0,-1-1,1 1,-1-1,1 1,-1-1,1 1,-1-1,1 1,0-1,-1 0,1 1,0-1,41 20,-37-18,13 4,0 0,0 2,-1 0,0 1,-1 0,0 1,0 1,-1 1,0 0,-1 1,-1 1,12 14,-24-25,1-1,0 1,0 0,1 0,-1-1,0 1,1-1,-1 0,1 0,0 0,0 0,0 0,0 0,0-1,0 1,0-1,1 0,1 0,14 0</inkml:trace>
  <inkml:trace contextRef="#ctx0" brushRef="#br0" timeOffset="1553.408">1863 276,'-60'78,"-1"1,-3-2,-39 33,84-92,-1 0,-1-2,0-1,-1 0,-1-2,0 0,-1-2,0 0,-1-2,-2 0,25-8,0 0,0 0,0 0,0-1,0 1,-1-1,1 1,0-1,-1 0,1 0,0 0,0 0,-1 0,1 0,0-1,-1 1,1-1,0 1,0-1,0 0,0 0,0 0,0 0,0-1,0 1,0 0,0-1,0 1,1-1,-1 0,1 1,-1-1,1 0,0 0,0 0,0 0,0 0,0 0,0-1,0 1,1 0,-1 0,1-1,0 1,-1 0,1 0,0-1,0 1,1 0,-1-1,0 1,1 0,-1 0,2-2,3-11,1 0,0 1,1 0,1 0,0 1,1 0,0 0,1 1,1 0,0 1,0 0,1 0,1 2,-1-1,4 0,-13 8,0-1,0 1,0 0,0 0,1 0,-1 1,1-1,-1 1,1 0,-1-1,1 2,0-1,-1 0,1 1,0 0,0 0,-1 0,1 0,0 0,0 1,-1 0,1 0,0 0,-1 0,1 0,-1 1,1 0,-1-1,0 1,0 0,0 1,0-1,0 1,0-1,-1 1,1 0,0 1,123 136,-109-124,-11-9,0-1,0 0,0 0,1 0,0-1,0 0,1 0,-1-1,1 0,0 0,0 0,0-1,0-1,1 1,7 0,1-5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3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419 311,'-17'0,"0"-2,1 2,-1 0,1 1,0 0,0 2,-1 0,1 0,1 2,-1 0,1 0,0 2,-2 1,-2 3,1 0,1 2,0 0,1 1,1 0,0 2,0 0,2 0,0 1,1 1,0 1,10-14,0-1,1 0,-1 1,1-1,0 0,1 1,-1 0,1-1,0 1,0-1,0 1,1-1,-1 1,1-1,0 1,1-1,-1 1,1-1,-1 0,1 0,1 0,-1 0,1 0,-1 0,1-1,0 1,0-1,1 0,-1 0,1 0,-1 0,1 0,0-1,0 0,0 0,0 0,1 0,-1-1,0 0,1 1,-1-1,1-1,-1 1,1-1,-1 0,1 0,0 0,-1-1,5 0,1-4,1-1,-1 0,0 0,0-1,-1 0,0-1,0 0,-1 0,0-1,0 0,5-9,-5 9,85-104,-92 111,0 1,0 0,0-1,0 1,0 0,0 0,1 0,-1 0,0 0,1 0,-1 0,0 1,1-1,-1 0,1 1,0-1,-1 1,1 0,-1-1,1 1,0 0,-1 0,1 0,0 0,-1 0,1 0,-1 1,1-1,0 0,-1 1,1 0,-1-1,1 1,-1 0,1-1,-1 1,0 0,0 0,1 0,-1 1,0-1,0 0,0 0,0 0,0 1,0-1,1 2,33 74,19 59,-53-133,1-1,0 0,-1-1,1 1,0 0,0 0,0-1,0 1,1-1,-1 0,0 0,0 1,1-2,-1 1,1 0,-1 0,1-1,-1 1,1-1,-1 0,1 0,0 0,-1 0,1 0,-1 0,1-1,-1 1,1-1,-1 0,1 0,-1 0,0 0,1 0,-1-1,0 1,0 0,0-1,0 0,0 1,0-1,0 0,-1 0,1 0,-1 0,1-1,-1 1,0 0,0 0,0-1,0 1,0-2,43-104,-39 90,1 1,0 0,1 1,1-1,0 1,2 1,-1 0,2-1,-10 15,1-1,-1 0,0 0,0 0,1 0,-1 1,1-1,0 1,-1-1,1 1,0 0,0 0,0-1,0 1,0 1,0-1,0 0,0 0,0 1,1-1,-1 1,0 0,0-1,0 1,1 0,-1 1,0-1,0 0,0 0,1 1,-1 0,0-1,0 1,0 0,0 0,0 0,0 0,0 0,0 1,-1-1,1 0,0 1,-1-1,1 1,-1 0,2 1,29 106,-22-54,-11-53,1-1,0 1,0-1,1 0,-1 1,0-1,0 0,1 1,-1-1,1 0,-1 0,1 1,-1-1,1 0,0 0,0 0,-1 0,1 0,0 0,0 0,0 0,0 0,0 0,1 0,-1 0,0-1,0 1,0-1,1 1,-1-1,0 1,1-1,-1 0,0 1,1-1,-1 0,0 0,1 0,-1 0,0 0,1-1,-1 1,1 0,-1 0,0-1,0 1,1-1,-1 1,0-1,0 0,0 0,1 1,-1-1,0-1,101-102,-58 52,-44 52,1-1,-1 1,0 0,1-1,-1 1,1 0,-1-1,1 1,-1 0,0-1,1 1,-1 0,1 0,-1-1,1 1,-1 0,1 0,0 0,-1 0,1 0,-1 0,1 0,-1 0,1 0,-1 0,1 0,-1 0,1 0,-1 0,1 1,-1-1,1 0,-1 0,1 0,-1 1,1-1,-1 0,1 1,-1-1,1 1,-1-1,0 0,1 1,-1-1,0 1,0-1,1 1,-1-1,0 1,0-1,1 1,-1-1,0 1,0-1,0 1,0-1,0 1,0-1,0 1,0 0,0-1,0 1,0-1,0 1,-1-1,1 1,0-1,0 1,-1 0,2 51,-1-45,-1 20,0-20,0 0,0 0,1-1,0 1,0 0,1 0,0 0,0 0,1 0,-1-1,1 1,1 0,0-1,1 3,8 4</inkml:trace>
  <inkml:trace contextRef="#ctx0" brushRef="#br0" timeOffset="543.688">1434 453,'-4'5,"-7"6,0 0,1 1,1 0,0 1,1 0,0 0,1 1,0 0,1 0,1 1,0-1,1 1,-2 11,6-24,0 1,0-1,1 0,-1 1,0-1,1 0,-1 0,1 1,0-1,0 0,0 0,0 0,0 0,0 0,0 0,1 0,-1 0,1 0,-1-1,1 1,0-1,0 1,0-1,0 0,0 1,0-1,0 0,0 0,0 0,0-1,1 1,-1-1,0 1,1-1,-1 0,0 1,1-1,-1-1,88-22,-75 10,-1 0,-1-2,0 1,0-2,-2 0,0 0,-1-1,0 0,-1-1,-1 0,-1 0,-1-1,0 1,-2-2,0 1,-1 0,-1-1,0-14,-2 26,4-9,-2 0,0 0,-1 0,-1 0,0 0,-2 0,0 0,0 0,-2 1,0-1,-1 1,0 0,-2 0,0 0,0 1,-2 0,-5-8,11 20,1 0,-1 0,0 0,0 0,-1 0,1 1,0 0,-1-1,0 1,1 0,-1 1,0-1,0 1,0 0,0 0,0 0,0 0,0 1,0-1,-1 1,1 0,0 1,0-1,0 1,0-1,0 1,0 1,0-1,0 0,0 1,0 0,1 0,-1 0,1 0,-1 1,1-1,0 1,0 0,0 0,0 0,1 0,-1 1,1-1,0 0,-1 3,-1 11,0 1,2 0,0 1,1-1,1 0,0 0,2 1,1 2,-1-1,2 0,1 0,0-1,1 0,1 0,1-1,1 0,0 0,1-1,1 0,1 0,0-2,1 1,14 11,13 10,2-1,1-2,2-2,39 21,-63-42,-1 2,0 0,-1 1,0 1,-2 1,1 0,1 5,-7-6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1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113 713,'93'43,"-87"-41,1-1,-1 1,1-1,0-1,0 1,0-1,0 0,-1 0,1-1,0 0,0 0,-1-1,1 0,-1 0,1 0,-1-1,0 0,0 0,0-1,0 0,-1 0,1 0,-1-1,0 1,0-1,-1 0,0-1,1 1,-2-1,1 0,-1 0,0 0,0 0,0-1,-2 4,1-1,-1 0,0 1,0-1,-1 0,1 1,-1-1,0 0,0 0,0 0,0 1,-1-1,1 0,-1 0,0 1,0-1,-1 1,1-1,-1 1,1-1,-1 1,0 0,0 0,-1 0,1 0,-1 0,1 0,-1 1,0-1,0 1,0 0,0 0,-1 0,0-1,-4-1,0 0,0 0,0 0,-1 1,1 1,-1-1,0 1,1 1,-1 0,0 0,0 0,0 1,0 1,-2 0,-1 2,0 1,1 0,-1 1,1 1,1-1,-1 2,1 0,0 0,0 0,1 1,0 1,0 0,1 0,0 0,1 1,0 1,1-1,0 1,0 0,1 0,1 0,0 1,0 0,1 0,1 0,0 0,0 0,2 1,-1-1,1 0,1 0,0 1,1-1,1 0,-1 0,2 0,0-1,2 5,3-1,0-1,2 0,0 0,0-1,1-1,1 0,0 0,0-1,1-1,1 0,14 7,8 0,-19-11</inkml:trace>
  <inkml:trace contextRef="#ctx0" brushRef="#br0" timeOffset="383.532">621 798,'-5'38,"-1"18,0 4,1-4,6-5,4-8,-1-6,6-9,4-10,6-7,-1-11,-4-10,-4-4</inkml:trace>
  <inkml:trace contextRef="#ctx0" brushRef="#br0" timeOffset="651.389">480 1052,'39'-4,"16"-3,5 1,-8 1</inkml:trace>
  <inkml:trace contextRef="#ctx0" brushRef="#br0" timeOffset="2379.759">0 403,'10'-3,"0"0,0-1,0 0,0-1,-1 0,0 0,0-1,0 0,-1-1,0 0,0 0,-1-1,1 0,-2 0,1 0,-1-1,-1 0,0 0,4-10,-7 17,124-195,-121 187,40-43,-43 53,-1 1,1 0,0 1,0-1,-1 0,1 0,-1 1,1-1,-1 1,0-1,1 1,-1 0,0-1,0 1,0 0,0 0,-1 0,1 0,0 0,-1 0,1 0,-1 0,0 0,1 1,2 9,20 83,-21-72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0,-4-4,-2-3,0 1,-4 1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1,'24'4,"18"-2,6-2,-5-1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0,-3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1 245,'116'-159,"-102"140,37-39,-49 57,-1 0,1 0,-1 0,1 0,-1 1,1-1,0 0,0 1,-1 0,1-1,0 1,0 0,-1 0,1 0,0 0,0 0,0 0,-1 1,1-1,0 0,-1 1,1 0,0-1,-1 1,1 0,0 0,-1 0,1 0,-1 0,0 0,1 0,-1 0,0 1,0-1,0 1,0-1,0 0,0 1,1 1,7 10,0 1,-1 1,0 0,-1 0,-1 0,-1 1,0 0,1 6,-2-1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0,'-19'19,"-17"17,-1 6,1 1,6-2,3-4,2-2,5-3,1-2,-1-1,-2-1,3-1,0-4,3-2,-1-4,3-5</inkml:trace>
  <inkml:trace contextRef="#ctx0" brushRef="#br0" timeOffset="329.914">0 85,'5'5,"2"6,3 7,7 4,-1 3,2 3,2 1,-1 0,0 1,2-1,-2 0,-1 0,-2-1,0 1,-2-1,1-4,-2-7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41.5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367 401,'-13'-3,"0"2,0 0,-1 0,1 1,0 1,0 0,0 1,0 0,0 1,0 0,0 1,1 1,0 0,0 0,0 1,1 1,0 0,0 1,0 0,-8 8,10-6,-1-1,2 1,-1 1,2-1,-1 1,1 1,1-1,0 1,1 0,0 1,1-1,0 1,1 0,0 0,1 0,1 0,0 1,1-1,0 0,1 0,0 1,1-1,1 1,-1-9,0-1,0 0,0 1,0-1,1 0,-1 0,1 0,0 0,0-1,1 1,-1-1,1 0,-1 0,1 0,0 0,0-1,1 0,-1 0,0 0,1 0,-1 0,1-1,0 0,-1 0,1 0,0-1,0 0,0 0,-1 0,1 0,1-1,8-1,1 0,-2-1,1-1,0 0,-1-1,1-1,-2 0,1 0,-1-1,2-2,46-38,-1-3,-3-2,-2-2,-3-3,-2-2,28-46,-44 62,-23 35,-21 32,6-13,-6 11,1 0,2 0,0 1,1 0,2 0,0 1,1-1,1 14,3-33,1 1,0-1,0 1,0-1,0 0,1 0,-1 0,1 0,0 0,1 0,-1 0,1-1,-1 1,1-1,0 0,0 0,1 0,-1 0,1 0,-1-1,1 1,0-1,0 0,0 0,0-1,0 1,0-1,1 0,-1 0,0 0,1-1,-1 1,1-1,-1 0,0 0,1-1,-1 1,1-1,-1 0,0 0,0-1,1 1,-1-1,26-9,-1-2,0-1,-1-1,-1-1,0-1,-1-2,-1-1,-1-1,-1 0,12-15,-6 9,-11 13,-1-1,-1 0,0-1,-1-1,0 0,-1-1,-2 0,1-1,-2-1,-1 0,0 0,-2-1,0 0,-1-1,-2 1,0-1,1-16,-6 35,0 0,0 0,-1 0,1 0,-1 0,0 0,0 0,0 0,0 0,0 1,-1-1,1 0,-1 1,0-1,0 1,0 0,0-1,0 1,0 0,-1 0,1 1,0-1,-1 0,0 1,1 0,-1-1,0 1,0 0,0 0,0 1,0-1,0 1,0-1,0 1,0 0,0 0,0 0,0 0,0 1,0-1,0 1,1 0,-1 0,0 0,0 0,0 0,1 1,-1-1,1 1,-2 1,-8 5,0 2,1 0,0 0,1 1,0 0,0 1,1 0,1 0,0 1,1 0,0 0,1 1,1 0,-2 5,5-14,-1-1,1 1,0-1,0 1,0 0,1 0,0 0,0 0,0 0,0 0,1 0,0 0,0 1,0-1,1 0,0 0,0 0,0 0,0 0,1 0,0 0,0-1,0 1,0-1,1 1,0-1,0 0,0 0,1 0,-1 0,1-1,0 1,0-1,0 0,0 0,1 0,13 1,1 0,-1-1,0-1,1-1,0 0,-1-2,1 0,-1-1,0-1,1 0,10-5,27-2,-54 9,0 0,-1 0,1 1,0-1,-1 1,1-1,0 1,0 0,-1-1,1 1,0 0,0 0,0 1,0-1,-1 0,1 0,0 1,0-1,-1 1,1 0,0-1,-1 1,1 0,-1 0,1 0,-1 0,1 0,-1 0,0 1,1-1,-1 0,0 1,0-1,0 1,0-1,0 1,0 0,-1-1,1 1,0 0,-1 0,1 46,-2-44,0 0,0 0,0 0,1 0,-1 0,1 0,0 0,0 0,1 0,-1 0,1 0,0 0,0 0,0 0,1 0,-1-1,1 1,0 0,0-1,0 1,0-1,1 0,0 0,-1 0,1 0,0 0,0-1,0 1,1-1,-1 0,1 0,3 2,15-1,1 0,-1-1,1-1,0-1,-1-2,18-2,-38 4,23-4,-1 0,-1-2,1-1,-1 0,0-2,-1-1,0 0,-1-2,0 0,0-1,-2-2,0 0,0-1,-1 0,-1-2,-1 0,-1-1,0 0,1-6,23-76,-38 99,-1 0,1-1,-1 1,0-1,0 1,0 0,0-1,0 1,-1-1,1 1,-1 0,1-1,-1 1,0 0,0-1,0 1,0 0,0 0,-1 0,1 0,0 0,-1 0,0 0,1 1,-1-1,0 1,0-1,0 1,0 0,0-1,0 1,-1 0,1 0,0 1,0-1,-1 0,1 1,-1-1,1 1,0 0,-2 0,-6 2,0 0,0 1,1 0,0 1,-1 0,1 0,1 1,-1 1,1-1,0 1,0 0,0 1,1 0,0 0,0 1,1 0,0 0,1 0,0 1,0 0,-4 8,1-3,0-1,0 1,2 0,0 1,0 0,1 0,1 0,0 1,2-1,-1 1,2 0,0-1,1 1,1 0,0 0,1-1,0 1,2-1,0 1,0-1,2 0,0-1,0 1,1-1,1 0,1-1,0 0,8 10,3-8,-1-1,2 0,0-2,0 0,1-1,1-1,0-2,0 0,0-1,1-1,0-2,0 0,1-2,4 0,10 1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57.51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34 0,'-5'5,"-1"6,0-3,6-8,-2-5,-1 5,-4 1,4 1,2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58.63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1 391,'14'94,"4"-2,4 0,5-2,12 25,-35-106,0-1,0 0,0 1,1-2,0 1,1 0,0-1,0 0,0-1,1 1,0-1,0-1,1 1,0-1,0 0,0-1,0 0,1 0,-1-1,8 2,-8-6,-1 0,1 0,-1-1,0 0,0-1,0 0,0 0,0 0,0-1,-1 0,0 0,1 0,-2-1,1 0,0 0,-1-1,0 0,-1 1,1-2,-1 1,0 0,0-1,-1 0,20-24,129-136,-151 166,-1 0,1 0,0 1,-1-1,1 0,0 1,-1-1,1 0,0 1,0-1,-1 1,1-1,0 1,0-1,0 1,0 0,0-1,0 1,0 0,0 0,0 0,0 0,0 0,0 0,0 0,0 0,-1 0,1 0,0 0,0 1,0-1,0 0,0 1,0-1,0 0,0 1,-1-1,1 1,0 0,0-1,-1 1,1 0,0-1,-1 1,1 0,0 0,-1 0,16 46,-16-47,7 36,-6-23,0-1,1 1,0-1,0 0,2 0,-1 0,2 0,-1 0,2-1,-1 0,2 0,-1 0,2-1,-1 0,1 0,1-1,0 0,0 0,0-1,1-1,1 1,6 3,-10-8,0 0,0 0,0 0,0-1,1 0,-1 0,1-1,-1 0,1 0,-1-1,1 0,-1 0,1-1,0 0,-1 0,1-1,-1 0,0 0,0-1,0 0,0 0,0-1,0 1,-1-1,0-1,0 1,2-3,10-12,-1-1,-1-1,-1 0,0-1,-2 0,-1-1,0-1,-2 0,-1 0,-1-1,-1 0,-1 0,-1-1,-1 0,-2 0,0 0,-2 0,-1-2,0-27,1 31</inkml:trace>
  <inkml:trace contextRef="#ctx0" brushRef="#br0" timeOffset="4617.521">1497 25,'27'342,"-25"-139,-3-75,6 1,7 15,12-13,-24-130,0 0,1 1,-1-1,0 0,1 0,-1 0,0 0,1-1,-1 1,1 0,0 0,-1 0,1 0,0 0,-1-1,1 1,0 0,0-1,0 1,0 0,0-1,-1 1,1-1,0 1,0-1,0 0,1 1,-1-1,0 0,0 0,0 0,0 0,0 0,0 0,0 0,0 0,0 0,0 0,0-1,0 1,0 0,0-1,0 1,0-1,0 1,0-1,0 1,0-1,0 0,-1 0,1 1,38-45,24-52,-39 56,3 1,1 1,2 1,16-13,-39 43,1 2,0-1,0 1,1 0,-1 1,1 0,1 0,-1 1,1 0,3 0,-11 3,1 0,0 0,0 1,0-1,0 1,0 0,0 0,0 0,0 1,0-1,0 1,0-1,0 1,0 0,0 0,0 0,-1 1,1-1,0 1,-1-1,1 1,-1 0,0 0,1 0,-1 0,0 0,0 1,0-1,-1 1,1-1,-1 1,1-1,-1 1,0 0,0 0,0 1,4 12,-2 0,1 1,-2-1,0 1,-2 0,1 0,-2 0,-2 16,1 60,16-52,-1-29</inkml:trace>
  <inkml:trace contextRef="#ctx0" brushRef="#br0" timeOffset="5234.061">2598 702,'-3'3,"-32"30,2 1,1 2,2 2,-24 40,50-74,1 1,0 0,1 0,-1 1,1-1,0 0,0 1,1 0,-1-1,1 1,0 0,1 0,0 2,1-6,1 0,0 0,0 0,0 0,0-1,0 1,0 0,0-1,0 0,1 1,-1-1,1 0,-1 0,1 0,-1-1,1 1,-1-1,1 1,0-1,-1 0,1 0,0 0,-1 0,1-1,0 1,-1-1,1 1,-1-1,1 0,-1 0,1 0,-1 0,0-1,0 1,1-1,-1 1,1-2,-1 2,31-14,0-1,-2-1,0-2,-1-1,0-1,7-10,-32 26,-4 4,0-1,0 1,-1 0,1-1,0 1,0 0,0 0,1-1,-1 1,0 0,0 0,1 0,-1 1,0-1,1 0,-1 0,1 1,-1-1,1 1,-1-1,1 1,0 0,-1-1,1 1,-1 0,1 0,0 0,-1 0,1 1,-1-1,1 0,0 1,-1-1,1 1,-1-1,1 1,-1 0,0-1,1 1,0 1,42 121,-41-118,0 0,0 0,1-1,0 1,0-1,0 0,1 0,-1 0,1 0,0-1,0 0,0 0,1 0,-1-1,0 1,1-1,0-1,0 1,-1-1,1 0,0 0,0-1,0 1,0-1,0-1,0 1,0-1,0 0,2-1,10-4,0-1,-1 0,0-1,0-1,-1-1,0 0,0-1,-1-1,-1 0,5-6,162-191,-146 165,-3-2,-1-2,-3-1,-2 0,-2-3,-2 0,-3 0,10-43,-18 55,-6 24,0 0,-1 0,-1 0,0 0,-1-1,-1 1,-1-1,0 1,0 14,0-1,-1 1,1 0,0 0,-1 0,0 0,0 0,1 0,-1 0,0 0,0 1,-1-1,1 0,0 0,-1 1,1-1,-1 1,1-1,-1 1,0 0,1 0,-1-1,0 1,0 1,0-1,0 0,0 0,0 1,0-1,0 1,0-1,0 1,-1 0,1 0,0 0,0 0,0 0,0 1,0-1,0 1,0-1,0 1,0 0,0-1,0 1,0 0,0 1,0-1,1 0,-1 0,0 1,1-1,-1 1,1-1,0 1,-2 1,-12 17,1 0,1 1,0 1,2 0,0 0,2 1,0 1,2-1,0 1,2 1,-2 17,-7 23,4 2,2 0,3 0,3 0,3 11,0-61,1 0,1-1,0 1,1-1,0 0,2 0,0 0,0-1,2 0,0 0,5 6,-11-18,-1-1,1 0,0 0,-1 0,1 0,0 0,1 0,-1-1,0 1,0 0,1-1,-1 0,1 0,-1 0,1 0,-1 0,1 0,0-1,-1 1,3 0,9-3</inkml:trace>
  <inkml:trace contextRef="#ctx0" brushRef="#br0" timeOffset="5481.568">3077 419,'43'-5,"43"-1,17 0,0-4,-3 1,-9 0,-10 3,-9-3,-13 1,-15 1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12.79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1 259,'19'-1,"-1"0,1-2,-1 0,0-1,0-1,0-1,-1 0,0-1,0-1,0-1,-1 0,-1-1,1-1,5-6,-17 15,-2 0,1 0,0 0,0-1,-1 1,1-1,-1 1,0-1,0 0,0 0,0 0,0 0,-1 0,1-1,-1 1,0 0,0-1,0 1,-1-1,1 1,-1-1,1 1,-1-1,-1 1,1-1,0 1,-1-1,1 1,-1-1,0 1,-1-1,1 1,0 0,-1 0,0 0,1 0,-1 0,-1 0,1 0,0 0,-1 1,1-1,-1 1,0 0,0 0,0 0,-2-1,-1 0,0 0,0 1,1 0,-2 0,1 1,0 0,0 0,0 0,0 1,-1-1,1 2,0-1,0 1,-1 0,1 0,0 0,0 1,0 0,0 0,1 1,-1 0,0 0,1 0,0 0,0 1,0 0,0 0,1 1,-1-1,1 1,0 0,0 0,1 0,0 0,0 1,-1 0,-1 3,0 1,1-1,-1 0,2 1,-1 0,2 0,-1 0,1 0,1 1,-1-1,2 0,0 1,0-1,1 0,0 1,0-1,2 0,-1 0,1 0,0 0,1 0,0-1,1 1,0-1,1 0,-1-1,2 1,-1-1,1-1,0 1,1-1,3 3,4-1,1 0,0-1,0-1,1-1,0 0,0-1,1-1,-1 0,1-1,0-1,0-1,-1-1,1 0,1-1,16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4:42.2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1067,'40'124,"-27"-77,-2 1,-2 0,-2 0,-2 0,-2 41,-26-4,23-85,0-1,0 1,0-1,0 1,0-1,0 1,0-1,0 1,0-1,0 1,0-1,-1 1,1-1,0 1,0-1,-1 1,1-1,0 1,-1 0,1-1,-1 1,1-1,0 1,-1 0,1 0,-1-1,1 1,-1 0,1 0,-1-1,1 1,-1 0,1 0,-1 0,1 0,-1 0,1 0,-1 0,1 0,-1 0,1 0,-1 0,1 0,-1 0,1 0,-1 0,1 1,-1-1,1 0,-1 0,1 1,-1-1,1 0,0 1,-1-1,1 0,-1 1,1-1,0 0,-1 1,1-1,0 1,0-1,-1 1,1-1,0 1,0-1,0 1,0-1,-1 1,-4-43,12 5,2 1,1 0,2 0,1 2,2-1,1 2,2 0,1 1,1 1,2 1,1 0,2 2,5-3,-23 21,25-33,2 2,2 2,1 1,2 1,2 2,1 3,3-1,-43 31,0 0,0 0,0 0,1 1,-1-1,0 0,1 1,0 0,-1-1,1 1,0 0,-1 0,1 1,0-1,0 1,0-1,0 1,0 0,0 0,0 0,-1 0,1 1,0-1,0 1,0 0,0 0,-1 0,1 0,0 0,-1 0,1 1,-1-1,1 1,-1 0,0 0,0 0,0 0,0 0,0 0,0 1,0-1,-1 0,1 1,0 2,-1 5,-1 1,0-1,-1 0,0 1,0-1,-1 0,-1 0,0 0,0 0,-1 0,0-1,0 0,-1 1,-1-2,0 1,-1 1,-18 23,-2-1,-1-1,-1-2,-1-1,-2-1,-1-2,-3 0,27-18,3-1,0-2,1 1,-2 0,1-1,0 0,-1-1,0 0,0 0,0 0,0-1,0 1,-1-2,1 1,0-1,-8 0,3-25,18 6</inkml:trace>
  <inkml:trace contextRef="#ctx0" brushRef="#br0" timeOffset="836.992">791 1095,'45'-10,"0"-3,-1-1,0-2,-1-3,-1-1,-1-2,18-13,-53 31,0 1,0-1,0 0,-1-1,0 0,0 1,0-2,0 1,-1 0,1-1,-2 0,1 0,-1 0,1-1,-2 1,1-1,-1 1,0-1,0 0,-1 0,0 0,0 0,-1 0,0 0,0-5,-1 10,0 0,0 0,0 0,0 0,0 0,0 0,0 0,-1 1,1-1,-1 0,0 1,1-1,-1 1,0 0,0 0,0-1,0 1,0 0,0 1,0-1,0 0,0 0,0 1,0 0,-1-1,1 1,0 0,0 0,-1 0,1 0,0 0,0 1,-2 0,-69 28,59-19,0 2,1-1,0 2,1-1,0 2,1 0,0 0,1 1,1 0,1 0,0 1,1 1,0-1,1 1,1 0,1 0,-2 17,6-30,-1 0,1 1,0-1,0 0,0 0,1 1,0-1,0 0,0 0,0 0,0 0,1 0,0 0,0 0,0-1,0 1,0 0,1-1,0 0,0 0,0 0,0 0,0 0,0 0,1-1,-1 0,1 1,0-1,0-1,0 1,0 0,0-1,0 0,0 0,4 0,9 2,-1-1,1-1,-1-1,1-1,-1 0,1-1,-1 0,12-4,4-5,-2-1,1-1,-1-2,-1-1,-1-1,-1-2,0 0,17-18,-23 23,-1-1,-1-1,0-1,-1 0,-1-2,-1 0,0 0,-2-2,0 0,-1 0,-2-1,0-1,-1 0,6-23,-15 44,0-1,0 1,0 0,-1-1,1 1,-1 0,1-1,-1 1,0-1,0 1,0 0,0-1,0 1,-1-1,1 1,-1 0,0-1,1 1,-1 0,0 0,0-1,-1 1,1 0,0 0,-1 0,1 0,-1 1,0-1,1 0,-1 1,0-1,0 1,0 0,0-1,0 1,-1 0,1 0,0 0,0 1,-1-1,1 0,0 1,-1 0,1-1,-1 1,-1 0,-7 5,0 0,1 0,0 1,0 0,0 1,0 0,1 0,0 1,1 0,0 1,0 0,1 0,0 1,1 0,0 0,0 0,1 1,1 0,-1 0,4-8,-1 0,1 0,-1 0,1 0,0 0,1 0,-1 1,0-1,1 0,0 1,-1-1,1 0,1 1,-1-1,0 0,1 0,0 1,-1-1,1 0,1 0,-1 0,0 0,1 0,-1 0,1 0,0 0,0-1,0 1,1-1,-1 1,0-1,1 0,0 0,-1 0,1 0,0-1,0 1,0-1,2 1,12 2,-1-1,1-1,0-1,0 0,0-1,0-1,14-2,104 5,-133-2,0 1,0-1,0 0,0 1,1 0,-1-1,-1 1,1 0,0 0,0 0,0 0,0 0,-1 0,1 1,0-1,-1 0,1 1,-1 0,0-1,1 1,-1 0,0-1,0 1,0 0,0 0,-1 0,1 0,0 0,-1 0,1 0,-1 0,0 0,0 0,0 1,0-1,0 0,0 0,0 0,-1 0,1 0,-1 0,0 0,1 0,-1 0,0 0,-1 1,-73 135,71-122,4-4</inkml:trace>
  <inkml:trace contextRef="#ctx0" brushRef="#br0" timeOffset="1365.293">2202 842,'-105'473,"73"-287,31-187,1 0,0 1,-1-1,1 1,-1 0,1-1,-1 1,1-1,-1 1,0 0,1-1,-1 1,1 0,-1 0,0-1,1 1,-1 0,0 0,1 0,-1 0,0 0,1 0,-1 0,0 0,1 0,-1 0,0 0,1 1,-1-1,0 0,1 0,-1 1,1-1,-1 0,1 1,-1-1,0 0,1 1,-1-1,1 1,0-1,-1 1,1-1,-1 1,1-1,0 1,-1 0,1-1,0 1,0-1,-1 1,1 0,0-1,0 1,0 0,0-1,0 1,0 0,0-1,0 1,0 0,0-1,0 1,1 0,-2-18,0 0,2 0,0 0,1 0,0 0,2 1,0-1,1 1,0 0,5-9,10-26,2 0,2 2,2 1,2 1,2 1,2 1,2 2,2 2,2 1,2 2,7-4,-40 37,0-2,0 0,1 0,0 1,0 0,1 1,0 0,0 0,0 1,0 0,1 0,-1 1,1 1,0-1,9 0,-16 6,1-1,-1 0,-1 1,1 0,0 0,-1 0,1 0,-1 0,0 0,0 1,0-1,-1 1,1-1,-1 1,0 0,0-1,0 1,0 0,-1 0,1 0,-1 0,0-1,-1 1,1 0,0 0,-1 0,0 0,-1 2,0 11,-2 1,0-1,-2 1,1-2,-2 1,0 0,-1-1,-1-1,0 1,-2-2,1 1,-11 9,-159 148,179-172,-61 44,61-43,-1 0,1 0,-1 0,1 0,-1 0,0-1,1 1,-1 0,0-1,1 0,-1 1,0-1,0 0,1 0,-1 0,0 0,0 0,1 0,-1 0,0-1,0 1,1-1,-1 1,0-1,1 0,-1 1,1-1,-1 0,1 0,-1 0,1 0,0 0,-1-1,1 1,0 0,0-1,0 1,-1-1,-3-14</inkml:trace>
  <inkml:trace contextRef="#ctx0" brushRef="#br0" timeOffset="1614.786">2936 869,'-14'34,"-5"6,0-4</inkml:trace>
  <inkml:trace contextRef="#ctx0" brushRef="#br0" timeOffset="1851.695">2965 362,'0'0</inkml:trace>
  <inkml:trace contextRef="#ctx0" brushRef="#br0" timeOffset="2013.1">3133 1067,'200'-373,"-178"345,-11 51,-13 38,0-47,0-1,1 0,1 0,0 1,1-1,1 0,0 0,0 0,2 0,-1 0,2 0,4 9,-7-19,0 1,1-1,-1 0,1 0,0 0,0 0,0 0,0 0,1-1,-1 0,1 1,-1-1,1-1,0 1,0 0,0-1,0 0,0 0,0 0,0-1,0 1,1-1,-1 0,0 0,0 0,0-1,0 1,0-1,0 0,0 0,0-1,4-1,7-3,0-1,0-1,-1 0,0-1,-1 0,0-1,10-10,80-103,-93 105</inkml:trace>
  <inkml:trace contextRef="#ctx0" brushRef="#br0" timeOffset="2679.796">4121 643,'-15'25,"1"0,1 1,1 0,2 1,1 0,0 1,2 0,2 0,0 0,0 25,5-49,-1 0,1 0,0 1,0-1,0 0,1 0,-1 0,1 1,0-1,0 0,1 0,-1 0,1 0,0-1,0 1,0 0,0-1,1 1,0-1,-1 0,1 0,0 0,1 0,-1 0,0-1,1 1,0-1,-1 0,1 0,0-1,0 1,0-1,0 0,0 0,0 0,0 0,1-1,-1 1,0-1,0 0,1-1,-1 1,0-1,0 0,0 0,2 0,10-7,1 0,-2-1,1 0,-1-2,-1 1,0-2,0 0,-1-1,-1 0,0 0,-1-2,0 1,8-17,2-1,-2-1,-1-1,-2 0,-2-1,0-1,-3 0,-1-1,-1 0,-3 0,0-1,-3 0,-1 0,-2 0,-1 0,-2 1,-5-20,8 52,0 0,-1 0,1 0,-1 0,0-1,0 1,-1 1,1-1,-1 0,0 0,-1 0,1 1,-1 0,0-1,0 1,0 0,-1 0,1 0,-1 1,0 0,0-1,0 1,0 0,-1 1,1-1,-1 1,0 0,1 0,-1 0,0 1,0 0,0 0,-1 0,1 0,0 1,0 0,0 0,0 1,0-1,-1 1,1 0,0 0,-4 2,-3 7,0 1,1-1,1 2,-1 0,2 0,0 1,0 0,1 0,1 1,0 0,1 1,1-1,0 1,1 0,0 0,2 1,-2 14,1-10,2 0,0 0,1 0,1 0,1 0,0 0,2-1,0 1,2-1,0 0,1 0,0 0,2-1,0 0,1-1,7 8,-9-11,2 1,0-1,0-1,2 0,-1 0,2-1,-1-1,2 0,-1-1,2 0,-1-1,11 4,116 24,-116-35</inkml:trace>
  <inkml:trace contextRef="#ctx0" brushRef="#br0" timeOffset="2935.198">4940 813,'-9'33,"-4"17,1-1</inkml:trace>
  <inkml:trace contextRef="#ctx0" brushRef="#br0" timeOffset="6449.736">4968 475,'-5'4,"4"3,1-1</inkml:trace>
  <inkml:trace contextRef="#ctx0" brushRef="#br0" timeOffset="7815.003">5589 587,'-14'1,"0"2,1 0,0 0,0 1,0 1,0 0,0 1,1 0,0 1,1 0,-1 1,1 1,1-1,0 2,0-1,-2 4,3-2,1 1,0 0,0 1,1 0,1 0,0 0,1 1,1 0,0 0,0 0,2 1,-2 11,3-21,0 1,1 0,0 0,0 0,0 0,0 0,1 0,0 0,1 0,-1 0,1 0,0-1,0 1,1-1,0 1,0-1,0 0,0 0,1 0,0-1,0 1,0-1,1 0,-1 0,1 0,0-1,0 0,0 0,1 0,-1 0,1-1,-1 0,1 0,0-1,0 1,0-1,0 0,0-1,0 0,0 0,0 0,0 0,0-1,3-1,16-3,1-1,-1-2,-1 0,0-1,0-2,-1 0,0-2,-1 0,0-2,-1 0,4-5,-9 5</inkml:trace>
  <inkml:trace contextRef="#ctx0" brushRef="#br0" timeOffset="8602.735">6125 615,'-1'44,"-1"-31,1 0,0 0,1 0,0 0,1 0,1 0,0-1,0 1,2 0,-1-1,1 0,1 0,1 0,-1 0,5 5,-6-14,-1 1,1 0,1-1,-1 0,0 0,1 0,-1-1,1 1,0-1,0 0,0-1,0 1,0-1,0 0,0 0,1 0,-1-1,0 0,1 0,-1 0,0-1,0 0,1 0,-1 0,0 0,0-1,9-3,0 0,0-1,-1-1,0 0,0-1,-1 0,0-1,8-7,115-143,-135 159,0 1,1-1,-1 0,0 1,1-1,-1 0,0 1,1-1,-1 0,1 0,-1 1,0-1,1 0,-1 0,1 0,-1 0,1 1,-1-1,1 0,-1 0,0 0,1 0,-1 0,1 0,-1 0,1 0,-1 0,1-1,-1 1,1 0,-1 0,0 0,1 0,-1-1,1 1,-1 0,0 0,1-1,-1 1,1 0,-1-1,0 1,0 0,1-1,-1 1,0-1,0 1,1 0,-1-1,0 1,0-1,0 1,0-1,1 1,-1 0,0-1,0 1,0-1,0 1,0-1,0 1,0-1,-1 1,1-1,0 1,0-1,0 1,-5 36,2-30,0 0,1 0,0 0,0 0,0 0,1 1,0-1,0 1,1-1,-1 1,2-1,-1 1,1-1,-1 0,2 1,-1-1,1 0,0 1,0-1,1 0,0 0,0-1,0 1,1-1,-1 1,1-1,1 0,-1-1,1 1,3 2,3-4,0-1,0 0,0-1,0 0,1 0,-1-2,0 1,0-1,0-1,0 0,0-1,0 0,0 0,0-1,-1 0,0-1,0-1,0 1,-1-2,0 1,0-1,0 0,-1-1,7-2,36-29,-1-1,-2-3,-2-2,-2-3,7-12,-35 42,0-1,-2-1,0 0,-1-1,-1 0,0-1,-2 0,-1-1,-1 0,-1-1,-1 0,0 0,-2 0,-1 0,-1-1,-2-22,1 42,-1 0,1 0,-1 1,-1-1,1 0,-1 0,1 0,-1 1,-1-1,1 0,-1 1,1 0,-1-1,0 1,-1 0,1 0,-1 0,0 0,0 0,0 1,-1-1,1 1,-1 0,0 0,0 0,0 0,0 1,0 0,0 0,-1 0,1 0,-1 1,1-1,-1 1,0 0,0 1,1-1,-1 1,-2 0,-5 5,1 0,0 1,0 1,0 0,1 0,0 1,1 0,0 1,0 0,0 1,1-1,1 2,0-1,0 1,1 0,1 0,-1 1,0 4,-1 1,0 1,1 0,1 0,1 0,0 1,2-1,0 1,1 0,1-1,0 1,2 0,0-1,1 1,1-1,0 0,2 0,0 0,1 0,1-1,0-1,1 1,1-1,1-1,0 0,1 0,1-1,12 11,-13-13,0 0,1-1,0-1,0 0,1-1,1 0,0-1,0 0,0-2,1 0,0 0,15 2,-9-6</inkml:trace>
  <inkml:trace contextRef="#ctx0" brushRef="#br0" timeOffset="9435.229">7847 446,'-29'10,"1"2,0 1,1 2,0 0,1 2,1 1,1 1,0 0,2 2,0 1,-15 20,35-39,-1 0,1-1,0 1,0 0,0 0,0 1,0-1,0 0,1 1,0-1,0 1,0-1,0 1,0 0,1-1,-1 1,1 0,0-1,0 1,1 0,-1-1,1 1,0 0,-1-1,2 1,-1-1,0 1,1-1,0 0,-1 0,1 1,0-1,1 0,-1-1,1 1,-1 0,1-1,0 1,0-1,0 0,0 0,0 0,0 0,1-1,-1 1,1-1,0 0,9 2,1 0,-1-2,1 1,0-2,0 0,-1-1,1 0,0-1,-1 0,1-1,-1 0,0-2,0 1,0-2,-1 1,0-2,0 0,0 0,-1-1,0 0,0-1,-1 0,-1-1,1 0,1-4,70-93,-80 106,0 1,0-1,0 1,-1 0,1-1,0 1,0 0,0 0,0-1,0 1,0 0,0 0,0 0,0 0,0 0,0 0,0 1,-1-1,1 0,0 0,0 1,0-1,0 0,0 1,0-1,-1 1,1-1,0 1,0 0,-1-1,1 1,0 0,-1-1,1 1,-1 0,1 0,-1-1,1 1,-1 0,1 0,-1 0,0 0,0 0,1 0,-1 0,0 0,0 0,0-1,0 1,0 0,0 0,0 0,0 0,-1 0,1 0,0 1,7 16,-3-10,1 0,0-1,1 0,-1 1,2-2,-1 1,1-1,0 0,0 0,0-1,1 0,0 0,0-1,0 0,0-1,1 1,-1-1,1-1,0 0,0 0,0-1,0 0,0-1,0 1,1-2,-1 1,0-1,0-1,0 0,0 0,-1-1,1 0,-1 0,1-1,-1 0,1-1,17-9,0-1,-1-2,0 0,-1-1,-2-2,0 0,-1-1,0-1,-2-1,-1-1,-1-1,-1 0,-1-1,-2-1,3-7,-15 32,1 0,-1 0,0 0,0 0,0-1,0 1,0 0,0-1,-1 1,1 0,-1-1,1 1,-1-1,0 1,0-1,0 1,0 0,-1-1,1 1,-1-1,1 1,-1 0,0-1,0 1,0 0,0 0,0-1,-1 1,1 0,0 0,-1 1,0-1,1 0,-1 0,0 1,0-1,0 1,0 0,0-1,-1 1,1 0,0 0,0 0,-1 1,1-1,0 1,-1-1,1 1,-1 0,-8 4,0 2,0-1,1 2,0-1,0 1,1 1,0 0,0 0,1 1,0 0,0 0,1 1,0 0,-4 9,10-18,-6 9,-1 0,1 1,1-1,0 2,0-1,1 1,1-1,0 1,0 1,1-1,1 0,0 1,1-1,0 1,1 0,0-1,1 1,0-1,1 1,1-1,0 1,1-1,0 0,0-1,2 1,2 5,126 114,-64-71,-43-43,-17-16</inkml:trace>
  <inkml:trace contextRef="#ctx0" brushRef="#br0" timeOffset="31123.396">622 2478,'-9'12,"0"0,1 1,0 0,1 1,0 0,1 0,1 0,0 1,1-1,1 1,0 0,1 0,0 1,1-1,1 0,1 1,0-1,1 2,-1-13,0-1,0 0,0 1,0-1,1 0,-1 0,1 0,0 0,0 0,0 0,0-1,0 1,1 0,-1-1,1 0,0 0,-1 0,1 0,0 0,0 0,0-1,1 1,-1-1,0 0,0 0,1 0,-1-1,1 1,-1-1,1 0,-1 1,1-2,-1 1,0 0,4-1,5-2,-1 1,1-2,0 0,-1 0,0-1,0 0,0-1,-1 0,7-6,-12 10,1-1,-1 1,0-1,0-1,0 1,-1-1,1 0,-1 0,0 0,0 0,0-1,-1 0,0 0,1 0,-2 0,1 0,-1 0,1-1,-1 1,-1-1,1 0,-1 0,0 1,-1-1,1 0,-1 0,0 0,0 0,-1 0,0 0,0 1,0-1,-3-5,-1 5,-1 0,-1 0,1 0,-1 0,0 1,0 1,-1-1,0 1,1 0,-1 1,-1-1,1 2,0-1,-1 1,1 0,-1 1,1 0,-1 1,0 0,0 0,1 0,-1 1,1 1,-5 0,-1-1,-40 6,36 0</inkml:trace>
  <inkml:trace contextRef="#ctx0" brushRef="#br0" timeOffset="31426.706">1440 1744,'3'3,"-1"0,1 1,-1-1,0 1,0-1,0 1,-1 0,0 0,1 0,-1 0,0 0,-1 0,1 0,-1 0,0 0,0 0,0 0,-1 0,2 9,5 494,20-271,5-16,-31-197</inkml:trace>
  <inkml:trace contextRef="#ctx0" brushRef="#br0" timeOffset="31676.735">1158 2450,'43'-10,"34"-7,12-7,2-3,-5-2,-8-1,-12 4,-9 3,-8 0,-7-1,-3 3,-2 1,-2-1,-4-1,-6 2</inkml:trace>
  <inkml:trace contextRef="#ctx0" brushRef="#br0" timeOffset="32539.825">2118 1773,'-104'613,"83"-506,18-89,-1-1,0-1,1 1,1 0,1 0,0 0,1-1,1 1,1 0,0 2,-1-16,0 0,0 0,0 0,0 0,1-1,-1 1,1 0,0-1,-1 1,1-1,0 0,1 1,-1-1,0 0,1-1,-1 1,1 0,-1-1,1 1,0-1,0 0,-1 1,1-2,0 1,0 0,0 0,0-1,0 0,0 0,0 0,1 0,-1 0,0 0,0-1,2 0,102-42,120-92,-225 135,-1-1,1 0,-1 1,1-1,-1 0,1 1,0 0,-1-1,1 1,-1 0,1 0,0 0,-1 0,1 0,0 0,-1 0,1 1,-1-1,1 1,-1-1,1 1,0-1,-1 1,0 0,1 0,-1 0,0 0,1 0,-1 0,0 0,0 0,0 0,0 1,0-1,0 0,0 1,0-1,-1 1,1-1,0 1,-1-1,1 1,-1 0,0-1,1 1,-1-1,0 2,3 15,-4-14,1 0,0 1,1-1,-1 0,1 1,0-1,0 0,0 0,1 0,0 0,-1 0,1 0,0 0,1-1,-1 1,1-1,0 0,-1 1,1-1,1 0,-1-1,0 1,1-1,-1 1,1-1,1 0,9 0,-1-1,1-1,-1 0,1-1,-1 0,1-1,-1-1,0 0,0 0,0-2,-1 1,1-2,-1 0,0 0,9-7,-7 5,-1 0,0 0,-1-2,0 1,0-1,-1-1,-1 0,1-1,-2 0,0 0,0-1,-1 0,-1-1,0 0,1-4,-7 16,-1-1,1 1,-1-1,1 1,-1-1,0 1,0-1,0 1,0-1,0 1,-1-1,1 1,-1-1,1 1,-1-1,0 1,0 0,0-1,-1 1,1 0,0 0,-1 0,1 0,-1 0,0 0,0 0,0 1,0-1,0 0,0 1,0 0,0-1,-1 1,1 0,0 0,-1 1,1-1,-1 0,1 1,-1-1,1 1,-1 0,1 0,-1 0,1 0,-1 0,1 1,-1-1,0 1,-5 0,-1 1,1 0,0 0,0 0,0 1,1 1,-1-1,1 1,-1 0,1 1,0 0,1 0,-1 0,1 1,0 0,1 0,-1 1,-3 6,5-9,0 1,1 0,0 0,0 0,0 0,0 0,1 1,0-1,0 1,1-1,-1 1,1 0,1 0,-1 0,1 0,0-1,0 1,0 0,1 0,0 0,0 0,1-1,0 1,0 0,0-1,0 0,1 1,5 2,1-1,0 1,0-2,0 0,0 0,1 0,0-1,1-1,-1 0,1 0,-1-1,1 0,0-1,0-1,0 1,1-2,-1 1,8-2,8 3,0-1,0-2,-1 0,1-2,0-1,-1-1,0-1,0-2,-1 0,0-2,0 0,-1-2,-1-1,0-1,0 0,-2-2,0-1,0 0,-2-2,0 0,-2-1,0-1,-1 0,-1-1,-1-1,8-17,-20 37,0 0,0-1,0 1,0 0,-1-1,1 1,-1-1,0 0,0 1,-1-1,1 0,-1 0,1 0,-1 1,0-1,-1 0,1 0,-1 0,1 1,-1-1,0 0,-1 1,1-1,-1 1,1-1,-1 1,0 0,0-1,0 1,-1 0,1 0,-1 1,0-1,0 1,0-1,0 1,0 0,0 0,-1 0,-3 3,-1 0,1 0,0 1,-1 0,1 1,0 0,0 0,0 0,1 1,-1 0,1 0,0 0,0 1,0 0,1 0,-3 5,2-5,0 1,1 0,-1 0,2 1,-1-1,1 1,0 0,0 0,1 1,0-1,0 1,-1 5,3-9,1-1,-1 0,1 0,0 0,0 1,0-1,1 0,-1 0,1 0,-1 1,1-1,0 0,0 0,0 0,1 0,-1 0,1-1,0 1,0 0,-1-1,2 1,-1-1,0 1,0-1,1 0,-1 0,1 0,0-1,0 1,0-1,-1 1,3 0,199 60,-198-57,-1 0,0 0,0 0,-1 1,1 0,-1 0,0 0,-1 0,0 1,0 0,0-1,-1 1,0 0,0 0,-1 0,1 1,-2-1,1 0,-1 0,0 0,-1 1,1-1,-2 0,7 61,0-43</inkml:trace>
  <inkml:trace contextRef="#ctx0" brushRef="#br0" timeOffset="33326.383">4827 2507,'-16'214,"-15"99,12-257,17-57,1 0,0 1,0-1,0 0,-1 0,1 0,0 0,0 0,0 0,0-1,1 1,-1 0,0 0,0-1,1 1,-1 0,1-1,-1 1,1 0,0-1,-1 1,1-1,0 1,0-1,0 1,0-1,0 1,0-1,1 1,-1-1,1-26,2 0,1 0,1 0,1 1,2-1,0 2,2-1,1 1,1 0,2 1,0 1,10-12,1-8,2 1,1 2,3 0,1 2,2 2,1 1,2 1,2 3,1 1,1 1,1 3,10-3,25 4,-75 25,-1 1,1 0,0 0,0 0,0 0,-1 0,1 0,0 0,0 1,-1-1,1 1,0-1,-1 1,1 0,0 0,-1-1,1 1,-1 0,1 0,-1 1,0-1,0 0,1 0,-1 1,0-1,0 0,0 1,0-1,0 1,0 0,-1-1,1 1,-1 0,1-1,-1 1,1 0,-1 0,0-1,0 1,0 0,0 0,0-1,0 1,-3 13,0-1,0 0,-1 0,-1-1,-1 1,1-1,-2 0,0 0,-1-1,0 0,-1 0,0-1,-9 8,-15 22,-3-1,0-2,-3-2,-1-2,-1-1,-40 23,55-37,27-16</inkml:trace>
  <inkml:trace contextRef="#ctx0" brushRef="#br0" timeOffset="33607.7">5928 2280,'-36'20,"1"1,0 2,2 1,1 1,1 2,1 1,-6 10,32-35,0 0,0 0,1 1,-1-1,1 1,0 0,0 0,0 1,0-1,1 0,0 1,0 0,0-1,1 1,-1 0,1 0,0 0,0 0,1 0,0 0,0 0,0 0,0 0,1 0,0 0,0 0,0 0,0 0,1 0,0-1,0 1,0-1,1 1,0-1,-1 0,1 0,3 3,7 0,0-1,0 0,1-1,0-1,0 0,0-1,0 0,0-1,1-1,-1 0,0-1,1-1,-1 0,1-1,-1 0,0-1,0-1,0 0,-1-1,1 0,-1-1,0-1,-1 0,0-1,7-5,-13 10,0-1,-1 0,1 0,-1-1,1 1,-1-1,-1-1,1 1,-1-1,0 1,0-1,0 0,-1 0,0-1,-1 1,1-1,-1 0,0 1,-1-1,1 0,-1 0,-1 0,0 0,0 0,0 0,0 0,-1 0,-1 0,1 0,-1 0,0 1,0-1,-1 1,0-1,0 1,-4-5,-2 1,-2 1,0 0,0 0,-1 1,1 0,-2 1,1 0,-1 1,0 1,-14-4,7 3</inkml:trace>
  <inkml:trace contextRef="#ctx0" brushRef="#br0" timeOffset="33856.988">6605 2534,'-19'34,"-7"15,2 0</inkml:trace>
  <inkml:trace contextRef="#ctx0" brushRef="#br0" timeOffset="34006.967">6549 1914,'0'0</inkml:trace>
  <inkml:trace contextRef="#ctx0" brushRef="#br0" timeOffset="34273.868">6943 2704,'248'-439,"-230"412,-17 27,-1 0,0-1,1 1,-1 0,1 0,-1-1,0 1,1 0,-1 0,1 0,-1 0,1 0,-1 0,1 0,-1-1,0 1,1 0,-1 1,1-1,-1 0,1 0,-1 0,1 0,-1 0,1 0,-1 1,0-1,1 0,-1 0,1 0,-1 1,0-1,1 0,-1 1,0-1,1 0,-1 1,0-1,0 0,1 1,-1-1,0 1,0-1,0 1,0-1,1 0,-1 1,0-1,0 1,0-1,0 1,0-1,0 1,0-1,0 0,0 1,0-1,0 1,-1-1,1 1,0-1,0 1,0-1,-1 0,8 56,-7-44,0-1,1 1,1-1,0 1,0-1,1 0,1 0,0 0,0 0,1 0,1-1,0 0,0 0,3 3,-5-8,1 0,0-1,0 1,0-1,1 0,-1 0,1-1,0 0,0 0,0 0,0-1,1 1,-1-2,1 1,-1-1,1 0,0 0,-1 0,1-1,0-1,0 1,-1-1,1 0,0 0,-1-1,1 0,-1 0,0 0,0-1,0 0,0 0,0-1,5-3,5-5,0-1,0 0,-1-1,-1 0,-1-1,0-1,0 0,-2-1,0 0,-1-1,2-5,-2-1</inkml:trace>
  <inkml:trace contextRef="#ctx0" brushRef="#br0" timeOffset="34573.498">8185 1631,'0'34,"-5"49,-1 25,-5 4,0-8,1-12,3-12,2-9,3-13,0-6,2-8,0-6,1-4,-1-4,6-2,5-6,2-6</inkml:trace>
  <inkml:trace contextRef="#ctx0" brushRef="#br0" timeOffset="34831.93">7790 2167,'43'-9,"44"-4,20 1,2 2,-7 3,-12 3,-12 1,-14 2,-13 1,-16 1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2400 365,'0'0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11.3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355 1,'-33'8,"2"2,-1 1,1 2,1 1,1 1,0 2,1 1,-5 4,31-21,0 0,0 0,-1 0,1 0,0 0,0 0,0 1,0-1,1 1,-1 0,0-1,0 1,1 0,-1 0,1 0,0 0,0 0,-1 0,1 0,1 1,-1-1,0 0,0 1,1-1,0 0,-1 1,1-1,0 1,0-1,0 1,0-1,1 0,-1 1,1-1,-1 0,1 1,0-1,0 0,0 0,0 1,1-1,87 36,-82-37,0 1,0-1,0 1,-1 0,1 1,0 0,-1 0,0 0,0 1,0 0,0 0,0 0,-1 1,1 0,-2 0,1 0,0 1,-1-1,0 1,0 0,2 6,-4-7,-1 1,0 0,0 0,0 0,-1-1,0 1,0 0,0 0,-1 0,0 0,0 0,-1-1,1 1,-1 0,0-1,-1 0,1 1,-1-1,0 0,0 0,-1 0,0-1,1 1,-2-1,1 0,-3 2,-3 3,-1 0,0-1,-1 0,1-1,-1-1,-1 1,1-2,-1 0,0 0,0-2,-3 1,14-2,0-1,1 0,-1-1,0 1,0 0,0 0,0-1,0 1,0-1,0 0,0 0,0 0,0 1,0-2,0 1,0 0,0 0,0-1,0 1,0-1,0 1,0-1,1 0,-1 0,0 0,0 0,1 0,-1 0,0-1,1 1,-1 0,1-1,0 1,0-1,-1 0,1 1,0-1,0 0,0 0,1 0,-1 1,0-1,1 0,-1 0,1 0,0 0,-1 0,1 0,0 0,0 0,0 0,1 0,-1 0,0 0,1-1,13-22,2 0</inkml:trace>
  <inkml:trace contextRef="#ctx0" brushRef="#br0" timeOffset="285.762">665 143,'-8'21,"-82"260,89-278,-1 1,1-1,0 1,0 0,0-1,0 1,1 0,-1 0,1 0,0-1,0 1,1 0,-1 0,1 0,0-1,0 1,0 0,0-1,0 1,1-1,0 1,0-1,0 0,0 0,0 0,1 0,-1 0,1 0,0-1,0 1,0-1,0 0,0 0,0 0,1 0,-1 0,1-1,-1 1,1-1,0 0,-1 0,1-1,0 1,12-3,0-1,0 0,-1-1,0-1,1-1,-2 0,1 0,-1-2,0 0,0 0,-1-1,-1-1,1 0,-1-1,-1 0,0-1,-1 0,0-1,-1 0,0 0,-1-1,0-1,-5 9,1 0,-1-1,0 1,-1 0,1-1,-1 0,-1 1,1-1,-1 0,0 0,-1 0,0 0,0 0,0 0,-1 0,0 0,0 0,-1 1,0-1,0 0,-1 1,1-1,-1 1,-1 0,1 0,-1 0,0 0,-1 1,1 0,-1 0,0 0,0 0,-3-1,-66-22,56 29</inkml:trace>
  <inkml:trace contextRef="#ctx0" brushRef="#br0" timeOffset="733.512">1145 424,'26'-53,"-14"23,2 1,1 0,1 1,1 0,2 2,1 0,1 1,1 1,21-17,-42 39,0 0,0 1,1-1,-1 1,0-1,1 1,0-1,-1 1,1 0,0 0,-1 0,1 0,0 0,0 0,0 1,0-1,0 1,0-1,0 1,0 0,0 0,0 0,0 0,0 0,0 0,0 0,0 1,0-1,0 1,0-1,0 1,0 0,0 0,0 0,0 0,-1 0,1 0,0 0,-1 1,1-1,-1 1,0-1,1 1,-1-1,0 1,1 2,1 7,-1 1,0 0,0 0,-2 0,1 0,-2 1,1-1,-2 0,0 5,-3 53,5-68,0-1,0 1,0 0,0 0,0-1,0 1,0 0,0 0,1-1,-1 1,1 0,0-1,-1 1,1 0,0-1,0 1,0-1,0 0,0 1,0-1,0 0,1 1,-1-1,0 0,1 0,-1 0,1 0,-1 0,1-1,-1 1,1 0,0-1,-1 1,1-1,0 1,-1-1,1 0,0 0,0 0,-1 0,1 0,0 0,0 0,-1-1,1 1,0-1,-1 1,1-1,1 0,81-44,-37 7,-22 18,0 1,1 0,1 2,0 1,15-5,-41 20,0 1,0-1,0 1,0 0,0-1,0 1,1 0,-1 0,0 0,0 0,0 0,0 0,0 0,1 0,-1 0,0 0,0 1,0-1,0 0,0 1,0-1,0 1,0-1,0 1,0-1,0 1,0 0,0 0,-1-1,1 1,0 0,0 0,-1 0,1 0,0 0,-1 0,1 0,-1 0,0 0,1 0,-1 0,0 0,1 0,-1 1,0-1,4 59,-5-51,-1 28,0-29,1 0,0 0,0 0,1 0,0 0,1 0,0 0,0 0,0 0,1 0,1 0,-1 0,1-1,2 5,7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05.5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458 508,'-23'0,"0"0,-1 2,1 1,0 0,1 2,-1 0,1 2,0 0,0 2,1 0,0 2,1 0,-12 9,23-16,0 1,0 0,1 0,0 1,0 0,0 0,1 1,0 0,0 0,1 1,0 0,0 0,1 0,0 1,0-1,1 1,0 1,1-1,0 0,0 1,1 0,0-1,1 1,0 0,1 0,0 0,0 0,1 0,0 0,1-1,0 1,1 0,0-1,0 0,4 8,-4-13,0 1,1-1,-1 0,1 0,0-1,0 1,0-1,0 0,1 0,-1 0,1 0,0-1,0 0,0 0,0 0,0 0,0-1,0 0,1 0,-1-1,0 1,1-1,-1 0,0-1,1 1,4-2,7-1,0-1,-1-1,0 0,0-1,0-1,-1 0,14-9,-8 4,-1-2,0 0,-1 0,0-2,-1-1,-1 0,-1-1,0 0,-2-2,0 0,-1 0,-1-1,-1-1,-1 0,0 0,-2-1,-1 0,2-16,-8 36,0 0,0-1,0 1,-1-1,0 1,0-1,0 1,0-1,0 1,-1-1,1 1,-1-1,0 1,0 0,0-1,-1 1,-1-3,-14 29,11-6,0 0,1 0,1 1,0 0,2 0,0 0,1 0,1 0,0 0,1 0,1 0,1 0,1 0,5 15,-5-24,0-1,0 0,1 0,0 0,1-1,0 1,0-1,0-1,1 1,0-1,0 0,0-1,1 0,0 0,0-1,0 1,1-2,-1 1,1-1,0-1,0 0,0 0,0 0,0-1,0-1,1 1,-1-2,0 1,0-1,0-1,0 1,0-2,0 1,0-1,4-2,25-16,-1-2,-1-1,-1-1,-1-3,-2 0,-1-2,-1-2,-1 0,-2-2,-1-1,15-30,-20 33,-2 0,-1-2,-1 0,-2-1,-2-1,-1 0,-1-1,-3 0,-1 0,-1-5,-9-34,3 75,0-1,-1 0,1 0,0 1,-1-1,0 0,1 1,-1-1,0 1,0-1,0 1,0-1,0 1,0 0,0-1,-1 1,1 0,0 0,-1 0,1 0,-1 0,1 0,-1 0,1 1,-1-1,0 0,1 1,-1-1,0 1,0 0,1 0,-1 0,0-1,0 2,1-1,-1 0,0 0,0 0,1 1,-2 0,-8 5,0 0,1 1,0 1,0 0,0 0,1 1,1 0,-1 0,2 1,-1 0,1 1,1 0,0 0,0 0,1 1,-1-2,-13 27,1 1,2 1,2 0,1 2,2-1,2 1,2 0,1 1,3 0,1 0,2 21,0-52,-1 0,2-1,-1 1,1 0,1-1,0 1,1-1,0 0,0 1,1-1,0-1,1 1,0-1,1 0,-1 0,2 0,-1-1,1 0,1 0,0-1,0 1,0-2,0 1,1-1,0-1,6 3,3-2,0-1,0-1,1 0,-1-1,1-2,0 1,0-2,-1-1,1 0,0-1,-1-1,1-1,-1-1,0 0,9-5,1-1,0-1,-1-1,0-2,-1-1,-1-1,0-1,-2-1,0-1,4-6,-11 10,0-1,-1-1,-1 0,-1-1,-1-1,-1 0,0 0,-2-1,0 0,-1-2,-7 18,1 0,-1 0,-1 0,1 0,-1-1,0 1,0 0,-1 0,1-1,-1 1,0 0,0 0,-1 0,0 0,0 0,0 0,0 1,-1-1,0 1,0-1,0 1,0 0,-1 0,1 0,-1 1,0-1,0 1,-1 0,1 0,-1 1,1-1,-1 1,0 0,0 0,0 0,0 1,0 0,0 0,0 0,-4 0,-14 1,0 0,0 2,0 0,1 2,-1 0,1 2,0 0,1 2,-1 0,1 1,1 1,-2 3,-12 5,2 1,1 2,0 2,2 0,-17 18,14-11</inkml:trace>
  <inkml:trace contextRef="#ctx0" brushRef="#br0" timeOffset="447.952">1982 481,'-36'42,"2"1,1 2,3 2,1 1,-1 9,24-45,0 0,1 1,1 0,0-1,0 1,2 1,-1-1,2 0,0 2,0-11,1 0,1 0,-1 0,1 0,-1 0,1 0,0 0,0 0,1 0,-1 0,1-1,0 1,0-1,0 1,1-1,-1 0,1 0,-1 0,1 0,0 0,0-1,1 1,-1-1,0 0,1 0,-1 0,1 0,0-1,0 1,-1-1,5 1,5-1,1 0,0-1,0 0,0-1,0 0,-1-1,1-1,0 0,-1-1,0 0,0-1,0-1,-1 0,1-1,-1 0,-1 0,0-2,0 1,0-1,-1-1,-1 0,1 0,-2-1,1 0,-2-1,1 0,-2 0,1 0,-2-1,-1 7,-1 0,0 0,-1 0,1 0,-1-1,0 1,-1 0,0-1,0 0,0 1,-1-1,0 0,0 1,0-1,-1 1,0-1,0 0,-1 1,0 0,0-1,-1 1,1 0,-2 0,1 0,0 1,-1-1,0 1,0 0,-1 0,1 0,-1 0,0 1,-1 0,1 0,-1 0,1 1,-6-3,-1 2,1 1,-1 0,0 1,1 0,-1 1,0 0,0 1,0 0,0 1,0 0,1 1,-1 1,-9 2,-3 2</inkml:trace>
  <inkml:trace contextRef="#ctx0" brushRef="#br0" timeOffset="4603.692">2433 734,'40'-39,"-123"170,80-127,2 0,-1 0,0 1,1-1,0 0,0 1,0-1,0 1,1-1,0 1,0-1,0 1,0-1,1 1,0-1,0 0,0 1,0-1,1 0,-1 0,1 0,0 0,0 0,1 0,-1 0,1-1,0 1,0-1,0 0,1 0,-1 0,1 0,-1 0,1-1,0 0,1 1,3 1,-1-1,1 0,0 0,1-1,-1 0,0-1,0 1,1-2,-1 1,1-1,-1 0,1-1,-1 0,1 0,-1-1,0 0,0 0,0-1,0 0,0-1,-1 0,1 0,-1 0,4-4,3-2,0-1,0-1,-1-1,0 0,-1 0,0-1,-2-1,1 0,-2 0,0-1,1-3,-7 11,1-1,-2 1,1-1,-1 1,0-1,0 0,-1 0,-1 1,1-1,-1 0,-1 0,0 0,0 0,-1 1,0-1,0 0,-1 1,0-1,9 1,3 8</inkml:trace>
  <inkml:trace contextRef="#ctx0" brushRef="#br0" timeOffset="4982.646">3280 1,'16'112,"-6"1,-4 1,-8 85,0-63,30 56,-26-180</inkml:trace>
  <inkml:trace contextRef="#ctx0" brushRef="#br0" timeOffset="5239.772">3082 537,'34'-5,"44"-11,19-3,-2-3,-8 2,-14 5,-15 0,-16 2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1.74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220 51,'-22'18,"0"1,1 0,1 2,1 0,1 2,1 0,1 0,1 2,1 0,-1 7,11-24,1 0,0 0,0 0,1 0,0 0,1 1,0-1,0 1,1-1,0 1,0-1,1 2,-1-7,1 1,0-1,0 0,0 0,0 0,0 0,0 0,1 0,0 0,-1 0,1-1,0 1,0-1,1 1,-1-1,0 0,1 0,0 0,-1 0,1 0,0 0,0-1,0 0,0 1,0-1,0 0,0 0,0-1,1 1,-1-1,0 0,3 1,2-3,1 0,-1 0,0 0,1-1,-1 0,0-1,-1 0,1 0,-1-1,0 0,0 0,0-1,-1 1,1-1,-1-1,-1 1,1-1,-1 0,-1 0,1-1,-1 0,0 1,-1-1,0-1,0 1,-1 0,0-1,0 1,-1-7,3-5,-1 0,-2 0,0 0,-1-1,-1 1,-1 0,0 0,-2 0,-5-18,6 32,0 0,0 1,0 0,-1 0,1 0,-1 0,0 0,-1 1,1 0,-1 0,0 0,0 0,-5-2,-7-3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2.1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0 329,'23'-47,"96"-159,-119 205,1-1,0 1,-1 0,1 0,0 0,0 0,0 0,0-1,0 2,0-1,0 0,0 0,0 0,0 0,0 1,0-1,1 0,-1 1,0-1,1 1,-1 0,0-1,1 1,-1 0,0 0,1 0,-1 0,1 0,-1 0,0 0,1 0,-1 1,0-1,1 0,-1 1,0-1,1 1,-1 0,0-1,0 1,0 0,0 0,0 0,0 0,0-1,0 2,0-1,0 0,0 0,0 0,-1 0,1 0,0 1,-1-1,1 0,-1 1,0-1,1 0,-1 1,17 42,-16-40,0 1,0 0,0-1,1 1,0-1,0 1,0-1,0 0,1 0,0 0,-1 0,2 0,-1-1,0 1,1-1,-1 0,1 0,0 0,0 0,0-1,0 0,4 2,2-2,0 0,0-1,0 0,0 0,0-1,0-1,0 0,0 0,0-1,-1 0,1 0,0-1,-1-1,0 1,0-2,0 1,0-1,-1 0,1-1,-2 0,1-1,0 1,-1-1,-1-1,1 1,-1-1,0 0,-1-1,0 0,0 1,-1-1,0-1,29-50,-21 46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3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368 198,'-25'264,"-4"4,13-152,6 1,4 27,12-62,0-77</inkml:trace>
  <inkml:trace contextRef="#ctx0" brushRef="#br0" timeOffset="257.12">1 734,'43'-10,"39"-7,14-2,-4 3,-12 5,-16 3,-14 3,-10 3,-8-3,-3-1,-8 1</inkml:trace>
  <inkml:trace contextRef="#ctx0" brushRef="#br0" timeOffset="691.181">848 226,'-21'99,"5"1,4 1,4 0,6 88,27-41,-24-145,-1-1,1 1,0-1,0 1,0-1,0 0,0 0,0 1,0-1,1 0,0 0,-1 0,1 0,0-1,0 1,0 0,0-1,0 1,0-1,0 0,0 0,1 0,-1 0,0 0,1 0,-1 0,1-1,-1 1,1-1,-1 0,1 0,-1 0,1 0,-1 0,1-1,-1 1,1-1,-1 1,1-1,-1 0,0 0,1 0,-1 0,0-1,227-154,-228 155,0 0,0 0,1 0,-1 0,0 1,0-1,1 0,-1 1,1-1,-1 1,1-1,-1 1,0 0,1 0,-1-1,1 1,-1 0,1 0,-1 1,1-1,-1 0,1 0,-1 1,1-1,-1 1,1-1,-1 1,0 0,1-1,-1 1,0 0,0 0,0 0,0 0,1 0,-1 0,0 0,-1 0,1 1,0-1,0 0,0 1,-1-1,1 0,-1 1,1-1,-1 1,0-1,1 1,-1-1,0 1,-9 116,1-81,7-35,1-1,0 1,-1-1,1 1,0-1,0 1,0 0,0-1,0 1,1-1,-1 1,0-1,1 1,-1-1,1 0,-1 1,1-1,0 1,0-1,0 0,-1 0,1 1,0-1,0 0,1 0,-1 0,0 0,0 0,0 0,1-1,-1 1,0 0,1 0,14 4</inkml:trace>
  <inkml:trace contextRef="#ctx0" brushRef="#br0" timeOffset="1322.972">1722 762,'-22'15,"-13"4,2 3,1 0,1 2,1 1,1 2,0 2,5 14,24-42,0 0,0 0,0 0,0-1,0 1,0 0,0 0,0 0,0-1,0 1,0 0,0 0,1-1,-1 1,0 0,1 0,-1-1,0 1,1 0,-1-1,1 1,-1 0,1-1,-1 1,1-1,0 1,-1-1,1 1,0-1,-1 1,1-1,0 0,0 1,-1-1,1 0,0 0,0 1,-1-1,1 0,0 0,0 0,0 0,-1 0,1 0,0 0,0 0,0-1,-1 1,1 0,0 0,0-1,-1 1,1 0,0-1,115-55,-82 34,83-41,-115 63,-1-1,1 0,-1 1,0-1,1 1,0-1,-1 1,1 0,-1-1,1 1,-1 0,1 0,0 0,-1 0,1 1,-1-1,1 0,-1 1,1-1,-1 1,1-1,-1 1,1 0,-1-1,0 1,1 0,-1 0,0 0,0 0,1 0,-1 1,0-1,0 0,0 0,-1 1,2 0,13 62,-10-29,-4-30,-1-1,1 0,0 0,1 1,-1-1,1 0,-1 0,1 0,1 0,-1-1,0 1,1 0,0-1,0 0,0 1,0-1,0-1,1 1,-1 0,1-1,0 0,-1 1,1-2,0 1,1 0,-1-1,0 0,0 0,1 0,-1 0,0-1,1 1,-1-1,0 0,1-1,-1 1,1-1,-1 0,0 0,0 0,1 0,-1-1,27-14,-1-1,0-2,-2-1,0-1,-1-1,9-11,5-3,-21 19,0-2,-2 0,0-1,-1-1,-1 0,-1-2,-1 0,0 0,-2-1,-1 0,0-4,8-26,-2 0,-2-1,-2 0,-4-1,-1-1,-3 1,-2-1,-5-50,-15 53,16 53,1 0,-1 0,1 0,-1 0,0 0,0 1,0-1,1 0,-1 0,0 1,0-1,0 0,0 1,0-1,0 1,0 0,0-1,0 1,0 0,-1-1,1 1,0 0,0 0,0 0,0 0,0 0,0 0,-1 0,1 0,0 1,0-1,0 0,0 1,0-1,0 1,0-1,0 1,0 0,0-1,0 1,0 0,1-1,-1 1,0 0,0 0,1 0,-1 1,-8 10,2 1,0 1,0-1,1 1,1 1,0-1,1 1,1-1,0 1,1 0,1 0,0 1,1-1,0 0,3 11,-3-10,4 353,-2-335,2 0,2 0,1 0,1-1,2 0,1-1,6 10,-14-35,0 0,1 0,0 0,0-1,0 1,1-1,0 0,0 0,1-1,0 1,-1-1,6 3,-1-4</inkml:trace>
  <inkml:trace contextRef="#ctx0" brushRef="#br0" timeOffset="1570.206">2118 509,'48'-24,"35"-8,13 1,-1 2,-6 5,-8 7,-10 6,-6 6,-5 2,-3 3,-6 1,-13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9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74,'-1'-1,"0"-1,1 0,-1 1,0-1,-1 0,1 1,0 0,0-1,-1 1,1 0,-1 0,1-1,-1 1,1 0,-1 0,0 1,0-1,1 0,-1 1,0-1,0 1,0-1,1 1,-1 0,0 0,0 0,0 0,0 0,0 0,0 0,1 1,-1-1,0 1,0-1,0 1,1 0,-1 0,0 0,1 0,-1 0,1 0,-1 0,1 0,-1 1,1-1,0 0,0 1,-1-1,1 1,0 0,1-1,-1 1,0 0,-1 9,2 0,-1 0,1-1,1 1,0 0,1 0,0-1,0 1,1-1,1 0,-1 0,2 0,-1 0,1-1,1 1,4 5,-7-11,-1 1,1-1,0 0,0 0,0 0,1 0,-1 0,1 0,0-1,0 0,0 0,1 0,-1-1,1 1,0-1,-1 0,1 0,0-1,0 1,0-1,0 0,0 0,1-1,-1 0,0 0,0 0,0 0,0-1,1 0,-1 0,0 0,0-1,-1 1,6-3,9-11,-1 1,0-2,0-1,-2 0,0-1,-1 0,-1-2,6-11,-15 23,0-1,-1 1,-1-1,0 0,0-1,0 1,-1 0,-1-1,0 0,0-5,4-23,-5 38,0 1,1-1,-1 0,0 1,0-1,0 0,0 1,1-1,-1 0,0 0,0 1,1-1,-1 0,0 0,1 1,-1-1,0 0,1 0,-1 0,0 0,1 0,-1 1,0-1,1 0,-1 0,0 0,1 0,-1 0,0 0,1 0,-1 0,0 0,1 0,-1-1,0 1,1 0,-1 0,0 0,1 0,-1 0,0-1,1 1,-1 0,0 0,0 0,1-1,-1 1,0 0,0 0,1-1,-1 1,0 0,0-1,0 1,0 0,1-1,-1 1,0 0,0-1,17 37,-15-32,84 240,-63-147,-4 1,-4 0,-5 1,-3 9,-7-83,-1 0,-1 0,-1 0,-1-1,-2 1,0-1,-1 0,-2 0,0-1,-7 11,10-22,-1 0,0-1,-1 0,0-1,0 1,-1-1,0-1,-1 0,0 0,-1-1,0 0,0-1,0 0,-1-1,0 0,0-1,-1 0,1-1,-1-1,-7 2,17-5,1 1,-1 0,0 0,0-1,1 0,-1 1,0-1,0 0,0 0,0-1,1 1,-1-1,0 1,0-1,1 0,-1 0,1 0,-1 0,1 0,-1-1,1 1,-1-1,1 0,0 1,0-1,0 0,0 0,0-1,1 1,-1 0,1-1,-1 1,1-1,0 1,0-1,0 1,0-1,0 0,1 1,-1-1,1 0,0 0,-1 0,1 1,1-1,-1 0,0 0,1 0,-1 1,1-1,9-42,1 1,3 0,1 1,9-15,-10 23,32-81,-28 69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30.4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1 185,'55'-33,"2"2,2 3,0 3,1 2,36-8,14 18,-108 12,1 1,0 0,0 1,0-1,0 0,0 1,0 0,-1-1,1 1,0 0,0 1,-1-1,1 0,-1 1,1-1,-1 1,0 0,0 0,1 0,-1 0,0 0,-1 1,1-1,0 0,-1 1,1-1,-1 1,0 0,0-1,0 1,0 0,-1 0,1 0,-1 0,1 0,-3 14,-1-1,0 1,-1-1,-1 1,0-2,-1 1,-1 0,-1-1,0-1,-1 1,-4 5,3-3,-70 103,63-101,1 0,1 1,1 1,0 0,2 1,1 1,0 0,2 0,1 1,1 0,0 1,2-1,1 1,1 0,1 0,2 1,1-19,1 0,0 0,1 0,-1 0,1 0,1-1,-1 1,1-1,1 0,-1 0,1-1,0 1,0-1,0 0,1 0,-1-1,1 0,1 0,5 3,7 7,-1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30.7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537 0,'-20'38,"-19"28,-5 6,1-3,4-9,2-15,8-15</inkml:trace>
  <inkml:trace contextRef="#ctx0" brushRef="#br0" timeOffset="247.915">0 84,'43'24,"34"18,13 6,1 0,-1-4,-6-4,-7-4,-13-8,-7-5,-13-5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1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8.1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1 144,'58'215,"15"128,-66-286,-1 0,-4 0,-3 43,1-100,0 0,1 0,-1-1,1 1,-1 0,0 0,1 0,-1-1,0 1,1 0,-1 0,1 0,-1 0,0 0,1 0,-1 0,1 0,-1 0,1 0,-1 0,0 0,1 0,-1 0,1 0,-1 0,0 1,1-1,-1 0,0 0,1 0,-1 1,0-1,1 0,-1 1,0-1,1 0,-1 0,0 1,0-1,1 0,-1 1,0-1,0 1,0-1,0 0,1 1,-1-1,0 1,0-1,0 0,0 1,0-1,0 1,0-1,0 1,0-1,0 0,0 1,0-1,-1 1,1-1,0 0,0 1,0-1,0 0,-1 1,1-1,29-31,-19 18,35-32,3 2,1 2,3 2,1 2,31-15,-60 38,2 0,-1 2,1 1,1 1,21-5,-44 14,0 0,0 1,0-1,0 1,-1 0,1 0,0 0,0 0,0 1,0-1,0 1,-1 0,1 0,0 1,-1-1,1 1,-1 0,1 0,-1 0,0 0,0 0,0 1,0 0,0-1,0 1,-1 0,0 0,1 1,-1-1,0 0,-1 1,1-1,0 1,-1 0,0-1,0 1,0 0,0 0,-1 0,0-1,1 1,-1 0,-1 0,1 0,-1 0,1 0,-4 12,-1 0,0 0,-1 0,0-1,-2 0,0-1,0 1,-1-1,-1-1,0 0,-1 0,-1-1,0-1,0 0,-1 0,0-1,-10 5,0 0,-2 0,1-1,-2-1,0-1,0-2,-1-1,0-1,-1-1,0-1,-12 0,-19-6,39-6</inkml:trace>
  <inkml:trace contextRef="#ctx0" brushRef="#br0" timeOffset="303.287">1130 652,'-14'20,"0"1,1 1,1 0,2 1,0 0,1 1,1 0,2 0,0 0,1 1,2 4,2-26,1 0,-1 0,1 1,0-1,1 0,-1 1,0-1,1 0,0 0,0 1,0-1,0 0,0 0,0 0,1 0,0-1,0 1,-1 0,1 0,1-1,-1 0,0 1,1-1,-1 0,1 0,0 0,-1 0,1-1,0 1,0-1,0 0,0 0,1 0,-1 0,0 0,0-1,1 1,2-1,10-5,0 0,0-2,0 0,-1 0,0-2,-1 0,0 0,0-1,-1-1,0-1,-1 1,0-2,8-11,-9 12,-1 0,-1-1,0 0,0 0,-1-1,-1-1,0 1,-1-1,0-2,-5 13,1-1,-1 1,0-1,0 0,-1 1,1-1,-1 1,0-1,0 0,-1 0,1 1,-1-1,0 1,0-1,0 1,-1-1,0 1,0 0,0-1,0 1,-1 0,1 1,-1-1,0 0,0 1,-1-1,1 1,-1 0,1 0,-1 1,0-1,-3 0,3 0,-1 1,0 0,-1 1,1-1,0 1,0 0,-1 1,1-1,0 1,-1 0,1 0,0 1,-1 0,-4 1,-16 3</inkml:trace>
  <inkml:trace contextRef="#ctx0" brushRef="#br0" timeOffset="769.92">1892 624,'-24'23,"0"1,2 1,1 1,1 1,1 1,2 0,1 2,1 0,-1 6,14-33,0 0,0 1,1-1,0 0,0 1,0-1,0 1,0-1,1 1,-1-1,1 1,0 0,0-1,0 1,1-1,0 1,-1 0,1-1,0 1,0-1,1 0,-1 1,1-1,0 0,0 0,0 0,0 0,0 0,1-1,-1 1,1 0,-1-1,1 0,0 0,0 0,0 0,1 0,-1-1,0 1,1-1,0 0,11 0,0-2,-1 0,1-1,0-1,-1 0,0-1,0 0,0-1,0-1,0 0,-1-1,0 0,-1-1,0 0,0-1,-1-1,0 0,0 0,-1-1,-1 0,1-1,-2 0,6-11,13-20,-3-2,-1 0,-2-2,-3 0,-1-1,-3-1,-2 0,3-30,-12 54,0 0,-2 0,-1 0,-1 0,-1 0,-1 0,-1 0,-7-19,9 36,0-1,0 1,-1 0,-1 0,1 1,-2-1,1 1,-1-1,0 1,0 1,0-1,-1 1,0 0,-1 0,1 0,-1 1,0 0,-1 1,1 0,-1 0,1 0,-1 1,-1 0,1 0,0 1,0 0,-2 1,5 1,1 0,-1 0,0 0,0 1,0 0,0 0,0 0,1 0,-1 1,0 0,1 0,0 0,-1 0,1 1,0 0,0 0,0 0,1 0,-1 1,1-1,0 1,0 0,0 0,-2 4,-47 113,47-88,1 1,2-1,2 1,0-1,3 1,0-1,2 1,2-1,1-1,1 1,2-1,2-1,0 0,2-1,1-1,2 0,0-1,2-1,21 21,-29-33,2 0,0-1,0-1,2 0,-1-1,2-1,-1 0,2-1,-1-1,1-1,15 5,7-1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4">361 1,'-12'138,"-20"-6,-6-1,-14 22,-51 198,58-132,40-202,3-5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5:25.9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21 307,'-17'95,"15"-58,1 0,1 0,2-1,6 29,2 56,3-61,1-92,25-263,-35 265,2 0,0 0,3 0,0 1,2 0,1 1,1 0,1 1,10-12,-23 36,0 1,1-1,-1 1,1 0,-1 0,1-1,0 1,0 0,0 0,0 1,0-1,1 0,-1 1,0-1,1 1,-1 0,1 0,-1 0,1 0,0 0,0 0,-1 1,1 0,0-1,0 1,-1 0,1 0,0 0,0 1,0-1,-1 1,1 0,0-1,-1 1,1 0,-1 1,1-1,0 0,3 8,0 0,-1 0,0 0,0 1,-1-1,0 1,0 0,-1 0,-1 1,0-1,0 1,-1-1,-1 1,1-1,-2 1,1 1,4 50,28 120,-25-164</inkml:trace>
  <inkml:trace contextRef="#ctx0" brushRef="#br0" timeOffset="263.494">727 618,'10'28,"3"6,-1-4</inkml:trace>
  <inkml:trace contextRef="#ctx0" brushRef="#br0" timeOffset="518.414">642 194,'0'0</inkml:trace>
  <inkml:trace contextRef="#ctx0" brushRef="#br0" timeOffset="863.411">1348 307,'-37'17,"1"2,1 1,1 2,1 2,1 0,0 3,3 0,-8 10,31-30,1 1,1-1,-1 1,1 0,1 0,-1 0,2 0,-1 1,1-1,0 1,1 0,0 0,0-1,1 1,0 0,0 0,1 0,1 3,-1-7,0 0,0 0,1 0,-1 0,1 0,1 0,-1-1,1 1,-1-1,1 1,0-1,1 0,-1 0,1 0,0-1,0 0,0 1,0-1,0 0,1-1,0 1,-1-1,1 0,0 0,0-1,0 1,0-1,0 0,0 0,6-1,-3-1,0 0,1-1,-1-1,0 1,0-1,0-1,0 0,-1 0,1 0,-1-1,0 0,0 0,-1-1,1 0,-2 0,1 0,0-1,-1 0,0 0,-1 0,0 0,3-7,29-34,-15 21,-18 21,1 0,0 0,0 0,0 1,1 0,0 0,0 0,0 0,0 1,1-1,0 2,0-1,0 0,0 1,1 0,-1 1,1 0,3-1,-4 6,0 0,1 0,-1 0,0 1,-1 0,1 1,-1-1,1 1,-1 0,-1 0,1 0,-1 1,0 0,0 0,-1 0,1 0,-1 1,-1-1,1 1,-1-1,0 1,-1 0,0 0,0 0,0 1,18 70,-2 0,-5 0,-2 1,-4 1,-4 50,-3-105,-1 1,-1-1,-1 0,-2 0,0-1,-1 1,-2-2,-1 1,0-1,-2 0,0-1,-2-1,0 0,-1-1,-3 2,-82 44,98-65,0-1,0 1,0-1,0 0,0 1,0-1,1 0,-1 0,0 0,0 0,0-1,0 1,0-1,0 1,0-1,0 1,1-1,-1 0,0 0,0 0,1 0,-1 0,1 0,-1-1,1 1,-1 0,1-1,0 1,0-1,0 0,0 1,0-1,0 0,0 0,0 1,1-1,-1 0,1 0,-1 0,1 0,0 0,-1 0,-5-85,16 48,2 0,1 1,2 0,1 1,2 1,2 1,1 0,2 2,12-13,-5 1,45-63,-63 91</inkml:trace>
  <inkml:trace contextRef="#ctx0" brushRef="#br0" timeOffset="1114.167">1969 618,'-15'38,"-4"18,6-1,4-10</inkml:trace>
  <inkml:trace contextRef="#ctx0" brushRef="#br0" timeOffset="1367.446">1856 307,'0'0</inkml:trace>
  <inkml:trace contextRef="#ctx0" brushRef="#br0" timeOffset="1618.782">2364 477,'-17'33,"-2"1,2 1,1 1,1 0,3 1,1 1,-3 22,12-55,1 0,1 0,-1 0,1 0,0 1,0-1,0 0,1 0,0 0,0 0,0 0,1 0,0 0,0 0,0 0,0-1,1 1,-1-1,1 0,0 1,1-1,-1-1,1 1,0 0,0-1,0 0,0 0,0 0,1 0,-1-1,2 1,7 2,0-1,0 0,0-1,0 0,1-1,-1 0,1-1,0-1,-1 0,1-1,-1 0,1-1,-1-1,1 0,-1-1,0 0,-1-1,1-1,-1 0,0 0,0-1,-1-1,0 0,0 0,3-5,6-10,-2 0,0-2,-2 0,-1-1,-1-1,-1 0,-1-1,-2 0,3-14,-6 23,-1-1,-1 0,0 0,-2-1,0 1,-2-1,0 1,-1-1,-1 0,-1 1,-1 0,-1-1,0 1,-2 0,0 1,-1-1,-1 1,-1 1,-1-1,0 2,-1-1,-1 1,-1 1,0 0,-1 1,-1 1,0 0,-1 1,-1 0,-9-4,21 14,0 0,-1 1,0 0,1 0,-1 0,0 0,0 1,0 0,1 1,-1-1,0 1,0 0,0 0,0 1,0 0,0 0,0 0,0 1,0 0,1 0,-1 0,1 1,0 0,0 0,0 0,0 1,0-1,0 1,1 0,0 1,0-1,0 1,1 0,-1 0,1 0,0 0,0 0,-1 5,-3 9,0 0,2 1,0 0,1 0,1 0,0 0,2 1,1-1,0 1,2-1,0 1,1-1,1 0,1 0,1-1,0 1,2-1,8 17,4 2,1-1,2 0,1-2,2-1,1-1,2-1,1-1,21 15,-7-11,1-2,2-2,1-3,36 16,-47-26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3">28 785,'39'-5,"31"-6,14-7,-3 1,-5 3,-11-2,-12 3,-10 3,-8 4,-4 2,-8 2</inkml:trace>
  <inkml:trace contextRef="#ctx0" brushRef="#br0" timeOffset="1270.38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7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117 248,'-9'9,"-3"2,1 0,-1 1,2 0,0 0,0 1,1 1,1 0,0 0,1 0,-1 3,7-14,1 1,-1-1,1 0,-1 0,1 0,0 0,0 0,1 1,-1-1,1 0,-1 0,1 0,0 0,0 0,0 0,1 0,-1 0,1-1,-1 1,1 0,0-1,0 1,0-1,0 0,1 0,-1 0,1 0,-1 0,1 0,0 0,2 0,101 39,-87-35,-17-6,3 0,0 0,-1 1,1-1,-1 1,1 0,-1 0,1 1,-1-1,0 1,0 0,0 0,0 0,0 0,0 1,0 0,-1 0,1 0,-1 0,0 0,0 1,0-1,0 1,-1 0,0 0,1 0,-1 0,-1 0,1 1,-1-1,1 0,-1 1,-1-1,1 1,0-1,-1 1,0 2,-6 8,0-1,-1 1,0-1,-2 0,1-1,-1 0,-1 0,-1-1,0 0,0-1,-1 0,0-1,-1-1,-11 7,20-12,-1-1,0 0,0 0,0 0,0-1,0 0,-1 0,1 0,-1 0,1-1,-1 0,0 0,1-1,-1 1,0-1,-2-1,-14-3</inkml:trace>
  <inkml:trace contextRef="#ctx0" brushRef="#br0" timeOffset="195.03">4 192,'68'-29,"26"-10,2 3,-5 2,-13 6,-16 9,-13 12,-10 7,-12 9,-10 2</inkml:trace>
  <inkml:trace contextRef="#ctx0" brushRef="#br0" timeOffset="516.361">767 615,'-14'34,"-1"10,3-1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11:06.42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49">2377 311,'43'-5,"38"-1,16 0,-5 1,-13 1,-19 2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30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226 504,'0'0,"-1"0,1-1,0 1,0 0,-1 0,1 0,0 0,0 0,-1 0,1 0,0-1,0 1,0 0,-1 0,1 0,0 0,0-1,0 1,0 0,0 0,-1 0,1-1,0 1,0 0,0 0,0-1,0 1,0 0,0 0,0-1,0 1,0 0,0 0,0-1,0 1,0 0,0 0,0-1,0 1,0 0,0 0,0 0,0-1,1 1,-1 0,0 0,0-1,0 1,0 0,0 0,1 0,-1 0,0-1,0 1,-23 8,7 1,1 1,0 0,1 1,0 1,1 1,0 0,1 0,1 1,0 1,0 0,2 0,0 1,1 0,0 1,-3 12,9-27,1 0,0 0,0 0,0 0,1 0,-1 0,0 1,1-1,-1 0,1 0,0 0,0 1,0-1,0 0,0 0,0 1,0-1,1 0,-1 0,1 0,0 1,0-1,-1 0,1 0,1 0,-1 0,0-1,0 1,1 0,-1 0,1-1,-1 1,1-1,0 1,0-1,0 0,-1 0,1 1,0-1,1-1,-1 1,0 0,0 0,0-1,0 1,1-1,-1 0,0 0,1 0,6-3,1-1,-1-1,0 0,-1 0,1 0,-1-1,0-1,-1 1,1-1,-1-1,-1 1,1-1,-1 0,4-8,16-16,96-103,-122 134,1 0,1-1,-1 1,0 0,0 0,0 0,1-1,-1 1,0 1,1-1,-1 0,1 0,-1 0,1 1,0-1,-1 1,1-1,0 1,-1 0,1 0,0 0,-1 0,1 0,0 0,-1 0,1 0,0 1,-1-1,1 0,-1 1,1 0,0-1,-1 1,1 0,-1 0,0 0,1 0,-1 0,0 0,1 0,-1 0,0 0,0 1,0-1,0 1,0-1,-1 1,1-1,0 1,-1-1,1 1,-1-1,1 1,-1 0,0-1,1 1,-1 1,-8 127,-2-74,1 507,8-544,-1 0,-1 0,-1-1,-1 1,0-1,-1 0,-1-1,0 1,-2-1,0-1,-1 0,0 0,-1-1,-1 0,-9 8,17-19,0-1,0 0,0 0,-1 0,1-1,-1 1,0-1,1 0,-1 0,0-1,0 1,0-1,0 0,-1-1,1 1,0-1,0 0,0 0,-1-1,1 1,0-1,0 0,0-1,0 1,0-1,0 0,1 0,-1 0,1-1,-1 0,1 0,0 0,0 0,0-1,0 0,1 1,-1-1,1-1,0 1,0 0,1-1,-1 1,-1-6,0-1,-1-1,2 1,0-1,0 0,1 0,0 0,1 0,1-1,0 1,1 0,0 0,0 0,1 0,1 0,0 0,1 0,0 1,1 0,0 0,3-4,7-12,1 0,1 1,1 1,1 1,2 0,0 1,13-9,40-29,-55 48</inkml:trace>
  <inkml:trace contextRef="#ctx0" brushRef="#br0" timeOffset="661.71">620 814,'15'-2,"0"0,0-1,0-1,-1 0,0-1,0-1,0 0,-1-1,0 0,0-1,0-1,-1 0,-1 0,1-1,-2-1,1 0,6-10,-15 19,0 0,-1 1,0-1,1 0,-1 0,0 0,0 0,0-1,0 1,0 0,-1 0,1-1,0 1,-1 0,0-1,0 1,0 0,0-1,0 1,0 0,0-1,-1 1,1 0,-1-1,0 1,0 0,0 0,0 0,0 0,0-1,0 2,-1-1,1 0,-1 0,1 0,-1 1,0-1,0 1,1-1,-1 1,0 0,-1-1,1 1,0 0,0 1,0-1,0 0,-1 1,1-1,0 1,-2-1,-2 1,1 0,-1 0,1 1,-1 0,1 0,0 0,-1 0,1 1,0 0,0 0,0 0,0 1,0 0,0 0,1 0,0 0,-1 1,1 0,0 0,1 0,-1 0,1 0,0 1,0-1,0 1,0 0,1 0,0 0,-1 3,-1 4,-1 0,2 0,0 1,0-1,1 1,0-1,1 1,1 0,0 0,1-1,0 1,2 4,-3-12,1 0,-1 0,2 1,-1-1,0 0,1 0,0-1,0 1,1 0,-1-1,1 1,0-1,0 0,0 0,1 0,0 0,-1 0,1-1,1 0,-1 0,0 0,1 0,-1-1,1 1,0-1,0 0,0-1,0 1,0-1,0 0,0-1,0 1,1-1,-1 0,0 0,0 0,1-1,6-2,0-1,0 0,0 0,-1-1,1-1,-1 0,-1 0,1-1,-1-1,0 0,-1 0,0-1,0 0,7-10,98-155,-81 116,6-10,-4-3,-2 0,-3-2,-4-2,-3 0,1-22,-18 37,-6 59,0 0,0-1,0 1,0 0,0 0,-1 0,1 0,0 0,0 0,-1 0,1 0,-1 0,1 0,-1 1,1-1,-1 0,0 0,1 0,-1 0,0 1,1-1,-1 0,0 1,0-1,0 0,0 1,0-1,0 1,0 0,0-1,0 1,0 0,0 0,0-1,0 1,0 0,0 0,0 0,0 0,0 0,0 0,0 1,0-1,0 0,0 0,0 1,0-1,0 1,0-1,0 1,0-1,0 1,0 0,-5 2,0 1,0 0,0 0,0 0,1 1,0 0,0 0,0 0,0 1,1-1,0 1,0 0,1 0,0 1,0-1,0 1,1-1,0 1,0 0,0 0,1 1,-6 155,8-130,55 374,-55-392,-1 1,-1-1,0 0,-1 1,-1-1,0 0,-1 0,-1-1,-5 12,-6-13,10-19</inkml:trace>
  <inkml:trace contextRef="#ctx0" brushRef="#br0" timeOffset="918.595">960 222,'38'5,"37"1,15 0,-3-6,-6-3,-13-1,-8-4,-9-2,-9 2,-12 2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29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0,'0'341,"-1"-337,0-1,0 1,1 0,0-1,-1 1,1-1,1 1,-1 0,0-1,1 1,0-1,0 1,0-1,0 1,0-1,1 0,0 1,-1-1,1 0,1 0,-1 0,0-1,1 1,-1 0,1-1,0 0,-1 1,1-1,0 0,1-1,-1 1,0 0,1-1,-1 0,3 1,7-7,1 0,-1 0,-1-2,1 1,-1-2,0 1,-1-2,0 0,0 0,-1-1,0 0,-1-1,0 0,-1 0,3-5,51-80,-62 96,1 0,0 0,0 0,0 0,-1 0,1 0,0 0,0 0,-1 0,1 0,0 1,0-1,-1 0,1 1,0-1,-1 0,1 1,0-1,-1 1,1-1,-1 1,1 0,-1-1,1 1,-1-1,1 1,-1 0,1-1,-1 1,0 0,1 0,-1-1,0 1,0 0,0 0,0-1,1 1,-1 0,0 0,0 0,-1-1,1 1,0 0,0 0,0-1,0 1,-1 0,1 0,0-1,-1 1,1 0,0-1,-1 1,2 8,0-5,-1 1,0-1,1 1,0-1,0 1,0-1,1 0,0 1,-1-1,1 0,1 0,-1 0,1-1,-1 1,1 0,0-1,0 0,1 0,-1 0,1 0,-1 0,1-1,0 1,0-1,0 0,0 0,0-1,1 1,-1-1,1 0,-1 0,0 0,1-1,0 1,-1-1,1 0,-1-1,1 1,-1-1,1 0,1 0,9-9,0-1,-1 0,-1-1,1-1,-2 0,0 0,0-1,-2-1,0 0,0 0,-1-1,-1 0,-1-1,0 0,-1 0,1-10,6-18,-9 24</inkml:trace>
  <inkml:trace contextRef="#ctx0" brushRef="#br0" timeOffset="438.258">851 254,'17'-4,"0"0,0-1,0-1,0-1,-1 0,0-1,-1-1,0 0,0-1,-1-1,0 0,0-1,-2-1,7-6,-18 18,0 0,0 0,0 0,0 0,-1 0,1-1,0 1,0 0,-1 0,1 0,0-1,-1 1,0 0,1-1,-1 1,0-1,1 1,-1 0,0-1,0 1,0-1,0 1,0 0,-1-1,1 1,0 0,-1-1,1 1,-1 0,1-1,-1 1,0 0,1 0,-1-1,0 1,0 0,0 0,0 0,0 0,0 0,0 0,0 1,0-1,-1 0,1 1,0-1,0 0,-1 1,0-1,-71 2,60 5,1 0,0 0,1 2,-1-1,1 1,1 1,0 0,0 1,1 0,0 0,0 1,1 0,1 0,0 1,-2 4,6-12,0 1,0-1,1 0,-1 1,1 0,0 0,1-1,-1 1,1 0,0 0,0 1,0-1,1 0,-1 0,1 0,1 0,-1 1,1-1,0 0,0 0,0 0,1 0,-1 0,1-1,1 1,-1 0,1-1,-1 1,1-1,1 0,-1 0,0 0,1-1,0 1,0-1,0 0,0 0,3 2,14-1,0 0,1-1,-1-2,0 0,1-1,-1-1,0-1,10-2,25-8,-31 5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46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308 415,'1'-3,"-1"1,1-1,-1 1,0-1,0 0,0 1,0-1,-1 0,1 1,-1-1,1 1,-1-1,0 1,0-1,0 1,0-1,0 1,-1 0,1 0,-1 0,1 0,-1 0,0 0,0 0,0 0,0 0,0 1,0-1,-1 1,1 0,0 0,-1 0,1 0,-1 0,1 0,-1 1,1-1,-1 1,0-1,1 1,-1 0,0 0,1 0,-1 1,0-1,-7 3,0 0,1 1,-1 0,1 0,0 1,0 0,0 1,1-1,0 2,-7 6,-13 8,19-13,0 1,0 0,1 0,0 1,1-1,0 2,0-1,1 1,1 0,0 0,0 0,1 1,1 0,0 0,-1 8,2-14,1-1,0 0,1 1,-1-1,1 1,0 0,0-1,1 1,0-1,0 1,0-1,1 0,-1 1,1-1,0 0,1 0,-1 0,1 0,0-1,1 1,-1-1,1 0,-1 0,1 0,0 0,1 0,-1-1,1 0,-1 0,1 0,0-1,0 0,0 1,1-2,-1 1,0-1,1 0,-1 0,1 0,-1-1,1 1,-1-1,1-1,-1 1,1-1,-1 0,2-1,5-4,0-1,0-1,-1 0,0 0,0-1,-1-1,0 0,-1 0,0-1,-1 0,0 0,-1-1,0 0,-1 0,0-1,-1 0,0 0,-1 0,0 0,-2-1,1 1,-1-4,30-223,-32 223,0 0,-1 0,-1 0,-1 1,0-1,-1 0,-1 1,0 0,-2 0,1 1,-2 0,0 0,-4-4,11 17,0 0,0 0,0 1,0-1,-1 0,1 1,0-1,-1 1,1 0,-1-1,0 1,1 0,-1 0,0 0,0 0,0 0,1 1,-1-1,0 0,0 1,0 0,0-1,0 1,0 0,0 0,0 0,0 0,-1 0,1 1,0-1,1 0,-1 1,0 0,0-1,0 1,0 0,0 0,1 0,-1 0,0 1,1-1,-1 0,1 1,-1-1,1 1,0-1,-1 1,1 0,0-1,0 1,0 0,1 0,-1 0,0 0,1 0,-1-1,1 1,-1 2,-2 11,0 1,1-1,0 0,1 1,1-1,1 1,0 0,1-1,0 0,2 0,-1 1,2-2,0 1,1-1,0 1,1-1,1-1,0 0,1 0,4 4,20 44,78 124,-99-167</inkml:trace>
  <inkml:trace contextRef="#ctx0" brushRef="#br0" timeOffset="431.854">534 245,'129'341,"-130"-340,1 1,0-1,0 1,0-1,0 1,1-1,-1 1,0-1,1 1,-1-1,1 1,-1-1,1 0,0 1,-1-1,1 0,0 0,0 1,0-1,0 0,0 0,0 0,0 0,0 0,1 0,-1-1,0 1,1 0,-1 0,0-1,1 1,-1-1,1 0,-1 1,1-1,-1 0,1 0,-1 0,1 0,-1 0,1 0,-1 0,1 0,-1-1,0 1,1-1,-1 1,1-1,-1 1,0-1,1 0,-1 0,0 1,1-2,7-14,0 0,-2 0,0-1,0 1,-2-2,0 1,-1-1,-1 1,1-14,-4 29,48-266,-40 241</inkml:trace>
  <inkml:trace contextRef="#ctx0" brushRef="#br0" timeOffset="1014.42">901 528,'-39'153,"39"-153,1 0,-1 0,0 0,0 0,1 0,-1 0,0 0,0 0,1 0,-1 0,0 0,0 0,0 0,1 1,-1-1,0 0,0 0,1 0,-1 0,0 0,0 0,0 1,0-1,1 0,-1 0,0 0,0 0,0 1,0-1,0 0,1 0,-1 1,0-1,0 0,0 0,0 0,0 1,0-1,0 0,0 0,0 1,0-1,0 0,0 0,0 1,0-1,17-26,-13 18,110-147,-111 150,57-52,-58 57,0 0,0 1,0 0,0 0,0-1,0 1,0 0,-1 0,1 1,0-1,-1 0,1 1,0-1,-1 1,0-1,1 1,-1-1,0 1,0 0,0 0,0 0,0 0,0 0,0 0,-1 0,1 0,-1 0,0 0,1 0,-1 0,0 0,0 0,0 1,0-1,-1 0,1 0,-1 1,4 13,49 139,-42-131</inkml:trace>
  <inkml:trace contextRef="#ctx0" brushRef="#br0" timeOffset="1297.453">929 641,'19'0,"11"0,1 5,-5 1</inkml:trace>
  <inkml:trace contextRef="#ctx0" brushRef="#br0" timeOffset="1745.046">138 923,'34'0,"44"-5,19-1,3-5,-7 0,-9-4,-9 2,-9 2,-9-1,-6 1,-6 2,-7 3,1-2,-2 0,-3 1,-6 3</inkml:trace>
  <inkml:trace contextRef="#ctx0" brushRef="#br0" timeOffset="2385.19">308 1205,'-25'24,"1"0,1 2,2 1,0 0,2 1,1 2,-8 17,24-42,0-1,0 0,1 1,-1-1,1 1,0-1,1 1,-1 0,1-1,0 1,0 0,0-1,1 1,-1 0,1-1,0 1,1 0,-1-1,1 0,0 1,0-1,0 0,1 0,-1 0,1 0,0-1,0 1,0-1,1 1,-1-1,1 0,0-1,0 1,0 0,0-1,0 0,0 0,1-1,-1 1,1 0,3-3,-1 0,0 0,0 0,0-1,0 0,0 0,0-1,-1 0,1 0,-1-1,0 0,0 0,0 0,0 0,-1-1,0 0,0-1,0 1,0-1,-1 1,0-1,0-1,-1 1,0-1,0 1,0-1,-1-1,8-8,16-26,-2-1,-2 0,-2-2,7-26,1-64,-28 130,1 0,-1 0,0 0,-1 0,1 0,-1 0,0 1,0-1,0 0,-1 0,0 1,0-1,0 1,0-1,-1 1,1 0,-1 0,0 0,-1 1,1-1,-1 1,1-1,-1 1,0 0,0 1,-1-1,1 2,0 1,0 0,-1 0,1 0,0 1,0-1,-1 1,1 0,0 0,0 1,0-1,0 1,0 0,0 0,1 0,-1 0,1 1,-1-1,1 1,0 0,0 0,0 0,0 1,1-1,-1 1,1-1,0 1,0 0,0 0,1 0,-1 0,1 0,0 0,0 0,1 1,-1 0,-5 10,1 1,1-1,0 1,1 0,0 0,2 0,0 0,0 0,2 0,0 0,1 0,0 0,1 0,1 0,4 10,-2-11,1 0,1-1,0 0,0 0,2-1,-1 0,2-1,0 0,7 7,-12-14,-1 0,1 0,0 0,1-1,-1 0,1 0,0 0,0-1,0 0,0 0,0-1,1 0,-1 0,1-1,-1 0,1 0,0-1,-1 0,1 0,0-1,0 0,10-5</inkml:trace>
  <inkml:trace contextRef="#ctx0" brushRef="#br0" timeOffset="2696.347">958 1007,'-221'368,"188"-270,33-96,0 1,0 0,0 0,0-1,0 1,1 0,-1-1,1 1,-1 0,1-1,0 1,0-1,1 1,-1-1,0 0,1 0,-1 1,1-1,0 0,0 0,0 0,0-1,0 1,0 0,0-1,1 1,-1-1,0 0,1 0,-1 0,1 0,-1 0,1 0,0-1,2 1,9 1,-1 0,1-1,0 0,0-1,-1 0,1-1,0-1,-1 0,1-1,-1-1,0 0,0 0,0-2,0 1,0-2,5-3</inkml:trace>
  <inkml:trace contextRef="#ctx0" brushRef="#br0" timeOffset="2947.458">647 1318,'38'0,"33"-4,7-8,-3 0,-10-4,-12 1,-9 3,-13 4</inkml:trace>
  <inkml:trace contextRef="#ctx0" brushRef="#br0" timeOffset="3281.747">1409 697,'19'0,"16"0,7 0,1 0,-2 0,-3 0,-4 0,-6-5,-5-1,0 0,0 1,-4 1</inkml:trace>
  <inkml:trace contextRef="#ctx0" brushRef="#br0" timeOffset="3484.879">1522 923,'38'0,"23"-5,5-1,-8 0</inkml:trace>
  <inkml:trace contextRef="#ctx0" brushRef="#br0" timeOffset="9430.71">2199 443,'-1'454,"-28"-141,24-263,0-33</inkml:trace>
  <inkml:trace contextRef="#ctx0" brushRef="#br0" timeOffset="10073.464">1973 753,'5'-30,"2"0,0 0,2 1,1 0,2 1,1 0,1 0,7-9,-17 30,0 0,0 1,0-1,1 1,-1 0,2 0,-1 1,1-1,-1 1,2 0,-1 1,0 0,1 0,0 0,0 1,0-1,0 2,0-1,1 1,-1 0,1 1,0 0,-1 0,1 0,0 1,0 1,-1-1,1 1,0 0,-1 1,1 0,-1 0,1 0,-1 1,0 0,0 1,1 1,0-1,-1 0,-1 1,1 0,0 0,-1 0,0 1,-1 0,1 0,-1 1,0 0,-1 0,1 0,-2 0,1 0,-1 1,0 0,0 0,-1 0,0 0,0 0,-1 0,0 0,-1 0,0 1,0-1,0 0,-1 1,-1-1,1 0,-1 0,-3 7,-5 1,-1-1,0-1,-1 0,0-1,-1 0,0-1,-1 0,-1-1,0-1,0 0,-1-1,0-1,-1 0,-4 0,-14 11,33-19,0 1,-1-1,1 1,-1-1,1 1,-1 0,1 0,-1 0,1 0,0 0,0 0,-1 1,1-1,0 1,0 0,1-1,-1 1,0 0,1 0,-1 0,1 0,-1 1,1-1,0 0,0 1,0-1,0 0,0 1,1-1,-1 1,1-1,0 1,-1-1,1 1,0 0,0-1,1 1,-1-1,1 1,-1-1,1 1,0-1,0 1,0-1,0 0,12 14,0-2,2 0,-1-1,2 0,0-1,0-1,1 0,17 7,5 6,13 6,-32-20,-1 1,-1 1,0 1,0 0,-2 1,1 1,-1 2,-9-9</inkml:trace>
  <inkml:trace contextRef="#ctx0" brushRef="#br0" timeOffset="32172.152">2848 443,'-24'12,"8"-6,1 0,0 1,1 1,0 1,0 0,1 0,0 2,0-1,1 2,1 0,0 0,0 1,1 0,0 2,9-14,1 1,-1-1,0 1,0 0,1-1,-1 1,1 0,-1 0,1-1,0 1,0 0,0 0,0-1,0 1,0 0,0 0,0 0,1-1,-1 1,1 0,-1-1,1 1,0 0,0-1,0 1,-1-1,2 1,-1-1,0 1,0-1,0 0,1 0,-1 0,0 1,1-1,-1 0,1-1,-1 1,1 0,0 0,-1-1,1 1,0-1,0 1,-1-1,3 0,84-1,-71-6,-1-1,0-1,0 0,-1-1,0-1,-1 0,0-1,-1 0,0-1,-1-1,0 0,-1-1,-1 0,-1 0,0-1,-1-1,0-1,0 4,-2 0,0-1,0 0,-2-1,0 1,-1-1,0 1,-1-1,-1 0,0 0,-1 0,-1 0,-1 0,0 0,-1 1,-1-1,-1-4,2 16,1 0,0 0,-1 0,0 0,0 1,0-1,0 1,0 0,-1 0,0 0,1 0,-1 1,0-1,0 1,-1 0,1 0,0 1,-1-1,1 1,-1 0,1 0,-1 1,0-1,1 1,-1 0,1 0,-1 0,0 1,1 0,-1 0,1 0,-1 0,1 1,0 0,-1 0,1 0,0 0,0 0,0 1,1 0,-1 0,1 0,-3 3,-2 2,1 0,0 1,0 0,1 0,1 1,-1 0,1 0,1 0,0 0,0 1,1 0,1-1,0 1,0 0,1 0,0 1,1-1,0 0,1 0,0 0,1 0,0 0,1 0,0-1,1 1,0-1,0 0,1 0,1 0,-1 0,2-1,-1 0,1-1,1 1,-1-1,2-1,-1 1,1-1,8 5,102 40,-98-48</inkml:trace>
  <inkml:trace contextRef="#ctx0" brushRef="#br0" timeOffset="32990.006">3158 641,'214'-178,"-189"131,-24 46,-1 0,0 0,0 0,0 0,0 1,0-1,0 0,-1 0,1 0,0 0,0 0,-1 0,1 1,0-1,-1 0,1 0,-1 0,1 1,-1-1,1 0,-1 1,0-1,1 0,-1 1,0-1,1 1,-1-1,0 1,0-1,0 1,1 0,-1-1,0 1,0 0,0-1,0 1,0 0,0 0,1 0,-1 0,0 0,0 0,0 0,0 0,0 1,0-1,0 0,1 0,-1 1,0-1,0 1,0-1,1 1,-1-1,0 1,-9 3,1 1,0 0,0 0,1 1,0 0,0 1,0-1,1 2,0-1,0 1,1 0,0 0,0 1,1-1,0 1,-4 10,7-16,1 1,-1-1,0 1,1-1,-1 1,1 0,0 0,1-1,-1 1,1 0,-1 0,1 0,0 0,1 0,-1 0,1 0,-1 0,1-1,0 1,1 0,-1 0,1-1,-1 1,1-1,0 1,0-1,1 0,-1 0,1 0,-1 0,1 0,0-1,0 1,0-1,1 0,-1 0,0 0,1 0,-1-1,1 1,0-1,0 0,2 1,6 1,0-1,1 0,-1-1,0 0,1-1,-1 0,1-1,-1-1,0 0,0 0,0-1,0-1,0 0,-1 0,1-1,-1-1,0 0,-1 0,1-1,-1-1,-1 1,0-2,0 1,0-1,-1-1,0 1,-1-1,0-1,-1 1,0-1,0 0,2-11,-18 38,8-14,0 1,1 0,0 1,0-1,0 0,0 0,0 1,0-1,1 0,0 1,-1-1,2 0,-1 1,0-1,0 0,1 1,0-1,0 0,0 0,0 1,0-1,0 0,1 0,0 0,0 0,-1-1,2 1,-1 0,0-1,0 0,1 1,-1-1,1 0,0 0,0 0,0-1,0 1,0-1,2 1,8-2,-1 0,1-2,0 1,-1-2,1 0,-1 0,0-1,0-1,0 0,-1 0,0-1,0-1,0 0,-1 0,0-1,0 0,-1-1,0 0,0 0,-1-1,-1-1,5-5,-6 9,-1 0,1 0,-1 0,0 0,-1-1,1 0,-2 1,1-2,-1 1,0 0,-1-1,0 1,0-1,-1 0,0 0,-1-1,0 9,1 0,-1 1,0-1,0 0,0 1,0-1,-1 0,1 1,0-1,0 0,0 1,0-1,-1 1,1-1,0 0,-1 1,1-1,0 1,-1-1,1 1,-1-1,1 1,-1-1,1 1,-1-1,1 1,-1 0,1-1,-1 1,0 0,1-1,-1 1,1 0,-1 0,0 0,1-1,-1 1,0 0,1 0,-1 0,0 0,1 0,-1 1,0-1,1 0,-1 0,0 0,1 0,-1 1,0-1,1 0,-1 1,1-1,-1 0,1 1,-1-1,1 1,-1-1,1 1,-1-1,1 1,-30 31,-40 93,69-120,0 0,1 0,-1 0,1 0,1 0,-1 0,1 0,-1 0,2 0,-1 0,0 0,1 0,0-1,0 1,0-1,1 1,-1-1,1 0,0 0,1 0,-1 0,1 0,-1-1,1 0,0 0,0 0,0 0,1 0,-1-1,1 0,0 0,-1 0,1 0,0-1,0 0,0 0,0 0,0-1,0 0,0 0,0 0,0 0,0-1,0 0,0 0,0 0,0 0,1-2,76-21,-63 13</inkml:trace>
  <inkml:trace contextRef="#ctx0" brushRef="#br0" timeOffset="33320.956">2735 866,'19'10,"31"3,15-6,13-3,1-3,3-7,1-1,-4-6,-1 1,1-3,-4 1,-4 3,-6-2,-3 2,-8 3,-4 2,-5 3,-10 1</inkml:trace>
  <inkml:trace contextRef="#ctx0" brushRef="#br0" timeOffset="37790.318">3130 1177,'-23'7,"1"2,0 0,0 2,0 0,2 1,-1 2,2 0,0 1,0 1,2 0,0 1,1 2,-7 9,21-25,0 0,0 0,0 0,1 1,-1-1,1 1,0-1,0 1,0-1,0 1,1-1,0 1,-1 0,1-1,1 1,-1-1,0 1,1 0,0-1,0 1,0-1,0 1,0-1,1 0,-1 1,1-1,0 0,0 0,1 0,-1-1,0 1,1 0,0-1,-1 1,1-1,0 0,0 0,0 0,1-1,-1 1,0-1,1 1,-1-1,3 0,6 1,1 0,-1-2,1 1,-1-2,0 1,1-2,-1 0,0 0,0-1,0-1,0 1,0-2,-1 0,0 0,0-1,0-1,-1 0,0 0,0-1,-1 0,0-1,82-110,-81 98,0 0,-2-1,0 0,-2 0,0-1,-1 1,-2-1,0 0,-1-5,-1 21,0 0,0 0,0 0,-1 0,0 0,0-1,-1 1,0 0,0 0,-1 0,1 0,-2 1,1-1,-1 0,0 1,0 0,-1 0,0 0,0 0,0 0,-1 1,1-1,-1 1,-1 1,1-1,-1 1,0 0,0 0,-2-1,5 5,0-1,0 1,0 0,0 0,0 0,0 1,0-1,0 1,0-1,0 1,0 0,0 0,0 1,1-1,-1 0,0 1,1 0,-1-1,1 1,0 0,-1 0,1 1,0-1,0 0,0 1,1-1,-1 1,0 1,-38 83,37-79,-2 3,1 0,0 0,1 0,0 1,1-1,0 1,1-1,0 1,1 0,0-1,1 1,0 0,1-1,1 1,-1-1,2 1,3 8,137 180,-110-103,-32-73</inkml:trace>
  <inkml:trace contextRef="#ctx0" brushRef="#br0" timeOffset="38221.872">3722 866,'-40'80,"-101"236,104-186,36-127,1 0,-1-1,1 1,-1 0,1 0,0 0,0 0,0 0,1 0,-1 0,1 0,0 0,-1 0,1-1,0 1,1 0,-1-1,0 1,1-1,0 1,-1-1,1 1,0-1,0 0,0 0,1 0,-1 0,0-1,1 1,-1 0,1-1,0 0,-1 0,1 1,0-2,0 1,0 0,0 0,6 1,-1-1,1 0,0 0,-1 0,1-1,0-1,-1 1,1-1,0-1,-1 0,1 0,5-2,56-43,-56 36</inkml:trace>
  <inkml:trace contextRef="#ctx0" brushRef="#br0" timeOffset="38429.321">3357 1233,'43'0,"28"0,8 0,-6 0,-9 0,-12 0,-14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28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29 361,'2'-2,"-1"1,0-1,1 0,-1 0,1 1,0-1,-1 0,1 1,0 0,0-1,0 1,0 0,0 0,0 0,0 0,1 1,-1-1,0 1,0-1,1 1,-1 0,0-1,1 1,-1 0,2 1,-1-2,336-1,-338 1,-1 1,0 0,1-1,-1 1,0 0,1-1,-1 1,0 0,1 0,-1-1,1 1,-1 0,1 0,-1 0,1 0,-1 0,1-1,-1 1,1 0,-1 0,0 0,1 0,-1 0,1 1,-1-1,1 0,-1 0,1 0,-1 0,1 0,-1 1,0-1,1 0,-1 0,1 1,-1-1,0 0,1 1,-1-1,0 0,1 1,-1-1,0 1,1-1,-1 0,0 1,0-1,0 1,0-1,1 1,-1-1,0 1,0-1,0 0,0 1,0-1,0 1,0-1,0 1,0-1,0 1,0-1,-1 1,1-1,0 1,-10 5</inkml:trace>
  <inkml:trace contextRef="#ctx0" brushRef="#br0" timeOffset="252.178">0 615,'29'-5,"24"-1,8 0,-3 1,-5 1,-12 2</inkml:trace>
  <inkml:trace contextRef="#ctx0" brushRef="#br0" timeOffset="603.381">734 192,'5'38,"1"23,5 5,1-3,-3-4,-2-6,-2-7,-2-8,-2-4,-1-4,0-2,-1-1,1 0,0 0,-1-5</inkml:trace>
  <inkml:trace contextRef="#ctx0" brushRef="#br0" timeOffset="1017.797">621 502,'4'-32,"1"-1,2 1,0 1,3-1,0 1,2 1,2 0,0 1,2 0,1 1,1 1,14-15,-23 33,0 0,0 1,1 0,0 0,0 1,1 1,0-1,1 2,-1-1,1 2,0 0,0 0,0 1,0 0,1 1,0 1,-1 0,1 0,-1 1,1 1,0 0,-1 1,1 0,-1 1,6 2,-14-3,-1 0,1 0,-1 0,0 0,1 0,-1 1,0-1,0 1,-1 0,1 0,-1 0,1 0,-1 0,0 1,0-1,0 1,-1 0,1-1,-1 1,0 0,0 0,0 0,0-1,-1 1,0 0,1 0,-1 0,-1 0,1 2,-2 2,0 1,0-1,-1 0,0 1,-1-2,1 1,-2 0,1-1,-1 1,0-1,0 0,-1-1,-2 2,-30 29,-3-2,-1-2,-1-1,-37 19,-3-9,83-42,-1 0,0 0,1 1,-1-1,0 0,1 1,-1-1,1 0,-1 1,0-1,1 1,-1-1,1 1,-1-1,1 1,-1-1,1 1,0 0,-1-1,1 1,0 0,0-1,-1 1,1 0,0-1,0 1,0 0,0 0,0-1,0 1,0 0,0 0,0-1,0 1,0 0,0-1,0 1,1 0,-1-1,0 1,1 0,-1-1,0 1,1 0,-1-1,1 1,-1-1,1 1,-1-1,1 1,-1-1,1 1,0-1,-1 0,1 1,0-1,41 20,-37-18,13 4,0 0,0 2,-1 0,0 1,-1 0,0 1,0 1,-1 1,0 0,-1 1,-1 1,12 14,-24-25,1-1,0 1,0 0,1 0,-1-1,0 1,1-1,-1 0,1 0,0 0,0 0,0 0,0 0,0-1,0 1,0-1,1 0,1 0,14 0</inkml:trace>
  <inkml:trace contextRef="#ctx0" brushRef="#br0" timeOffset="1553.408">1863 276,'-60'78,"-1"1,-3-2,-39 33,84-92,-1 0,-1-2,0-1,-1 0,-1-2,0 0,-1-2,0 0,-1-2,-2 0,25-8,0 0,0 0,0 0,0-1,0 1,-1-1,1 1,0-1,-1 0,1 0,0 0,0 0,-1 0,1 0,0-1,-1 1,1-1,0 1,0-1,0 0,0 0,0 0,0 0,0-1,0 1,0 0,0-1,0 1,1-1,-1 0,1 1,-1-1,1 0,0 0,0 0,0 0,0 0,0 0,0-1,0 1,1 0,-1 0,1-1,0 1,-1 0,1 0,0-1,0 1,1 0,-1-1,0 1,1 0,-1 0,2-2,3-11,1 0,0 1,1 0,1 0,0 1,1 0,0 0,1 1,1 0,0 1,0 0,1 0,1 2,-1-1,4 0,-13 8,0-1,0 1,0 0,0 0,1 0,-1 1,1-1,-1 1,1 0,-1-1,1 2,0-1,-1 0,1 1,0 0,0 0,-1 0,1 0,0 0,0 1,-1 0,1 0,0 0,-1 0,1 0,-1 1,1 0,-1-1,0 1,0 0,0 1,0-1,0 1,0-1,-1 1,1 0,0 1,123 136,-109-124,-11-9,0-1,0 0,0 0,1 0,0-1,0 0,1 0,-1-1,1 0,0 0,0 0,0-1,0-1,1 1,7 0,1-5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3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419 311,'-17'0,"0"-2,1 2,-1 0,1 1,0 0,0 2,-1 0,1 0,1 2,-1 0,1 0,0 2,-2 1,-2 3,1 0,1 2,0 0,1 1,1 0,0 2,0 0,2 0,0 1,1 1,0 1,10-14,0-1,1 0,-1 1,1-1,0 0,1 1,-1 0,1-1,0 1,0-1,0 1,1-1,-1 1,1-1,0 1,1-1,-1 1,1-1,-1 0,1 0,1 0,-1 0,1 0,-1 0,1-1,0 1,0-1,1 0,-1 0,1 0,-1 0,1 0,0-1,0 0,0 0,0 0,1 0,-1-1,0 0,1 1,-1-1,1-1,-1 1,1-1,-1 0,1 0,0 0,-1-1,5 0,1-4,1-1,-1 0,0 0,0-1,-1 0,0-1,0 0,-1 0,0-1,0 0,5-9,-5 9,85-104,-92 111,0 1,0 0,0-1,0 1,0 0,0 0,1 0,-1 0,0 0,1 0,-1 0,0 1,1-1,-1 0,1 1,0-1,-1 1,1 0,-1-1,1 1,0 0,-1 0,1 0,0 0,-1 0,1 0,-1 1,1-1,0 0,-1 1,1 0,-1-1,1 1,-1 0,1-1,-1 1,0 0,0 0,1 0,-1 1,0-1,0 0,0 0,0 0,0 1,0-1,1 2,33 74,19 59,-53-133,1-1,0 0,-1-1,1 1,0 0,0 0,0-1,0 1,1-1,-1 0,0 0,0 1,1-2,-1 1,1 0,-1 0,1-1,-1 1,1-1,-1 0,1 0,0 0,-1 0,1 0,-1 0,1-1,-1 1,1-1,-1 0,1 0,-1 0,0 0,1 0,-1-1,0 1,0 0,0-1,0 0,0 1,0-1,0 0,-1 0,1 0,-1 0,1-1,-1 1,0 0,0 0,0-1,0 1,0-2,43-104,-39 90,1 1,0 0,1 1,1-1,0 1,2 1,-1 0,2-1,-10 15,1-1,-1 0,0 0,0 0,1 0,-1 1,1-1,0 1,-1-1,1 1,0 0,0 0,0-1,0 1,0 1,0-1,0 0,0 0,0 1,1-1,-1 1,0 0,0-1,0 1,1 0,-1 1,0-1,0 0,0 0,1 1,-1 0,0-1,0 1,0 0,0 0,0 0,0 0,0 0,0 1,-1-1,1 0,0 1,-1-1,1 1,-1 0,2 1,29 106,-22-54,-11-53,1-1,0 1,0-1,1 0,-1 1,0-1,0 0,1 1,-1-1,1 0,-1 0,1 1,-1-1,1 0,0 0,0 0,-1 0,1 0,0 0,0 0,0 0,0 0,0 0,1 0,-1 0,0-1,0 1,0-1,1 1,-1-1,0 1,1-1,-1 0,0 1,1-1,-1 0,0 0,1 0,-1 0,0 0,1-1,-1 1,1 0,-1 0,0-1,0 1,1-1,-1 1,0-1,0 0,0 0,1 1,-1-1,0-1,101-102,-58 52,-44 52,1-1,-1 1,0 0,1-1,-1 1,1 0,-1-1,1 1,-1 0,0-1,1 1,-1 0,1 0,-1-1,1 1,-1 0,1 0,0 0,-1 0,1 0,-1 0,1 0,-1 0,1 0,-1 0,1 0,-1 0,1 0,-1 0,1 1,-1-1,1 0,-1 0,1 0,-1 1,1-1,-1 0,1 1,-1-1,1 1,-1-1,0 0,1 1,-1-1,0 1,0-1,1 1,-1-1,0 1,0-1,1 1,-1-1,0 1,0-1,0 1,0-1,0 1,0-1,0 1,0 0,0-1,0 1,0-1,0 1,-1-1,1 1,0-1,0 1,-1 0,2 51,-1-45,-1 20,0-20,0 0,0 0,1-1,0 1,0 0,1 0,0 0,0 0,1 0,-1-1,1 1,1 0,0-1,1 3,8 4</inkml:trace>
  <inkml:trace contextRef="#ctx0" brushRef="#br0" timeOffset="543.688">1434 453,'-4'5,"-7"6,0 0,1 1,1 0,0 1,1 0,0 0,1 1,0 0,1 0,1 1,0-1,1 1,-2 11,6-24,0 1,0-1,1 0,-1 1,0-1,1 0,-1 0,1 1,0-1,0 0,0 0,0 0,0 0,0 0,0 0,1 0,-1 0,1 0,-1-1,1 1,0-1,0 1,0-1,0 0,0 1,0-1,0 0,0 0,0 0,0-1,1 1,-1-1,0 1,1-1,-1 0,0 1,1-1,-1-1,88-22,-75 10,-1 0,-1-2,0 1,0-2,-2 0,0 0,-1-1,0 0,-1-1,-1 0,-1 0,-1-1,0 1,-2-2,0 1,-1 0,-1-1,0-14,-2 26,4-9,-2 0,0 0,-1 0,-1 0,0 0,-2 0,0 0,0 0,-2 1,0-1,-1 1,0 0,-2 0,0 0,0 1,-2 0,-5-8,11 20,1 0,-1 0,0 0,0 0,-1 0,1 1,0 0,-1-1,0 1,1 0,-1 1,0-1,0 1,0 0,0 0,0 0,0 0,0 1,0-1,-1 1,1 0,0 1,0-1,0 1,0-1,0 1,0 1,0-1,0 0,0 1,0 0,1 0,-1 0,1 0,-1 1,1-1,0 1,0 0,0 0,0 0,1 0,-1 1,1-1,0 0,-1 3,-1 11,0 1,2 0,0 1,1-1,1 0,0 0,2 1,1 2,-1-1,2 0,1 0,0-1,1 0,1 0,1-1,1 0,0 0,1-1,1 0,1 0,0-2,1 1,14 11,13 10,2-1,1-2,2-2,39 21,-63-42,-1 2,0 0,-1 1,0 1,-2 1,1 0,1 5,-7-6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1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113 713,'93'43,"-87"-41,1-1,-1 1,1-1,0-1,0 1,0-1,0 0,-1 0,1-1,0 0,0 0,-1-1,1 0,-1 0,1 0,-1-1,0 0,0 0,0-1,0 0,-1 0,1 0,-1-1,0 1,0-1,-1 0,0-1,1 1,-2-1,1 0,-1 0,0 0,0 0,0-1,-2 4,1-1,-1 0,0 1,0-1,-1 0,1 1,-1-1,0 0,0 0,0 0,0 1,-1-1,1 0,-1 0,0 1,0-1,-1 1,1-1,-1 1,1-1,-1 1,0 0,0 0,-1 0,1 0,-1 0,1 0,-1 1,0-1,0 1,0 0,0 0,-1 0,0-1,-4-1,0 0,0 0,0 0,-1 1,1 1,-1-1,0 1,1 1,-1 0,0 0,0 0,0 1,0 1,-2 0,-1 2,0 1,1 0,-1 1,1 1,1-1,-1 2,1 0,0 0,0 0,1 1,0 1,0 0,1 0,0 0,1 1,0 1,1-1,0 1,0 0,1 0,1 0,0 1,0 0,1 0,1 0,0 0,0 0,2 1,-1-1,1 0,1 0,0 1,1-1,1 0,-1 0,2 0,0-1,2 5,3-1,0-1,2 0,0 0,0-1,1-1,1 0,0 0,0-1,1-1,1 0,14 7,8 0,-19-11</inkml:trace>
  <inkml:trace contextRef="#ctx0" brushRef="#br0" timeOffset="383.532">621 798,'-5'38,"-1"18,0 4,1-4,6-5,4-8,-1-6,6-9,4-10,6-7,-1-11,-4-10,-4-4</inkml:trace>
  <inkml:trace contextRef="#ctx0" brushRef="#br0" timeOffset="651.389">480 1052,'39'-4,"16"-3,5 1,-8 1</inkml:trace>
  <inkml:trace contextRef="#ctx0" brushRef="#br0" timeOffset="2379.759">0 403,'10'-3,"0"0,0-1,0 0,0-1,-1 0,0 0,0-1,0 0,-1-1,0 0,0 0,-1-1,1 0,-2 0,1 0,-1-1,-1 0,0 0,4-10,-7 17,124-195,-121 187,40-43,-43 53,-1 1,1 0,0 1,0-1,-1 0,1 0,-1 1,1-1,-1 1,0-1,1 1,-1 0,0-1,0 1,0 0,0 0,-1 0,1 0,0 0,-1 0,1 0,-1 0,0 0,1 1,2 9,20 83,-21-72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0,-4-4,-2-3,0 1,-4 1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1,'24'4,"18"-2,6-2,-5-1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0,-3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1 245,'116'-159,"-102"140,37-39,-49 57,-1 0,1 0,-1 0,1 0,-1 1,1-1,0 0,0 1,-1 0,1-1,0 1,0 0,-1 0,1 0,0 0,0 0,0 0,-1 1,1-1,0 0,-1 1,1 0,0-1,-1 1,1 0,0 0,-1 0,1 0,-1 0,0 0,1 0,-1 0,0 1,0-1,0 1,0-1,0 0,0 1,1 1,7 10,0 1,-1 1,0 0,-1 0,-1 0,-1 1,0 0,1 6,-2-1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0,'-19'19,"-17"17,-1 6,1 1,6-2,3-4,2-2,5-3,1-2,-1-1,-2-1,3-1,0-4,3-2,-1-4,3-5</inkml:trace>
  <inkml:trace contextRef="#ctx0" brushRef="#br0" timeOffset="329.914">0 85,'5'5,"2"6,3 7,7 4,-1 3,2 3,2 1,-1 0,0 1,2-1,-2 0,-1 0,-2-1,0 1,-2-1,1-4,-2-7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3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58,'-9'-5,"1"2,-1-1,0 1,-1 0,1 1,0 0,-1 1,1 0,-1 0,0 1,1 0,-1 1,1 0,-1 0,1 1,-1 1,1-1,0 1,0 1,0 0,1 0,-1 1,1 0,0 0,0 1,1 0,0 0,0 1,0 0,1 0,0 0,0 1,1 0,0 0,0 1,-2 6,2-4,0 1,1-1,0 1,1 1,0-1,1 0,0 1,1-1,0 1,1 0,1-1,0 1,0-1,2 1,-1-1,1 0,3 6,-4-15,1 0,-1-1,1 1,0 0,0-1,0 1,0-1,0 0,0 0,1-1,-1 1,1 0,-1-1,1 0,-1 0,1 0,0 0,0-1,-1 1,1-1,0 0,0 0,0-1,-1 1,1-1,0 0,0 0,-1 0,1 0,98-55,-73 26,-3 0,0-2,-2-1,-2-1,-1-1,2-7,55-84,-65 121,-18 34,-13 37,-24 141,41-181,0 0,1 0,2 1,1-1,1-1,1 1,1-2</inkml:trace>
  <inkml:trace contextRef="#ctx0" brushRef="#br0" timeOffset="615.519">617 453,'-99'137,"158"-205,-44 48,1 1,1 1,1 1,0 0,1 1,2 1,-19 14,-1-1,1 1,0 0,0 0,0 0,0 1,0-1,0 0,0 1,0-1,0 1,0 0,1-1,-1 1,0 0,0 0,0 1,0-1,0 0,0 1,1-1,-1 1,0 0,0 0,-1-1,1 1,0 1,0-1,0 0,-1 0,1 1,0-1,-1 1,1-1,-1 1,0 0,1-1,-1 1,0 0,0 0,0 0,-1 0,1 0,0 0,-1 1,7 16,-2-9,-1-1,-1 1,1 0,-2 1,1-1,-1 0,-1 1,0-1,-1 1,0 0,0-1,-2 9,1-16,-1-1,1 1,-1-1,0 0,1 1,-1-1,0 0,-1 0,1 0,0 0,0-1,-1 1,1-1,-1 1,0-1,1 0,-1 0,0 0,0 0,1 0,-1-1,0 1,0-1,0 0,0 0,0 0,0 0,0-1,0 1,-85-18,17-12,51 23</inkml:trace>
  <inkml:trace contextRef="#ctx0" brushRef="#br0" timeOffset="887.084">1068 340,'-29'39,"-19"31,-6 9,6-4,7-11,10-10,10-11,4-12,5-11</inkml:trace>
  <inkml:trace contextRef="#ctx0" brushRef="#br0" timeOffset="1201.995">1265 538,'-28'19,"-15"16,0 7,7 1,10-2,15-8,13-10,7-3,6-6,6-5,3-4,-1-8,-1-3,1-1,-3-3,0-1,-4 2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0 198,'5'0,"6"0,7 0,4 0,4 0,2 0,1 0,0 0,1 0,-1 0,-5-5,-2-1,1 0,0 6,-3 3</inkml:trace>
  <inkml:trace contextRef="#ctx0" brushRef="#br0" timeOffset="301.304">0 452,'29'0,"24"0,3-5,-3-1,-7 0,-5 1,-5 2,-9 1</inkml:trace>
  <inkml:trace contextRef="#ctx0" brushRef="#br0" timeOffset="851.314">113 1,'157'115,"-113"-87,101 63,-141-88,-1-1,1 1,0 0,-1 0,0 1,0-1,0 1,0-1,-1 1,1 0,-1 0,0 0,0 0,-1 0,1 1,-1-1,0 1,0-1,0 1,-1-1,1 1,-1-1,0 1,-1-1,1 1,-1-1,0 1,0-1,0 1,-1-1,1 0,-1 1,0-1,0 0,-1 0,1-1,-1 1,0 0,0 0,-11 16,-1-1,0 0,-2 0,0-2,-1 0,0-2,-14 10,-98 87,111-69,21-30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1 149,'107'-22,"125"15,-207 4,-30-11,-118-63,107 64,4 1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55,'24'-5,"22"-1,9 0,-1-4,-5 1,-6 0,-5 3,-4 2,-9 7,-7 2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1,'38'4,"23"3,5-6,-3-2,-8-2,-13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8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499 121,'-19'40,"-2"-1,-1-1,-2-1,-1-1,-21 22,35-47,-1 1,-1-1,1-1,-2 0,1-1,-1-1,-1 0,1-1,-1 0,0-1,-1-1,0 0,0-1,0-1,0 0,0-2,-8 1,21-2,-1-1,1 1,0 0,0-1,0 0,0 1,0-1,0 0,0-1,0 1,1-1,-1 1,0-1,1 0,-1 0,1 0,0 0,-1 0,1 0,0-1,0 1,1-1,-1 0,0 1,1-1,0 0,0 0,-1 0,2 0,-1 0,0 0,1 0,-1 0,1 0,0 0,0-1,0 1,0 0,1 0,-1 0,1 0,1-10,0 1,1 0,0 0,1 0,1 1,0-1,0 1,1 0,7-10,-12 17,1 0,0 1,1-1,-1 0,0 1,1-1,0 1,0 0,0 0,0 0,1 0,-1 1,1-1,0 1,-1 0,1 0,0 0,0 0,0 1,0 0,1 0,-1 0,0 0,1 1,-1-1,0 1,1 0,-1 1,0-1,1 1,-1 0,0 0,0 0,0 0,0 1,0-1,0 1,1 1,133 166,-3-39,-68-75,-63-44</inkml:trace>
  <inkml:trace contextRef="#ctx0" brushRef="#br0" timeOffset="2630.254">724 121,'0'29,"0"19,0 6,0 4,0-4,5-6,1-1,1-4,-2-5,-2-4,-1-2,0-3,-2-1,5-5,1-2,0 0,-2-3</inkml:trace>
  <inkml:trace contextRef="#ctx0" brushRef="#br0" timeOffset="3113.326">696 178,'17'-13,"16"-14,2 2,1 1,1 1,1 3,1 0,2 3,23 8,-62 9,-1 0,0 1,1-1,-1 0,0 1,0-1,1 0,-1 1,0-1,0 1,0 0,0-1,0 1,0 0,0 0,0 0,0 0,0 0,0 0,0 0,-1 0,1 0,0 0,-1 0,1 0,-1 0,1 1,-1-1,0 0,1 0,-1 1,0-1,0 0,0 0,0 1,0-1,0 0,0 1,-1-1,1 0,0 0,-1 0,1 1,-1-1,1 0,-1 0,0 1,-5 12,-1-1,-1 1,0-1,-1 0,-1-1,0 0,0 0,-1-1,-1-1,0 0,0 0,-13 7,-68 63,91-77,0-1,0 1,0-1,0 1,1 0,-1 0,1 0,-1 0,1 0,0 0,0 0,1 0,-1 0,1 0,-1 1,1-1,0 0,0 0,1 0,-1 1,1-1,-1 0,1 0,0 0,0 0,0 0,1 0,-1 0,1 0,-1 0,1-1,2 3,81 77,-66-67,-3-1,0 0,-2 1,1 0,-2 1,0 1,-1 0,0 1,-1 1,13 16,-15-29</inkml:trace>
  <inkml:trace contextRef="#ctx0" brushRef="#br0" timeOffset="3448.198">1401 121,'-14'20,"-12"10,2 2,1 1,2 1,2 1,0 0,3 1,-12 38,26-60,2 1,-1 0,2 0,0 0,1 0,0 0,1 0,1-1,0 0,1 1,1-2,0 1,1-1,0 0,1 0,8 9,3 11,-11-17</inkml:trace>
  <inkml:trace contextRef="#ctx0" brushRef="#br0" timeOffset="3710.366">1401 545,'34'-5,"15"-1,5 0,-7 1</inkml:trace>
  <inkml:trace contextRef="#ctx0" brushRef="#br0" timeOffset="3961.738">1994 375,'-24'34,"-7"15,0 5,2-2,5-5,2-6,0-10,4-10</inkml:trace>
  <inkml:trace contextRef="#ctx0" brushRef="#br0" timeOffset="4209.775">1740 488,'24'29,"18"14,6 0,-5-2,-5-9,-9-10</inkml:trace>
  <inkml:trace contextRef="#ctx0" brushRef="#br0" timeOffset="4609.912">1740 263,'20'-15,"5"-9,4 0,-3-2,-1 4,-5 11,-1 7,-4 9,1 3,-3 6,-4 5,2-1,-1 2,-2 1,2-2,-1 1,-1-4</inkml:trace>
  <inkml:trace contextRef="#ctx0" brushRef="#br0" timeOffset="4928.682">2219 65,'15'43,"9"34,1 8,-5-5,-4-12,-6-12,-9-7,-5-6,-6-6,-2-4,-4-4,2-1,-3-1,-2 0,-3-5,-3-1,3-4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2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0,-3-5,0-1,0 0,1 1,1 1,1 2,-4 1</inkml:trace>
  <inkml:trace contextRef="#ctx0" brushRef="#br0" timeOffset="308.626">56 0,'5'34,"2"20,-1 6,-1-2,-1-6,-2-13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0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57,'-16'131,"6"0,7 130,3-218,-1-22,0-1,-1 1,-2-1,0 0,-1 0,-1 0,0-1,-4 4,3-10,1-6</inkml:trace>
  <inkml:trace contextRef="#ctx0" brushRef="#br0" timeOffset="254.094">0 536,'38'-10,"23"-2,5 0,-3 2,-8-2,-8 2,-8 1,-6 3,-3-2,-2 0,-6 1</inkml:trace>
  <inkml:trace contextRef="#ctx0" brushRef="#br0" timeOffset="717.343">621 0,'-15'124,"5"0,6 115,5-213,1 1,1-1,1 0,2 0,0 0,3 4,-8-28,-1 0,0 0,1 0,-1 1,1-1,0 0,0 0,0 0,0 0,0 0,0 0,1 0,-1-1,1 1,-1 0,1-1,-1 1,1-1,0 0,0 1,0-1,0 0,0 0,0 0,0 0,0-1,0 1,0 0,1-1,-1 0,0 1,0-1,1 0,-1 0,0 0,0 0,1-1,-1 1,0-1,0 1,0-1,0 0,0 0,0 0,1 0,160-125,-162 125,0-1,0 1,1 0,-1 0,0 0,1 0,-1 0,1 1,-1-1,1 0,0 1,-1-1,1 1,-1-1,1 1,0 0,0-1,-1 1,1 0,0 0,-1 1,1-1,0 0,-1 0,1 1,0-1,-1 1,1-1,-1 1,1 0,0 0,-1 0,0 0,1 0,-1 0,0 0,1 0,-1 0,0 1,0-1,0 0,0 1,0-1,-1 1,1-1,0 1,-1 0,1-1,-1 1,1-1,-1 1,0 0,1 0,-1-1,0 1,0 0,2 20,-2-16,0 0,1 0,-1 0,1-1,0 1,0 0,1 0,0 0,0-1,0 1,1-1,0 0,0 0,0 0,0 0,1 0,0-1,0 1,0-1,1 0,3 3,12 1</inkml:trace>
  <inkml:trace contextRef="#ctx0" brushRef="#br0" timeOffset="1099.079">1185 734,'12'0,"0"0,0-1,-1 0,1-1,0-1,-1 1,0-2,1 0,-1 0,-1-1,1 0,-1-1,0 0,0-1,0 0,-1 0,0-1,-1 0,0-1,0 0,-1 0,0-1,0 0,-5 7,-1 1,0-1,0 0,0 1,0-1,0 0,0 0,-1 1,0-1,1 0,-1 0,0 0,0 0,0 0,-1 0,1 1,-1-1,0 0,1 0,-1 0,-1 1,1-1,0 1,0-1,-1 1,0-1,1 1,-1 0,0 0,0 0,0 0,-1 0,1 0,0 0,-1 1,1-1,-1 1,1 0,-1 0,0 0,1 0,-1 0,0 0,0 1,0-1,1 1,-1 0,0 0,0 0,0 0,-1 1,-4-1,1 1,0 0,-1 0,1 0,0 1,-1 0,1 1,0 0,1 0,-1 0,0 1,1 0,0 0,0 0,0 1,1 0,-1 0,1 1,0 0,1-1,-1 1,1 1,0-1,1 1,0 0,0-1,0 1,1 1,0-1,0 0,1 0,-1 1,2-1,-1 1,1-1,0 1,1-1,0 1,0-1,1 0,-1 0,2 1,-1-1,1 0,0-1,0 1,1 0,0-1,1 2,8 1,0-1,0 0,0-1,1 0,0-1,0-1,1 0,-1-1,1 0,0-1,0-1,1-1,-1 0,0-1,12-1,50-4,-45-2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0:58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622 143,'0'14,"-5"20,-1 8,0 2,-4 4,0-3,2 2,-3-3,1-4,1-4,3-4,-2-1,0-3,1 0,2 0,2-1,1 1,2-6</inkml:trace>
  <inkml:trace contextRef="#ctx0" brushRef="#br0" timeOffset="319.994">113 228,'34'-19,"49"-16,20-2,3 5,-8 3,-10 7,-11 7,-14 6,-8 0,-8 1,-8 2,-5 2,-4 2,-3 1,-5 6,-7 6,-10 7,-6 0</inkml:trace>
  <inkml:trace contextRef="#ctx0" brushRef="#br0" timeOffset="570.219">0 820,'48'-5,"40"-6,15-1,-1 1,-13 2,-12-1,-14 0,-13 3,-11 1,-6 3,-5 1,-2 2,0 0,0 0,-5 1</inkml:trace>
  <inkml:trace contextRef="#ctx0" brushRef="#br0" timeOffset="1035.828">1045 849,'42'-89,"92"-155,-134 243,0 1,0-1,0 0,0 1,0-1,0 1,1-1,-1 1,0-1,0 1,0-1,0 1,1-1,-1 1,0-1,0 1,1-1,-1 1,0 0,1-1,-1 1,0-1,1 1,-1 0,1-1,-1 1,1 0,-1 0,1-1,-1 1,1 0,-1 0,1 0,-1 0,1-1,-1 1,1 0,-1 0,1 0,-1 0,1 0,-1 0,1 1,0-1,-1 0,1 0,-1 0,1 0,-1 1,1-1,-1 0,0 0,1 1,-1-1,1 0,-1 1,1-1,-1 0,0 1,1-1,-1 1,0-1,4 37,-4-26,1-4,-1-1,1 0,0 0,0 0,1 0,-1 0,2 0,-1 0,0-1,1 1,0-1,1 0,-1 0,1 0,0 0,0 0,0-1,1 0,-1 1,1-2,0 1,1-1,-1 0,0 0,1 0,0-1,-1 1,1-1,0-1,0 1,0-1,1 0,-1-1,0 1,0-1,0-1,6 0,-2-2,0-1,0 0,-1-1,1 0,-1-1,0 0,0 0,-1-1,0 0,0-1,-1 0,0 0,0 0,-1-1,0 0,0 0,-1 0,0-1,-1 0,1-3,4-11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4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85 431,'-5'67,"10"301,-6-352,0 1,-1-1,-1 1,0-1,-1 0,-1 0,0 0,-1-1,-1 0,-5 8,12-22,-1 0,1-1,0 1,0-1,0 1,-1 0,1-1,0 1,0-1,-1 1,1-1,-1 1,1-1,0 1,-1-1,1 1,-1-1,1 0,-1 1,1-1,-1 0,0 1,1-1,-1 0,1 0,-1 0,1 1,-1-1,0 0,1 0,-1 0,0 0,1 0,-1 0,1 0,-1 0,0-1,1 1,-1 0,1 0,-1 0,0-1,1 1,-1 0,1 0,-1-1,1 1,-1-1,1 1,-1 0,1-1,-1 1,1-1,0 1,-1-1,1 1,0-1,-1 1,1-1,0 0,0 1,0-1,-1 1,1-1,0 0,0 0,-7-44,14 5,2 0,1 0,2 1,1 0,3 1,1 0,1 2,3 0,0 1,3 1,6-6,-18 19,1 0,1 1,1 0,1 1,1 1,0 0,1 1,1 1,0 1,20-11,-37 25,-1 0,1 0,0 0,0 0,0 1,0-1,0 0,0 1,0 0,0-1,0 1,0 0,0 0,0 0,0 0,0 0,0 1,0-1,0 1,-1-1,1 1,0 0,0 0,0-1,0 1,-1 1,1-1,0 0,-1 0,1 1,-1-1,0 0,1 1,-1 0,0-1,0 1,0 0,0-1,0 1,0 0,0 0,-1 0,1 0,5 88,-9-76,0-1,0 1,-1 0,-1-1,0 0,-1 0,-1 0,0-1,0 0,-2 0,1-1,-1 0,-1-1,0 0,0 0,-1-1,0 0,9-7,-1 0,1 0,0 0,-1-1,0 1,1-1,-1 1,0-1,0 0,1 0,-1 0,0-1,0 1,0-1,0 1,0-1,0 0,0 0,0 0,0-1,0 1,0-1,0 0,0 1,0-1,0-1,0 1,1 0,-1-1,0 1,1-1,0 0,-1 0,1 0,0 0,0 0,0 0,0-1,-2-1,3-14</inkml:trace>
  <inkml:trace contextRef="#ctx0" brushRef="#br0" timeOffset="1100.545">1045 346,'-37'10,"0"1,0 2,1 1,1 2,0 1,1 2,-12 10,-9 29,54-56,0-1,1 1,-1 0,0-1,1 1,0 0,-1-1,1 1,0 0,0-1,0 1,0 0,0 0,0-1,0 1,0 0,1-1,-1 1,1 0,0-1,-1 1,1-1,0 1,0-1,0 1,0-1,0 0,0 1,0-1,0 0,1 0,-1 0,0 0,1 0,-1 0,1 0,-1 0,1 0,-1-1,1 1,0-1,-1 1,2-1,12 3,-1-2,2 1,-1-2,0 0,0-1,0 0,0-1,0-1,-1 0,1-1,-1-1,0 0,0-1,0-1,-1 0,0 0,11-10,66-36,-89 54,1 0,0 0,0 0,-1 1,1-1,-1 0,1 1,-1-1,1 1,-1-1,0 1,0-1,0 1,0 0,0 0,0 0,0-1,0 1,-1 0,1 0,-1 0,1 0,-1 0,0 0,0 0,0 0,0 0,0 0,-1 0,1 0,0 0,-1 1,1 1,-1-2,0 1,1 0,0 0,-1 0,1 0,0 0,0 0,0 0,1 0,-1 0,1 0,0 0,-1-1,1 1,0 0,1 0,-1-1,0 1,1-1,0 1,-1-1,1 0,0 1,0-1,1 0,-1 0,0 0,1-1,-1 1,1-1,-1 1,1-1,0 0,-1 0,1 0,0 0,2 0,8-4,1 0,0-1,-1-1,0 0,0-1,0 0,-1-1,0 0,0-1,0-1,-1 1,6-8,182-158,-67 89,-131 84,1 1,0-1,-1 1,1-1,0 1,0 0,0-1,0 1,-1 0,1 0,0 0,0 1,0-1,0 0,-1 1,1-1,0 1,0 0,-1-1,1 1,0 0,-1 0,1 0,-1 0,1 0,-1 1,0-1,0 0,1 1,-1-1,0 0,0 1,0 0,0-1,0 1,-1 0,1-1,0 1,-1 0,0 0,1-1,-1 1,0 1,7 82,-9-76,1 1,-1-1,-1 0,0 1,0-1,-1-1,0 1,-1-1,1 1,-2-1,1 0,-1-1,0 1,-1-1,0-1,0 1,0-1,-1 0,-3 1,102-19,-13 8,-50 4,-1-2,0-1,0 0,0-2,23-8,-35 8,0 0,0-1,-1 0,0-1,0-1,0-1,-1 0,0 0,-1-1,0-1,-1 0,0 0,-1-1,0-1,0 0,-2 0,1-1,86-183,-92 191,0-1,0 1,-1 0,0-1,0 1,0-1,-1 1,0-1,-1 0,1 0,-1 1,0-1,-1 0,0 0,0 1,0-1,-1 1,0-1,-2-4,4 11,-1-1,1 0,-1 0,0 1,1-1,-1 0,1 1,-1-1,0 0,0 1,1-1,-1 1,0-1,0 1,0-1,0 1,1 0,-1 0,0-1,0 1,0 0,0 0,0 0,0 0,0 0,0 0,0 0,0 0,0 0,0 0,1 1,-1-1,0 0,0 1,0-1,0 1,0-1,1 1,-1-1,0 1,0-1,1 1,-1 0,0-1,1 1,-1 0,1 0,-1-1,1 1,-1 0,1 0,0 0,-1 0,1 0,0-1,0 1,0 0,-1 0,1 0,0 1,-21 59,15-26,2 0,1 1,2-1,4 32,-2-11,26 113,-7-113,-12-63,-6-6</inkml:trace>
  <inkml:trace contextRef="#ctx0" brushRef="#br0" timeOffset="1295.519">1949 120,'38'5,"37"2,10-1,-4-6,-7-3,-10-1,-13 0,-8 1,-9 1,-3 1,-9 5,-7 2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18 382,'-4'9,"1"-1,0 1,1 0,0 0,1 1,-1-1,2 0,-1 0,2 1,-1-1,1 0,0 1,1-1,0 0,1 0,0 0,0-1,1 1,0-1,0 1,-1-3,1 0,-1 0,1 0,0 0,0-1,1 1,-1-1,1 0,0-1,1 1,-1-1,1 0,0 0,0-1,0 0,1 0,-1 0,1-1,-1 0,1 0,0-1,0 0,-1 0,1 0,0-1,0 0,1 0,7-4,0 1,0-2,0 0,0-1,-1 0,0-1,0-1,-1 0,0-1,0 0,-1-1,0 0,-1-1,0 0,-1-1,0-1,-1 1,0-1,-1-1,-1 0,0 0,0 0,0-6,2 10,-6 36,-1-9,49 139,-49-151,0-2,0 1,0 0,1 0,-1-1,1 1,0-1,0 0,0 1,0-1,0-1,1 1,0 0,-1-1,1 0,0 0,0 0,0 0,0-1,0 0,1 0,-1 0,0 0,1 0,-1-1,0 0,1 0,-1 0,1 0,-1-1,0 0,0 0,1 0,-1 0,2-2,15-7,-1-1,0-1,-1 0,-1-2,0 0,-1-1,0-1,-1-1,-1 0,5-9,43-43,-58 63,1 1,0-1,0 1,1 0,0 1,0-1,0 1,0 1,0-1,1 1,-1 1,1-1,0 1,0 0,0 1,0 0,0 0,0 1,0 0,0 1,0-1,1 2,-1-1,-1 1,1 0,0 1,0-1,2 3,-7-2,0-1,0 1,0 0,0 0,0 1,-1-1,0 0,1 1,-1 0,-1-1,1 1,0 0,-1 0,0 0,0 0,0 0,0 0,-1 0,0 0,0 0,0 1,0-1,0 0,-1 0,0 0,0 0,0 0,0 0,-2 3,-2 5,0 0,-1-1,0 0,-1 0,0-1,-1 0,0 0,0 0,-4 1,-72 53,84-64,0 1,0-1,0 1,0-1,0 1,0-1,0 0,0 1,0-1,0 1,0-1,0 1,0-1,1 0,-1 1,0-1,0 1,0-1,1 0,-1 1,0-1,0 0,1 1,-1-1,0 0,1 1,-1-1,0 0,1 0,-1 1,0-1,1 0,-1 0,1 0,-1 0,0 0,1 1,-1-1,1 0,-1 0,1 0,-1 0,0 0,1 0,-1 0,1 0,-1 0,1-1,-1 1,0 0,1 0,-1 0,1 0,-1-1,0 1,1 0,-1 0,0-1,1 1,-1 0,0-1,1 1,-1 0,0-1,0 1,1-1,226-42,-205 39,-4 1,-1 1,0-2,0-1,0 0,0-1,-1 0,0-1,0-1,-1-1,12-9,-7 3,76-73,-92 85,-1-2,1 1,-1 0,0-1,-1 1,1-1,-1 0,0 0,0 0,0 0,-1 0,1 0,-1-1,-1 1,1 0,-1-1,0 1,0 0,-1-1,1 1,-2-4,1 5,-1 0,0 0,0 1,0-1,0 1,-1-1,0 1,1 0,-1 0,0 0,0 1,-1-1,1 1,0-1,-1 1,0 0,1 0,-1 1,0-1,0 1,0 0,0 0,0 0,0 1,0-1,0 1,0 0,0 0,-1 0,1 1,0-1,0 1,0 0,0 0,0 1,0-1,1 1,-1 0,0 0,1 0,-1 0,1 1,0-1,0 1,0 0,-1 1,-4 3,0 1,0 0,1 1,0 0,1 0,-1 0,2 1,0 0,0 0,0 0,1 1,1-1,0 1,0 0,0 9,2-15,0 0,1 1,0-1,0 1,0-1,0 0,1 1,0-1,0 0,1 0,-1 0,1 0,0 0,0 0,1 0,0 0,-1-1,1 1,1-1,-1 0,1 0,0 0,0-1,0 1,0-1,0 0,1 0,0 0,-1-1,1 0,0 0,0 0,3 1,13 1,-1-1,1-1,0-1,0 0,0-2,0 0,0-1,0-2,0 0,-1-1,0-1,3-2,15-7,-1-2,0-1,-1-3,-2 0,3-4,86-51,-34 29,-89 48,1-1,-1 1,0-1,1 1,-1-1,1 1,-1-1,0 1,0-1,1 1,-1-1,0 1,0-1,1 1,-1 0,0-1,0 1,0-1,0 1,0 0,0-1,0 1,0-1,0 1,0 0,-1-1,1 1,0-1,0 1,0-1,-1 1,1-1,0 1,-1-1,1 1,0-1,-1 1,1-1,-1 1,1-1,-1 1,1-1,-1 0,1 0,-1 1,1-1,-1 0,1 0,-1 1,0-1,1 0,-1 0,1 0,-1 0,0 0,1 0,-1 0,1 0,-1 0,0 0,-62 38,51-33,0 1,0 0,1 1,0 1,0 0,1 0,0 1,0 0,1 1,0 0,1 0,0 1,-6 11,13-19,0 0,0 0,0 1,0-1,0 0,0 1,1-1,0 0,0 1,0-1,0 1,0-1,1 0,-1 1,1-1,0 0,0 1,0-1,0 0,1 0,0 0,-1 0,1 0,0 0,0-1,0 1,1-1,-1 1,1-1,-1 0,1 0,0 0,0 0,2 1,2 1,1 0,-1-1,1 1,0-2,-1 1,1-1,1 0,-1-1,0 0,0 0,0 0,1-1,-1-1,2 0,8-2,0-1,-1 0,1-2,-1 0,0-1,0-1,-1 0,0-1,-1-1,0-1,0 0,-1 0,-1-2,0 0,0 0,-2-1,1-1,13-17,-2 0,-1-1,-2-2,-1 0,0-5,-14 29,-1 0,0 0,0-1,-1 0,-1 1,0-1,0 0,-2 0,1 0,-1 0,-1 0,0 0,-1 0,0 0,-1 0,0 1,-1-1,0 1,-1 0,3 5,-1 1,-1-1,1 1,-1 0,1 0,-2 0,1 1,0-1,-1 1,0 0,0 0,0 1,0 0,-1 0,1 0,-1 0,0 1,0 0,0 0,0 0,0 1,0 0,0 0,0 1,-1 0,1 0,0 0,0 1,0 0,-1 0,1 0,0 1,0 0,1 0,-1 0,0 1,-4 3,3-1,0 0,0 0,1 1,-1-1,2 1,-1 1,1-1,0 1,0 0,0 0,1 1,0-1,1 1,0 0,0 0,1 0,0 0,0 0,0 1,1-1,1 1,0-1,0 3,1 5,0 0,1 0,1 0,0 0,2-1,-1 1,2-1,0 0,1 0,0-1,9 12,7 6,2-1,1-2,1 0,1-2,1-1,2-1,0-2,2-1,0-1,18 6,-26-15,0-1,1-2,0 0,1-2,0-1,0-1,21 2,-23-6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0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86,'-2'1,"-1"0,1 1,-1-1,1 1,0-1,0 1,0 0,0 0,0 0,0 0,1 0,-1 1,1-1,-1 0,1 1,0-1,0 1,0 0,0-1,0 1,1 0,-1-1,1 1,0 2,-2 8,1 0,1 0,0-1,1 1,0 0,1 0,0 0,1-1,0 1,1-1,1 0,0 0,4 5,-7-13,0-1,1 0,0 0,0 0,0 0,0 0,0 0,1-1,-1 0,1 0,-1 0,1 0,0 0,0-1,0 1,0-1,0 0,0-1,0 1,0-1,1 1,-1-1,0 0,0-1,0 1,0-1,0 0,0 0,0 0,0 0,0-1,2 0,117-73,-121 73,102-100,-103 101,-1 0,0 0,1 1,-1-1,1 0,-1 1,1-1,-1 0,1 1,0-1,-1 0,1 1,0-1,-1 1,1-1,0 1,-1 0,1-1,0 1,0 0,0-1,-1 1,1 0,0 0,0 0,0 0,0 0,0 0,-1 0,1 0,0 0,0 0,0 0,0 1,-1-1,1 0,0 1,0-1,-1 0,1 1,0-1,0 1,-1-1,1 1,0-1,-1 1,1 0,-1-1,1 1,-1 0,1-1,-1 1,1 0,14 50,-12-33,-2-15,-1 0,1 0,0 0,-1 0,2 0,-1 0,0-1,0 1,1 0,-1-1,1 1,0-1,0 1,0-1,0 0,0 0,1 0,-1 0,1 0,-1-1,1 1,-1-1,1 1,0-1,0 0,0 0,0 0,0-1,0 1,0-1,0 1,0-1,0 0,0 0,0-1,0 1,0 0,0-1,0 0,1 0,11-6,-1-1,1 0,-1-1,-1-1,0 0,0-1,-1 0,0 0,-1-2,-1 1,0-2,0 1,-1-1,-1-1,-1 1,0-1,0-1,1-8,-4 12</inkml:trace>
  <inkml:trace contextRef="#ctx0" brushRef="#br0" timeOffset="379.39">972 171,'14'-1,"0"0,-1-1,1 0,-1-1,0-1,1 0,-2-1,1 0,0-1,-1 0,0-1,-1-1,0 1,0-2,2-2,-11 10,-1 0,1-1,-1 1,0-1,0 1,1-1,-1 1,0-1,0 0,-1 0,1 1,0-1,-1 0,1 0,-1 0,1 0,-1 0,0 0,0 0,0 0,0 1,0-1,0 0,0 0,-1 0,1 0,-1 0,0 0,1 0,-1 1,0-1,0 0,0 1,0-1,0 0,-1 1,1-1,0 1,-1 0,0-1,-2-1,1 1,-1 0,0 0,0 0,0 0,-1 1,1 0,0-1,-1 2,1-1,0 0,-1 1,1 0,-1 0,1 0,0 1,-3 0,-3 2,-1 1,1 0,0 1,0 0,1 0,-1 1,1 0,0 1,1 0,0 1,0 0,0 0,1 0,0 1,1 0,0 0,1 1,-1 0,2 0,-1 0,2 0,-1 1,1 0,1 1,1-6,0-1,1 1,0-1,0 1,0 0,1-1,0 1,0-1,0 1,1-1,0 0,0 1,0-1,1 0,0 0,0-1,0 1,0 0,1-1,-1 0,1 0,0 0,1 0,-1-1,0 0,1 0,0 0,0 0,0-1,1 1,10 3,1 0,1-1,-1 0,1-2,0 0,0-1,0-1,15 0,-5-2,-4 1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1 255,'127'-23,"0"5,109 0,-154 36,-265-102,178 81,-1-1,1 0,0 0,1 0,-1-1,1 1,-1-1,2 0,-1 0,0-1,1 1,0-1,0 0,1 0,0 0,0 0,-1-3,21-20,-1 21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380 112,'-19'-5,"0"0,0 2,-1 0,1 1,-1 1,1 0,-1 2,1 0,-1 2,1 0,0 1,0 0,0 2,-17 7,29-7,0 0,1 1,0-1,1 1,0 0,0 0,0 1,1 0,0 0,0 0,1 0,0 0,1 1,-1-1,2 1,-1 0,1-1,1 1,-1 0,1 0,1 0,0-1,0 1,1 0,1 3,-1-5,0 0,0 0,1 0,0 0,1 0,-1-1,1 1,1-1,-1 0,1-1,0 1,0-1,0 1,1-2,0 1,0-1,0 0,1 0,-1 0,1-1,0 0,0 0,0-1,0 0,1 0,-1-1,1 0,-1 0,1-1,-1 0,0 0,1-1,-1 1,1-2,-1 1,0-1,1 0,-1-1,0 0,-1 0,1 0,6-4,11-7,0 0,-1-1,0-2,-1 0,-1-1,-1-1,-1-1,0-1,-2-1,0 0,-1-1,2-7,-18 28,0 1,1 0,-1-1,0 1,1 0,-1 0,1-1,-1 1,1 0,0 0,-1 0,1 0,0 0,0 0,0 0,0 0,0 0,0 0,0 1,0-1,0 0,0 0,0 1,1-1,-1 1,0 0,0-1,1 1,-1 0,0-1,1 1,-1 0,0 0,1 0,-1 0,0 0,1 1,-1-1,0 0,0 1,1-1,-1 1,0-1,0 1,0-1,1 1,-1 0,0 0,0-1,0 1,0 0,0 0,61 132,19-46,-78-84,1-1,-1 1,1-1,0 0,0 0,0 0,0-1,0 1,0-1,0 0,1 0,-1 0,0-1,1 0,-1 0,0 0,1 0,-1 0,0-1,1 0,-1 0,0 0,0-1,0 1,4-3,9-6,-3-1</inkml:trace>
  <inkml:trace contextRef="#ctx0" brushRef="#br0" timeOffset="968.374">1339 0,'1'2,"1"0,-1 0,1 0,-1-1,1 1,0 0,0-1,0 1,0-1,0 0,0 0,0 0,0 0,0 0,1 0,-1-1,0 1,1 0,-1-1,0 0,1 0,-1 0,0 0,3 0,-2 0,281 4,-193 16,-71-16</inkml:trace>
  <inkml:trace contextRef="#ctx0" brushRef="#br0" timeOffset="1214.772">1452 338,'29'5,"23"2,9-1,-2-1,-6-2,-8 0,-5-2,-6-1,-4 0,-7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0 326,'218'-223,"-130"126,-87 96,0 1,1-1,-1 0,0 1,0-1,0 1,1-1,-1 1,0 0,1 0,-1-1,0 1,1 0,-1 0,1 0,-1 0,0 1,1-1,-1 0,0 0,0 1,1-1,-1 1,0-1,0 1,1 0,-1-1,0 1,0 0,0 0,0 0,0 0,0 0,0 0,0 0,-1 0,1 0,0 0,0 2,23 53,-21-47,1 4,0 1,0-1,1 0,1 0,1-1,-1 0,2 0,0 0,0-1,1-1,0 1,1-1,0-1,3 2,85 32,-82-35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15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59,'-51'7,"-1"2,1 2,1 2,1 2,0 3,-24 13,63-27,-1 2,1-1,0 1,1 1,-1 0,1 0,1 1,-1 0,1 0,1 1,-1 0,2 0,-1 1,1 0,1 0,0 1,0-1,1 1,0 0,1 0,0 1,0 6,3-14,-1 0,1 0,1 1,-1-1,1 0,-1 0,1 0,1 0,-1 0,0 0,1 0,0-1,0 1,0 0,0-1,1 0,-1 1,1-1,0 0,0 0,0-1,0 1,0 0,1-1,-1 0,1 0,0 0,-1 0,1-1,0 1,0-1,0 0,0 0,0-1,0 1,0-1,1 0,-1 0,0 0,0 0,0-1,0 0,0 0,0 0,0 0,0-1,0 1,1-2,29-16,-1-1,-1-2,0-1,-2-2,-1 0,-1-3,-1 0,-1-1,14-24,95-111,-135 164,0-1,1 0,-1 1,1-1,-1 1,1-1,-1 1,1-1,-1 1,1-1,0 1,-1 0,1-1,0 1,-1 0,1-1,0 1,-1 0,1 0,0 0,0-1,-1 1,1 0,0 0,-1 0,1 0,0 1,0-1,-1 0,1 0,0 0,0 0,-1 1,1-1,0 0,-1 1,1-1,-1 0,1 1,0-1,-1 1,1-1,-1 1,1-1,-1 1,1 0,-1-1,0 1,1 0,-1-1,0 1,1 0,-1-1,0 1,0 0,0-1,0 1,0 0,0 0,1-1,-2 1,1 0,0 0,0-1,0 1,0 0,0 0,-4 56,4-54,-4 21,-13 220,18-235,1-1,-1 1,1-1,1 0,0 0,0 0,0-1,1 1,0-1,0 1,1-1,0-1,0 1,1-1,0 0,0 0,0 0,1-1,0 0,0 0,5 1,4 3</inkml:trace>
  <inkml:trace contextRef="#ctx0" brushRef="#br0" timeOffset="603.54">931 426,'-102'208,"119"-223,114-158,-116 158,45-31,-58 47,-1 1,1-1,0 0,-1 0,1 1,0-1,-1 1,0 0,1-1,-1 1,0 0,0 0,0 0,0-1,0 1,-1 0,1 0,0 0,-1 1,0-1,1 0,-1 0,0 0,0 1,3 10,41 68,-42-78,0-1,0 1,0-1,0 0,0 0,1 1,-1-1,1-1,-1 1,1 0,0-1,-1 1,1-1,0 0,0 0,0 0,0 0,0-1,0 1,0-1,1 1,-1-1,0 0,0-1,0 1,0 0,2-1,1-3,-1-1,0 1,-1-1,1 0,-1 0,0 0,0 0,0-1,-1 0,0 0,0 0,0 0,-1 0,0 0,0-1,-1 1,1-1,-1 1,-1-5,3 1,4-18,1 2</inkml:trace>
  <inkml:trace contextRef="#ctx0" brushRef="#br0" timeOffset="1151.296">1665 341,'48'-7,"1"-1,-1-2,-1-3,0-2,0-1,21-13,31-43,-96 69,0 1,-1-1,0 0,1 0,-1-1,0 1,0 0,-1-1,1 1,-1-1,0 0,0 1,0-1,0 0,0 0,-1 0,0 0,0 1,0-1,0 0,-1 0,1 0,-1 0,0 1,0-1,0 0,-1 1,1-1,-3-2,1 2,0-1,-1 0,1 1,-1 0,0 0,-1 0,1 0,-1 1,0 0,1 0,-1 0,-1 0,1 1,0 0,-1 0,1 0,-1 1,1-1,-1 1,0 1,0-1,1 1,-1 0,0 1,0-1,1 1,-5 1,-7 1,0 1,0 1,1 1,0 0,0 1,1 0,-1 1,-12 10,12-7,0 1,1 0,0 1,1 1,1 0,0 1,0 0,2 1,0 1,1-1,1 2,0-1,1 1,1 1,1-1,-2 12,9-19,0-1,0 1,1 0,1 0,0-1,0 1,1-1,1 0,0 0,0-1,0 1,2-1,-1 0,1-1,0 1,1-1,-1-1,2 0,-1 0,1 0,0-1,0 0,1-1,0 0,0-1,1 1,13 5,0-1,1 0,0-2,1-1,-1-1,1-1,0-1,13-1,-38-2,13 1,0 1,0-2,0 0,0 0,0-1,-1-1,1 0,0-1,-1-1,1 0,-1-1,10-5,-9 0</inkml:trace>
  <inkml:trace contextRef="#ctx0" brushRef="#br0" timeOffset="3403.095">2568 510,'-22'25,"0"1,2 0,0 1,3 1,0 1,1 1,-7 23,23-53,0 0,0 0,0-1,1 1,-1 0,0 0,0 0,1 0,-1 0,0 0,0-1,1 1,-1 0,0 0,1 0,-1 0,0 0,0 0,1 0,-1 0,0 0,1 0,-1 0,0 1,0-1,1 0,-1 0,0 0,0 0,1 0,-1 0,0 1,0-1,1 0,-1 0,0 0,0 1,0-1,1 0,-1 0,0 1,23-26,159-179,-182 203,0-1,1 1,-1 0,1 0,-1 0,1-1,0 1,-1 0,1 0,0 0,0 0,0 0,0 0,0 0,0 0,0 1,0-1,0 0,0 1,0-1,1 1,-1-1,0 1,0-1,1 1,-1 0,0-1,0 1,1 0,-1 0,0 0,1 0,-1 0,0 1,1-1,-1 0,0 0,0 1,1-1,-1 1,0-1,0 1,0 0,0-1,0 1,0 0,0 0,0 0,0 0,1 0,6 44,-8-42,0 1,0 0,0 0,1 0,-1-1,1 1,0 0,0 0,0-1,1 1,-1-1,1 1,0-1,0 1,0-1,0 0,0 0,1 0,0 0,-1-1,1 1,0-1,0 0,0 1,1-1,-1-1,1 1,-1 0,3-2,-1 0,0 0,0 0,0-1,0 1,0-1,0-1,0 1,0-1,0 1,-1-2,1 1,-1 0,1-1,-1 0,0 0,0 0,0 0,0-1,-1 0,1 1,-1-1,0-1,0 1,0 0,-1-1,0 1,0-1,0 0,0 0,-1 1,1-1,-1 0,0-3,6-17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0 308,'20'0,"10"0,5 0,2-5,-1-1,-1 0,-3 1,-1 2,-2 0,0-3,-1-1,0 1,0 1,-5-3,-11 0,-8 1</inkml:trace>
  <inkml:trace contextRef="#ctx0" brushRef="#br0" timeOffset="237.042">227 26,'-15'38,"-4"28,0 6,0-3,2-9,4-10,5-9,3-6,8-9,8-9,1-8</inkml:trace>
  <inkml:trace contextRef="#ctx0" brushRef="#br0" timeOffset="1185.011">1101 26,'-9'-4,"-1"-1,0 2,0-1,-1 2,1-1,-1 1,1 1,-1 0,1 0,-1 1,0 0,1 1,-1 1,1-1,-1 2,1-1,0 1,0 1,0 0,-7 4,-1 2,1 1,1 0,0 1,1 1,0 0,1 1,1 1,0 0,1 1,0 0,1 1,1 0,1 1,1 0,0 0,1 1,-1 7,6-22,0 0,0 0,1 0,-1 0,1 0,0 0,0 0,1 0,-1 0,1 1,0-1,0 0,1 0,-1 1,1-1,0 0,0 0,0 0,0 0,1 0,-1 0,1 0,0-1,1 1,-1-1,0 1,1-1,0 0,0 0,0 0,0 0,0-1,1 1,-1-1,1 0,0 0,0 0,-1 0,1-1,0 1,0-1,1 0,-1 0,1-1,7-1,0-2,0 1,0-2,-1 0,1 0,-1-1,0 0,-1-1,1 0,-1-1,0 0,-1-1,0 0,3-3,25-19,0-2,-2-1,-2-2,-1-1,-1-1,-3-2,11-19,-17-8,-42 85,14-6,0 0,0 0,2 0,0 0,0 1,1 0,1 0,0 0,1 0,0 0,1 0,1 0,0 0,1 0,1 0,3 13,9 21,1 1,3-2,1-1,4 2,-6 3,-16-33</inkml:trace>
  <inkml:trace contextRef="#ctx0" brushRef="#br0" timeOffset="1556.024">1581 280,'-9'38,"-9"23,-1 5,3-3,9-13,6-10,7-12,8-10,6-9,5-5,-2-9,-1-3,-3-5,-5-1</inkml:trace>
  <inkml:trace contextRef="#ctx0" brushRef="#br0" timeOffset="1771.057">1412 450,'38'0,"27"0,8 0,-9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7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1 234,'251'-207,"-250"205,-1 1,1-1,0 1,-1-1,1 1,0 0,0-1,0 1,0 0,0-1,0 1,1 0,-1 0,0 0,0 0,1 0,-1 1,1-1,-1 0,0 1,1-1,0 0,-1 1,1 0,-1-1,1 1,-1 0,1 0,0 0,-1 0,1 0,0 0,-1 1,1-1,-1 0,1 1,-1 0,1-1,-1 1,1 0,-1-1,1 1,-1 0,0 0,0 0,1 0,-1 0,0 1,0-1,0 0,0 0,0 1,-1-1,1 1,0 0,29 140,-27-130,-1 0,2-1,-1 1,2-1,-1 0,2 0,-1 0,1-1,1 1,0-1,1-1,-1 0,9 8,5-1,-1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2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117 368,'28'3,"-1"-1,1 0,-1-3,1 0,-1-1,0-2,0-1,0-1,0-1,-17 3,0-1,0 1,0-1,-1-1,0 0,0 0,0-1,-1 0,0 0,-1-1,1 0,-1-1,-1 1,0-1,0-1,-1 1,0-1,0 0,-1 0,0 0,-1-1,-1 1,1-1,-1-6,0 12,-1 0,-1 0,1 0,-1 0,0 0,0 0,0 0,0 0,-1 0,0 0,0 0,-1 0,1 1,-1-1,0 0,0 1,-1-1,1 1,-1 0,0 0,0 0,0 0,-1 0,0 1,1-1,-1 1,0 0,0 0,-1 1,1-1,-1 1,1 0,-3-1,-9 2,-1 0,1 1,0 1,-1 1,1 0,0 1,0 1,1 0,-1 1,1 1,0 0,0 1,1 1,0 0,0 1,1 1,0 0,0 0,-4 7,1-3,1 0,0 0,1 2,1-1,0 2,1 0,1 0,1 1,0 1,2-1,0 2,1-1,1 1,0 0,2 0,0 0,2 1,0-1,1 13,2-28,0-1,0 1,1 0,0-1,0 0,0 1,0-1,1 0,0 0,-1 0,2 0,-1-1,0 1,1-1,-1 0,1 0,0 0,0 0,0-1,0 0,1 1,-1-2,1 1,3 1,117 21,-96-25,-1-1,0-1,0-2,-1 0,1-2,8-4,12-2,-24 7</inkml:trace>
  <inkml:trace contextRef="#ctx0" brushRef="#br0" timeOffset="475.905">795 453,'-15'44,"-1"0,-2-1,-2-1,-2-1,-18 25,8-7,31-58,0 1,1-1,-1 1,1 0,0-1,0 1,-1 0,1-1,0 1,0 0,1-1,-1 1,0-1,0 1,1 0,-1-1,1 1,-1-1,1 1,0-1,0 1,0-1,0 0,0 1,0-1,0 0,0 0,0 0,0 0,1 0,-1 0,0 0,1 0,-1 0,1 0,-1-1,1 1,0-1,12 4,1-1,-1-1,1 0,0-1,0-1,-1 0,1-1,0 0,8-3,-11-1,-5-2</inkml:trace>
  <inkml:trace contextRef="#ctx0" brushRef="#br0" timeOffset="741.853">569 622,'38'0,"23"-5,5-1,-3 0,-8 1,-14 1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39,'-5'-5,"0"1,0 1,-1-1,0 1,1-1,-1 2,0-1,0 1,-1 0,1 0,0 0,-1 1,1 0,-1 0,1 1,-1 0,0 0,1 1,-1-1,1 2,-1-1,1 0,0 1,0 1,-1-1,1 1,1 0,-1 0,0 0,1 1,-2 1,2-2,1 0,-1 0,1 1,0-1,0 1,0 0,1 0,-1 0,1 1,0-1,0 1,0 0,1 0,0 0,0 0,0 0,0 0,1 1,0-1,0 0,1 1,-1-1,1 1,0-1,1 1,-1-1,1 1,0-1,0 0,1 1,0-1,0 0,0 0,0 0,1 0,3 4,2-2,1 1,0-1,1-1,-1 0,1 0,1-1,-1 0,1-1,0 0,0 0,0-2,0 1,1-1,-1-1,0 0,1-1,-1 0,1 0,-1-1,1-1,-1 0,0-1,8-2,38-6,-33 3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35 520,'-10'33,"-3"17,6-6,3-15,3-12</inkml:trace>
  <inkml:trace contextRef="#ctx0" brushRef="#br0" timeOffset="247.553">62 180,'-4'5,"-3"2</inkml:trace>
  <inkml:trace contextRef="#ctx0" brushRef="#br0" timeOffset="448.424">288 746,'0'12,"0"-36,0 9,2-5,0-1,1 0,0 1,2 0,1 0,0 0,1 1,1 0,1 0,1 1,1 0,0 0,9-9,-18 23,1 1,-1 0,0 0,1 0,0 1,-1-1,1 1,0-1,0 1,1 0,-1 0,0 0,1 1,-1-1,1 1,0 0,-1 0,1 0,0 0,0 0,-1 1,1 0,0 0,0 0,0 0,0 1,13 6</inkml:trace>
  <inkml:trace contextRef="#ctx0" brushRef="#br0" timeOffset="843.594">796 463,'-7'1,"0"1,-1-1,1 1,0 1,0-1,0 1,1 1,-1-1,1 1,0 0,-1 1,2-1,-1 1,1 0,-1 1,2-1,-1 1,0 0,1 0,0 1,1-1,0 1,0 0,0 0,0 0,1 0,1 0,-1 0,1 1,0-1,1 1,-1-1,2 0,-1 1,1-1,0 1,0-1,1 0,2 5,-2-8,0 1,0-1,0-1,1 1,-1 0,1-1,0 1,0-1,0 0,1 0,-1 0,1 0,0 0,0-1,0 0,0 0,0 0,0 0,0-1,1 0,-1 1,1-2,-1 1,1 0,-1-1,1 0,3 0,6 0,0 0,0-2,0 1,-1-2,1 1,0-2,-1 0,9-4,-4-2,-3 0</inkml:trace>
  <inkml:trace contextRef="#ctx0" brushRef="#br0" timeOffset="1643.665">1135 576,'-3'8,"-1"1,1 0,1 0,-1 0,2 0,-1 0,1 0,1 0,-1 0,1 1,2 4,-2-11,0 0,0 0,1 0,-1 0,1 0,0 0,0 0,0-1,0 1,0 0,0-1,1 1,0-1,-1 1,1-1,0 0,0 1,0-1,0 0,1-1,-1 1,1 0,-1-1,1 1,-1-1,1 0,0 1,0-2,-1 1,1 0,0 0,0-1,0 0,0 1,0-1,3 0,4-3,0-1,0 1,0-2,0 1,-1-1,1-1,-1 0,-1 0,1-1,-1 0,0 0,-1-1,0 0,0 0,0-1,2-4,9-9,-12 15,-6 6,0 0,1 0,-1 0,0-1,1 1,-1 0,1 0,-1 0,1 0,0 0,0 0,-1 0,1 0,0 0,0 0,0 0,0 0,0 1,0-1,0 0,0 1,0-1,0 1,1-1,-1 1,0-1,0 1,0 0,1 0,-1-1,0 1,0 0,1 0,-1 0,0 1,0-1,1 0,-1 0,0 1,0-1,0 1,1-1,-1 1,0-1,0 1,0 0,0-1,0 1,0 0,0 0,0 0,0 0,-1 0,1 0,2 4,-1 2,1-1,-1 0,1 0,0 0,0-1,1 1,0-1,0 0,0 0,1 0,-1 0,1-1,0 0,1 0,-1 0,1-1,-1 0,1 0,0 0,0-1,0 1,1-2,1 1,-1-1,1-1,-1 1,1-2,-1 1,0-1,1-1,-1 1,0-1,1 0,-1-1,0 0,-1 0,1 0,0-1,-1 0,0 0,0-1,0 1,2-4,96-110,-103 118,1-3,17-21,-1 0,0-2,-2 0,-1 0,-1-2,10-28,-19 41,0-1,-1 0,0-1,-2 1,0 0,0-1,-2 1,0-1,-1 0,0 1,-1 0,-1-1,-1 1,-1 0,-4-11,8 23,-1 0,1 0,-1 1,0-1,0 1,0-1,0 1,-1 0,1 0,-1 0,0 0,0 1,0-1,0 1,0-1,-1 1,1 0,-1 1,1-1,-1 0,0 1,0 0,0 0,1 0,-1 0,0 1,0 0,0 0,0 0,0 0,0 0,0 1,0-1,0 1,0 0,0 1,1-1,-1 1,0-1,1 1,-1 0,-4 8,0-1,1 1,0 1,1-1,0 1,1 0,0 1,1-1,0 1,0 0,1 0,1 0,0 0,1 0,0 1,1-1,0 0,1 1,1-1,1 5,-3-11,4 25,1 1,1-1,2-1,1 1,2-1,0-1,15 25,-11-20,74 120,-49-96,-27-45</inkml:trace>
  <inkml:trace contextRef="#ctx0" brushRef="#br0" timeOffset="2808.441">2292 406,'-17'8,"1"0,0 1,0 1,1 1,0 0,1 0,0 2,1 0,1 0,0 1,0 1,2 0,0 0,0 1,2 0,-1 2,7-15,1-1,-1 1,1 0,-1 0,1 0,0 1,0-1,0 0,0 0,1 1,-1-1,1 0,0 0,0 1,0-1,1 0,-1 1,1-1,-1 0,1 0,0 1,0-1,1 0,-1 0,1 0,-1 0,1-1,0 1,0 0,0-1,1 1,-1-1,1 0,-1 0,1 0,0 0,-1 0,1-1,0 1,0-1,0 1,0-1,1 0,-1-1,1 1,6-3,0-1,0-1,0 1,0-2,0 1,-1-1,0-1,0 0,0 0,-1-1,0 0,0 0,-1-1,1 0,-2 0,1 0,-1-1,-1 0,0-1,0 1,3-9,-1 6,60-113,-67 124,1 1,-1-1,0 0,1 0,-1 1,0-1,1 0,-1 0,1 1,-1-1,1 1,-1-1,1 0,0 1,-1-1,1 1,0-1,-1 1,1 0,0-1,0 1,-1 0,1-1,0 1,0 0,0 0,-1 0,1 0,0 0,0 0,0 0,-1 0,1 0,0 0,0 0,0 0,-1 1,1-1,0 0,0 0,-1 1,1-1,0 1,0-1,-1 1,1-1,-1 1,1-1,0 1,-1 0,1-1,-1 1,22 45,-16-32,-5-8,1 0,0-1,1 1,-1-1,1 0,0 0,1 0,-1 0,1 0,0-1,0 0,0 0,1 0,0 0,-1-1,1 1,1-1,-1 0,0-1,1 1,-1-1,1 0,0-1,-1 1,5-1,4-1,0-1,0-1,-1 0,1-1,-1-1,1 0,-1-1,-1 0,1-1,-1 0,0-1,0-1,0 1,-1-2,-1 0,1 0,-2-1,1 0,-1-1,-1 0,0 0,0-1,-1 0,-1 0,0-1,-1 1,0-1,-1-1,0 1,-1-1,0 1,-2-1,1 0,-2-2,1 15,-1 0,0-1,0 1,0 0,0-1,0 1,0 0,0-1,0 1,-1 0,1-1,0 1,-1 0,1-1,-1 1,1 0,-1 0,0 0,0 0,1 0,-1-1,0 1,0 1,0-1,0 0,0 0,0 0,-1 0,1 1,0-1,0 1,0-1,-1 1,1-1,0 1,-1 0,1-1,0 1,-1 0,1 0,0 0,-1 0,1 0,0 0,-1 0,0 1,-53 34,50-31,1 1,0-1,1 1,-1 0,1 0,0 0,0 0,0 0,1 1,-1-1,1 1,1 0,-1-1,1 1,0 0,1 0,-1 0,1 0,0 0,0 0,1 0,0 0,0 0,1 0,-1-1,1 1,0 0,1-1,-1 0,1 1,0-1,1 0,-1 0,1-1,0 1,0-1,0 0,3 2,87 47,-84-51,-1 1,0 1,0 0,0 0,0 1,-1 0,1 1,-1 0,-1 0,1 0,-1 1,0 0,-1 1,1-1,-2 1,1 1,-1-1,0 1,-1 0,0 0,0 0,-1 0,1 5,-1 23,16 47,-8-71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3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281 267,'52'-9,"0"-3,-1-1,-1-3,23-12,-44 18,-1-1,-1-2,0 0,-1-2,0-1,16-13,-40 27,0 1,0 0,0-1,0 1,0-1,0 1,-1-1,1 0,-1 0,1 0,-1 0,0 0,1 0,-1 0,0 0,-1 0,1-1,0 1,0 0,-1-1,0 1,1 0,-1-1,0 1,0 0,0-1,-1 1,1-1,0 1,-1 0,0-1,1 1,-1 0,0 0,0 0,0-1,-1 1,1 0,-3 2,0-1,0 1,0 0,0 1,0-1,0 1,1 0,-1 0,0 0,0 0,1 1,-1-1,1 1,-1 0,1 0,0 0,0 1,0-1,0 1,0 0,0 0,1 0,-1 0,1 0,0 0,0 1,0-1,1 1,-1-1,1 1,0 0,-1 0,-17 44,2 2,2 0,2 1,3 0,2 1,0 13,2-19,-44 498,48-533,0 0,0 1,-2-1,1 0,-1-1,-1 1,0-1,0 0,-1 0,0 0,-1-1,0 0,-1 0,0-1,0 0,-1 0,1-1,-9 5,-2 1,0 0,-2-2,0 0,0-1,0-2,-1 0,-1-1,1-1,-1-1,0-1,0-1,0-2,-1 0,-11-1,32 0,0 0,0 0,0 0,-1 0,1 0,0-1,0 1,0-1,0 0,0 0,0 0,0 0,0-1,0 1,0-1,1 0,-1 0,0 0,1 0,0 0,-1 0,1-1,0 1,0-1,1 0,-1 1,0-1,1 0,0 0,-1 0,1 0,1 0,-1 0,0 0,1 0,-1-1,1 1,0 0,0 0,0-1,1 1,-1 0,1 0,-1 0,1 0,1-3,6-9,1 0,0 1,1 0,1 0,0 1,0 1,2-1,10-7,3-5,255-230,-272 248,0 0,1 1,-1 0,1 0,1 1,-1 0,1 1,-1 0,1 1,8-2,6 2</inkml:trace>
  <inkml:trace contextRef="#ctx0" brushRef="#br0" timeOffset="316.657">1015 634,'-15'14,"1"1,1 0,0 1,1 0,1 1,1 0,0 1,1 0,1 1,0 0,2 0,0 0,1 1,1 2,4-19,0 1,0-1,0 0,0 0,1 0,-1 0,1 1,0-1,0 0,0 0,0 0,0 0,1-1,-1 1,1 0,0 0,0-1,0 1,0-1,0 0,1 0,-1 0,1 0,-1 0,1 0,0-1,0 1,0-1,0 1,0-1,0 0,0-1,0 1,0 0,0-1,0 0,1 0,-1 0,5 1,0-2,0 1,0-1,0-1,0 0,0 0,0 0,-1-1,1 0,-1 0,0-1,0 0,0 0,6-5,-5 2,0 0,0 0,-1-1,0 0,0-1,-1 1,0-1,0-1,-1 1,-1-1,1 1,-2-1,1-1,-1 1,-1 0,0-1,0 1,-1-1,0 0,-1 0,0 1,-1-1,0 0,-1 1,0-2,0 9,0-1,1 1,-1-1,-1 1,1 0,0-1,-1 1,0 0,0 1,1-1,-2 0,1 1,0 0,0 0,-1 0,1 0,-1 0,0 1,1-1,-1 1,0 0,0 0,0 1,0-1,0 1,0 0,0 0,0 0,0 0,0 1,0 0,0 0,1 0,-1 0,0 0,0 1,1-1,-2 2,-14 10</inkml:trace>
  <inkml:trace contextRef="#ctx0" brushRef="#br0" timeOffset="569.257">1354 945,'-4'-4,"1"1,-1-1,1 0,0 0,0 0,1 0,-1 0,1-1,0 1,0-1,0 0,1 1,-1-1,1 0,0 0,1 0,-1 0,1 0,0-1,1-10,0 1,1 0,0-1,1 1,1 0,1 0,0 1,1-1,0 1,1 0,1 1,0-1,1 2,0-1,1 1,0 1,1 0,11-9,-18 16,0 0,1 1,0 0,0 0,-1 0,2 0,-1 0,0 1,1 0,-1 1,1-1,-1 1,1 0,4 0,12-1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11 137,'-2'-3,"0"-1,1 0,0 0,0 0,0 0,0 0,0 0,1 0,0 0,0-1,0 1,0 0,1 0,0 0,-1 0,2 0,-1 0,0 0,1 0,-1 1,1-1,0 0,1 1,-1-1,0 1,1 0,0 0,0 0,0 0,0 1,0-1,1 1,-1-1,1 1,-1 0,1 1,0-1,0 1,0-1,0 1,0 0,0 1,0-1,2 1,-3 0,0 0,0 0,0 0,0 0,0 1,0 0,0 0,0 0,0 0,0 0,0 0,-1 1,1-1,0 1,-1 0,0-1,1 1,-1 1,0-1,0 0,0 0,0 1,0-1,-1 1,1 0,-1-1,0 1,1 0,-1 0,-1 0,1 0,0 3,16 101,-18-66,-1-1,-3 1,-1-1,-3 0,-1 1,4-15,-45 135,92-246,149-159,-182 234,4-9,1 2,2-1,-1 2,2 0,0 0,1 2,1 0,0 1,5-2,-22 14,0 0,0 1,0-1,1 0,-1 1,0-1,0 0,1 1,-1-1,0 1,1 0,-1-1,0 1,1 0,-1 0,0 0,1 0,-1 0,0 0,1 0,-1 1,0-1,1 0,-1 1,0-1,1 1,-1 0,0-1,0 1,0 0,1 0,-1-1,0 1,0 0,0 0,-1 0,1 0,0 0,0 1,0-1,-1 0,1 0,-1 0,1 1,-1-1,1 0,-1 1,-3 67,-14-12,9-36,2-1,0 1,1 0,2 0,0 1,1-1,1 10,1-29,0 0,0 0,0 0,0 1,1-1,-1 0,1 0,0 0,0 0,0 0,0 0,0 0,0 0,0-1,0 1,1 0,-1-1,1 1,-1-1,1 1,0-1,-1 0,1 1,0-1,0 0,0 0,0 0,0-1,0 1,0 0,0-1,0 1,1-1,-1 0,0 0,0 0,0 0,1 0,-1 0,0-1,0 1,0-1,0 1,0-1,0 0,0 0,0 0,0 0,0 0,0 0,-1-1,1 1,0 0,-1-1,1 1,-1-1,1 0,-1 0,1-1,117-146,-47 49,29-2,-100 101,-1 0,0 0,1 0,-1 0,1 1,-1-1,1 0,-1 0,1 1,0-1,-1 0,1 1,0-1,0 1,-1-1,1 1,0-1,0 1,0-1,0 1,-1 0,1 0,0-1,0 1,0 0,0 0,0 0,0 0,0 0,0 0,0 0,0 0,0 0,-1 1,1-1,0 0,0 1,0-1,0 0,0 1,-1-1,1 1,0-1,0 1,-1 0,1-1,0 1,-1 0,1-1,-1 1,1 0,-1 0,1 0,-1-1,1 1,-1 0,0 0,1 0,-1 0,0 0,0 0,0 0,0 0,0-1,0 1,0 0,0 1,-23 155,7-106,12-43,1 0,0 0,1 0,-1 1,1-1,1 1,0-1,0 1,1 0,0-1,0 1,1-1,0 1,1 3,8 4,3-4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4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36 556,'-7'15,"1"1,1 0,0 0,2 0,-1 0,2 1,0 0,1-1,1 1,0 0,2-1,-1 1,2 0,0-1,2 3,-4-16,1 0,-1 0,1-1,-1 1,1 0,0-1,0 1,0-1,0 0,0 1,1-1,-1 0,1 0,-1-1,1 1,0-1,0 1,0-1,-1 0,1 0,0 0,1 0,-1 0,0-1,0 0,0 1,0-1,0 0,0-1,1 1,-1 0,0-1,0 0,0 0,0 0,0 0,0 0,0 0,-1-1,1 0,0 1,-1-1,1 0,-1 0,0 0,0-1,1 1,-1-1,-1 1,1-1,0 1,-1-1,1 0,-1 0,0-1,5-5,-2-1,1 0,-1 0,-1 0,0 0,0-1,-1 1,-1-1,1 0,-2 0,1 1,-2-1,1 0,-2 0,1 1,-1-1,-1 1,0-1,0 1,-1 0,-1 0,1 1,-2-1,-2-3,6 11,1-1,-1 1,0 0,0 0,-1 0,1 0,0 1,-1-1,1 0,-1 1,1 0,-1 0,0 0,1 0,-1 0,0 0,0 1,0-1,1 1,-1 0,0 0,0 0,0 0,0 0,0 1,0-1,1 1,-1 0,0 0,0 0,1 0,-1 0,0 1,2-1,0 0,1 0,-1 0,0 0,1 0,-1 0,1 0,0 0,-1 0,1 0,0 0,-1 0,1 0,0 1,0-1,0 0,0 0,0 0,0 0,1 0,-1 1,0-1,1 0,-1 0,0 0,1 0,-1 0,1 0,0 0,-1 0,1 0,0 0,-1-1,1 1,0 0,0 0,0-1,0 1,0 0,0-1,0 1,0-1,0 1,47 22,-29-19,1 0,-1-1,1-2,0 0,0-1,-1 0,1-2,0-1,-1 0,1-1,-1-1,-1-3,0 0,-1-1,1-1,-2-1,0 0,0-1,-1-1,-1 0,2-3,-1 0,0-1,-1 0,-1-1,-1-1,-1 0,0-1,-1 0,-1 0,-2-1,0-1,0 1,-2-1,-1 0,-1 0,-1 0,0-20,-1 19,0 15,-1 0,1-1,-1 1,-1 0,1 0,-2 0,1 0,-1 0,0 0,0 0,-1 0,-1-1,3 9,-1 0,1 0,-1 0,1 0,0 0,-1 0,1 0,-1 0,1 0,0 1,-1-1,1 1,0-1,-1 1,1-1,0 1,0 0,0 0,-1-1,1 1,0 0,0 0,0 0,0 0,1 0,-1 1,0-1,0 0,1 0,-1 0,0 1,1-1,0 0,-1 1,1-1,0 1,-1-1,1 0,0 1,0-1,0 1,0-1,0 0,1 2,-7 31,3 2,0-1,3 0,0 1,3 0,-1 45,-2-6,11 171,-2-174,-3 1,-3 1,-4 6,12-19,-14-91,-2-22,4 26</inkml:trace>
  <inkml:trace contextRef="#ctx0" brushRef="#br0" timeOffset="255.542">290 302,'38'9,"32"4,9-1,1-7,-9-4,-12-3,-5-1,-8 1,-12-5,-6-1,-4 1,-1 1,-4 8,-1 2,-3 1</inkml:trace>
  <inkml:trace contextRef="#ctx0" brushRef="#br0" timeOffset="455.58">1024 527,'0'38,"0"23,0 5,0-3,0-8,4-13,3-14</inkml:trace>
  <inkml:trace contextRef="#ctx0" brushRef="#br0" timeOffset="622.536">1051 245,'0'0</inkml:trace>
  <inkml:trace contextRef="#ctx0" brushRef="#br0" timeOffset="933.339">1418 470,'-20'33,"2"0,1 1,1 1,2 1,2 0,1 0,-3 20,13-53,0 0,-1 0,1 0,0 0,1 0,-1 0,1 0,-1 0,1 0,0 0,0 1,0-1,0 0,1 0,-1 0,1 0,0 0,0 0,0 0,0 0,1 0,-1 0,1 0,-1-1,1 1,0-1,0 1,0-1,1 0,-1 0,0 0,1 0,0 0,-1 0,1-1,0 1,0-1,0 0,0 0,0 0,0 0,0 0,0-1,2 1,5-4,-1 0,1 0,-1-1,0 0,0-1,0 0,0 0,-1-1,0 0,-1-1,1 0,-1 0,0 0,-1-1,0 0,0 0,0 0,-1-1,1-5,0 1,-1-1,0 0,-2 0,1 0,-2 0,0-1,-1 1,0-1,-1 1,0-1,-2 0,1 1,-2 0,-1-5,4 16,-1 1,1 0,-1-1,0 1,0 0,1-1,-2 1,1 0,0 0,0 0,-1 0,1 0,-1 0,1 0,-1 0,0 1,0-1,0 1,0-1,0 1,0 0,0-1,-2 1,-12-1</inkml:trace>
  <inkml:trace contextRef="#ctx0" brushRef="#br0" timeOffset="1387.744">1758 725,'5'-24,"1"1,1 0,1 0,2 0,0 1,1 0,1 1,5-5,-17 25,1-1,-1 1,0 0,1 0,-1 0,1 0,0 0,-1 0,1 0,0 1,-1-1,1 0,0 0,0 0,0 1,0-1,0 0,0 1,0-1,0 1,0-1,0 1,0 0,0-1,0 1,0 0,0 0,1 0,-1 0,0 0,0 0,0 0,0 0,0 0,1 0,-1 1,0-1,0 0,0 1,0-1,0 1,0-1,0 1,0 0,0-1,0 1,0 0,-1 0,1-1,0 1,0 0,-1 0,1 0,-1 0,1 0,-1 0,1 0,-1 0,1 0,-1 0,0 1,1 0,21 58,-19-49,0 0,0 0,1-1,1 1,-1-1,2 0,-1 0,2-1,-1 0,1 0,1 0,-1-1,1 0,1-1,4 4,-6-6,0 0,0 0,0-1,1 0,-1 0,1-1,0 0,0 0,1-1,-1 0,1-1,-1 1,1-2,-1 1,1-1,-1 0,1-1,-1 0,1-1,-1 1,0-2,0 1,0-1,4-2,5-6,-1-1,0-1,0 0,-2-2,0 1,0-2,-1 0,-1 0,-1-1,0 0,-2-1,0-1,0 1,-2-1,0-1,-2 1,0-1,-1 0,1-13,-3 8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5.2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202 682,'-12'3,"1"0,0 1,1 0,-1 1,0 0,1 0,0 1,1 1,-1-1,1 2,1-1,-1 1,1 1,0-1,1 1,0 1,1-1,0 1,0 0,1 1,0-1,1 1,0 0,0 5,3-13,1 0,0 0,0 1,0-1,1 0,-1 0,1 1,0-1,0 0,0 0,0 0,0 0,1 0,-1 0,1 0,0-1,0 1,0-1,0 1,1-1,-1 0,0 1,1-1,0 0,-1-1,1 1,0 0,0-1,0 0,0 0,0 0,0 0,1 0,3 1,0 0,0-1,0 0,0 0,0-1,0 0,0 0,0-1,0 1,0-2,0 1,-1-1,1 0,0 0,1-1,11-10,-1-1,0 0,-1-1,-1-1,0 0,-1-2,0 0,-2 0,1-2,-13 18,24-30,-1-1,-1-2,-2 0,-2-1,-1-1,-2 0,-1-2,-2 0,-2 0,-2-1,-1 0,0-19,-7 36,-1 0,0 0,-2 1,-1-1,0 1,-7-21,8 37,1 0,-1 1,0-1,-1 1,1-1,-1 1,0 0,0 0,-1 0,0 0,0 1,0-1,0 1,-1 0,1 0,-1 1,0-1,0 1,0 0,-1 0,1 1,-1 0,1 0,-1 0,0 1,0-1,0 1,-3 0,3 1,0 1,0-1,0 1,0 0,0 1,1-1,-1 1,0 0,1 1,-1-1,1 1,0 0,0 0,0 1,0 0,0 0,1 0,0 0,0 1,0-1,-1 3,-60 115,55-98,2 2,0-1,1 1,2 0,1 0,1 1,1-1,1 1,1 0,2-1,0 1,2-1,1 0,1 0,1 0,2-1,0 0,2 0,0-1,2-1,1 0,2 2,-2-8,2 0,-1 0,2-2,0 0,1-1,0-1,1 0,1-2,0 0,9 2,-21-11,1-1,-1 0,0 0,1-1,-1 0,1 0,-1-1,1 0,-1-1,0 0,1 0,-1-1,0 0,-1 0,1-1,0 0,-1-1,0 1,0-1,-1-1,1 1,-1-1,0 0,4-6,15-12</inkml:trace>
  <inkml:trace contextRef="#ctx0" brushRef="#br0" timeOffset="306.114">936 627,'-5'12,"1"1,1-1,0 1,1 0,1 0,0 0,0 0,1 0,1 0,0 0,1 0,0 0,1-1,1 1,0-1,4 9,-7-18,1-1,0 1,0-1,1 1,-1-1,0 0,1 0,-1 0,1 0,0-1,0 1,-1-1,1 1,0-1,0 0,0 0,0 0,1-1,-1 1,0-1,0 1,0-1,1 0,-1 0,0-1,0 1,0-1,0 0,1 1,-1-1,0-1,0 1,-1 0,1-1,0 1,0-1,1-1,6-4,1 0,-1-1,-1 0,0-1,0 0,0 0,-1-1,-1 0,1-2,-1 2,-1 0,-1 0,0-1,0 0,-1 0,-1 0,0 0,0-1,-1 1,-1-1,0-1,0 9,-1 0,0-1,-1 1,1 0,-1 0,0-1,0 1,0 0,-1 0,1 0,-1 0,0 0,0 0,-1 1,1-1,-1 1,0-1,1 1,-1 0,-1 0,1 0,0 1,-1-1,0 1,1 0,-1-1,0 2,0-1,0 0,-4 0,3 1,0-1,0 1,0 1,0-1,0 1,0 0,0 0,0 0,0 1,0-1,0 1,1 1,-1-1,0 1,0-1,1 2,-1-1,1 0,0 1,-1 0,1 0,-2 2,-14 14</inkml:trace>
  <inkml:trace contextRef="#ctx0" brushRef="#br0" timeOffset="733.003">1218 739,'24'3,"0"-1,0 0,0-2,0-1,0-1,0-1,0-1,-1-1,1-1,-1-1,7-4,-25 9,-1 0,1 0,0-1,-1 1,0-1,0 0,0-1,0 1,0-1,-1 0,0 0,1 0,-1 0,-1 0,1-1,-1 1,1-1,-1 0,-1 1,1-1,-1 0,0 0,0 0,0 0,-1-1,1 1,-1 0,0 0,-1 0,0-3,0 6,0 0,0 0,0-1,0 1,0 0,-1 0,1 0,-1 1,1-1,-1 0,0 1,0-1,1 1,-1-1,0 1,0 0,-1 0,1 0,0 0,0 0,0 0,-1 1,1-1,0 1,-1-1,1 1,-1 0,1 0,0 0,-1 0,1 1,0-1,-1 1,1-1,-75 35,69-27,-1 1,2 0,-1 0,1 1,0 0,1 0,0 1,1-1,0 1,1 0,0 1,1-1,-2 9,4-13,-1 0,1 0,0-1,1 1,0 0,0 0,0 0,1 0,0 0,0-1,1 1,0 0,0-1,0 1,1-1,0 0,0 0,1 0,-1 0,1-1,1 1,-1-1,1 0,2 2,1-4,0 0,0 0,0 0,0-1,1 0,-1-1,0 0,1 0,0-1,-1 0,1 0,-1-1,1 0,-1 0,1-1,-1-1,0 1,0-1,0 0,0-1,-1 0,1 0,-1-1,0 0,2-2,17-6,-1 1</inkml:trace>
  <inkml:trace contextRef="#ctx0" brushRef="#br0" timeOffset="1154.478">2093 541,'-4'-2,"-1"0,0 0,1 0,-1 1,0-1,0 1,0 0,0 1,0-1,0 1,0 0,0 0,0 1,0-1,0 1,0 0,1 1,-1-1,0 1,0 0,1 0,-1 0,1 1,0-1,0 1,0 0,0 0,0 1,1-1,-1 1,1 0,0 0,-1 1,4-1,-1 0,1-1,0 1,0 0,0 0,0 0,1-1,-1 1,1 0,0 0,0-1,1 1,-1-1,1 1,0-1,0 0,0 1,0-1,0 0,1 0,-1 0,1-1,0 1,0-1,0 1,0-1,0 0,1 0,-1-1,0 1,1-1,0 1,1-1,18 15,-19-14,0 0,0 0,-1 1,1 0,-1-1,0 1,0 0,0 1,0-1,0 0,-1 1,1 0,-1-1,0 1,0 0,-1 0,1 0,-1 1,0-1,0 0,0 0,0 1,-1-1,0 0,0 1,0-1,0 0,-1 1,0-1,1 0,-2 0,1 1,0-1,-1 0,0 0,0 0,0-1,0 1,-2 1,-1 1,-1-1,0 0,0 0,0-1,-1 0,0 0,1 0,-1-1,-1 0,1 0,0-1,-1 0,1 0,-1-1,1 0,-1 0,0-1,0 0,1 0,-1-1,0 0,1 0,-1-1,1 0,-1 0,1-1,0 0,0 0,-1-1,-11-7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3.1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 28,'0'0,"0"1,1-1,-1 1,0-1,0 0,1 1,-1-1,0 0,1 1,-1-1,1 0,-1 1,0-1,1 0,-1 0,1 1,-1-1,1 0,-1 0,0 0,1 0,-1 0,1 0,-1 0,1 0,-1 0,1 0,-1 0,1 0,-1 0,1 0,-1 0,1 0,-1 0,0 0,1-1,-1 1,1 0,-1 0,1-1,-1 1,0 0,1-1,-1 1,0 0,1-1,-1 1,0 0,0-1,1 1,-1-1,0 1,0-1,0 1,1 0,-1-1,0 1,0-1,0 1,0-1,0 1,0-1,0 1,0-1,0 1,0-1,0 1,6 38,-6 28,-3-1,-3-1,-7 27,6-38,-42 468,47-395,3-125,0-1,0 1,0-1,0 1,0 0,0-1,0 0,0 1,0-1,0 0,1 1,-1-1,0 0,0 0,0 0,0 0,0 0,1 0,-1 0,0 0,0-1,0 1,0 0,0-1,0 1,0-1,0 1,0-1,0 1,0-1,0 0,0 0,0 1,0-1,-1 0,1 0,0 0,-1 0,1 0,0 0,-1 0,1 0,-1 0,0 0,1 0,-1 0,0 0,1 0,-1 0,0-1,0 1,0 0,0 0,13-24,-2 0</inkml:trace>
  <inkml:trace contextRef="#ctx0" brushRef="#br0" timeOffset="361.409">635 0,'-6'44,"-9"46,4 0,4 0,4 1,8 81,22-11,-26-154,1-3,-1 1,1-1,-1 0,-1 1,1-1,-1 0,1 1,-1-1,0 1,-1-1,1 1,-1-1,0 1,0-1,0 0,-1 0,-1 3,1-7,0 0,0 0,0 0,0 0,-1 0,1 0,0-1,0 1,0-1,0 0,0 1,0-1,0 0,0 0,0 0,1 0,-1-1,0 1,1 0,-1-1,1 1,-1-1,1 0,0 1,-1-1,1 0,0 0,0 0,0-1,-1 1,-47-63,29 36,-2 0,-1 2,-1 1,-27-23,32 33,-1 0,-1 1,0 2,-1 0,-1 1,-12-4,30 14,-1 0,0 0,0 0,0 1,0 0,0 0,0 0,0 1,0 0,0 0,0 1,0-1,0 2,0-1,0 0,0 1,0 0,1 1,-1-1,1 1,-1 0,1 0,0 1,0-1,0 1,1 0,0 1,-1-1,0 3,-37 68,31-56</inkml:trace>
  <inkml:trace contextRef="#ctx0" brushRef="#br0" timeOffset="761.408">1030 592,'-13'4,"-1"0,1 1,0 0,0 1,1 0,0 1,0 1,0 0,1 0,1 1,-1 1,1 0,1 0,0 1,0 0,1 0,0 1,1 0,1 1,-3 5,8-12,0-1,1 1,-1-1,1 1,0 0,1-1,-1 1,1-1,0 1,0-1,1 1,-1-1,1 0,1 0,-1 0,1 0,0 0,0-1,0 1,0-1,1 1,0-1,0 0,0-1,0 1,1-1,-1 0,1 0,0 0,0-1,0 1,0-1,1 0,-1-1,0 1,1-1,-1 0,1-1,-1 1,1-1,-1 0,1-1,0 1,-1-1,1 0,-1 0,1-1,7-3,0 0,0-1,-1 0,1-1,-1-1,-1 0,1 0,-2-1,1-1,-1 0,0 0,-1-1,-1 0,1 0,-2-1,0 0,0-1,-1 0,-1 1,0-2,0 1,-2-1,1 1,-2-1,1-11,-1 21,0 0,-1 0,0 0,0-1,0 1,0 0,-1-1,0 1,0 0,0-1,0 1,0 0,-1-1,0 1,0 0,0 0,-1 0,1-1,-1 1,0 1,0-1,0 0,-1 0,1 1,-1 0,0-1,0 1,0 0,0 0,-1 1,1-1,-1 1,0-1,0 1,1 0,-1 1,0-1,-1 1,1-1,0 1,0 0,-1 1,1-1,0 1,-1 0,-2 0,3 2,-1-1,1 1,-1 0,1 0,0 1,0-1,0 1,0 0,0 0,0 0,1 1,0-1,-1 1,1 0,1-1,-2 3,4-5,-12 13</inkml:trace>
  <inkml:trace contextRef="#ctx0" brushRef="#br0" timeOffset="1229.957">1341 621,'-1'17,"14"111,-13-125,1 0,0 0,0 0,1 0,-1 0,0-1,1 1,0 0,0-1,0 1,0-1,0 0,0 1,0-1,1 0,-1-1,1 1,0 0,-1-1,1 1,0-1,0 0,0 0,0 0,0 0,0-1,0 1,0-1,1 0,-1 1,0-1,0-1,0 1,0-1,0 1,0-1,2 0,12-6,0 0,-1-1,0-1,0 0,-1-1,-1-1,1 0,-2-1,1-1,-2 0,0 0,4-6,31-30,-34 47,-18 30,1-11,3-11,0-1,1 1,0-1,0 1,0-1,0 1,1-1,0 1,0-1,1 1,-1-1,1 0,0 0,0 0,1 0,0 0,0 0,0-1,0 0,1 1,-1-1,1 0,0-1,1 1,-1-1,0 1,1-1,0-1,0 1,0-1,0 0,0 0,0 0,1-1,2 1,1-2,1 0,0-1,0 0,-1-1,1 0,-1-1,1 0,-1 0,0-1,0 0,-1-1,1 0,-1 0,0-1,0 0,-1 0,1-1,-1 0,-1 0,0 0,0-1,0 0,-1 0,0-1,0 0,-1 0,-1 0,1 0,-1 0,-1-1,0 1,0-1,-1 0,0 1,-1-10,1-8,-1 3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1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39 961,'-33'51,"28"-73,11-11,2 0,2 1,1 0,1 1,2 0,1 1,1 0,2 2,4-5,-11 16,72-85,-82 101,0 1,0-1,0 1,0 0,0-1,0 1,0 0,0-1,0 1,0 0,1 0,-1 0,0 0,0 0,0 0,0 0,0 1,0-1,0 0,1 1,-1-1,0 0,0 1,0-1,0 1,0 0,-1-1,1 1,0 0,0-1,0 1,0 0,-1 0,1 0,0 0,-1 0,1 0,-1 0,1 0,-1 0,0 0,1 0,-1 0,0 0,0 0,1 0,-1 1,0-1,0 0,0 0,-1 0,1 0,0 0,0 0,-1 1,4 19</inkml:trace>
  <inkml:trace contextRef="#ctx0" brushRef="#br0" timeOffset="582.391">490 820,'9'-11,"2"0,-1 0,-1-1,0 0,-1-1,0 0,-1 0,-1 0,0-1,4-12,-9 25,-1 0,1 0,-1 0,1 0,-1 0,0 0,1 0,-1 0,0 0,0-1,1 1,-1 0,0 0,0 0,0 0,0 0,-1 0,1 0,0 0,0 0,-1 0,1 0,0 0,-1 0,1 0,-1 0,0 0,1 0,-1 0,0 0,1 0,-1 1,0-1,0 0,0 0,0 1,1-1,-1 1,0-1,0 1,0-1,0 1,0 0,-1-1,1 1,0 0,0 0,0 0,0 0,0 0,0 0,0 0,0 0,0 0,0 0,0 1,-1-1,1 0,0 1,0-1,0 1,1-1,-1 1,0 0,0-1,0 1,-10 6,1 0,0 1,0 0,1 1,0 0,0 0,1 1,0 0,1 0,0 1,1 0,0 0,1 1,0 0,1 0,0 0,1 0,0 0,0 6,3-11,1 0,0-1,0 1,1-1,0 1,0-1,0 0,1 0,0 0,0 0,1 0,-1-1,1 1,1-1,-1 0,1 0,-1-1,1 1,1-1,-1 0,1-1,-1 1,1-1,0 0,0 0,1-1,-1 0,0 0,1 0,-1-1,1 0,-1 0,1-1,0 0,-1 0,1 0,18-1,-1-1,1-1,-1-1,0 0,-1-2,1-1,-1-1,0-2,-1 0,0-1,-1 0,0-2,0-1,-2-1,16-14,9-5,-2-3,-1-1,-2-2,-2-1,-2-2,25-40,-47 60,-1-1,0 0,-2-1,-1 0,-1-1,-1 0,2-19,-8 40,0 1,0-1,0 0,-1 0,0 0,0 1,0-1,0 0,-1 0,0 0,0 1,0-1,-1 0,0 1,1-1,-2 1,1 0,0 0,-1 0,0 0,0 0,0 0,0 1,0-1,-1 1,0 0,0 0,0 0,0 1,0-1,0 1,-1 0,1 0,-1 1,1-1,-1 1,0 0,1 0,-5 0,-4 5,1-1,-1 2,1-1,0 2,0 0,1 0,-1 1,2 0,-1 1,1 0,0 1,0 0,1 1,1 0,0 0,0 1,1 0,0 0,1 0,0 1,1 0,0 1,1-1,0 1,1 0,-4 7,1 0,1 0,1 1,0 0,2 0,0-1,1 2,2-1,0 0,1-1,1 1,1 0,1-1,0 1,2-1,0-1,2 1,0-1,1-1,0 0,8 9,-13-18,1 1,-1-1,2-1,-1 1,1-1,1 0,-1-1,1 1,0-2,1 1,0-1,0 0,0-1,1 0,0-1,0 0,0 0,0-1,0 0,1-1,-1 0,1-1,0 0,-1-1,1 0,3 0,4-7</inkml:trace>
  <inkml:trace contextRef="#ctx0" brushRef="#br0" timeOffset="1286.629">1761 650,'-26'8,"0"1,1 1,0 1,0 1,2 2,-1 0,2 1,0 2,1 0,-12 13,30-28,1 0,-1-1,1 1,-1 1,1-1,0 0,0 0,0 1,0-1,0 1,0 0,1-1,-1 1,1 0,0 0,0 0,0 0,0 0,1 0,-1 0,1 1,0-1,0 0,0 0,0 0,0 0,1 0,-1 1,1-1,0 0,0 0,0 0,0-1,1 1,-1 0,1 0,0-1,0 1,0-1,0 1,0-1,0 0,0 0,2 1,6 1,0-1,0-1,0 1,0-2,0 0,0 0,1 0,-1-2,0 1,0-1,1 0,-1-1,0-1,0 1,-1-2,1 1,-1-1,1-1,-1 0,0 0,-1 0,1-1,-1-1,0 1,3-5,79-85,-89 95,-1 1,0-1,1 0,-1 1,1-1,-1 0,1 1,-1-1,1 0,-1 1,1-1,0 1,-1-1,1 1,0-1,-1 1,1 0,0-1,0 1,-1 0,1 0,0-1,0 1,0 0,-1 0,1 0,0 0,0 0,0 0,0 0,-1 0,1 0,0 1,0-1,0 0,-1 0,1 1,0-1,0 1,-1-1,1 0,0 1,-1-1,1 1,-1 0,1-1,0 1,-1-1,1 1,-1 0,0 0,1-1,-1 1,0 0,1 0,-1-1,0 1,0 0,1 0,-1 0,0-1,0 1,0 0,0 0,0 0,0-1,0 1,-1 0,2 7,1-1,0 0,0 0,0 0,1-1,0 1,0 0,0-1,1 0,0 0,1 0,-1 0,1-1,0 0,0 0,1 0,-1 0,1-1,0 0,1 0,-1-1,1 0,-1 0,1 0,0-1,0 0,0 0,0-1,0 0,5 0,8-4,1-2,-1 0,0-2,0 0,-1-1,1-1,-2 0,0-2,0 0,-1-1,0-1,9-9,-6 6,-1-1,0 0,-1-2,-1 0,-1 0,-1-2,-1 0,6-12,0-2,-3 0,0-1,-3 0,-1-2,-1 1,-3-2,-1 1,-1-1,0-29,-7 59,-4-121,3 126,0-1,0 1,0 0,0 0,-1-1,1 1,-1 0,0 0,0 1,-1-1,1 0,-1 1,0-1,0 1,0 0,0 0,-1 0,1 1,-1-1,1 1,-1-1,0 1,0 1,0-1,0 0,-1 1,0 0,2 0,0 1,-1 0,1 0,-1 0,1 1,0-1,-1 1,1 0,0 0,0 0,-1 0,1 1,0-1,0 1,0-1,1 1,-1 0,0 1,1-1,-1 0,1 1,0-1,-1 1,1 0,1-1,-1 1,0 0,0 2,-32 91,31 169,6-232,2 0,2 0,1-1,1 1,1-2,2 1,2-2,1 0,1 0,1-1,1-2,2 1,4 1,-24-29,0 0,0-1,1 1,-1 0,0-1,0 1,1 0,-1 0,0-1,1 1,-1 0,0 0,0-1,1 1,-1 0,1 0,-1 0,0 0,1-1,-1 1,0 0,1 0,-1 0,1 0,-1 0,0 0,1 0,-1 0,0 0,1 0,-1 0,1 1,-1-1,1 0,-7-13</inkml:trace>
  <inkml:trace contextRef="#ctx0" brushRef="#br0" timeOffset="1765.994">2155 508,'455'1,"-249"25,-198-24,-1 0,1 1,-1 0,0 0,0 1,0 0,0 0,-1 1,0-1,0 2,0-1,0 0,3 6,21 17,-19-23,0 0,0 0,1-2,0 1,-1-1,1-1,1 0,-1-1,0 0,0-1,0 0,1-1,-1 0,0-1,0-1,0 0,-1 0,1-1,-1 0,11-7,90-50,-108 58,0 0,0 0,0-1,0 0,-1 1,1-1,-1-1,0 1,0 0,-1-1,1 1,-1-1,0 0,0 0,-1 0,0 0,1 0,-2 0,1 0,0-1,-1 1,0 0,-1 0,1 2,-1 0,0 0,0 0,0 0,0 0,-1 0,1 0,-1 1,0-1,0 1,0-1,0 1,0 0,0 0,-1-1,1 2,-1-1,0 0,1 0,-1 1,0 0,0-1,0 1,0 0,0 1,0-1,-3 0,-86-4,77 6,1 2,-1 0,1 1,0 0,0 1,1 1,-1 0,1 1,1 0,-1 1,1 0,1 1,-1 0,1 1,1 1,0-1,1 2,0-1,-1 3,4-5,0 0,0-1,1 2,0-1,1 1,0-1,1 1,0 0,0 1,1-1,1 0,-1 1,2-1,-1 1,2-1,-1 1,1-1,1 1,0-1,0 0,1 0,1 0,-1 0,2 0,-1-1,1 0,1 1,9 6,2 0,0-1,1-1,0 0,1-2,0 0,1-1,0-1,1-1,0 0,0-2,1-1,0 0,1-2,-1 0,1-2,-1 0,6-1,2 0,1 0,0-2,0-1,-1-2,1 0,-1-3,1 0,2-4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1:59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311 169,'0'-3,"-1"-22,-9 33,4 14,1-1,1 1,1-1,1 1,0 0,2 0,2 21,-1 2,1 359,-28-261,5-112,16-37</inkml:trace>
  <inkml:trace contextRef="#ctx0" brushRef="#br0" timeOffset="248.634">1 678,'33'-5,"31"-6,14-6,3-1,-8-1,-10 2,-13 4,-8 0,-8 1,-4 3,-3-1,-1 1,0-4,0-3,-4 0</inkml:trace>
  <inkml:trace contextRef="#ctx0" brushRef="#br0" timeOffset="815.681">790 1,'-26'390,"53"-108,-4-128,-23-152,0-1,0 0,1 1,-1-1,1 0,-1 1,1-1,0 0,-1 0,1 1,0-1,0 0,0 0,0 0,0 0,0 0,0 0,0 0,0-1,0 1,0 0,1-1,-1 1,0 0,1-1,-1 0,0 1,1-1,-1 0,0 1,1-1,-1 0,1 0,-1 0,0-1,1 1,-1 0,0 0,1-1,-1 1,0-1,1 1,-1-1,0 1,0-1,1 0,-1 0,59-46,-56 43,24-24,54-39,-80 66,-1 1,1-1,0 1,-1 0,1-1,0 1,0 0,-1 0,1 0,0 0,0 0,-1 0,1 1,0-1,0 1,-1-1,1 1,-1 0,1-1,0 1,-1 0,1 0,-1 0,0 0,1 0,-1 1,0-1,0 0,0 0,0 1,0-1,0 1,0-1,0 1,0 0,-1-1,1 1,-1 0,1-1,-1 1,0 0,1 0,8 76,-6 33,3-92</inkml:trace>
  <inkml:trace contextRef="#ctx0" brushRef="#br0" timeOffset="1206.081">1356 368</inkml:trace>
  <inkml:trace contextRef="#ctx0" brushRef="#br0" timeOffset="1053.625">1440 678,'-10'34,"2"10,2-1</inkml:trace>
  <inkml:trace contextRef="#ctx0" brushRef="#br0" timeOffset="1520.015">1891 565,'-12'4,"0"1,1 0,-1 0,1 1,0 0,1 1,0 1,0-1,0 2,-2 2,11-8,0 0,0 0,0 0,0 0,0 0,1 1,0-1,-1 0,1 0,1 0,-1 0,0 1,1-1,-1 0,1 0,0 0,0 0,0 0,1 0,-1 0,1 0,-1-1,1 1,0 0,0-1,0 1,0-1,1 0,-1 0,1 0,-1 0,1 0,0-1,-1 1,1-1,0 1,0-1,0 0,0 0,0-1,3 1,20 17,-23-15,0-1,0 1,0 0,0 0,-1 1,0-1,1 1,-1-1,0 1,-1 0,1-1,-1 1,1 0,-1 0,-1 0,1 0,0 1,-1-1,0 0,0 0,0 0,0 0,-1 0,0 0,0 0,0 0,0 0,0 0,-1 0,0 0,0-1,0 1,0-1,0 1,-1-1,1 0,-1 0,0 0,0 0,0 0,-1-1,1 0,-3 2,1 1,-1-1,1 0,-1 0,1-1,-1 1,0-1,0 0,0-1,-1 0,1 0,-1 0,1-1,-1 1,0-2,1 1,-1-1,-3 0,-7-5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4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678 12,'-1'-1,"0"0,-1 0,1 0,0 0,0 0,-1 1,1-1,0 0,-1 0,1 1,-1-1,1 1,-1-1,1 1,-1 0,1 0,-1-1,1 1,-1 0,1 0,-1 1,0-1,1 0,-1 0,1 1,-1-1,1 1,0-1,-1 1,1 0,-1 0,1-1,0 1,0 0,-1 0,1 0,0 0,0 1,0-1,0 0,0 0,0 1,1-1,-1 0,0 1,-35 67,36-67,-153 405,144-380,-2-3,2 1,1 0,1 1,1-1,1 1,1 0,2 1,0 18,3-39,-1-1,2 0,-1 1,0-1,1 0,0 0,0 0,1 0,0 0,-1 0,2 0,-1-1,0 0,1 0,0 0,0 0,0 0,0-1,1 0,-1 0,1 0,0 0,0-1,0 1,0-1,0-1,1 1,-1-1,0 0,1 0,-1 0,1-1,-1 0,1 0,3-1,19 1,0-1,0-1,0-2,-1 0,1-2,-1-1,-1-1,21-10,-46 18,1 0,-1-1,0 1,0 0,0-1,0 1,0 0,1-1,-1 0,0 1,0-1,0 0,-1 1,1-1,0 0,0 0,0 0,0 0,-1 0,1 0,0 0,-1 0,1 0,-1 0,1 0,-1 0,0 0,1 0,-1 0,0-1,0 1,0 0,0 0,0 0,0-1,0 1,0 0,-7-11</inkml:trace>
  <inkml:trace contextRef="#ctx0" brushRef="#br0" timeOffset="253.57">0 436,'44'-10,"42"-7,16-2,-3 3,-10 4,-16 4,-9 3,-12 8,-14 3</inkml:trace>
  <inkml:trace contextRef="#ctx0" brushRef="#br0" timeOffset="547.594">1045 464,'-7'11,"-10"12,2 1,1 1,1 0,1 1,1 0,1 1,2 1,-1 4,8-29,1-1,-1 0,1 1,0-1,-1 1,1-1,1 0,-1 1,0-1,0 1,1-1,-1 0,1 0,0 1,0-1,0 0,0 0,0 0,0 0,1 0,-1 0,0 0,1 0,0 0,-1-1,1 1,0-1,0 1,0-1,0 0,0 1,0-1,1 0,-1-1,0 1,0 0,1-1,-1 1,1-1,-1 0,2 1,12-1,0 0,0-1,0-1,0 0,0-2,0 1,-1-2,1 0,-1-1,0 0,-1-1,0-1,0-1,0 1,-1-2,-1 0,1-1,-2 0,1-1,-2 0,0 0,6-10,-14 20,0-1,0 1,0-1,-1 0,1 0,-1 1,1-1,-1 0,0-1,0 1,-1 0,1 0,0 0,-1 0,0-1,0 1,0 0,0 0,0-1,-1 1,1 0,-1 0,0 0,0 0,0 0,-1 0,1 0,-1 0,1 0,-1 0,0 1,0-1,0 1,-1-1,1 1,0 0,-1 0,1 0,-1 0,0 1,0-1,0 1,0-1,0 1,0 0,-1 0,-5-1,0 0,-1 1,1 0,0 0,0 1,-1 0,1 1,0 0,0 1,0 0,0 0,0 1,0 0,1 0,-7 5,-5 3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230 219,'-1'-2,"0"-1,0 1,0-1,0 1,0 0,0-1,0 1,-1 0,1 0,-1 0,0 0,0 0,1 0,-1 1,0-1,0 0,-1 1,1 0,0-1,0 1,-1 0,1 0,-1 0,1 1,-1-1,1 1,-1-1,1 1,-1 0,0 0,1 0,-1 0,1 0,-1 1,1-1,-1 1,1 0,-1-1,1 1,-1 0,1 1,0-1,-1 0,1 1,0-1,0 1,0-1,0 1,1 0,-1 0,-10 11,0-1,1 2,1-1,0 2,1-1,1 1,0 0,1 1,0 0,0 6,3-16,1 0,0 1,0-1,1 1,-1 0,2-1,-1 1,1 0,0 0,0 0,1 0,0 0,0 0,1 1,0-1,0-1,0 1,1 0,0 0,1 0,-1-1,1 1,1-1,-1 0,1 0,0 0,4 4,-3-6,1-1,-1 0,0 0,1 0,-1-1,1 0,0 0,0 0,0-1,0 0,0 0,0 0,0-1,0 0,0 0,0-1,0 0,0 0,0 0,0 0,0-1,0 0,0-1,-1 1,1-1,3-3,5-1,0-2,0 1,-1-2,-1 0,0 0,0-1,-1-1,0 0,-1 0,0-1,6-12,-8 10,-1-1,0 0,-1 0,0-1,-2 1,0-1,-1-1,0-6,-2 20,-1-1,1 0,-1 0,-1 1,1-1,-1 0,1 1,-1-1,-1 0,1 1,-1-1,0 1,0 0,0 0,0-1,-1 1,1 1,-1-1,0 0,0 1,-1-1,1 1,-1 0,0 0,0 0,0 1,0 0,0-1,0 1,0 0,-1 1,-1-1,1 1,0-1,0 1,-1 1,1-1,0 1,0 0,-1 0,1 1,0-1,0 1,0 0,-1 0,1 1,0 0,-3 2,-18 8</inkml:trace>
  <inkml:trace contextRef="#ctx0" brushRef="#br0" timeOffset="805.978">653 191,'-9'12,"1"-1,0 1,1 0,0 1,1-1,1 1,0 1,0-1,2 1,-1 0,2 0,0 0,0 0,2 0,0 13,1-24,0 1,1 0,0-1,0 1,0-1,0 0,0 0,1 0,-1 0,1 0,0 0,0 0,0-1,0 0,0 1,1-1,-1 0,1-1,-1 1,1-1,0 1,-1-1,1 0,0-1,0 1,0-1,0 1,0-1,0 0,0 0,0-1,0 0,-1 1,1-1,0 0,0-1,-1 1,1-1,0 1,-1-1,0 0,1 0,-1-1,0 1,0-1,0 0,2-2,31-25,-1 0,-1-2,-2-2,-2-1,21-31,-56 74,0 0,1 0,0 0,0 0,1 1,0-1,1 1,0 0,0 0,1 0,0 0,0 0,1 0,1 0,-1 0,1 0,1 0,0 0,0 0,1-1,0 1,0-1,1 0,3 7,-2-10,0 0,0 0,1-1,-1 0,1 0,0 0,0 0,0-1,1 0,-1-1,1 1,-1-1,1 0,0-1,0 0,0 0,0 0,0-1,0 0,0 0,0-1,0 0,0 0,0 0,0-1,-1 0,1-1,-1 0,1 0,-1 0,0 0,0-1,0-1,19-8,0-2,-1-1,-1 0,-1-2,0-1,-2 0,0-2,-1 0,-1-1,-1-1,-1-1,-1 0,11-26,-23 42,0-1,0 0,-1 0,0 0,-1 0,0 0,0 0,-1 0,0-1,-1-7,1 15,-1-1,1 1,-1-1,1 1,-1-1,0 1,0 0,0-1,0 1,-1 0,1 0,0 0,-1 0,0 0,1 0,-1 0,0 0,0 1,0-1,0 1,0 0,0-1,0 1,-1 0,1 0,0 0,-1 0,1 1,-1-1,1 1,-1 0,1-1,-1 1,1 0,-1 0,1 1,-1-1,1 0,-1 1,-1 0,-3 1,0 0,1 0,-1 1,0 0,1 0,0 0,0 1,0 0,0 0,0 1,1 0,0 0,0 0,0 0,-3 6,6-8,0-1,0 1,1 0,-1-1,1 1,-1 0,1 0,0 0,0 0,0 0,1 1,-1-1,1 0,0 0,-1 0,1 0,1 1,-1-1,0 0,1 0,0 0,0 0,0 1,0-1,0-1,0 1,1 0,0 0,-1 0,1-1,0 1,0-1,1 1,-1-1,1 1,5 3,1-1,-1 0,1 0,0-1,0 0,0-1,1 1,-1-2,1 0,-1 0,1 0,0-1,0-1,9 0,54 8,-70-7,1 0,-1 0,0 0,1 0,-1 1,0-1,0 1,0 0,0 0,-1 0,1 0,-1 0,1 1,-1-1,1 1,-1 0,0 0,-1 0,1 0,0 0,-1 0,1 0,-1 0,0 1,0-1,-1 0,1 1,0-1,-1 108,-2-73,1-24,0-10,1-1,-1 1,0 0,1 0,0 0,0-1,0 1,0 0,1 0,0-1,0 1,0 0,0-1,0 1,0 0,1-1,0 0,0 1,0-1,0 0,0 0,1 0,-1 0,1-1,0 1,3 1,11 3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2.6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0 520,'46'-91,"-13"7,68-137,-50 126,-60 184,6-77,-1 0,2 0,0 1,0-1,1 0,0 1,1-1,1 1,0-1,1 0,0 1,1-1,0 0,1 1,-2-7,0 0,0 0,0 0,1 0,0-1,0 1,0-1,1 0,0 0,0 0,0-1,1 1,-1-1,1 0,0 0,0-1,1 1,-1-1,1 0,-1-1,1 1,0-1,0 0,0-1,5 1,-5-1,0 0,0 0,0-1,0 1,1-2,-1 1,0-1,0 0,0 0,0 0,0-1,0 0,0 0,0-1,-1 1,1-1,-1-1,0 1,0-1,0 0,0 0,-1 0,0-1,0 1,0-1,3-4,75-147,-48 42,-33 112,1-2,-1 1,1-1,-1 0,0 1,0-1,-1 0,1 0,-1 0,0 0,0 0,0 0,0 0,-1 1,0-1,1 0,-1 0,-2-3,-2 2</inkml:trace>
  <inkml:trace contextRef="#ctx0" brushRef="#br0" timeOffset="399.705">790 408,'29'-13,"0"-2,-1-2,0 0,-1-2,-2-1,0 0,-1-2,-1-1,0-1,-1-4,-19 26,0-1,-1 1,1-1,-1 0,1 0,-1 0,0 0,0-1,-1 1,1 0,-1-1,1 0,-1 1,0-1,-1 0,1 1,-1-1,1 0,-1 0,0 1,0-1,-1 0,1 0,-1 1,0-1,0 0,0 1,0-1,-1 1,0-1,1 1,-1 0,0 0,0 0,-1 0,1 0,-1 0,0 0,1 1,-1-1,0 1,0 0,-1 0,1 0,0 0,-2 0,-2 1,0-1,0 1,0 1,0-1,0 1,-1 0,1 1,0 0,0 0,0 0,0 1,0 0,1 1,-1-1,0 1,1 0,0 1,0 0,0 0,0 0,0 0,1 1,0 0,0 0,0 1,1-1,-1 2,-6 7,2 0,-1 1,2 0,0 0,0 1,2 0,0 0,0 1,2-1,-2 16,5-23,1 0,0 0,0 0,1 0,0 0,1-1,0 1,0 0,1-1,0 1,1-1,0 0,0 0,1 0,0-1,0 1,0-1,1 0,0-1,1 0,-1 0,1 0,1-1,-1 1,1-2,-1 1,1-1,1-1,-1 1,0-1,1-1,0 1,-1-1,1-1,0 0,2 0,-1 0,1-1,0 0,-1-1,1 0,-1-1,1 0,-1 0,0-1,0 0,0-1,0 0,-1-1,1 0,-1 0,-1-1,1 0,-1-1,0 0,1-1,9-10</inkml:trace>
  <inkml:trace contextRef="#ctx0" brushRef="#br0" timeOffset="819.694">1326 154,'-4'10,"1"0,0 0,0 0,1 0,0 1,1-1,0 0,1 1,0-1,1 1,0-1,0 0,1 1,1-1,-1 0,2 0,-1 0,5 6,-6-14,0 1,1-1,0 0,-1 0,1 0,0 0,0 0,0-1,0 1,1-1,-1 0,0 0,1 0,-1 0,0 0,1-1,-1 0,1 0,-1 0,1 0,-1 0,0-1,1 1,-1-1,1 0,-1 0,0 0,0-1,1 1,88-53,23-44,-114 98,1 0,0 0,0 0,0 0,-1 0,1 0,0 1,0-1,-1 1,1-1,0 1,-1 0,1 0,-1 0,1 0,-1 0,1 0,-1 0,0 0,1 0,-1 1,0-1,0 0,0 1,0-1,0 1,0-1,0 1,-1 0,1-1,0 1,-1 0,0 0,1-1,-1 1,0 0,0 0,0-1,0 1,0 0,0 0,-1 0,1-1,4 15,-2-9,0 0,1 0,0 0,0-1,1 1,-1-1,1 0,1 0,-1 0,1 0,0-1,0 0,1 0,0 0,0-1,0 0,0 0,0 0,1-1,0 0,0 0,0-1,0 0,0 0,0-1,0 1,1-2,-1 1,0-1,1 0,-1 0,0-1,1 0,-1-1,2 0,5-3,0-1,0-1,0 0,-1-1,-1 0,1-1,-1 0,-1-1,1 0,-2-1,0-1,0 1,-1-1,1-3,2-6,0 0,-2-1,-1-1,0 1,-2-1,2-14,-3 13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0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0,'-24'0,"-8"5,-3 2,4 4,12 0,10-6,10-5,6-1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14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0 340,'25'8,"0"-1,0-1,0-1,0-1,1-1,0-1,-1-2,1 0,0-2,-1-1,1-1,-1-1,10-4,-25 6,0 0,-1 0,1-1,-1-1,0 0,0 0,-1 0,1-1,-1-1,-1 1,1-1,-1-1,0 1,-1-1,0 0,0-1,0 1,-1-1,-1 0,0-1,0 1,0-1,-1 0,1-7,-4 12,0 1,0 0,-1-1,1 1,-1-1,0 1,0 0,-1-1,1 1,-1 0,0 0,0 0,0 0,-1 0,1 1,-1-1,0 1,0 0,0-1,-1 1,1 1,-1-1,1 0,-1 1,0 0,0 0,0 0,0 0,0 1,-1-1,-1 1,-3-2,1 1,0 0,-1 0,0 1,1 0,-1 1,0 0,0 0,1 1,-1 0,0 0,1 1,-1 0,1 1,0 0,-1 1,-1 1,1 0,0 2,0-1,0 1,0 0,1 1,1 0,-1 0,1 1,0 0,1 0,0 0,1 1,0 0,0 0,1 0,1 1,-1-1,2 1,-1 0,2 0,-1 0,1 0,1 0,0 0,1 0,0 1,1-1,0-1,0 1,1 0,1 0,0-1,0 0,1 0,0 0,1 0,0-1,0 0,1 0,1-1,-1 0,1 0,5 2,0-1,1-1,0 0,0-1,0-1,1 0,0-1,0 0,1-1,-1-1,1 0,-1-2,1 1,0-2,0 0,0-1,0-1,-1 0,16-4,-4-4,0-2,-1 0,0-2,-1-1,20-15,3-1,-23 16</inkml:trace>
  <inkml:trace contextRef="#ctx0" brushRef="#br0" timeOffset="247.005">1326 142,'-38'34,"-27"30,-8 9,4-4,10-7,13-11,12-9,10-6,9-5,3-8,4-12,2-9</inkml:trace>
  <inkml:trace contextRef="#ctx0" brushRef="#br0" timeOffset="479.242">959 142,'20'34,"15"25,7 7,1-7,-2-9,-3-8,-3-11,-3-11,-2-5,-2-4,0-4,0-3,-1-3,-4-1</inkml:trace>
  <inkml:trace contextRef="#ctx0" brushRef="#br0" timeOffset="947.348">1552 340,'5'361,"-4"-358,-1 0,1-1,0 1,-1 0,0 0,0-1,1 1,-2 0,1 0,0 0,-1-1,1 1,-1 0,0-1,0 1,0 0,0-1,0 1,0-1,-1 1,1-1,-1 0,0 0,0 0,0 0,-1 1,-4-38,90-173,-72 173,1-1,2 2,2 0,0 0,3 2,0 0,3 1,0 1,2 1,1 1,1 1,1 2,14-10,40-6,-79 40,0 0,0 1,0-1,1 1,-1-1,0 1,0 0,1 0,-1 0,0 0,0 1,1-1,-1 0,0 1,0 0,0-1,0 1,0 0,0 0,0 0,0 1,0-1,0 0,-1 1,1-1,0 1,-1-1,1 1,-1 0,0 0,1 0,-1-1,0 1,0 0,0 1,-1-1,1 0,0 0,1 10,-1-1,0 0,-1 0,0 1,0-1,-1 0,-1 1,0-1,0 0,-1 0,-1 0,0-1,0 1,-1-1,0 0,-1 0,0-1,-1 1,0-2,0 1,-1-1,0 0,0 0,-6 3,0 2,-1-1,0-1,0-1,-1 0,-1 0,0-2,0 0,-1-1,1-1,-2-1,-10 2,5-1</inkml:trace>
  <inkml:trace contextRef="#ctx0" brushRef="#br0" timeOffset="1448.591">2117 453,'28'-31,"-2"0,0-2,-2-1,-2-1,-1 0,9-25,-29 58,1 0,-1 1,0-1,1 0,-1 0,0 0,0 0,0 0,-1 0,1 0,0-1,-1 1,0 0,1 0,-1 0,0-1,0 1,0 0,0 0,-1-1,1 1,-1 0,1 0,-1 0,0 0,1 0,-1 0,0 0,-1 0,1 0,0 0,0 0,-1 0,1 1,-1-1,0 1,1-1,-1 1,0 0,0-1,0 1,0 0,0 0,0 0,0 1,0-1,0 0,-1 1,1 0,0-1,0 1,-1 0,1 0,0 0,0 0,0 1,-2-1,-2 2,0 0,0 1,0-1,0 1,0 0,0 1,1-1,0 1,-1 1,1-1,1 0,-4 5,6-8,1 1,-1-1,1 1,0 0,0-1,0 1,0 0,0 0,0 0,0 0,0 0,1-1,-1 1,1 1,0-1,-1 0,1 0,0 0,0 0,0 0,0 0,1 0,-1 0,1 0,-1 0,1 0,-1 0,1 0,0 0,0-1,0 1,0 0,1 0,-1-1,0 1,1-1,-1 1,1-1,-1 1,1-1,0 0,90 32,-86-33,0 0,0 1,0 0,0 0,0 1,-1-1,1 1,0 0,-1 1,0 0,1-1,-1 2,0-1,-1 0,1 1,-1 0,1 0,-1 0,0 1,-1 0,1-1,-1 1,0 1,1 1,-1 98,14-80,-3-23</inkml:trace>
  <inkml:trace contextRef="#ctx0" brushRef="#br0" timeOffset="7064.63">2766 283,'4'4,"0"-1,-1 1,1-1,1 0,-1 0,0-1,1 1,-1-1,1 0,0 0,-1-1,1 1,0-1,0 0,0-1,0 1,0-1,1 0,-1 0,0 0,0-1,0 0,0 0,0 0,0 0,-1-1,1 0,0 0,-1 0,1-1,-1 0,0 1,0-1,0-1,0 1,2-4,3 2,-1-1,1-1,-2 0,1 0,-1 0,0-1,-1 0,1-1,-2 1,1-1,-1 0,-1 0,1-1,-2 0,1 1,-1-1,-1 0,1-8,-3 15,0 0,-1 0,1 1,-1-1,0 1,0-1,0 1,0-1,0 1,-1-1,1 1,-1 0,1 0,-1 0,0 0,0 0,0 0,0 0,0 1,0-1,0 1,-1-1,1 1,-1 0,1 0,-1 0,1 0,-1 0,0 1,1-1,-1 1,0 0,1 0,-1 0,-1 0,-93 25,86-20,0 0,0 1,0 1,1 0,0 0,1 1,-1 0,1 1,1 0,0 0,0 1,1 0,0 0,1 1,0-1,0 2,1-1,1 1,0-1,0 1,2 0,-1 0,1 1,1-1,0 0,1 1,0-1,1 0,2 11,-1-18,0 0,1-1,-1 1,1 0,0-1,0 1,1-1,-1 0,1 0,0 0,0-1,0 1,1-1,-1 0,1 0,0-1,0 1,0-1,0 0,0 0,0-1,0 0,4 1,128 7,-108-12,-1-2,1-1,-1-1,0-2,-1 0,0-2,10-6,-19 8</inkml:trace>
  <inkml:trace contextRef="#ctx0" brushRef="#br0" timeOffset="7521.967">3811 57,'-46'9,"0"1,1 3,0 2,1 1,1 3,-2 3,-29 30,73-50,-1-1,1 1,-1 0,1-1,0 1,0 0,0 0,0-1,0 1,0 0,0 0,0 0,1 0,-1 0,1 0,0 1,0-1,-1 0,1 0,0 0,1 0,-1 0,0 0,1 0,-1 0,1 1,-1-1,1-1,0 1,0 0,0 0,0 0,0 0,1-1,-1 1,1 0,-1-1,1 1,-1-1,1 1,6 2,-1 0,1 0,0 0,1-1,-1-1,1 1,-1-1,1 0,-1-1,1 0,0-1,3 0,33 6,21 16,-65-21,0-1,0 1,0 0,0-1,0 1,0 0,0 0,0 0,-1 0,1 0,0 0,-1 0,1 0,0 0,-1 0,0 0,1 1,-1-1,0 0,1 0,-1 0,0 1,0-1,0 0,0 0,0 1,0-1,0 0,-1 0,1 0,0 1,-1-1,1 0,-1 0,1 0,-1 0,1 0,-1 0,0 0,0 0,1 0,-1 0,0 0,0 0,0-1,0 1,0 0,0-1,0 1,0-1,0 1,-1-1,1 1,-15 9,0 0,-1-2,0 0,0 0,-1-2,0 0,0-1,0-1,-9 4,6-10,26-4</inkml:trace>
  <inkml:trace contextRef="#ctx0" brushRef="#br0" timeOffset="7972.063">4375 1,'-23'8,"-34"12,0 3,1 2,2 3,-45 30,97-58,-1 1,1 0,0 0,0 0,0 0,-1 0,1 0,0 0,0 1,1-1,-1 1,0-1,0 1,1 0,-1 0,1 0,-1 0,1 0,0 0,0 0,0 0,0 0,0 1,0-1,1 0,-1 1,1-1,0 0,0 1,-1-1,2 0,-1 1,0-1,0 1,1-1,-1 0,1 1,0-1,-1 0,1 0,0 1,1-1,-1 0,0 0,1 0,-1 0,1-1,-1 1,1 0,0-1,1 2,108 50,-110-53,0 1,0 0,0-1,0 1,1 0,-1 0,0 0,0 0,0 0,0 0,-1 0,1 0,0 0,0 0,-1 0,1 1,-1-1,1 0,-1 0,1 1,-1-1,0 0,1 1,-1-1,0 0,0 1,0-1,0 1,0-1,-1 0,1 1,0-1,-1 0,1 1,-1-1,1 0,-1 0,1 0,-1 1,0-1,0 0,0 0,1 0,-1 0,0 0,0 0,0 0,-1-1,1 1,0 0,0 0,0-1,-1 1,1-1,-73 35,-45-16,94-19</inkml:trace>
  <inkml:trace contextRef="#ctx0" brushRef="#br0" timeOffset="15791.954">4713 170,'-36'45,"-57"164,92-207,0-1,0 1,0 0,0 0,0-1,0 1,1 0,-1 0,0 0,1 0,0 0,-1 0,1 0,0 0,0 0,0 0,0 0,1 0,-1 0,0 0,1 0,0 0,-1 0,1 0,0 0,0 0,0-1,0 1,0 0,0-1,1 1,-1-1,1 1,-1-1,1 0,-1 1,1-1,0 0,-1 0,1 0,0 0,0-1,0 1,0 0,0-1,0 1,0-1,30-23,-16 7</inkml:trace>
  <inkml:trace contextRef="#ctx0" brushRef="#br0" timeOffset="16584.64">5165 142,'-11'4,"-1"0,1 1,0 0,1 0,-1 1,1 0,0 1,1 1,-1-1,1 1,1 1,0 0,0 0,0 0,1 1,1 0,0 1,0-1,1 1,0 0,1 1,1-1,-1 1,2-1,0 1,0 0,1 0,0 0,1 0,1 0,0 0,0 1,1-8,0 0,0 0,0 0,0-1,1 1,0-1,0 0,0 0,0 0,1 0,0 0,-1-1,1 1,1-1,-1 0,0 0,1-1,-1 1,1-1,0 0,0-1,0 1,0-1,0 0,0 0,0 0,0-1,1 1,-1-1,0-1,0 1,2-1,7-1,0 0,0 0,0-2,-1 1,1-2,-1 0,0 0,0-2,-1 1,0-2,7-4,-6 2,-1-1,0-1,-1 0,0 0,-1-1,0 0,-1-1,0 0,4-11,-10 20,-1-1,1 1,-1 0,0-1,-1 0,1 1,-1-1,0 0,0 0,-1 0,0 0,0 1,0-1,-1 0,0 0,0 0,-1 1,1-1,-1 0,0 1,-1 0,1-1,-1 1,0 0,0 0,-1 0,1 1,-3-2,0 1,0 1,-1-1,1 2,-1-1,0 1,0 0,0 0,0 1,-1 0,1 0,-1 1,1 0,-1 0,0 0,1 1,-1 1,0-1,1 1,-1 1,1-1,-1 1,1 0,0 1,0 0,0 0,0 0,0 1,1 0,0 1,-6 4,-21 26,21-19</inkml:trace>
  <inkml:trace contextRef="#ctx0" brushRef="#br0" timeOffset="17184.827">5589 453,'47'-33,"82"-147,-129 179,0 1,0-1,0 1,0-1,0 1,0 0,0-1,0 1,0-1,0 1,0-1,1 1,-1-1,0 1,0-1,0 1,1 0,-1-1,0 1,1-1,-1 1,0 0,1 0,-1-1,1 1,-1 0,0-1,1 1,-1 0,1 0,-1 0,1-1,-1 1,1 0,-1 0,0 0,1 0,-1 0,1 0,-1 0,1 0,-1 0,1 0,-1 0,1 0,-1 1,1-1,-1 0,1 0,-1 0,0 1,1-1,-1 0,1 0,-1 1,0-1,1 0,-1 1,0-1,1 1,-1-1,4 33,-3-22,-1-6,1 1,0 0,0 0,1-1,0 1,0-1,0 0,0 1,1-1,0 0,0 0,0 0,0-1,1 1,0-1,0 0,0 0,1 0,-1-1,1 1,0-1,0 0,0-1,0 1,1-1,-1 0,1 0,-1-1,1 1,-1-1,1-1,0 1,0-1,0 0,-1 0,1 0,0-1,0 0,-1 0,12-4,-1-1,0 0,-1-2,0 1,0-2,0 0,-1-1,0 0,-1-1,0 0,-1-1,6-8,-4 6,-8 8,1 1,-2-1,1-1,-1 1,0-1,0 0,0 0,-1 0,-1-1,1 0,-1 0,0 1,-1-2,0 1,0 0,-1 0,0-1,0 0,-1 9,0-1,0 0,0 0,0 0,0 0,-1 1,1-1,0 0,0 0,-1 0,1 1,0-1,-1 0,1 0,-1 1,1-1,-1 0,1 1,-1-1,0 0,1 1,-1-1,1 1,-1-1,0 1,0 0,1-1,-1 1,0 0,0-1,0 1,1 0,-1 0,0 0,0-1,0 1,0 0,1 0,-1 0,0 1,0-1,0 0,0 0,1 0,-1 1,0-1,0 0,0 1,-8 8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5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 89,'-1'0,"0"-1,1 0,-1 0,1 0,-1 0,1 0,-1 0,1 0,-1 0,1 0,0 0,0 0,-1 0,1-1,0 1,0 0,0 0,0 0,0 0,0 0,1 0,-1 0,0 0,1 0,-1 0,0-1,1 1,0 1,-1-1,1 0,-1 0,1 0,0 0,0 0,-1 0,1 1,0-1,0 0,0 1,0-1,0 1,0-1,0 1,44-25,-29 19,0 2,1 0,-1 0,1 2,0 0,-1 1,1 1,0 0,5 2,-18-2,-1 0,1 1,-1 0,1-1,-1 1,0 1,1-1,-1 0,0 1,0 0,0-1,0 1,0 1,0-1,0 0,-1 1,1-1,-1 1,0 0,0 0,0-1,0 2,0-1,-1 0,1 0,-1 0,0 1,0-1,0 1,0-1,-1 1,0-1,1 1,-1-1,0 1,-1-1,1 1,-1-1,1 1,-1-1,0 1,0-1,-1 0,1 1,-1-1,0 0,-12 19,-2 0,0-2,-1 0,-1-1,-1-1,-13 10,-13 14,16-15,16-16,0 0,1 1,0 1,1 0,0 1,1 0,-6 12,15-24,0 0,0 0,1 0,-1 0,1 1,-1-1,1 0,0 0,0 0,0 1,0-1,0 0,0 0,1 1,-1-1,1 0,-1 0,1 0,0 0,0 0,0 0,0 0,0 0,0 0,1 0,-1 0,10 11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2:36.1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30,'-15'9,"-9"9,0 5,-2 0,4-1,1 2,4 1,0-3,3-1,-1-4,3 0,-3-3,2-4</inkml:trace>
  <inkml:trace contextRef="#ctx0" brushRef="#br0" timeOffset="238.465">0 1,'10'29,"7"9,7 3,3 0,2-7,1-10,0-4,0-6,0-4,-1 0,-5-1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3:33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2908 2059,'-2'-2,"1"0,0 0,-1 0,1 0,-1 1,0-1,0 1,1-1,-1 1,0 0,0-1,0 1,0 0,-1 0,1 1,0-1,0 0,-1 1,1-1,0 1,0 0,-1 0,1 0,0 0,-2 0,1 0,-26-3,1 2,-1 0,1 3,-1 0,1 1,0 2,0 1,1 2,-21 7,-80 38,119-49,-23 12,1 2,0 0,1 2,1 2,1 0,-12 14,-42 60,0 14,33-36,30-48,2 0,1 1,1 1,1 1,-5 14,-25 126,17 1,-3 56,32-1,24-109,60 191,-75-276,1 1,1-1,2-1,1-1,2 0,0-1,2-1,7 7,83 70,56 23,-2-36,8-12,-141-70,1-1,-1-2,1-1,0-1,9-1,129 22,83-24,-28-53,-81 20,36-37,-109 36,-23 13,0-3,-1-1,-1-2,-2-3,0-1,-3-2,0-2,4-8,-24 21,-4 5,-2 0,1-1,-2 0,0-1,-1-1,-1 0,5-12,85-223,-71 137,-1-23,-31-85,-25 109,-3-50,19 124,-3 0,-1 1,-2 1,-2 0,-1 1,-2 1,-18-23,-88-100,106 135,0 1,-1 1,-2 1,0 1,-1 2,-10-6,-143-129,151 136,0 2,-1 1,-1 2,0 0,-29-8,-6-2,-65-12,5 18,-51-4,136 15,0 1,-1 2,1 2,-1 1,-18 4,-8-2,36 10,34-5</inkml:trace>
  <inkml:trace contextRef="#ctx0" brushRef="#br0" timeOffset="2499.677">3077 591,'-17'39,"1"1,2 1,2 0,-3 22,8-17,2-1,2 1,2 0,4 35,0 8,30 189,-14-167,37 241,-49-7,-9-199,19 33,6-50,-15-85,-3 1,-1-1,-2 1,-4 27,2-39,-29 137,29-31,0-137,0 0,0 0,0 0,1 1,-1-1,1 0,-1 0,1 0,0-1,0 1,0 0,0 0,0 0,0 0,1-1,-1 1,0-1,1 1,-1-1,1 1,0-1,-1 0,1 0,0 0,0 0,0 0,0 0,0-1,0 1,0 0,0-1,0 0,0 1,0-1,0 0,0 0,0 0,0 0,2-1,87-25,-72 19,5-3,0 2,1 1,-1 0,1 2,1 1,-1 1,4 1,394 4,-226 27,283-29,621 0,-1015-12,-74 9,0 1,0 0,0 0,0 1,0 1,0 0,0 0,0 1,8 2,20 2,-26-7</inkml:trace>
  <inkml:trace contextRef="#ctx0" brushRef="#br0" timeOffset="5633.684">3077 3187,'-2'0,"-1"0,1 1,0-1,-1 0,1 1,0 0,-1-1,1 1,0 0,0 0,0 0,0 0,0 1,0-1,0 1,0-1,0 1,1 0,-1-1,1 1,-1 0,1 0,0 0,-1 0,1 0,0 1,0-1,1 0,-1 0,0 1,1-1,-1 0,1 1,0-1,0 0,0 1,0-1,0 1,0 5,1-1,-1 1,1-1,1 0,-1 1,1-1,0 0,1 0,0 0,0 0,0-1,2 2,-2-5,0 0,0-1,0 1,1 0,-1-1,1 0,0 0,-1 0,1 0,0 0,0-1,0 0,0 0,1 0,-1 0,0-1,0 1,1-1,-1 0,0-1,0 1,1-1,-1 0,0 0,0 0,0 0,0-1,0 1,0-1,0 0,-1 0,1-1,-1 1,1-1,-1 0,0 0,0 0,0 0,0 0,-1-1,0 1,1-1,0-2,0 4,-1 0,1-1,-1 1,0 0,0-1,0 1,0-1,-1 1,1-1,-1 0,1 0,-1 0,0 0,0 0,0 0,0 0,-1 0,0 0,1 0,-1-1,0 1,0 0,-1 0,1 0,-1 0,1 0,-1 0,0-1,0 2,0-1,-1 0,1 0,-1 0,1 0,-1 1,0-1,0 1,0 0,-1-1,1 1,0 0,-1 0,1 0,-1 1,0-1,0 1,0-1,-3 2,0 0,-1 1,1 0,0 0,0 0,0 1,0-1,1 1,-1 1,0-1,1 1,0 0,-1 1,1-1,0 1,1 0,-1 0,1 0,0 1,0-1,0 1,0 0,1 0,0 1,0-1,0 1,1 0,0-1,0 1,0 0,1 0,0 0,0 0,0 4,1-7,0 0,1 1,-1-1,0 1,1-1,0 0,0 1,0-1,0 0,0 0,1 0,-1 0,1 0,0 0,0 0,0 0,0-1,1 1,-1-1,1 0,-1 1,1-1,0 0,0-1,0 1,0 0,0-1,0 0,0 0,1 0,-1 0,0 0,1 0,-1-1,0 0,1 0,-1 0,1 0,-1 0,1-1,-1 1,0-1,1 0,-1 0,0 0,0-1,0 1,0-1,1 0,56-42,-58 43,-1 0,1-1,-1 1,0-1,0 1,0-1,0 0,0 1,0-1,0 0,-1 0,1 0,0 0,-1 1,0-1,1 0,-1 0,0 0,0 0,0 0,0 0,-1 0,1 0,0 0,-1 0,1 0,-1 1,0-1,0 0,0 0,1 0,-2 1,1-1,0 1,0-1,-1 0,4 3,-1 1,1-1,-1 1,0-1,0 1,1 0,-1-1,0 1,0 0,-1 0,1 0,0-1,-1 1,1 0,-1 0,1 0,-1 0,0 0,0 0,0 0,0 0,0 1,0-1,-1 0,1-1,-1 1,1 0,-1 0,0 0,0 0,0 0,0 0,0-1,0 1,0 0,0-1,-1 1,1-1,-1 0,1 1,-1-1,0 0,1 0,-1 0,0 0,0 0,0 0,1-1,-1 1,0-1,0 1,0-1,0 0,0 1,0-1,0 0,0 0,0-1,-1 1,1 0,1-1,-1 1,0-1,0 0,0 1,0-1,0 0,0 0,1 0,-1-1,4 4,0 0,0-1,0 1,0-1,0 0,1 1,-1-1,1 0,-1 0,0-1,1 1,0 0,-1-1,1 0,-1 0,1 1,-1-1,1-1,0 1,-1 0,1-1,-1 1,1-1,-1 0,1 0,-1 0,0 0,1 0,-1 0,0-1,0 1,0-1,0 0,0 1,0-1,0 0,-1 0,1 0,-1 0,1-1,-1 1,0 0,0 0,0-1,0 1,0-1,-1 1,1-1,-1 1,1-1,-1 1,0-1,0 0,0 1,-1-1,1 1,0-1,-1 1,0-1,1 1,-1-1,0 1,0-1,-2-1,1 1,-1 0,1 1,-1-1,0 1,1 0,-1-1,0 1,-1 0,1 1,0-1,0 1,-1-1,1 1,-1 0,1 0,-1 1,0-1,1 1,-1-1,1 1,-1 0,0 1,1-1,-1 1,0-1,1 1,-1 0,1 0,-1 1,1-1,0 1,0 0,0 0,0 0,0 0,0 0,0 0,0 1,1 0,-1-1,1 1,0 0,0 0,0 0,0 1,0 0,0 29,11-22</inkml:trace>
  <inkml:trace contextRef="#ctx0" brushRef="#br0" timeOffset="7839.667">2513 2679,'0'-2,"-1"0,1-1,0 1,-1 0,0-1,0 1,0 0,0 0,0 0,0 0,0 0,-1 0,1 0,-1 0,1 0,-1 0,0 1,1-1,-1 1,0-1,0 1,0 0,0 0,-1 0,1 0,0 0,0 0,-1 1,1-1,0 1,-1 0,1-1,-1 1,-80 4,72 0,1 1,-1-1,1 2,1-1,-1 1,1 1,0 0,0 0,1 1,0 0,0 0,1 1,0 0,0 0,1 0,1 1,-1 0,2 1,-1-1,1 1,1-1,0 1,1 0,0 1,0-1,1 0,1 0,0 1,0-1,1 0,3 12,1-13,0 0,1-1,1 1,-1-1,2-1,-1 1,1-1,0 0,1-1,0 0,0 0,0-1,1 0,0-1,0 0,1-1,-1 0,1 0,0-1,0-1,0 1,0-2,1 0,-1 0,0-1,4-1,102-24,-95 22</inkml:trace>
  <inkml:trace contextRef="#ctx0" brushRef="#br0" timeOffset="10051.499">2372 3525,'30'77,"-23"-59,1 0,0 0,1-1,1 0,1 0,0-1,1-1,1 0,9 8,-4-7,2 0,0-2,1 0,0-1,1-1,1-2,0 0,0-1,1-1,0-1,0-2,0 0,1-1,0-2,0 0,9-2,-1 0,-10 3,0-2,0 0,0-1,0-2,-1 0,1-1,0-2,-1 0,0-1,0-1,0-2,-1 0,0-1,-1-1,0 0,-1-2,8-7,-23 17,0-1,0 0,-1 0,1-1,-1 1,0-1,0 1,0-1,-1 0,0 0,0 0,0 0,0-1,-1 1,0 0,0-1,-1 1,1-1,-1 1,0-1,-1 1,1-1,-1 1,0 0,0-1,-2-1,3 6,0-4,0 0,-1 0,0 1,1-1,-2 1,1-1,0 1,-1-1,0 1,0 0,0-1,-1 1,1 0,-1 1,0-1,0 0,0 1,-1 0,1-1,-1 1,0 1,1-1,-1 1,-1-1,1 1,0 0,-1 0,1 1,-1 0,-2-1,-93 32,95-30,0 0,0 1,0-1,0 1,1 0,-1 0,0 0,1 0,-1 1,1 0,-1 0,1 0,0 1,0-1,0 1,0 0,0 0,1 1,-1-1,1 1,0 0,0-1,0 1,1 0,-1 1,1-1,0 0,0 1,1 0,-1-1,1 1,-1 2,4 2,1-1,-1 0,1-1,1 1,0-1,0 1,0-1,1 0,-1 0,2-1,-1 1,1-1,0-1,0 1,1-1,0 0,0 0,0-1,0 0,1 0,-1-1,8 3,24 17,-28-16,-1-1,-1 2,0 0,0 0,0 0,-1 1,0 0,-1 1,0 0,-1 0,0 0,3 6,19 38,-18-78,-9-9,-1 1,-2-1,-1 1,-1 0,-6-18,-1-24,10 51</inkml:trace>
  <inkml:trace contextRef="#ctx0" brushRef="#br0" timeOffset="17455.378">3528 4259,'1'0,"-1"0,0 0,0 0,1 1,-1-1,0 0,0 0,1 0,-1 0,0 0,0 1,0-1,0 0,1 0,-1 0,0 1,0-1,0 0,0 0,0 0,1 1,-1-1,0 0,0 0,0 1,0-1,0 0,0 0,0 1,0-1,0 0,0 0,0 1,0-1,0 0,0 0,0 1,0-1,0 0,-1 0,1 1,0-1,0 0,0 0,0 0,0 1,-1-1,1 0,0 0,24-9,-9 1,-1-1,0 0,-1-1,0-1,-1 0,0-1,-1 0,0-1,-1 0,0 0,-1-1,-1-1,0 1,-1-1,-1-1,0 1,-1-1,0 0,-2 0,0-1,0 1,-2-1,0-13,-1 30,-1 1,1-1,0 0,-1 1,1-1,-1 0,1 0,-1 1,1-1,-1 0,1 0,-1 0,0 1,1-1,-1 0,1 0,-1 0,1 0,-1 0,1 0,-1 0,0 0,1 0,-1-1,1 1,-1 0,1 0,-1 0,1-1,-1 1,1 0,-1-1,1 1,-1 0,1-1,0 1,-1 0,1-1,-1 1,1-1,0 1,0-1,-1 0,-2 13,0 0,1 0,0 0,0 0,2 0,0 1,0-1,1 0,0 0,1 0,0 0,1 0,1 0,0-1,0 1,1-1,1 0,0 0,-2-6,0-1,0 0,1 0,-1 0,1-1,0 0,0 1,0-2,0 1,0 0,1-1,-1 0,1-1,0 1,0-1,-1 0,1 0,0-1,0 0,0 0,0 0,0-1,-1 1,1-2,0 1,0 0,-1-1,1 0,4-3,0-2,1-1,-1 0,-1-1,0 0,0 0,0-1,-1 0,-1 0,0-1,0 0,-1 0,-1-1,1 0,-2 0,0 0,0-1,-1 1,1-13,-4 22,2 0,-1-1,0 0,0 0,0-1,0 1,-1 0,1 0,-1 0,0 0,-1-1,1 1,-1 0,0 0,0 0,0 0,0 0,-1 0,0-1,1 4,1 1,-1-1,0 1,1-1,-1 1,0-1,1 1,-1 0,0 0,1-1,-1 1,0 0,0 0,1 0,-1 0,0 0,0 0,1 0,-1 0,0 0,0 0,1 0,-1 0,0 1,0-1,1 0,-1 1,0-1,1 0,-1 1,0-1,1 1,-1-1,1 1,-1-1,1 1,-1-1,1 1,-1-1,1 1,0 0,-1-1,1 1,0 0,-1 0,1-1,0 1,0 0,0 0,0-1,-1 1,-8 41,10-36,0 0,1 0,0-1,-1 1,2 0,-1 0,1-1,0 0,0 1,0-1,1 0,0-1,0 1,0-1,1 1,-1-1,1 0,0-1,0 1,0-1,1 0,-1-1,1 1,0-1,-1 0,1 0,0-1,0 0,0 0,0 0,0-1,1 0,-1 0,0 0,0-1,0 0,0 0,2-1,3-2,0-1,0 0,-1 0,1-1,-1-1,-1 0,1 0,-1 0,-1-1,1-1,-1 0,-1 0,0 0,0-1,-1 0,0 0,0 0,-1-1,-1 0,0 0,-1 0,1-1,-2 1,0-1,0 0,-1 0,-1 1,0-1,-1 0,0 0,0 1,-1-1,-4-10,6 20,0 1,0-1,0 1,-1 0,1-1,0 1,-1-1,1 1,-1 0,1-1,-1 1,0 0,0 0,1 0,-1-1,0 1,0 0,0 0,0 0,0 0,-1 0,1 1,0-1,0 0,0 1,-1-1,1 0,0 1,-1-1,1 1,-1 0,1 0,-1-1,1 1,0 0,-1 0,1 0,-1 0,1 1,-1-1,1 0,0 1,-1-1,1 1,0-1,-1 1,1-1,0 1,0 0,-1 0,1 0,0 0,0 0,0 0,0 0,0 0,0 0,1 0,-1 0,0 1,0-1,1 0,-1 0,1 1,-1-1,1 1,0-1,-1 1,2 7,0 0,0 0,1 0,0-1,0 1,1-1,0 1,0-1,1 0,1 0,-1 0,1-1,0 1,1-1,-1-1,2 1,-1-1,1 0,0 0,0-1,5 3,47 23,-33-24</inkml:trace>
  <inkml:trace contextRef="#ctx0" brushRef="#br0" timeOffset="18190.828">3783 3638,'40'-2,"0"-3,-1-1,1-2,-2-2,1-1,-2-2,31-15,89-25,-205 29,-80-46,110 59</inkml:trace>
  <inkml:trace contextRef="#ctx0" brushRef="#br0" timeOffset="22742.993">3106 1917,'-4'-8,"4"5,-1 0,1 1,-1-1,0 0,0 0,0 1,0-1,-1 1,1-1,-1 1,1-1,-1 1,0 0,0 0,0 0,0 0,0 0,-1 0,1 1,0-1,-1 1,1-1,-1 1,0 0,1 0,-1 0,0 1,0-1,0 1,1-1,-1 1,0 0,0 0,0 0,0 0,0 1,0-1,1 1,-2 0,-2 2,0 1,0 0,1 0,-1 1,1 0,0 0,0 0,1 1,-1-1,1 1,0 0,1 0,-3 6,5-10,-1 1,1-1,0 1,0-1,0 1,1 0,-1-1,1 1,-1 0,1 0,0-1,0 1,0 0,0-1,1 1,-1 0,1 0,-1-1,1 1,0-1,0 1,0-1,1 1,-1-1,1 1,-1-1,1 0,0 0,0 0,-1 0,1 0,1 0,-1-1,0 1,0-1,2 1,2 1,0-2,0 1,0-1,0 0,0 0,0-1,0 0,0 0,0 0,0-1,0 0,0 0,0 0,0-1,0 0,0 0,-1 0,1-1,-1 0,0 0,1 0,-2-1,1 0,0 0,-1 0,1 0,-1-1,-1 0,1 1,0-1,-1-1,0 1,-1 0,3-5,-5 7,0 1,1-1,-1 0,0 0,-1 0,1 0,0 1,-1-1,1 0,-1 0,0 1,0-1,0 0,0 1,-1-1,1 1,-1-1,1 1,-1 0,0 0,0 0,0 0,0 0,0 0,-1 0,1 1,0-1,-1 1,1-1,-1 1,0 0,1 0,-1 0,0 1,0-1,1 1,-1-1,0 1,0 0,0 0,0 0,1 0,-1 1,0-1,0 1,0 0,1 0,-1 0,1 0,-1 0,0 0,1 1,0-1,-1 1,1 0,0 0,0 0,-5 1,1 0,0 1,0 0,1 0,-1 1,1-1,0 1,0 0,0 1,1-1,0 1,0 0,0 0,1 0,0 0,0 1,1 0,-1-1,2 1,-1 0,1 0,0 0,0 0,0 0,1 0,1 0,-1 0,1 3,1-7,0 0,0 0,1 0,-1-1,1 1,-1-1,1 1,0-1,0 0,0 0,0-1,0 1,0-1,0 1,1-1,-1 0,1 0,-1 0,0-1,1 1,0-1,-1 0,1 0,-1 0,1 0,-1-1,1 1,2-2,3 0,-1 0,1 0,-1-1,0 0,0 0,-1-1,1 0,-1-1,1 1,-1-2,3-2,-3 1,-1 1,1-1,-2 0,1-1,-1 0,0 0,-1 0,1 0,-2-1,1 1,-1-1,-1 0,1 0,-2 0,1 0,-1-7,-1 14,0 1,0-1,0 1,0-1,-1 1,1 0,-1-1,1 1,-1 0,0-1,1 1,-1 0,0 0,0 0,0 0,0 0,0 0,0 0,0 0,0 0,0 0,0 0,-1 0,1 1,0-1,-1 1,1-1,0 1,-1-1,1 1,0 0,-1 0,1-1,-1 1,1 0,-1 0,1 1,0-1,-1 0,1 0,-1 1,1-1,0 1,-1-1,-57 34,14 37,38-47</inkml:trace>
  <inkml:trace contextRef="#ctx0" brushRef="#br0" timeOffset="24077.194">3614 1325,'-28'54,"-75"162,38-37,95-230,146-294,-67 188,-108 156,0-1,0 1,0 0,1-1,-1 1,0 0,1-1,-1 1,1 0,-1 0,1 0,-1 0,1 1,0-1,-1 0,1 1,0-1,0 1,-1-1,1 1,0 0,0 0,0 0,0 0,-1 0,1 0,0 0,0 1,0-1,-1 1,1-1,0 1,-1 0,1 0,0-1,-1 1,1 0,-1 0,1 1,-1-1,0 0,1 0,-1 1,0-1,0 1,0-1,0 1,0-1,0 1,-1 0,1 0,0-1,-1 1,1 1,34 129,-21-61,45 99,-35-85,-25-84,0-1,0 1,0 0,0 0,-1-1,1 1,0 0,0-1,-1 1,1-1,0 0,-1 1,1-1,0 0,-1 0,1 0,0 0,-1 0,1 0,0 0,-1 0,1-1,0 1,-1-1,1 1,0-1,-1 1,1-1,0 1,0-1,0 0,0 0,0 0,0 0,0 0,0 0,0 0,0 0,0 0,1 0,-1-1,-5-1,-87-72,79 61,-1 0,-1 1,0 1,0 1,-1 0,-14-6,-134-33,147 41</inkml:trace>
  <inkml:trace contextRef="#ctx0" brushRef="#br0" timeOffset="27024.8">2485 83,'0'1,"-1"-1,1 0,-1 1,1-1,-1 0,1 1,-1-1,1 0,-1 0,0 1,1-1,-1 0,1 0,-1 0,0 0,1 0,-1 0,1 0,-1 0,0 0,1 0,-1 0,1 0,-1 0,0 0,1-1,-1 1,1 0,-1-1,1 1,-1 0,1-1,-1 1,1 0,-1-1,1 1,-1-1,1 1,0-1,-1 1,1-1,0 1,-1-1,1 1,0-1,0 0,-1 1,1-1,0 1,0-1,0 0,0 1,0-1,0 1,0-1,0 0,0 1,0-1,0 1,1-1,-1 0,0 1,0-1,1 0,-10 142,11-97,10 59,-12-102,0-1,0 1,0-1,0 1,0 0,0-1,1 1,-1-1,0 1,0-1,1 1,-1-1,0 1,1-1,-1 1,0-1,1 1,-1-1,1 0,-1 1,1-1,-1 0,1 1,-1-1,1 0,-1 1,1-1,-1 0,1 0,-1 0,1 0,0 0,-1 0,1 1,-1-1,1 0,-1-1,1 1,0 0,-1 0,1 0,-1 0,1 0,-1-1,1 1,0 0,-1 0,1-1,-1 1,0 0,1-1,-1 1,1 0,-1-1,1 1,-1-1,0 1,1-1,-1 1,0-1,0 1,1-1,22-37,-21 33,134-282,-134 284,-3 2,1 0,0 1,-1-1,1 0,0 1,0-1,0 0,0 1,0-1,0 0,0 0,0 1,0-1,0 0,0 0,0 1,0-1,0 0,1 1,-1-1,0 0,1 1,-1-1,0 0,1 1,-1-1,1 1,-1-1,1 1,-1-1,1 1,-1-1,1 1,0-1,-1 1,1 0,0-1,-1 1,1 0,0 0,-1-1,1 1,0 0,-1 0,1 0,0 0,0 0,-1 0,1 0,0 0,0 0,-1 0,1 1,0-1,-1 0,1 0,0 1,-1-1,1 0,0 1,-1-1,1 1,-1-1,1 220,15 63,-9-231,-2 1,-3 0,-1 0,-5 18,3-63,0 0,0-1,-1 1,0-1,0 1,0-1,-1 0,-1 0,1 0,-1-1,0 1,0-1,-1 0,0 0,0 0,-1-1,1 1,-1-1,0-1,0 1,-1-1,0 0,1-1,-1 1,0-1,-1-1,1 1,0-1,-1-1,1 1,-1-1,0-1,1 1,-1-1,0 0,0-1,2-2,1 0,0 0,0 0,0-1,0 1,0-1,1 0,0-1,0 1,0-1,0 0,1 0,-1 0,1 0,1-1,-1 1,1-1,0 0,0 1,0-1,1 0,0 0,0 0,1 0,0 0,0-1,0 1,1 0,-1 0,2 0,-1 0,0 1,1-1,0 0,1 0,-1 1,1 0,0-1,1 1,-1 0,3-2,114-140,-23 62,-74 70</inkml:trace>
  <inkml:trace contextRef="#ctx0" brushRef="#br0" timeOffset="27945.933">6831 2905,'-34'81,"-101"158,-6 3,95-181,45-60,1 0,-1 0,0 0,0 0,0 0,0 0,0 0,-1 0,1-1,0 1,0 0,0-1,-1 1,1-1,0 0,-1 1,1-1,0 0,-1 0,1 1,0-1,-1 0,1 0,0-1,-1 1,1 0,0 0,-1-1,1 1,0-1,-1 1,1-1,0 1,0-1,0 0,-1 0,1 0,0 1,0-1,0 0,1 0,-1 0,0-1,0 1,0 0,1 0,-1 0,1-1,-1 1,1 0,-1-1,-10-42,8 21</inkml:trace>
  <inkml:trace contextRef="#ctx0" brushRef="#br0" timeOffset="28225.084">6351 3018,'39'34,"155"135,-142-130,-2 3,-2 2,17 23,26 48,-81-101</inkml:trace>
  <inkml:trace contextRef="#ctx0" brushRef="#br0" timeOffset="34494.08">1469 3187,'-169'-27,"165"27,-25-3,1 2,-1 1,1 1,0 1,-1 2,-13 3,30-5,-1 0,0-1,1 0,-1-1,0-1,1 0,-1-1,-8-2,-36-3,-311 5,198 30,-10-11,73 6,102-16</inkml:trace>
  <inkml:trace contextRef="#ctx0" brushRef="#br0" timeOffset="39246.208">171 1833,'226'10,"-159"0,1-3,0-3,0-3,18-4,27 1,998 2,-1048 12,-57-6</inkml:trace>
  <inkml:trace contextRef="#ctx0" brushRef="#br0" timeOffset="40060.431">1271 1325,'28'237,"1"53,-30-192,-4 0,-5 0,-11 42,-2 6,7 1,6 8,0-19,-6 0,-24 90,5-28,5-15,22-126,6-32</inkml:trace>
  <inkml:trace contextRef="#ctx0" brushRef="#br0" timeOffset="40433.208">1582 2623,'-39'32,"1"1,2 2,2 1,1 2,2 2,1 0,2 2,-21 45,13-18,-3-2,-2-2,-4-2,-2-1,-50 48,-56 51,144-145</inkml:trace>
  <inkml:trace contextRef="#ctx0" brushRef="#br0" timeOffset="41061.012">1779 1325,'-23'10,"0"1,1 1,0 2,1 0,0 1,1 1,-4 5,-9 6,-191 161,82-66,-121 79,242-187,-1-1,1 1,0 1,1 1,1 1,0 1,2 0,-12 16,17-13,5-3</inkml:trace>
  <inkml:trace contextRef="#ctx0" brushRef="#br0" timeOffset="41710.969">142 2086,'-1'418,"-25"-173,22-208,-1 1,-2-1,-1 0,-2-1,-3 4,7-21</inkml:trace>
  <inkml:trace contextRef="#ctx0" brushRef="#br0" timeOffset="42397.467">1 2143,'26'-26,"0"2,2 1,1 1,0 1,2 1,0 2,1 2,1 0,0 2,13-2,-28 11,1 1,0 0,-1 2,1 0,0 1,0 1,9 1,-23-1,1 1,-1 0,0-1,1 2,-1-1,0 1,0-1,0 1,0 1,0-1,-1 1,1 0,-1 0,1 0,-1 1,0-1,0 1,-1 0,1 0,-1 0,0 1,0-1,0 1,-1 0,1-1,-1 1,1 5,-1 3,-1 1,-1-1,0 1,0-1,-2 1,0-1,0 0,-1 0,0 0,-2 0,1 0,-1-1,-1 1,-1-2,1 1,-2-1,1 0,-2 0,1-1,-2 0,1 0,-1-1,0-1,-1 1,0-2,-1 0,0 0,-26 21,15-9,-1-1,-1-1,0-2,-1 0,-1-2,0 0,-1-2,-23 6,50-16,-1-1,1 1,-1 0,1 0,-1-1,1 1,-1-1,0 1,1-1,-1 1,0-1,1 0,-1 0,0 0,1 0,-1 0,0 0,1-1,-1 1,0-1,1 1,-1-1,1 1,-1-1,1 0,-1 0,1 0,-1 0,1 0,0 0,-1 0,1 0,0 0,0-1,0 1,0 0,0-1,0 1,1-1,-1 1,0-1,1 1,-1-1,1 0,-1 1,1-1,0-1,2-1,1 0,0 0,1 0,-1 1,1-1,-1 1,1 0,0 0,0 0,1 1,-1-1,0 1,1 0,0 0,-1 1,1-1,0 1,0 0,0 1,0-1,-1 1,1 0,0 0,0 0,0 1,0-1,0 1,0 0,0 1,-1-1,1 1,1 1,5 3,-1 1,1 0,-1 0,0 1,-1 1,0-1,0 2,-1-1,0 1,-1 0,0 1,4 8,57 67,98 75,-163-158,0 0,0 0,0 0,0 0,0 0,0 1,-1-1,0 1,0 0,0 0,0 0,-1 0,1 0,-1 0,0 0,0 3,3 6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5.4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77 86,'-10'14,"1"1,0 0,1 0,0 1,1 0,1 1,1-1,0 1,2 0,-3 17,6-31,0 0,0-1,0 1,0 0,0-1,1 1,0-1,-1 1,1-1,0 1,0-1,0 1,0-1,1 0,-1 1,1-1,-1 0,1 0,0 0,0 0,0 0,0-1,0 1,0-1,0 1,0-1,1 0,-1 1,1-1,-1-1,1 1,-1 0,1 0,-1-1,1 0,0 1,-1-1,1 0,0 0,-1-1,1 1,0 0,-1-1,1 0,-1 0,1 1,-1-1,1-1,-1 1,0 0,2-2,6-1,-1-1,0 0,0 0,0-1,-1 0,0-1,0 0,0 0,-1 0,0-1,-1 0,0-1,0 0,-1 0,0 0,0 0,-1-1,0 1,-1-1,0 0,0-1,-1 1,-1 0,0-1,0 1,-1 0,0-1,-1 1,0-1,-1 1,-1-4,2 11,0 0,0 0,-1-1,1 1,-1 0,0 0,0 1,0-1,0 0,0 1,-1-1,1 1,-1 0,0 0,0 0,1 0,-1 0,0 1,-1-1,1 1,0 0,0 0,-1 0,1 0,0 0,-1 1,1 0,-1-1,1 1,-3 1,-4 0,1 0,0 1,0 0,0 0,0 1,0 0,0 1,0 0,1 0,-6 5,-11 8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4.48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242 191,'-1'-2,"-1"0,0 1,1-1,-1 1,0 0,0-1,0 1,0 0,-1 0,1 0,0 1,0-1,0 0,-1 1,1-1,0 1,-1 0,1 0,0 0,-1 0,1 0,-1 1,1-1,0 1,0-1,-1 1,1 0,0 0,0 0,0 0,0 0,0 0,0 1,0-1,0 1,1-1,-2 2,-48 75,21 98,24-124,4-26,0 1,-2-1,-1 0,-1-1,-1 1,-2-1,0 0,-11 18,10-25</inkml:trace>
  <inkml:trace contextRef="#ctx0" brushRef="#br0" timeOffset="605.848">186 163,'33'103,"87"190,-118-288,-1-1,1 1,0-1,0 1,0-1,0 0,1 0,-1 0,1 0,0-1,0 1,1-1,-1 0,1 0,-1 0,1 0,2 1,-4-5,1 0,-1 0,0 0,1 0,-1 0,0 0,0-1,0 1,0-1,0 1,-1-1,1 0,0 1,-1-1,1 0,-1 0,0-1,1 1,-1 0,0 0,0 0,-1-1,1 1,0-1,-1 0,72-254,6-67,-75 340,-4 3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8.18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0 198,'0'24,"0"27,0 10,0-1,0-1,0-6,0-2,0-5,0-5,0-6,0-3,0-2,0-3,0 1,0-1,5-5,1-1,0-4</inkml:trace>
  <inkml:trace contextRef="#ctx0" brushRef="#br0" timeOffset="1990.329">338 565,'-15'13,"1"1,0 0,1 1,1 1,0 0,1 1,1 0,0 1,2-1,0 2,0-1,-1 11,6 49,3-76,0 0,1 0,-1 0,1 0,0-1,-1 1,1 0,0 0,0 0,0-1,0 1,1-1,-1 1,0-1,1 1,-1-1,1 0,-1 0,1 1,0-1,0 0,-1-1,1 1,0 0,0 0,0-1,0 1,0-1,0 0,0 1,0-1,0 0,0 0,0 0,0-1,-1 1,2-1,7-3,0 0,0-1,-1-1,0 0,0 0,0-1,-1 0,0 0,0-1,-1 0,0 0,-1-1,1 0,-2 0,1-1,-1 1,-1-1,4-10,-3 10,32-39,-36 49,0 1,0 0,1-1,-1 1,0 0,0 0,0 0,0 0,0 0,0 0,-1 0,1 0,0 0,0 0,-1 0,1 0,-1 1,1-1,-1 0,1 0,-1 1,0-1,1 0,-1 1,0-1,0 0,0 1,0-1,0 0,-1 1,1 0,3 22,-4-18,0 0,1-1,0 1,0 0,1 0,-1 0,1 0,1 0,-1-1,1 1,0 0,0-1,0 0,1 1,0-1,0 0,0 0,1-1,0 1,0-1,0 1,0-1,1-1,-1 1,1-1,0 1,0-1,0-1,1 1,2 0,-1-2,0 0,1-1,-1 0,1 0,-1 0,1-1,-1-1,0 1,1-1,-1 0,0-1,0 0,-1 0,1 0,0-1,-1 0,0 0,0-1,0 1,-1-1,1-1,-1 1,-1-1,1 0,-1 0,0 0,0-1,0 1,-1-1,0 0,15-25,-1 0,-1-1,-2-1,-2 0,-1-1,-1 0,-2 0,-1-1,-3 0,0-1,-2-25,-6-238,-7 259,11 41,-1-1,1 1,0-1,0 0,0 1,0-1,0 1,-1-1,1 1,0-1,-1 1,1-1,0 1,-1-1,1 1,0 0,-1-1,1 1,-1 0,1-1,-1 1,1 0,-1-1,1 1,-1 0,1 0,-1-1,1 1,-1 0,1 0,-1 0,1 0,-1 0,0 0,1 0,-1 0,1 0,-1 0,1 0,-1 0,0 1,1-1,-1 0,1 0,-1 1,1-1,-1 0,1 0,-1 1,1-1,0 0,-1 1,1-1,-1 1,1-1,0 1,-1-1,1 1,0-1,0 1,-1-1,1 1,0-1,0 1,0-1,0 1,0 0,-6 14,2 0,0 0,1 0,0 1,2 0,-1-1,2 1,0 0,3 14,-3 5,0 27,2 0,3 0,3-1,10 38,-10-63,-1 1,-2 1,-1-1,-2 1,-2 5,0-20</inkml:trace>
  <inkml:trace contextRef="#ctx0" brushRef="#br0" timeOffset="2198.174">536 536,'43'0,"34"0,8 0,-5 0,-12 0,-12 0,-12 0,-7 0,-6 0,-3 0,-2 5,-6 1</inkml:trace>
  <inkml:trace contextRef="#ctx0" brushRef="#br0" timeOffset="2400.923">1298 565,'0'38,"0"18,5-1,1-5,0-11</inkml:trace>
  <inkml:trace contextRef="#ctx0" brushRef="#br0" timeOffset="2653.785">1326 311,'5'14,"1"5</inkml:trace>
  <inkml:trace contextRef="#ctx0" brushRef="#br0" timeOffset="2907.397">1609 565,'-8'15,"-7"13,1 1,1 1,2-1,1 2,-1 10,9-39,1-1,0 1,1 0,-1 0,0-1,0 1,1 0,-1 0,1 0,-1 0,1 0,0 0,0 0,0 0,0 0,0 0,0 0,1-1,-1 1,1 0,-1 0,1 0,0 0,-1 0,1-1,0 1,0 0,0-1,1 1,-1-1,0 1,1-1,-1 1,1-1,-1 0,1 0,-1 0,1 0,0 0,0 0,-1 0,1-1,0 1,0-1,0 1,0-1,0 1,0-1,0 0,0 0,0 0,0 0,-1-1,2 1,8-6,0-1,-1 1,0-2,0 1,-1-2,0 1,0-1,-1 0,0-1,-1 0,0 0,-1-1,0 0,0 0,-1 0,-1-1,0 1,0-1,-1 0,-1 0,1-8,-3 13,0 1,0-1,-1 0,0 1,0-1,-1 1,0-1,0 1,0 0,-1 0,0 0,0 0,0 0,-3-3,4 7,1 0,-1-1,0 1,0 0,0 0,0 0,-1 0,1 1,0-1,-1 0,1 1,-1 0,0-1,1 1,-1 0,0 1,0-1,0 0,1 1,-1 0,0-1,0 1,0 0,0 1,0-1,0 0,1 1,-1 0,0-1,0 1,0 0,1 0,-1 1,1-1,-16 9,2 1</inkml:trace>
  <inkml:trace contextRef="#ctx0" brushRef="#br0" timeOffset="3237.806">1863 706,'77'-148,"-77"149,0 0,0 0,0 1,0-1,0 0,0 0,0 0,0 0,0 0,0 0,1 0,-1 0,1 0,-1 0,0 0,1 0,0 0,-1 0,1 0,0 0,-1 0,1 0,0-1,0 1,-1 0,1-1,0 1,0 0,0-1,0 1,0-1,0 1,0-1,0 0,0 0,1 1,-1-1,0 0,0 0,0 0,0 0,0 0,0 0,0 0,0-1,0 1,1 0,-1 0,0-1,0 1,0-1,0 1,0-1,-1 1,1-1,0 0,0 0,0 1,0-1,-1 0,1 0,0 0,-1 0,1 0,-1 0,1 0,-1 0,1 0,-1 0,2 7,-1 0,1-1,0 1,1-1,-1 1,1-1,0 0,0 0,1 0,-1-1,1 1,0-1,1 0,-1 0,1 0,-1-1,1 1,0-1,1 0,-1-1,0 1,1-1,-1 0,1 0,0-1,0 0,0 0,4 0,3-3,0 0,-1-1,1-1,-1 0,0-1,0 0,-1-1,0 0,0-1,0 0,0-1,-1 0,-1 0,1-1,-1-1,-1 1,0-1,0-1,-1 0,0 0,-1 0,-1-1,3-6,8-27,-12 24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06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283 0,'-4'29,"-3"24,-3 7,-2 4,3-5,1-2,4-7,1-6,2-7,1-4,0-3,0-2,1-1,-1 0,-4-5,-2-1,0-9,1-7</inkml:trace>
  <inkml:trace contextRef="#ctx0" brushRef="#br0" timeOffset="246.982">1 85,'38'0,"33"-5,8-1,-5 0,-9 1,-11 1,-11-3,-6 0,-7 0,-2 2,-1 2,-1 1,-4 1</inkml:trace>
  <inkml:trace contextRef="#ctx0" brushRef="#br0" timeOffset="610.055">623 85,'0'460,"-4"-441,-3-26,-4-32,13 14,1 0,1-1,1 2,1-1,2 1,0 0,1 0,2 1,0 0,2 1,6-9,-8 12,-10 17,3-7,0 1,0-1,1 1,1-1,-1 2,1-1,1 1,-1-1,1 2,0-1,1 1,0 0,7-4,14 16,-20 5</inkml:trace>
  <inkml:trace contextRef="#ctx0" brushRef="#br0" timeOffset="998.468">1130 170,'-35'26,"1"1,1 2,2 2,1 1,1 1,2 1,0 2,-7 39,34-73,-1 0,1 0,-1 0,1 0,-1 0,1 0,0 1,0-1,0 0,0 0,1 0,-1 0,0 0,1 0,0 0,-1 0,1 0,0 0,0 0,0 0,0 0,0-1,1 1,-1 0,1-1,-1 1,1-1,-1 1,1-1,0 0,-1 0,1 0,0 0,0 0,0 0,1 0,4-1,0 0,0-1,0 0,0-1,-1 1,1-1,0-1,-1 1,1-1,-1 0,0 0,0-1,0 0,-1 0,1 0,-1-1,0 0,0 0,0 0,1-3,-1 3,15-16,-1-1,-2-1,0-1,-1 0,9-19,14-22,-39 64,0 1,0-1,0 1,0-1,0 1,0-1,1 1,-1-1,0 1,0-1,0 1,1-1,-1 1,0-1,1 1,-1-1,1 1,-1 0,0-1,1 1,-1 0,1-1,-1 1,1 0,-1-1,1 1,-1 0,1 0,-1 0,1 0,-1-1,1 1,-1 0,1 0,0 0,-1 0,1 0,-1 0,1 0,-1 1,1-1,-1 0,1 0,-1 0,1 1,0-1,-1 0,0 0,1 1,-1-1,1 0,-1 1,1-1,-1 0,0 1,1-1,-1 1,0-1,1 1,-1-1,0 1,0-1,8 13</inkml:trace>
  <inkml:trace contextRef="#ctx0" brushRef="#br0" timeOffset="1412.138">1328 508,'70'-214,"-46"167,-23 47,0 0,0 0,0 1,0-1,-1 0,1 0,0 0,0 1,0-1,-1 0,1 1,0-1,-1 0,1 1,0-1,-1 1,1-1,0 1,-1 0,1-1,-1 1,1 0,-1-1,1 1,-1 0,1-1,-1 1,0 0,0 0,1 0,-1-1,0 1,0 0,0 0,0 0,0-1,0 1,0 0,0 0,0 0,0 0,0-1,-1 1,1 0,0 0,0-1,32 88,-30-86,-1 0,1 0,0 0,0 0,0 0,0-1,0 1,0-1,0 1,0-1,1 0,-1 0,0 0,1 0,-1 0,1-1,-1 1,1-1,0 1,-1-1,1 0,-1 0,1 0,-1 0,1-1,0 1,-1-1,1 1,-1-1,1 0,-1 0,0 0,1-1,-1 1,1-1,64-54,-51 41</inkml:trace>
  <inkml:trace contextRef="#ctx0" brushRef="#br0" timeOffset="1716.091">1921 28,'-20'13,"1"1,0 1,1 1,1 0,1 1,0 1,-7 11,21-28,1 1,0-1,0 0,0 0,0 0,0 1,0-1,0 0,0 1,1-1,-1 1,0-1,1 1,-1-1,1 1,0-1,-1 1,1-1,0 1,0 0,0-1,0 1,1-1,-1 1,0 0,0-1,1 1,-1-1,1 1,0-1,-1 1,1-1,0 0,0 1,0-1,0 0,0 0,0 1,0-1,0 0,1 0,-1 0,0 0,1-1,-1 1,0 0,1-1,-1 1,1 0,-1-1,1 0,0 1,-1-1,1 0,-1 0,2 0,51 1,-47-2,0 0,0 1,0 0,0 0,0 0,0 1,0 0,0 1,-1-1,1 1,0 1,-1-1,1 1,1 1,-6-2,-1-1,1 0,-1 1,0-1,0 1,1-1,-1 1,0 0,0-1,0 1,-1 0,1 0,0 0,-1 0,1 0,-1-1,0 1,1 0,-1 0,0 0,0 0,0 0,-1 0,1 0,0 0,-1 0,1 0,-1 0,0 0,1-1,-1 1,0 0,0 0,0-1,-1 1,1-1,0 1,-1-1,1 1,-1 0,-63 55,13-27,28-21</inkml:trace>
  <inkml:trace contextRef="#ctx0" brushRef="#br0" timeOffset="2830.021">1215 282,'0'-5,"0"4,0 6,0 7,0 7,0 4,0 4,0 2,0 0,0 1,5-5,6-7,1-7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0,'-22'13,"13"4,0 1,1 0,1 0,1 1,1 0,0 0,1 8,-4 105,9-128,0 0,-1 1,1-1,1 1,-1-1,1 0,0 0,0 0,0 0,0 0,1 0,-1 0,1-1,0 0,0 1,1-1,-1 0,0 0,1-1,0 1,0-1,0 0,0 0,0 0,0 0,0-1,3 1,2-2,1 0,-1-1,1 0,-1-1,1 0,-1 0,0-1,0 0,0-1,0 0,0-1,-1 1,0-1,0-1,0 0,-1 0,0 0,0-1,-1 0,1 0,3-8,11-6,94-127,-115 147,0 1,0-1,1 1,-1-1,0 1,0-1,0 1,0-1,1 1,-1-1,0 1,0-1,1 1,-1 0,0-1,1 1,-1 0,0-1,1 1,-1 0,1-1,-1 1,1 0,-1 0,1-1,-1 1,1 0,-1 0,1 0,-1 0,1-1,-1 1,1 0,-1 0,1 0,-1 0,1 0,-1 1,1-1,-1 0,1 0,-1 0,1 0,-1 0,1 1,-1-1,1 0,-1 1,0-1,1 0,-1 1,1-1,-1 0,0 1,1-1,-1 1,10 32,-8-24,-1 1,0 0,0-1,1 1,0-1,1 0,0 0,0 0,1 0,0 0,0 0,1-1,1 0,-1 0,1-1,1 1,-1-1,1-1,0 1,1-1,-1 0,1-1,0 0,1 0,-1-1,1 0,0 0,2 0,-2-3,1 0,-1 0,0-1,1 0,-1-1,0 0,0 0,1-1,-1 0,0-1,0 0,-1 0,1-1,-1 0,0-1,0 0,0 0,0 0,-1-1,0 0,0-1,-1 1,0-2,0 1,0 0,-1-1,3-5,0 1,-3 5,0 0,-1 0,1-1,-1 1,-1-1,1 1,-1-1,-1 0,1-1,-1 1,0-7,-5 6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6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1 161,'1'-2,"0"0,0 1,1-1,-1 1,1-1,-1 1,1 0,-1-1,1 1,0 0,0 0,0 0,-1 0,1 0,0 1,0-1,0 1,0-1,0 1,0 0,0-1,1 1,-1 0,0 0,0 1,0-1,0 0,0 1,2 0,252 20,-126-23,-129 2,-1 0,1 0,-1 0,1 0,-1 0,1 0,-1-1,1 1,-1 0,0 0,1 0,-1-1,1 1,-1 0,1-1,-1 1,0 0,1-1,-1 1,0 0,1-1,-1 1,0-1,0 1,1-1,-1 1,0-1,0 1,0-1,1 1,-1-1,0 1,0-1,0 1,0-1,0 1,0-1,0 1,0-1,0 1,-1-1,1 1,0-1,0 1,0-1,-1 1,1-1,0 1,0 0,-1-1,1 1,0-1,-1 1,1 0,0-1,-1 1,1 0,-1-1,1 1,-1 0,1 0,0-1,-1 1,-27-24,-117-63,144 87,1 0,-1 0,0 0,1 0,-1-1,0 1,1 0,-1 0,1-1,-1 1,0 0,1-1,-1 1,1 0,-1-1,1 1,-1-1,1 1,-1-1,1 1,0-1,-1 1,1-1,0 0,-1 1,1-1,0 1,0-1,0 0,0 1,-1-1,1 0,0 1,0-1,0 0,0 1,0-1,1 0,-1 1,0-1,0 0,0 1,0-1,1 1,-1-1,0 0,1 1,-1-1,0 1,1-1,-1 1,12 1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0,-4 0,-2 0,-2 0,-3 0,1 0,-7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23,'38'0,"23"-5,5-1,-3-1,-13 2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8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1 547,'65'-64,"-6"7,-2-1,-3-3,44-65,-94 121,-1-1,1 1,-1-1,0 1,0-1,0 0,-1 0,0-1,0 1,0 0,-1-1,0 1,0-4,-1 9,0 0,-1 1,1-1,0 0,0 1,0-1,-1 0,1 1,0-1,-1 0,1 1,0-1,-1 1,1-1,-1 1,1-1,-1 1,1-1,-1 1,1-1,-1 1,1 0,-1-1,0 1,1 0,-1 0,0-1,1 1,-1 0,0 0,1 0,-1 0,0 0,0 0,1 0,-1 0,0 0,1 0,-1 0,0 0,1 0,-1 1,0-1,1 0,-1 1,1-1,-1 0,0 1,1-1,-1 1,1-1,-1 0,1 1,-1 0,-33 24,22-13,1 0,1 0,0 1,1 1,0 0,1 0,1 1,0 0,1 0,-4 15,9-27,0 1,0 0,0 0,0 0,1-1,0 1,-1 0,1 0,1 0,-1 0,1 0,-1-1,1 1,0 0,0 0,1-1,-1 1,1-1,0 1,0-1,0 0,0 1,0-1,1 0,0-1,-1 1,1 0,0-1,0 1,0-1,1 0,-1 0,1 0,-1-1,1 1,7 2,-1-1,0 1,1-2,0 0,-1 0,1-1,0 0,0-1,0 0,0-1,0 0,2-1,10-5,0-1,-1 0,-1-2,1-1,-1-1,-1 0,0-1,-1-2,-1 0,16-16,-24 22,0 1,0 0,0-1,-1-1,0 1,0-2,-1 1,-1-1,0 0,0-1,-1 0,2-8,-8 21,-1 1,0-1,0 0,0 0,0 0,0 0,0 0,0 0,0-1,0 1,0 0,0 0,0-1,-1 1,1-1,0 1,-1-1,1 0,0 1,-1-1,1 0,0 0,-1 0,1 0,0 0,-1 0,1 0,-1 0,1-1,0 1,-1 0,1-1,0 1,0-1,-1 0,1 1,0-1,0 0,0 0,0 0,0 0,0 0,0 0,0 0,0 0,0 0,1 0,-1 0,0-1,1 1,-1 0,1 0,0-1,-1 1,1 0,0-1,-1 1,1 0,0-1,0 1,0-1,1 1,-1 0,0-2,-3 8,0-1,1 1,-1 0,1-1,0 1,0 1,0-1,1 0,0 0,0 0,0 1,1-1,0 1,0-1,0 0,0 1,1-1,0 0,0 1,1-1,-1 0,1 0,0 0,1 0,-1 0,1-1,0 1,0-1,0 0,1 1,-1-1,1-1,0 1,0-1,1 1,-1-1,1 0,-1-1,1 1,0-1,0 0,3 1,2-1,0 0,0 0,1-1,-1-1,0 0,1 0,-1-1,0 0,0 0,0-1,0-1,0 0,0 0,0-1,-1 0,0-1,0 0,0 0,0-1,-1 0,0-1,0 0,-1 0,0 0,0-1,0 0,-1-1,-1 1,1-1,-1 0,2-7,-4 9,0 1,1 1,-1-1,0 0,-1 0,0 0,0 0,0-1,0 1,-1 0,0-1,-1 1,1-1,-1 1,-1-1,1 1,-1-1,0 1,0 0,-1-1,0 1,-3-6,3 11,-1 0,1 0,-1 1,1-1,-1 1,1 0,-1-1,0 1,1 0,-1 1,1-1,-1 0,0 1,1-1,-1 1,1 0,-1 0,1 0,0 0,-1 0,1 1,0-1,0 1,0-1,0 1,0 0,0 0,0 0,1 0,-1 0,1 0,-1 0,1 1,0-1,0 0,0 1,0-1,0 2,-5 6,0-1,1 2,1-1,-1 0,2 1,-1 0,1 0,1 0,0 0,1 0,0 1,1-1,0 0,0 1,1-1,1 0,0 1,1-1,0 0,0-1,1 1,0-1,1 1,2 1,-3-7,0 1,0-2,1 1,0 0,0-1,0 0,0 0,1 0,-1-1,1 0,0 0,0 0,0-1,6 2,9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1 283,'42'-41,"-2"-1,-2-3,-1-1,27-46,-64 91,0 1,0-1,0 0,0 1,0-1,0 0,0 1,0-1,1 0,-1 1,0-1,1 1,-1-1,0 1,1-1,-1 0,0 1,1-1,-1 1,1 0,-1-1,1 1,-1-1,1 1,0 0,-1-1,1 1,-1 0,1 0,0-1,-1 1,1 0,0 0,-1 0,1 0,0 0,-1 0,1 0,0 0,-1 0,1 0,0 0,-1 0,1 1,-1-1,1 0,0 0,-1 1,1-1,-1 0,1 1,-1-1,1 1,-1-1,1 1,-1-1,1 1,-1-1,0 1,1-1,-1 1,0-1,1 1,-1 0,0-1,0 1,15 51,-13-40,31 121,-17-63,-9-53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39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43,'224'-41,"-222"41,0-1,0 1,0 0,0 0,0 0,0 0,0 0,-1 0,1 1,0-1,0 0,0 1,0 0,0-1,0 1,-1 0,1 0,0 0,-1 0,1 1,-1-1,1 0,-1 1,1-1,-1 1,0-1,0 1,0-1,0 1,0 0,0 0,0-1,0 1,-1 0,1 0,-1 0,0 0,1 0,-1 0,0 0,0 0,0 0,0 0,-1 0,1 0,-5 10,-1 0,0-1,0 0,-1 0,-1 0,1-1,-2 0,-6 5,-31 43,35-41,-2 0,1 0,1 0,1 1,1 0,0 1,2 0,0 1,1 0,0 0,2 1,3-17,1-1,0 0,0 1,0-1,1 0,-1 1,1-1,0 0,0 1,0-1,0 0,1 0,-1 0,1 0,0 0,-1-1,1 1,1 0,-1-1,0 1,1-1,-1 0,1 0,0 0,-1 0,1 0,0-1,0 1,0-1,0 0,1 0,-1 0,3 1,2-1,0 1,0-1,0-1,0 1,0-1,0-1,1 1,-1-2,0 1,-1-1,1 0,0 0,6-4,13-17,-25 13</inkml:trace>
  <inkml:trace contextRef="#ctx0" brushRef="#br0" timeOffset="245.22">0 297,'38'-4,"28"-3,6 1,-8-3,-10-1,-10 1,-8 3,-4 2,-9-3,-7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24,'4'-9,"3"1,-6 2,-2 7,-7 8,-6 8,-5 5,0 4,-2 2,-1 1,-3 1,-1 0,-1-1,-1 0,9-5,13-6,7-12,4-7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1,'-13'20,"1"1,0 0,2 0,0 2,2-1,0 1,2 0,0 1,-2 22,8-43,0 1,0-1,0 0,1 0,-1 0,1 0,0 0,0 0,0-1,0 1,0 0,1 0,-1-1,1 1,0 0,0-1,-1 0,2 1,-1-1,0 0,0 0,1 0,-1-1,1 1,0 0,-1-1,1 0,0 1,0-1,0 0,0-1,0 1,0 0,0-1,0 0,0 0,0 0,3 0,5 0,0-1,1 0,-1 0,0-1,0-1,0 0,0 0,0-1,-1 0,2-2,93-76,-104 82,1-1,-1 1,1 0,-1 0,1 0,0 0,-1 0,1 0,-1 1,1-1,0 0,-1 1,1 0,-1-1,0 1,1 0,-1-1,1 1,-1 0,0 0,0 0,1 0,-1 0,0 1,0-1,0 0,0 0,0 1,-1-1,1 1,0 0,10 9,-6-7,1 0,0 0,0-1,0 0,0 0,0-1,1 0,-1 0,1 0,0-1,0 1,-1-2,1 1,0-1,0 0,0-1,0 1,-1-1,1-1,0 1,-1-1,1 0,-1-1,0 1,1-1,-1-1,-1 1,1-1,0 0,-1 0,0-1,0 0,0 1,-1-2,1 1,-1 0,0-1,3-6,-2 4,0-1,0 0,-1-1,0 1,-1-1,0 1,0-1,-1 0,0 0,-1-4,1-8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1,'-10'33,"-2"22,-1 5,4-7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4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1,'0'561,"-28"-300,16-199,6-57</inkml:trace>
  <inkml:trace contextRef="#ctx0" brushRef="#br0" timeOffset="239.082">0 509,'43'0,"29"0,7 0,-6 0,-9 0,-12 0,-14-5,-9-1,-10 0</inkml:trace>
  <inkml:trace contextRef="#ctx0" brushRef="#br0" timeOffset="616.314">650 1,'-18'181,"8"1,8 28,18-108,-16-99,1-1,0 1,0 0,0 0,0-1,0 1,0-1,1 1,-1-1,1 1,0-1,0 0,0 0,0 0,0 0,0 0,0 0,1-1,-1 1,1-1,-1 1,1-1,-1 0,1 0,0 0,0-1,-1 1,1-1,0 1,0-1,0 0,0 0,0 0,72-33,-69 28,1 1,-1 0,1 1,0-1,0 1,0 1,0-1,1 1,-1 1,1-1,4 1,-9 2,0 1,0 0,0 0,0 0,-1 0,1 1,-1-1,1 1,-1 0,0-1,0 1,0 0,0 0,0 0,-1 1,0-1,1 0,-1 0,0 1,-1-1,1 1,-1-1,1 1,-1-1,0 1,0-1,-1 1,1-1,-1 1,1-1,-1 0,-1 4,2 14,-1-17,1 1,1-1,-1 0,1 0,-1 0,1 0,1 0,-1-1,0 1,1 0,0 0,0-1,0 1,0-1,0 1,3 2,6 1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1 557,'12'-2,"0"-1,0 0,0 0,0-1,-1-1,1 0,-1-1,0 0,-1 0,0-1,0 0,0-1,-1 0,0-1,0 0,3-6,14-10,-15 17,0-1,0-1,-1 0,0 0,-1-1,-1-1,1 1,-2-1,0 0,0-1,-1 0,-1 0,0 0,0-1,-2 0,2-8,-5 20,0 0,0 0,0 1,0-1,0 0,0 0,0 0,-1 1,1-1,-1 0,0 0,1 1,-1-1,0 1,0-1,0 1,0-1,0 1,0-1,-1 1,1 0,0 0,-1-1,1 1,-1 0,1 0,-1 0,1 1,-1-1,0 0,1 1,-1-1,0 1,0-1,1 1,-1 0,0 0,0 0,0 0,1 0,-1 0,0 0,0 1,0-1,1 1,-1-1,0 1,1 0,-1-1,0 1,1 0,-1 0,1 0,-1 0,1 1,0-1,0 0,-1 0,1 1,-1 0,-9 8,-1 0,1 1,1 0,0 0,1 1,0 0,0 1,1 0,1 0,1 1,-3 7,6-16,1 1,0-1,0 0,1 0,0 1,0-1,0 1,0-1,1 1,0 0,0-1,0 1,1-1,0 1,0-1,1 1,-1-1,1 0,0 0,1 1,-1-1,1-1,0 1,0 0,0-1,1 1,0-1,-1 0,2-1,-1 1,0 0,1-1,-1 0,1 0,0-1,0 1,0-1,1 0,5 1,0-1,0-1,0 0,0 0,0-1,0 0,1-1,-1-1,0 0,-1 0,1-1,0 0,-1-1,1 0,4-3,143-92,-154 97,0 0,-1-1,1 1,0-1,-1 0,0 0,0 0,0 0,0 0,0-1,0 0,-1 1,0-1,0 0,0 0,0 0,0 0,-1-1,0 1,0 0,0-1,0 1,-1 0,0-1,0 0,0 4,0 0,-1 0,1 1,-1-1,1 0,-1 0,0 1,1-1,-1 1,1-1,-1 0,0 1,0-1,1 1,-1 0,0-1,0 1,0-1,1 1,-1 0,0 0,0 0,0-1,0 1,0 0,1 0,-1 0,0 0,0 0,0 1,0-1,0 0,0 0,1 1,-1-1,0 0,0 1,0-1,1 0,-1 1,0-1,1 1,-1 0,0-1,1 1,-1 0,0-1,-30 33,30-30,-1 0,1 0,0 0,0 0,0 0,0 0,1 0,-1 0,1 1,-1-1,1 0,0 0,1 1,-1-1,1 0,-1 0,1 0,0 0,0 0,0 0,0 0,1 0,-1 0,1 0,0-1,0 1,0 0,0-1,0 0,0 1,1-1,-1 0,1 0,0-1,-1 1,1 0,0-1,0 0,0 1,0-1,0-1,0 1,0 0,1-1,-1 1,0-1,2 0,7 1,1-1,0 0,-1-1,1-1,-1 0,0 0,1-1,-1-1,-1 0,1-1,0 0,-1-1,0 0,0 0,-1-1,0-1,6-5,4-5,0 0,-1-2,-2 0,0 0,-1-2,-1 0,11-21,-22 38,-1-1,1 1,-1 0,0-1,0 0,-1 1,0-1,0 0,0-1,-1 1,1 0,-2 0,1 0,-1-1,0 1,0 0,0-1,-1 1,0 0,0 0,-1-1,0 1,0 0,0 1,-1-1,0 0,0 1,0-1,-4-3,5 7,-1 1,1 0,0 0,0 1,-1-1,1 0,0 1,-1-1,1 1,0 0,-1 0,1 0,0 0,-1 0,1 1,-1-1,1 0,0 1,0 0,-1 0,1 0,0 0,0 0,0 0,0 0,0 1,0-1,0 1,0-1,1 1,-1 0,1 0,-1 0,0 0,-42 73,40-67,1 0,0 0,1 1,0 0,0-1,1 1,0 0,1 0,-1-1,2 1,-1 0,1 0,1 0,0-1,0 1,0-1,1 1,0-1,1 0,0 0,0 0,1-1,0 1,0-1,1 0,0-1,0 1,0-1,1 0,104 74,-90-74,-2-5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29,'43'-5,"24"-1,6 0,-6 1,-8 1,-15 2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54,'39'-4,"31"-8,9 0,-4 1,-10 2,-16 4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0,'-28'38,"-11"23,3 5,6-3,14-8,14-14,13-12,8-13,6-8,0-6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0,'-12'9,"0"0,1 1,0 0,1 1,0 0,1 1,0 0,1 0,-4 9,11-19,1 1,-1 0,1 0,0 0,0 0,0 0,0 0,1 0,-1 0,1-1,-1 1,1 0,0 0,0 0,1-1,-1 1,0-1,1 1,0-1,-1 1,1-1,0 0,0 0,0 0,1 0,-1 0,0-1,1 1,-1 0,1-1,0 0,-1 0,1 0,0 0,0 0,0 0,-1-1,1 1,1-1,38 23,-40-20,1-1,-1 1,0 0,0 0,0 0,0 0,-1 0,1 0,-1 0,1 0,-1 1,0-1,-1 0,1 1,-1-1,1 1,-1-1,0 1,0-1,0 1,-1-1,1 1,-1-1,0 1,0-1,0 0,-1 0,1 1,-1-1,1 0,-3 2,-71 86,57-76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1,'-14'43,"-5"29,-4 6,2-4,4-11,6-11,4-9,3-8,3-4,1-4,-4-5,-1-7</inkml:trace>
  <inkml:trace contextRef="#ctx0" brushRef="#br0" timeOffset="237.55">0 282,'34'-4,"30"-3,4 6,-4 3,-14 0</inkml:trace>
  <inkml:trace contextRef="#ctx0" brushRef="#br0" timeOffset="419.984">367 565,'0'19,"0"7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6:5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43,'-6'12,"1"-1,0 1,1 0,0 1,1-1,0 0,1 1,0 0,1 0,1-1,0 1,0 0,2 0,-1 0,2-1,0 1,0-1,1 0,2 4,-4-13,0-1,0 1,0-1,0 0,0 0,0 0,1 0,-1 0,1 0,0 0,0-1,-1 0,1 1,0-1,0 0,0 0,0 0,0-1,0 1,1-1,-1 0,0 0,0 0,0 0,0 0,0-1,0 0,0 1,0-1,0 0,0 0,0-1,0 1,0 0,0-2,6-1,-1 0,0-1,0-1,-1 1,1-1,-1 0,-1-1,1 0,-1 0,0 0,2-5,-4 5,0-1,0 0,-1-1,0 1,0 0,-1-1,0 0,-1 1,0-1,0 0,-1 0,0 0,0 0,-1 1,0-1,-1 0,0 0,0 1,-1 0,0-1,-1 1,1 0,-2 0,1 1,-3-4,-11-7</inkml:trace>
  <inkml:trace contextRef="#ctx0" brushRef="#br0" timeOffset="397.131">374 268,'88'-153,"-88"152,0 1,0-1,0 1,0-1,0 0,1 1,-1-1,0 1,0-1,1 1,-1-1,0 1,1-1,-1 1,0 0,1-1,-1 1,1-1,-1 1,0 0,1-1,-1 1,1 0,-1-1,1 1,-1 0,1 0,0 0,-1 0,1-1,-1 1,1 0,-1 0,1 0,0 0,-1 0,1 0,-1 0,1 1,-1-1,1 0,-1 0,1 0,0 1,-1-1,1 0,-1 0,1 1,-1-1,0 0,1 1,-1-1,1 1,-1-1,0 0,1 1,-1-1,0 1,1-1,-1 1,0-1,0 1,1-1,-1 1,0 0,0-1,0 1,4 45,-3-36,-1-7,0 0,0-1,0 1,0 0,1-1,0 1,-1 0,1-1,0 1,0-1,1 1,-1-1,0 0,1 1,-1-1,1 0,0 0,0 0,0 0,0 0,0-1,0 1,0 0,1-1,-1 0,0 1,1-1,-1 0,1-1,0 1,-1 0,1-1,0 1,-1-1,1 0,0 0,-1 0,1 0,0 0,0-1,-1 1,1-1,-1 1,1-1,0 0,-1 0,0-1,1 1,-1 0,2-2,3-1,0 0,-1 0,1-1,-1 0,0-1,0 1,-1-1,0 0,0-1,0 1,-1-1,0 0,0 0,0 0,0-3,6-10,1 2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0,'5'0,"6"5,6 1,5 0,4-1,2-2,1 0,0-2,1-1,-1 0,-5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3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26,'33'-5,"22"-1,5 0,-2 1,-12 2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1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36,'-5'-4,"0"0,0 0,0 1,0 0,-1 0,0 0,1 1,-1 0,0 0,0 0,0 1,-1 0,1 0,0 0,0 1,-1 0,1 0,0 1,0 0,0 0,-1 0,1 1,-1 0,-8 3,0 0,1 0,0 2,0 0,0 0,1 1,0 1,1 0,-1 1,3-2,1 0,0 0,0 1,0 0,1 1,1 0,0 0,0 0,1 1,0 0,1 1,0-1,1 1,0 0,1 0,0 0,1 0,0 1,1-1,1 0,0 1,0-1,2 1,-1-1,1 0,1 0,0 0,1 0,0 0,1 0,0-1,1 0,0 0,7 8,-8-15,1 1,0-1,0-1,0 1,0-1,0 0,1 0,-1-1,1 1,0-2,-1 1,1-1,0 0,0 0,0-1,0 0,0 0,0-1,0 0,0 0,0 0,0-1,-1 0,1 0,-1-1,1 0,-1 0,0-1,0 1,0-1,-1-1,1 1,-1-1,0 0,2-2,26-24,0 0,-3-2,0-2,-3 0,0-2,-3-1,0-2,31-40,-55 79,1 1,-1-1,1 1,-1 0,1-1,-1 1,1 0,-1-1,1 1,0 0,-1-1,1 1,0 0,-1 0,1 0,0 0,-1 0,1-1,0 1,-1 1,1-1,0 0,-1 0,1 0,0 0,-1 0,1 0,-1 1,1-1,0 0,-1 1,1-1,-1 0,1 1,-1-1,1 1,-1-1,1 1,-1-1,1 1,-1-1,1 1,-1-1,0 1,1-1,-1 1,0 0,0-1,0 1,1 0,-1-1,0 1,0 0,0-1,0 1,0 0,0-1,0 1,0 0,0 0,3 47,-3-44,-1 7,0 1,1 0,0 0,1 0,0 0,1 0,1 0,-1-1,2 1,0-1,0 0,1 0,0 0,1-1,0 1,1-2,0 2,13 7</inkml:trace>
  <inkml:trace contextRef="#ctx0" brushRef="#br0" timeOffset="962.781">904 319,'-37'77,"-75"128,227-385,-48 89,-67 92,1-1,-1 1,0-1,0 1,0-1,0 1,0-1,0 1,1-1,-1 1,0-1,0 1,1-1,-1 0,0 1,1-1,-1 1,0-1,1 0,-1 1,1-1,-1 0,0 1,1-1,-1 0,1 0,-1 1,1-1,-1 0,1 0,-1 0,1 0,-1 0,1 0,0 0,-1 0,1 0,-1 0,1 0,-1 0,1 0,-1 0,1 0,-1-1,1 1,-1 0,1 0,-1 0,1-1,-1 1,0 0,1-1,-1 1,1-1,-1 1,0 0,1-1,-1 1,0-1,0 1,1-1,-1 1,0-1,0 1,0-1,1 1,-1-1,0 1,0-1,0 1,2 49,-2-35,0-10,0 0,0 0,0 0,0 1,0-1,1 0,0-1,0 1,0 0,0 0,1 0,-1-1,1 1,0 0,0-1,1 0,-1 1,1-1,-1 0,1 0,0-1,0 1,0 0,0-1,1 0,-1 0,1 0,-1 0,1 0,0-1,0 0,0 0,-1 0,1 0,0 0,0-1,0 0,0 0,1 0,-1 0,1-1,3-3,0 0,-1 0,1-1,-1 0,0-1,-1 1,0-1,1-1,-2 1,1-1,-1 0,0 0,0-1,-1 1,0-1,-1 0,1 0,-2-1,1 1,-1-1,0-1,2-15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1 171,'227'1,"-120"15,-106-16,-1 0,1 0,-1 0,1 1,-1-1,1 0,-1 0,1 0,-1 0,1 0,-1 0,1 0,-1-1,1 1,-1 0,1 0,-1 0,1 0,-1-1,1 1,-1 0,1-1,-1 1,1 0,-1-1,0 1,1 0,-1-1,0 1,1 0,-1-1,0 1,0-1,1 1,-1-1,0 1,0-1,0 1,1-1,-1 1,0-1,0 1,0-1,0 1,0-1,0 0,0 1,0-1,-1 1,1-1,0 1,0-1,0 1,0-1,-1 1,1 0,0-1,0 1,-1-1,1 1,-1-1,-26-28,21 24,-14-15,-48-63,76 59,5 18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0 324,'234'-301,"-234"300,1 0,-1 0,0-1,1 1,-1 0,1 0,0 0,-1 0,1 0,0 0,-1 0,1 0,0 0,0 0,0 1,0-1,0 0,0 1,0-1,0 0,0 1,0-1,0 1,0 0,1-1,-1 1,0 0,0 0,0-1,1 1,-1 0,0 0,0 1,0-1,1 0,-1 0,0 0,0 1,0-1,0 1,1-1,-1 1,0-1,0 1,0 0,0-1,0 1,0 0,-1 0,1 0,0 0,0 0,-1 0,1 0,0 0,63 159,-9-50,-46-92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05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368 286,'1'-4,"1"0,-1 0,0 0,0-1,0 1,0 0,-1 0,0-1,0 1,0 0,0-1,-1 1,1 0,-1 0,0-1,-1 1,1 0,-1 0,1 0,-1 1,0-1,-1 0,1 1,-1-1,1 1,-1 0,0 0,0 0,-1 0,1 0,-1 1,1-1,-1 1,0 0,0 0,1 1,-2-1,1 1,0 0,0 0,0 0,-2 0,-7 3,0 1,0 1,0 0,1 0,0 1,0 1,0 0,1 1,0 0,0 0,0 1,1 1,1 0,-1 0,1 1,1 0,0 0,-5 9,-54 118,65-131,0 0,1 0,-1 0,1 0,1 1,-1-1,1 0,0 0,0 1,1-1,0 0,0 1,0-1,1 0,0 0,0 0,1-1,0 1,0 0,0-1,0 0,3 4,-3-7,0 1,0-1,0 1,1-1,-1 0,0 0,1-1,-1 1,1-1,0 1,-1-1,1 0,0 0,0-1,0 1,0-1,-1 0,1 0,0 0,0-1,0 1,0-1,-1 0,1 0,0 0,0-1,-1 1,1-1,-1 0,100-62,-48 23,-1-3,-3-1,35-42,-86 86,0 0,0 0,1 0,-1 0,0 0,1 0,-1 0,1 0,-1 0,1 0,-1 0,1 0,0 1,-1-1,1 0,0 0,0 1,0-1,-1 0,1 1,0-1,0 1,0-1,0 1,0 0,0-1,0 1,0 0,0 0,0 0,0 0,0-1,0 2,0-1,0 0,0 0,1 0,-1 0,0 1,0-1,0 0,-1 1,1-1,0 1,0-1,0 1,0-1,0 1,0 0,-1-1,1 1,0 0,0 0,-1-1,1 1,-1 0,1 1,-22 132,27-46,0-63</inkml:trace>
  <inkml:trace contextRef="#ctx0" brushRef="#br0" timeOffset="429.955">650 765,'2'-19,"1"1,0 0,1 0,1 0,1 1,0 0,1 0,1 0,1 1,0 0,4-4,-12 19,-1 0,0 1,1-1,-1 0,1 1,-1-1,1 0,-1 1,1-1,-1 1,1-1,0 1,-1-1,1 1,0-1,-1 1,1 0,0 0,0-1,0 1,-1 0,1 0,0 0,0-1,-1 1,1 0,0 0,0 1,0-1,-1 0,1 0,0 0,0 0,0 1,-1-1,1 0,0 1,0-1,-1 0,1 1,0-1,-1 1,1-1,-1 1,1-1,0 2,19 39,-7-13,-11-25,0-1,0 1,1 0,-1-1,1 0,0 0,0 0,-1 0,1 0,1 0,-1-1,0 1,0-1,1 0,-1 0,0 0,1 0,-1-1,1 1,-1-1,1 0,-1 0,1-1,-1 1,1-1,-1 1,1-1,-1 0,0 0,1-1,-1 1,0-1,0 1,0-1,2-2,2 0,0 0,-1-1,0 0,0 0,0 0,-1-1,0 0,0 0,0-1,-1 1,0-1,0 0,-1 0,0 0,2-7,-1-6</inkml:trace>
  <inkml:trace contextRef="#ctx0" brushRef="#br0" timeOffset="2896.918">1215 313,'19'7,"0"-1,1-2,0 0,1-1,-1 0,0-2,1-1,-1 0,0-2,1 0,12-4,-25 3,1 0,-1 0,0-1,-1 0,1-1,-1 0,0 0,0-1,0 0,-1 0,1 0,-2-1,1 0,-1 0,0 0,0-1,-1 1,0-1,-1 0,1-1,-2 1,1 0,-1-1,0 0,-1 1,0-1,0 0,-1 0,0 0,-1 0,0 1,0-1,-1 0,0 1,-1-1,1 1,-2-1,2 5,-1-1,1 2,-1-1,0 0,0 0,-1 1,1 0,-1-1,0 1,1 1,-1-1,0 1,-1-1,1 1,0 0,-1 0,1 1,-1 0,0 0,1 0,-1 0,0 0,0 1,1 0,-1 0,0 0,0 1,1 0,-1 0,-4 1,-8 3,0 1,0 0,1 1,0 1,1 1,-1 0,-9 9,6-2,0 1,2 0,0 1,1 1,1 1,1 0,0 1,2 1,0 0,2 0,-1 4,8-20,-1 1,1-1,0 1,1 0,0 0,0 0,0 1,1-1,0 0,0 0,1 1,0-1,0 1,1-1,0 0,0 0,1 1,0-1,0 0,1 0,-1-1,2 1,-1 0,1-1,0 0,0 0,0 0,1 0,0-1,0 0,5 4,9 2,0-1,1-1,0-1,0-1,1-1,-1 0,1-2,1 0,-1-1,1-1,-1-2,1 0,-1-1,12-2,-19 3,40-7,-36 1</inkml:trace>
  <inkml:trace contextRef="#ctx0" brushRef="#br0" timeOffset="3464.815">1750 454,'-71'142,"107"-186,49-60,-84 104,-1-1,0 1,0-1,1 1,-1 0,0-1,0 1,1 0,-1-1,1 1,-1 0,0-1,1 1,-1 0,1 0,-1 0,0-1,1 1,-1 0,1 0,-1 0,1 0,-1 0,1 0,-1 0,1 0,-1 0,1 0,-1 0,0 0,1 0,-1 0,1 0,-1 0,1 1,-1-1,1 0,-1 0,0 1,1-1,-1 0,0 0,1 1,-1-1,0 0,1 1,-1-1,0 1,1-1,-1 0,0 1,0-1,0 1,1-1,-1 1,0-1,0 1,0-1,0 0,0 1,0-1,0 1,0-1,0 1,0 0,-4 38,3-29,-1-6,1 0,0 1,0-1,1 1,-1-1,1 0,0 1,0-1,1 1,-1-1,1 0,0 1,0-1,0 0,1 1,-1-1,1 0,0 0,1-1,-1 1,0 0,1-1,0 1,0-1,0 0,0 0,1 0,-1 0,1-1,0 1,-1-1,1 0,0 0,0 0,1-1,-1 1,0-1,1 0,-1 0,0-1,1 1,0-5,0 1,0-1,0 0,-1 0,1 0,-1 0,0-1,0 0,-1 0,1 0,-1 0,0-1,-1 1,1-1,-1 0,0 1,-1-1,1 0,-1 0,0 0,-1-1,1 1,-1-1,26-116,-22 102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518 7,'-39'-4,"1"2,-1 1,0 3,0 0,0 3,1 1,-7 4,35-9,1 0,0 1,0 0,0 1,0 0,0 0,1 1,-1 0,1 1,0 0,1 0,-1 0,1 1,0 0,0 1,1-1,-1 1,1 1,1-1,0 1,0 0,0 0,1 0,1 1,-1 0,1 0,1 0,-1 0,1 2,0-5,0 0,1 1,0-1,0 1,0-1,1 1,-1-1,2 1,-1-1,1 1,0-1,0 1,1-1,0 0,0 0,0 0,1 0,0 0,0 0,1-1,-1 1,1-1,0 0,1 0,-1 0,1-1,0 0,0 1,0-2,1 1,-1-1,1 0,0 0,0 0,0-1,0 0,1 0,-1 0,6-4,0 0,-1-1,1 0,-1-1,0 0,0-1,0 0,-1 0,0-1,0-1,0 0,-1 0,0-1,0 0,-1 0,0-1,0 0,-1-1,0 0,2-4,-8 12,155-200,-123 174,-42 63,2 0,2 1,1 0,2-1,2 1,2 14,-1 2,4-2,1-32</inkml:trace>
  <inkml:trace contextRef="#ctx0" brushRef="#br0" timeOffset="382.789">942 148,'-20'38,"-5"23,-4 5,3-4,6-7,6-8,11-13,10-11,9-11,7-11,3-6,4-2,-5-5,-1 0,-5-3,-5 1</inkml:trace>
  <inkml:trace contextRef="#ctx0" brushRef="#br0" timeOffset="631.531">744 345,'39'0,"17"-5,3-1,-7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1 226,'19'0,"11"0,6 0,1 0,-1 0,-2-4,-1-3,-2 1,-2 2,0 0,-1 2,0 1,-5-4,-6-2</inkml:trace>
  <inkml:trace contextRef="#ctx0" brushRef="#br0" timeOffset="265.628">227 0,'5'34,"1"25,0 8,-1-3,-2-8,-1-8,0-8,-2-5,5-10,1-8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0 319,'79'-90,"-19"26,-38 39,0 1,1 1,2 2,0 0,1 1,21-11,-45 31,1 1,0-1,-1 0,1 1,-1 0,1-1,-1 1,0 0,1 0,-1 0,0 1,1-1,-1 0,0 1,0 0,0-1,-1 1,1 0,0 0,0 0,-1 0,0 0,1 1,-1-1,0 0,0 1,0-1,0 0,-1 1,1-1,0 1,-1 0,0-1,0 1,0-1,0 1,0-1,0 1,-1 1,4 10,0-1,1 0,0 0,1 0,0-1,0 0,2 0,-1-1,2 1,-1-1,2-1,-1 0,1 0,1 0,2 1,6 2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5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49 318,'27'0,"-2"2,0-2,0 0,0-1,0-2,0-1,-1 0,1-2,-1-1,0-1,19-9,-36 12,-1 0,0 0,0-1,0 0,-1 0,1 0,-1 0,-1-1,0 0,0 0,0 0,-1-1,1 1,-2-1,1 0,-1 0,-1 0,1 0,-1 0,-1 0,1 0,-2 0,1 0,-1 0,0 0,0 0,-3-5,3 9,-1-1,0 2,-1-1,1 0,-1 0,0 1,0 0,0-1,0 1,0 0,-1 0,1 1,-1-1,0 1,0 0,0 0,0 0,0 0,0 1,0-1,-1 1,1 0,0 1,-1-1,1 1,-4 0,-117 16,112-10,0 1,0 1,0 0,1 1,0 0,1 1,0 0,0 1,1 0,1 1,0 0,1 0,0 1,-4 8,9-15,-3 2,0 0,1 1,0 0,0 0,1 1,0-1,1 1,0 0,1 0,-1 0,2 0,0 0,0 0,1 1,0-1,0 0,2 0,1 11,5-6,0-1,1 1,1-1,0-1,1 0,0 0,1-1,1 0,0-1,0-1,1 0,0-1,1 0,0-1,0-1,1 0,0-1,1-1,-1 1,0-1,1-1,0 0,0-1,0-1,0-1,0 0,0-1,0-1,0-1,0 0,3-2,36-25,-41 18</inkml:trace>
  <inkml:trace contextRef="#ctx0" brushRef="#br0" timeOffset="414.294">867 289,'-65'242,"63"-239,1-1,-1 0,1 1,0-1,0 1,0-1,1 1,-1-1,0 1,1 0,0-1,-1 1,1 0,0-1,1 1,-1 0,0-1,1 1,0-1,-1 1,1 0,0-1,0 0,0 1,1-1,-1 1,1-1,-1 0,1 0,0 0,-1 0,1 0,0 0,1-1,-1 1,0-1,0 1,1-1,-1 0,0 0,1 0,-1 0,1 0,1 0,2 0,0 0,0 0,0 0,1-1,-1 0,0 0,1 0,-1-1,0 0,0 0,0-1,0 1,0-1,0-1,0 1,0-1,-1 0,1-1,9-8</inkml:trace>
  <inkml:trace contextRef="#ctx0" brushRef="#br0" timeOffset="662.645">726 459,'34'0,"24"0,9 0,-3 0,-13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1,'0'9,"-10"14,-2 7,-5 3,1 1,-2-5,2-3,-1-1,3 0,3-5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7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27 255,'-22'154,"19"-143,2-18,3-21,9-3,1 0,1 1,2 0,1 1,1 1,7-8,-18 28,0-1,0 1,0 0,1 1,0-1,1 1,-1 1,1-1,1 1,2-1,-10 7,0-1,0 1,0 0,0-1,0 1,0 0,0 0,0 0,0 0,0 0,0 0,0 0,0 0,0 0,0 1,0-1,0 0,0 1,-1-1,1 1,0-1,0 1,0-1,0 1,-1-1,1 1,0 0,0-1,-1 1,1 0,-1 0,1 0,-1-1,1 1,-1 0,1 0,-1 0,0 0,1 0,-1 0,0 0,0 0,0 0,0 0,0 0,0 0,4 17</inkml:trace>
  <inkml:trace contextRef="#ctx0" brushRef="#br0" timeOffset="400.112">422 199,'18'-1,"0"0,-1-1,1-1,0 0,-1-2,1 0,-1-1,-1 0,1-2,-1 0,6-4,-20 11,1 0,0-1,0 1,0-1,-1 0,1 0,-1 0,1 0,-1 0,0 0,0-1,0 1,0-1,0 1,-1-1,1 0,-1 1,0-1,0 0,0 0,0 0,0 0,0 0,-1-1,0 1,1 0,-1 0,-1 0,1 0,0 0,-1-1,1 1,-1 0,0 0,0 0,0 0,0 1,-1-1,1 0,-1 0,0 1,0-1,0 1,0-1,0 1,0 0,-1 0,1 0,-1 0,1 0,-1 1,0-1,1 1,-1 0,0 0,0 0,0 0,-1 0,-3 1,0 0,0 1,-1-1,1 2,0-1,0 1,0 0,0 0,0 1,1 0,-1 0,1 1,0 0,0 0,0 0,0 1,1 0,0 0,0 0,-3 4,-80 124,84-127,1 0,-1 0,1 1,0-1,1 1,0 0,0 0,0 0,1 0,-1 0,2 1,-1-1,1 0,0 0,1 1,0-1,0 0,0 0,1 0,0 0,1 0,-1 0,1-1,1 1,-1-1,1 0,0 0,0 0,1 0,0-1,4 4,6 2,2 0,-1-1,1 0,1-2,0 0,0-1,0-1,1 0,0-2,0 0,0-1,11 0,-19-3,0 0,0-1,0 0,-1-1,1 0,-1-1,1 0,-1 0,0-1,0-1,0 0,-1 0,4-3,5-6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2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57 565,'-23'73,"14"-34,2-12,1 0,1 1,2-1,0 1,2 0,1 7,0-32,0 0,1 1,-1-1,1 0,-1 0,1 0,0 0,0 0,0 0,0 0,1-1,-1 1,1 0,0 0,0-1,0 0,0 1,0-1,0 0,1 0,-1 0,1 0,-1 0,1-1,0 1,0-1,-1 1,1-1,0 0,0 0,0-1,1 1,-1-1,0 1,0-1,0 0,0 0,0-1,1 1,-1 0,0-1,0 0,0 0,0 0,0 0,0 0,-1-1,2 1,14-10,0 0,-1-1,0 0,-1-1,0-1,-1-1,0 0,-2-1,1-1,-2 0,-1 0,10-19,-2 14,-9 40,-9-4,-2-6,0 0,1 1,0-1,0 0,1 1,0-1,0 0,1 0,0 0,0 0,1 0,0 0,1 0,-1-1,2 1,-1-1,1 0,0-1,0 1,1-1,-1 0,1 0,1-1,-1 0,1 0,0 0,0-1,4 2,-5-5,0 0,0 0,0-1,0 1,0-1,0-1,0 1,0-1,0 0,0 0,0-1,-1 0,1 0,0 0,-1 0,0-1,1 0,-1 0,0-1,-1 1,1-1,-1 0,1-1,0-1,84-120,-58 58,-21 51</inkml:trace>
  <inkml:trace contextRef="#ctx0" brushRef="#br0" timeOffset="631.113">960 0,'-2'2,"0"-1,0 1,1-1,-1 1,0-1,1 1,-1 0,1 0,0 0,-1 0,1 0,0 0,0 0,0 0,1 1,-1-1,0 0,1 0,0 1,-1-1,1 0,0 1,0-1,0 0,1 1,-2 0,-2 360,-14-114,5-67,12-181,0 1,0-1,0 1,0-1,0 1,0-1,1 1,-1-1,0 0,1 1,-1-1,1 1,0-1,-1 0,1 0,0 1,0-1,0 0,-1 0,2 0,-1 0,0 0,0 0,0 0,0 0,0 0,1 0,-1-1,0 1,1-1,-1 1,1-1,-1 1,1-1,-1 0,0 0,1 1,-1-1,1 0,-1 0,1-1,-1 1,1 0,-1 0,1-1,-1 1,0-1,1 1,-1-1,0 0,1 1,-1-1,1-1,21-12,0 0,-1-2,-1-1,-1 0,0-2,1-3,74-62,-95 85,0-1,-1 1,1 0,0-1,0 1,0 0,0 0,0-1,0 1,0 0,0-1,0 1,0 0,1 0,-1-1,0 1,0 0,1-1,-1 1,0-1,1 1,-1 0,1-1,-1 1,1-1,-1 1,1-1,-1 1,1-1,-1 1,1-1,0 0,-1 1,1-1,0 0,-1 0,1 1,0-1,-1 0,1 0,0 0,0 0,-1 0,1 0,0 0,-1 0,1 0,0 0,0 0,-1 0,1-1,0 1,-1 0,1-1,0 1,-1 0,1-1,-1 1,1 0,-1-1,1 1,-1-1,1 1,-1-1,1 0,-1 1,1-1,-1 1,0-1,-7 36,1 0,2 1,1 0,2 0,3 27,9-27,-5-31</inkml:trace>
  <inkml:trace contextRef="#ctx0" brushRef="#br0" timeOffset="1069.878">1468 762,'15'3,"0"-1,0-1,0 0,0-1,0 0,0-1,0-1,0-1,7-2,-17 4,0 0,0-1,0 1,0-1,0-1,-1 1,1-1,-1 1,1-1,-1-1,0 1,0-1,-1 1,1-1,-1 0,1 0,-1-1,-1 1,1 0,0-1,-1 0,0 0,0 0,-1 0,1 0,-1 0,0 0,0-2,-1 4,1 0,-1 1,0-1,0 0,0 0,0 1,0-1,-1 0,1 1,-1-1,0 0,0 1,0-1,0 1,0-1,0 1,-1-1,1 1,-1 0,0 0,0 0,0 0,1 0,-2 0,1 1,0-1,0 0,-1 1,1 0,0 0,-1-1,1 2,-1-1,0 0,1 0,-1 1,0-1,1 1,-1 0,0 0,0 0,1 0,-1 0,0 1,1-1,-1 1,0 0,1 0,-1 0,-1 1,-13 7,1 2,0 0,1 1,0 0,1 1,0 1,1 0,1 1,0 0,1 1,-5 9,13-21,0 0,0 1,1-1,0 0,0 1,0-1,0 1,0 0,1-1,0 1,0 0,0 0,1 0,0 0,0 0,0 0,0 0,1 0,0 0,0-1,0 1,1 0,-1 0,1-1,0 1,0-1,1 0,0 1,-1-1,1 0,1-1,-1 1,0 0,1-1,0 0,0 0,0 0,0 0,0-1,15 3,-1 0,1-2,-1-1,1 0,0-1,0-1,0-1,0 0,6-3,67-14,-67 12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0,5 0,4 0,2 0,1 0,0 0,0 0,1 0,-1 0,0 0,-1 0,-9 0,-9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0,'38'5,"18"2,4-1,-3-1,-7-2,-12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5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11,'-37'-5,"0"2,0 1,0 1,-1 3,1 1,0 1,1 3,-1 0,-19 9,40-9,1 0,1 1,0 1,0 0,0 1,1 1,1 0,0 0,0 2,1-1,1 1,0 1,1 0,0 0,1 1,1 0,0 0,2 1,-1-1,2 1,0 1,1-1,0 1,1-1,1 1,1 9,1-20,0 0,0 1,0-1,1 0,0 0,0 0,1 0,0 0,0-1,0 1,0-1,1 0,0 0,0 0,1 0,-1-1,1 0,0 0,0 0,0 0,1-1,-1 0,1 0,0 0,0-1,0 0,0 0,0-1,0 1,1-1,-1 0,0-1,1 0,-1 0,0 0,1-1,-1 0,0 0,1 0,-1-1,3-1,27-11,-1-1,0-2,-1-1,-1-1,-1-2,-1-2,-1 0,0-2,-2-2,-1 0,22-31,42-73,-89 129,0 0,-1-1,0 1,0 0,0-1,0 1,0-1,0 1,0-1,-1 0,1 1,-1-1,0 0,0 1,0-1,0 0,0 1,-1-1,1 1,-1-2,-24 23,14-2,1 0,0 0,1 1,1 0,1 1,0 0,2 0,0 0,1 1,1 0,1 0,0-1,2 1,0 0,2 4,-1-15,1 0,0 0,1 0,-1-1,2 1,-1-1,1 0,1 0,-1 0,1 0,1-1,-1 0,1 0,0 0,1-1,0 0,0 0,2 1,13 5</inkml:trace>
  <inkml:trace contextRef="#ctx0" brushRef="#br0" timeOffset="545.055">821 575,'7'-28,"118"-198,-125 226,0-1,0 0,0 0,-1 0,1 0,0 0,1 0,-1 0,0 0,0-1,0 1,1 0,-1 0,0 0,1 0,-1 1,1-1,-1 0,1 0,-1 0,1 0,0 0,0 1,-1-1,1 0,0 0,0 1,0-1,0 1,0-1,-1 1,1-1,0 1,0 0,0-1,1 1,-1 0,0 0,0-1,0 1,0 0,0 0,0 0,0 1,0-1,0 0,0 0,0 1,0-1,0 0,0 1,0-1,0 1,0-1,0 1,0-1,0 2,24 41,-21-34,1 0,-1 0,1-1,1 0,-1 0,1 0,1-1,0 1,0-2,0 1,0-1,1 0,8 4,-13-9,0 0,0 0,0 0,-1-1,1 1,0-1,0 0,0 0,0 0,0 0,0-1,0 1,-1-1,1 0,0 0,0 0,-1 0,1 0,0 0,-1-1,0 1,1-1,-1 0,0 0,0 0,1 0,-2 0,1 0,1-1,46-72,-49 74,35-78,-25 60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1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59,'113'-15,"48"-6,1 6,6 7,275 11,-420-3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3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44 118,'-3'2,"0"0,0 0,0 0,1 0,-1 0,0 1,1-1,0 1,-1 0,1 0,0-1,1 1,-1 1,0-1,1 0,0 0,0 0,0 1,0-1,0 1,1-1,-1 1,1-1,-1 10,1-1,1 0,-1 0,2 1,0-1,0 0,1-1,1 1,0 0,1-1,0 0,0 0,1 0,7 9,10 23,115 226,-101-205,-35-64,0 0,0 0,-1 0,1-1,0 1,-1-1,1 0,0 1,-1-1,1 0,-1 0,1 0,-1 0,1 0,-1 0,0 0,0-1,1 1,-1 0,0-1,0 1,0-1,-1 1,1-1,0 0,0 1,-1-1,1 0,-1 1,0-1,1 0,-1-1,84-387,-79 359,-1 5</inkml:trace>
  <inkml:trace contextRef="#ctx0" brushRef="#br0" timeOffset="732.007">665 598,'-121'260,"105"-237,14-39,9-6,3-16,2 1,1 0,2 1,2 0,1 1,8-8,-25 41,0 1,0-1,1 0,-1 1,1-1,-1 1,1-1,-1 1,1 0,0 0,0 0,0 0,0 0,0 0,0 0,0 1,0-1,0 1,0-1,0 1,0 0,0 0,1 0,-1 0,0 0,0 0,0 1,0-1,0 1,0-1,0 1,0 0,0 0,0 0,0 0,0 0,0 0,-1 0,1 1,-1-1,1 1,-1-1,1 1,-1 0,0 0,0-1,1 3,8 4,-1 0,0 1,-1 0,0 0,0 1,-1 0,0 1,-1-1,0 1,-1 0,0 1,-1-1,0 1,-1 0,0 0,0 4,-3-14,0 0,0 0,0 0,0 0,0 0,0 1,0-1,-1 0,1 0,-1 0,0 0,1 0,-1 0,0 0,0-1,0 1,-1 0,1 0,0-1,-1 1,1-1,-1 1,1-1,-1 1,0-1,0 0,1 0,-1 0,0 0,0 0,0 0,0-1,0 1,0-1,0 1,0-1,-1 0,1 0,-1 0,-3 0,0 0,0-1,1 0,-1 0,0 0,1-1,-1 0,1 0,-1 0,1-1,0 0,0 0,0 0,-1-2,-53-71,45 59</inkml:trace>
  <inkml:trace contextRef="#ctx0" brushRef="#br0" timeOffset="1301.253">665 146,'8'-12,"1"1,0-1,0 2,1-1,1 1,0 1,0 0,1 1,0 0,0 0,8-2,-13 6,1 0,-1 0,1 1,0 0,0 1,0 0,0 0,1 1,-1 0,0 0,1 1,-1 0,1 0,-1 1,0 0,7 2,-13-2,-1 0,0 0,1 0,-1 0,0 0,0 1,0-1,0 0,0 0,0 1,0-1,0 1,0-1,-1 1,1-1,-1 1,1 0,-1-1,0 1,1 0,-1-1,0 1,0 0,0-1,0 1,-1 0,1-1,0 1,-1 0,1-1,-1 1,1-1,-1 1,0-1,0 1,1-1,-1 1,-1 0,-37 55,30-47,-33 52,41-61,1 1,-1-1,0 1,1 0,0 0,-1-1,1 1,0 0,0 0,0-1,0 1,0 0,0 0,1-1,-1 1,0 0,1 0,0-1,-1 1,1-1,0 1,0 0,0-1,0 1,0-1,0 0,0 1,0-1,1 0,-1 0,0 0,1 0,-1 0,1 0,-1 0,1 0,0-1,1 1,9 3,0-1,0-1,0 0,0-1,1-1,-1 1,0-2,1 0,-1 0,0-1,0-1,0 0,0-1,0 0,-1 0,6-4,31-8,-23 9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43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7,'1'49,"-13"117,-7-14,3-66,28-74,-2-12</inkml:trace>
  <inkml:trace contextRef="#ctx0" brushRef="#br0" timeOffset="5370.527">46 63,'1'-2,"-1"0,0-1,1 1,0 0,-1-1,1 1,0 0,0 0,0 0,0 0,1 0,-1 0,1 0,-1 0,1 0,0 0,-1 1,1-1,0 1,0 0,0-1,0 1,0 0,1 0,-1 0,0 0,0 1,1-1,-1 1,1-1,-1 1,80-8,-76 8,9-1,-7 0,0 0,0 0,1 1,-1 0,0 0,1 1,-1 0,0 1,0 0,0 0,0 0,0 1,-1 0,1 1,-1 0,0 0,0 1,0-1,3 4,-9-6,0 1,1-1,-1 1,0-1,-1 1,1 0,0-1,-1 1,1 0,-1-1,0 1,0 0,0-1,0 1,-1 0,1 0,-1-1,1 1,-1-1,0 1,0 0,0-1,0 0,-1 1,1-1,-1 0,1 0,-3 3,-56 55,-47 15,106-73,1 1,0 0,-1 0,1-1,1 1,-1 0,0 0,1-1,-1 1,1 0,0-1,0 1,0 0,0-1,0 1,1-1,-1 0,1 1,-1-1,1 0,0 0,0 0,0 0,0 0,0-1,1 1,-1-1,1 1,-1-1,0 0,1 0,0 0,2 1,7 7,175 142,-169-138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7:5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500 452,'0'-3,"0"-1,0 1,0 0,-1 0,0 0,1 0,-1 0,0 0,0 1,-1-1,1 0,0 0,-1 1,0-1,0 1,0-1,0 1,0 0,0 0,0 0,-1 0,1 0,-1 0,1 1,-1-1,0 1,0 0,0-1,1 1,-1 1,0-1,0 0,-1 1,1 0,0-1,0 1,0 0,-118 12,119-12,-169 52,172-52,0 0,0 1,0-1,-1 1,1 0,0-1,0 1,-1-1,1 1,0 0,-1 0,1-1,0 1,-1 0,1 0,-1 0,0 0,1 0,-1-1,0 1,1 0,-1 0,0 0,0 0,0 0,0 0,0 0,0 0,0 0,0 0,0 0,-1 0,1 0,0 0,0 0,-1 0,1-1,-1 1,1 0,-1 0,1 0,-1-1,0 1,1 0,-1 0,0-1,1 1,-1-1,0 1,0-1,0 1,1-1,-1 1,0-1,0 0,0 1,0-1,0 0,0 0,0 0,0 1,0-1,0 0,62 17,-54-16,0 0,-1 0,1 0,-1 1,1 0,-1 0,0 1,0 0,0 0,0 0,0 1,-1 0,0 0,0 0,4 4,-7-5,-1 0,0 0,1 0,-2 0,1 0,0 0,0 0,-1 0,0 0,0 1,0-1,0 0,0 0,0 0,-1 0,0 0,1 0,-1 0,0 0,-1 0,1 0,0 0,-1 0,0-1,1 1,-1-1,0 1,-1-1,-1 2,-70 62,-90 61,161-125,1 0,-1 1,1-1,0 0,0 1,0 0,0-1,0 1,1 0,-1 0,1 0,-1 0,1 0,0 0,1 1,-1-1,0 0,1 0,0 1,0-1,0 0,0 1,0-1,1 0,-1 0,1 1,0-1,0 0,0 0,0 0,1 0,-1 0,1 0,0-1,0 1,0 0,0-1,0 1,1-1,-1 0,1 0,-1 0,1 0,0 0,0-1,0 1,10 4,1 0,1-1,-1 0,1-2,-1 1,1-2,0 0,0-1,0 0,0-1,0-1,12-2,-24 3,0 0,-1-1,1 1,0-1,-1 0,1 0,-1 0,1 0,-1 0,0 0,1-1,-1 1,0-1,0 1,0-1,0 0,0 0,0 0,-1 0,1 0,-1 0,1-1,0-1,5-14</inkml:trace>
  <inkml:trace contextRef="#ctx0" brushRef="#br0" timeOffset="515.948">330 0,'-3'2,"-1"-1,1 0,-1 1,1 0,0-1,-1 1,1 1,0-1,0 0,1 1,-1-1,0 1,1 0,-1 0,1 0,0 0,0 1,1-1,-1 0,0 1,1-1,0 1,0 0,0 2,-7 20,1 1,2 1,1-1,1 1,1 0,1 0,2 0,2 17,0 28,-7 16,-3 0,-4 0,-7 19,-26 101,-9 15,11-120,34-88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55,'9'0,"14"-5,7-1,3-1,1 2,0 2,-2 1,-1 0,-1 2,-1 0,-1-5,1-1,-1 1,0 0,-5 2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1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29,'39'0,"31"-5,9-1,-4 0,-10 1,-12 2,-9 1,-13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0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62,'-5'-6,"-1"1,1-1,-1 1,0 1,0-1,0 1,-1 0,0 1,0-1,0 1,0 0,0 1,0 0,-1 0,1 1,-1 0,1 0,-1 0,1 1,-1 0,0 1,1 0,-1 0,1 0,-1 1,1 0,0 1,-1 0,-8 9,0 1,1 0,1 1,0 1,1 1,0 0,1 0,1 1,1 0,0 1,1 1,1-1,1 1,1 0,0 1,1 0,2 0,0 0,0 16,2-30,0-1,1 0,0 1,0-1,0 0,1 1,0-1,0 0,0 0,0 0,1 1,0-1,0-1,1 1,-1 0,1-1,0 1,0-1,0 0,1 0,0 0,-1 0,1 0,1-1,-1 0,0 0,1 0,0-1,-1 1,1-1,0 0,0 0,1-1,-1 0,0 0,0 0,1 0,6-1,0 0,-1 0,1-1,0-1,0 0,0-1,-1 0,0 0,1-2,-1 1,-1-1,1-1,-1 0,0 0,0-1,0 0,-1-1,7-8,25-18,-2-2,-1-2,-2-1,-2-2,-1-2,41-64,-67 129,-10 292,32-179,-20-117</inkml:trace>
  <inkml:trace contextRef="#ctx0" brushRef="#br0" timeOffset="398.229">1105 230,'-10'29,"-3"15,1 3,-2 0,0-4,3-4,4-4,3-4,1-1,3-2,5-5,6-7,7-6,5-5,-1-7,-1-4,-2-1</inkml:trace>
  <inkml:trace contextRef="#ctx0" brushRef="#br0" timeOffset="651.834">906 429,'48'0,"21"0,3 0,-5-5,-10-2,-14 1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7T01:18:03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370 476,'-205'70,"193"-65,0 2,0-1,0 2,1 0,0 0,1 1,0 0,0 0,1 1,0 1,1 0,0 0,1 0,-5 11,10-17,0 0,0 0,0 0,1 1,0-1,0 0,1 1,-1-1,1 1,0-1,1 1,-1-1,1 0,0 1,1-1,-1 0,1 0,0 0,0 0,1 0,-1 0,1 0,0-1,0 1,1-1,-1 0,1 0,0 0,0-1,0 0,1 1,-1-1,1 0,0-1,0 0,0 1,0-1,0-1,0 1,0-1,1 0,-1 0,2 0,9-6,-1 0,0 0,0-2,0 0,0 0,-1-2,-1 0,0 0,0-1,0-1,-1 0,9-11,-1 3,9-12,-1-1,-2-2,-1-1,-2 0,-1-2,-2 0,-2-2,-1 0,7-30,-17 54,0 0,-2 0,0-1,0 0,-2 0,0 0,-1 0,0-1,-1 1,-1 0,-1-1,0 1,-1 0,-1 0,-1 0,0 0,-4-9,6 22,0-1,-1 1,1 0,-1 0,0 0,0 0,0 0,0 0,-1 1,1 0,-1 0,1 0,-1 0,0 0,0 1,0-1,0 1,0 0,0 0,0 1,0-1,0 1,-1 0,1 0,0 0,0 1,0-1,0 1,0 0,0 0,0 1,0-1,0 1,0 0,1 0,-1 0,1 0,-1 1,1-1,0 1,0 0,0 0,0 0,1 0,-1 1,1-1,0 1,0-1,-1 3,-6 9,1 0,1 0,0 0,1 1,0 0,2 1,0-1,0 1,2-1,0 1,1 0,1 0,0 0,1 0,1 0,1 0,0-1,1 1,1-1,0 0,2 0,-1-1,2 1,0-2,1 1,0-1,1 0,1-1,4 4,-5-6,17 20,2 0,1-2,1-1,19 12,-28-26</inkml:trace>
  <inkml:trace contextRef="#ctx0" brushRef="#br0" timeOffset="404.188">991 165,'103'349,"-69"-210,-34-138,0-1,-1 1,1-1,0 1,0-1,0 1,0 0,0-1,0 1,0-1,0 1,0 0,0-1,0 1,0-1,0 1,0 0,1-1,-1 1,0-1,0 1,1-1,-1 1,0-1,1 1,-1-1,0 1,1-1,-1 1,1-1,-1 0,1 1,-1-1,1 0,-1 1,1-1,0 0,-1 0,1 0,-1 1,1-1,-1 0,1 0,0 0,-1 0,1 0,-1 0,1 0,0 0,-1 0,1 0,-1-1,1 1,0 0,-1 0,1 0,-1-1,1 1,-1 0,1-1,-1 1,1 0,-1-1,1 1,-1-1,0 1,1-1,-1 1,1-1,24-40,-23 38,155-336,-116 189,-37 144</inkml:trace>
  <inkml:trace contextRef="#ctx0" brushRef="#br0" timeOffset="1087.379">1527 589,'-76'132,"112"-180,-17 21,1 1,2 1,1 1,0 1,21-14,-43 35,0 1,0 0,0 0,0 0,0 0,0 0,0 0,1 1,-1-1,0 0,1 1,-1-1,0 0,1 1,-1 0,1-1,-1 1,1 0,-1 0,1 0,-1 0,1 0,-1 0,0 0,1 0,-1 1,1-1,-1 0,1 1,-1-1,0 1,1 0,-1-1,0 1,0 0,1 0,-1 0,0 0,0 0,0 0,0 0,0 0,0 1,-1-1,1 0,0 0,-1 1,1-1,-1 1,1-1,-1 0,1 1,-1 0,10 27,-3-5,2-1,0 0,1 0,2-1,0-1,5 6,-13-22,-2 2,-19-18,-12-3,-1 2,1 1,-2 1,1 1,-11 0,16 4</inkml:trace>
  <inkml:trace contextRef="#ctx0" brushRef="#br0" timeOffset="1603.275">228 1069,'715'-41,"-291"23,-115-8,-272 25</inkml:trace>
  <inkml:trace contextRef="#ctx0" brushRef="#br0" timeOffset="2337.155">849 1350,'-19'8,"1"0,0 1,0 1,1 0,0 2,1 0,0 0,1 2,1 0,0 1,0 0,2 1,-4 6,13-19,1 1,-1 0,1 0,0-1,0 2,0-1,1 0,-1 0,1 0,0 1,0-1,1 1,-1-1,1 0,0 1,0-1,1 1,-1-1,1 1,0-1,0 0,0 1,1-1,-1 0,1 0,0 0,1 0,-1 0,0-1,1 1,0-1,0 1,0-1,0 0,1 0,-1-1,1 1,0-1,0 1,-1-1,2 0,-1-1,0 1,0-1,0 0,7 1,0-1,0 0,0-1,0 0,0-1,-1 0,1-1,0 0,-1-1,1 0,-1-1,0 0,0 0,0-1,-1 0,1-1,-1 0,7-7,6-6,0 0,-2-2,0-1,-2 0,0-1,-2-1,0-1,-2 0,-1-1,-1 0,-1-1,-1 0,-1-1,-2 0,-1-1,2-19,-8 44,3-4,-1-1,0 1,0-1,-1 0,0 0,-1 1,0-1,0 0,-1 0,0 0,-1 1,0-1,0 1,-1-1,0 1,0 0,-3-5,5 12,0 0,0 0,0 1,0-1,0 1,0-1,0 1,-1 0,1-1,0 1,0 0,0 0,0-1,0 1,-1 0,1 0,0 0,0 1,0-1,0 0,0 0,-1 1,1-1,0 0,0 1,0-1,0 1,0 0,0-1,0 1,0 0,0-1,1 1,-1 0,0 0,0 0,1 0,-1 0,0 0,1 0,-1 0,1 0,-28 45,18-22,0 0,2 0,1 1,1 0,1 1,1-1,1 1,2 0,0 0,2 0,0-1,2 1,1 0,1-1,2 1,-2-12,0-2,1 1,1 0,0-1,0-1,1 1,1-1,0 0,0-1,1 0,0-1,1 0,8 6,-16-14,0 1,0-1,0 1,0-1,0 0,0 0,0 0,0 0,0-1,0 1,0-1,1 0,-1 0,0 0,0 0,0-1,0 1,1-1,-1 0,0 0,0 0,0 0,0 0,-1-1,2 0,15-12</inkml:trace>
  <inkml:trace contextRef="#ctx0" brushRef="#br0" timeOffset="2702.479">1668 1124,'-1'2,"-37"57,2 2,2 1,3 1,-18 58,47-117,1 1,-1-1,1 0,0 0,1 0,-1 1,1-1,-1 0,1 1,1-1,-1 0,1 1,-1-1,1 0,0 1,1-1,-1 0,1 0,0 0,0 0,0-1,0 1,1 0,-1-1,1 0,0 1,0-1,0 0,1-1,-1 1,1 0,-1-1,1 0,0 0,0 0,0 0,0-1,0 0,0 0,1 0,2 1,5 0,-1 0,1 0,0-1,0-1,0 0,0 0,0-2,0 1,0-1,-1-1,1 0,-1-1,1 0,-1 0,-1-1,1-1,-1 0,0-1,4-2,-2-4</inkml:trace>
  <inkml:trace contextRef="#ctx0" brushRef="#br0" timeOffset="2957.343">1442 1350,'39'0,"31"-4,9-3,-4 1,-10 2,-17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1 342,'171'-258,"-125"175,-31 106,30 124,17-2,-52-131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167 204,'6'7,"1"-1,-1 1,1-1,0 0,1 0,0-1,-1 0,2-1,-1 1,0-2,1 1,0-1,0 0,0-1,0 0,0-1,0 1,1-2,-1 1,0-2,1 1,-1-1,0 0,0-1,0 0,0-1,2 0,-5 0,1 0,-1 0,0-1,-1 0,1 0,-1 0,1 0,-1-1,0 0,-1 0,1-1,-1 1,0-1,-1 0,1 0,-1 0,0 0,-1-1,1 1,-1-1,-1 0,1 1,-1-1,0 0,-1 0,0 0,0 0,0 0,-1 0,0 1,0-1,-1 0,0 0,-3 0,0 1,-1 0,0 0,0 1,-1 0,1 0,-1 0,0 1,0 0,-1 0,1 1,-1 0,0 0,0 1,0 0,0 1,0-1,0 1,-1 1,1 0,0 0,0 0,-1 1,-4 2,-2-2,1 1,-1 1,1 0,0 1,0 1,0 0,1 1,0 0,0 1,0 1,1 0,0 1,1 0,0 0,0 1,1 1,0 0,1 0,0 1,1 0,1 0,-1 1,2 0,0 1,1-1,0 1,1 0,0 0,1 1,1-1,0 1,1-1,1 1,0-1,1 1,0 0,3 6,-2-12,1 0,0 0,1 0,0-1,0 1,1-1,0 0,1-1,0 1,0-1,0 0,1-1,0 1,0-1,1 0,-1-1,1 0,0 0,1-1,-1 0,1-1,0 1,0-2,7 2,0 0,0-1,0-1,1 0,0-2,-1 1,1-2,-1 0,1-1,-1-1,0-1,0 0,0-1,12-5,-23 8,0 1,1-1,-1 0,0-1,0 1,0-1,0 0,-1 0,1-1,-1 1,0-1,0 0,0 0,0 0,-1-1,0 1,0-1,0 0,0 0,-1 0,1-1,-8-10,-6 4</inkml:trace>
  <inkml:trace contextRef="#ctx0" brushRef="#br0" timeOffset="1502.639">788 373,'-54'99,"44"-75,-39 99,63-165,120-208,-134 250,0-1,0 1,0-1,0 0,0 1,1-1,-1 1,0-1,0 1,1 0,-1-1,0 1,1-1,-1 1,0-1,1 1,-1 0,1-1,-1 1,0 0,1-1,-1 1,1 0,-1 0,1-1,-1 1,1 0,-1 0,1 0,0 0,-1 0,1 0,-1 0,1 0,-1 0,1 0,-1 0,1 0,-1 0,1 0,-1 0,1 1,-1-1,1 0,-1 0,1 1,-1-1,1 0,-1 1,1-1,-1 0,0 1,1-1,-1 1,0-1,1 1,10 34,-10-27,1-3,-1 5,1 1,0-1,1 0,0-1,0 1,1 0,1-1,0 0,0 0,0 0,1-1,1 0,-1 0,7 6,-11-13,-1 0,0 0,1-1,-1 1,1 0,-1-1,1 1,-1-1,1 0,-1 0,1 1,-1-1,1 0,-1 0,1 0,-1 0,1-1,0 1,-1 0,1-1,-1 1,0-1,1 1,-1-1,1 0,-1 0,0 0,1 1,-1-1,0 0,0 0,0-1,0 1,0 0,0 0,0-1,0 1,0-1,29-58,-28 55,2-4,-1 0,1 0,-2-1,1 1,-1-1,-1 1,0-1,0 0,-1 1,0-1,0 0,-1 0,-1-3,-4-6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5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1 270,'11'57,"-3"0,-3 1,-1 49,-13-84,-3-60,13 12,2-1,0 1,2 0,0 0,2 0,0 1,2 0,1 0,1 1,1 1,6-10,-8 13,0 0,1 1,1 1,1-1,0 2,2 0,-1 1,2 0,0 1,1 1,0 1,1 0,0 1,14-6,-29 16,-1 1,0-1,1 1,-1 0,1 0,-1 0,0 0,1 0,-1 0,1 0,-1 1,0 0,1-1,-1 1,0 0,0 0,1 0,-1 0,0 0,0 1,0-1,0 1,0-1,-1 1,1 0,0 0,-1-1,1 1,-1 0,0 1,0-1,0 0,0 0,1 2,20 83,-22-77,-1 0,0 0,-1 0,0 0,0 0,-1 0,-1-1,1 1,-1-1,-1 0,0 0,0 0,-1-1,0 0,0 0,-1 0,0-1,-1 0,1 0,-1-1,0 0,-1 0,0-1,1 0,-2-1,1 0,0 0,-1-1,0 0,0-1,0 0,0 0,0-1,0-1,0 1,0-2,0 1,-1-1,0-1,-8-5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4,'-11'3,"0"0,0 1,0 0,0 0,1 1,0 1,0-1,1 2,-1-1,1 1,1 1,-1 0,1 0,1 1,-1-1,2 2,-1-1,1 1,0 0,1 0,0 3,5-8,0 1,0-1,1 1,0-1,0 0,1 0,-1 1,1-1,0 0,1 0,-1-1,1 1,0 0,0-1,0 0,1 0,-1 0,1 0,0 0,0-1,1 1,-1-1,1 0,-1-1,1 1,0-1,0 0,0 0,0 0,1-1,-1 0,0 0,1 0,-1-1,1 0,-1 0,0 0,1 0,-1-1,3-1,-5 1,-1 0,1 0,-1 0,1-1,-1 0,0 1,1-1,-1 0,0 0,0 0,-1 0,1 0,0-1,-1 1,1-1,-1 1,1-1,-1 1,0-1,0 0,-1 1,1-1,0 0,-1 0,0 0,0 1,0-1,0 0,0 0,0 0,-1-1,-21-87,20 84,-1-1,0 1,0 1,0-1,-1 0,0 1,0-1,0 1,-1 1,0-1,0 0,-1 1,0 0,1 1,-2-1,1 1,0 0,-1 1,-4-3,-9 2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7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1,'-11'2,"7"-2,0 0,0 0,0 0,0 1,1 0,-1 0,0 0,0 0,1 0,-1 1,0 0,1-1,0 2,-1-1,1 0,0 0,0 1,0 0,0-1,1 1,-1 0,1 1,0-1,-1 2,4-2,0 0,0 0,0 0,1 0,-1 0,1 0,0 0,0 0,0-1,0 1,0-1,1 1,-1-1,1 0,-1 0,1 0,0 0,0-1,0 1,1 0,5 4,-7-4,1-1,1 0,-2 0,1 1,0 0,0-1,0 1,-1 0,1 0,-1 1,1-1,-1 0,0 1,0-1,0 1,0 0,-1 0,1 0,-1 0,1 0,-1 0,0 0,0 0,-1 0,1 0,-1 1,1-1,-1 0,0 1,0-1,-1 0,1 0,-1 1,0 1,-5 4,0-1,0 0,-1 0,0-1,0 1,-1-2,0 1,0-1,0 0,-1-1,0 0,0 0,-1-1,1 0,-1 0,0-1,0-1,0 0,0 0,0-1,-1 0,1-1,0 0,0 0,-9-3,-6-2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57 537,'-14'19,"-5"6</inkml:trace>
  <inkml:trace contextRef="#ctx0" brushRef="#br0" timeOffset="244.388">1 85,'0'0</inkml:trace>
  <inkml:trace contextRef="#ctx0" brushRef="#br0" timeOffset="527.671">170 649,'34'-44,"-28"34,0 0,0 1,1-1,1 2,0-1,0 1,0 0,1 1,0 0,1 0,0 1,0 0,7-2,-14 7,0 1,0 0,0 1,0-1,0 0,0 1,0 0,0-1,0 1,-1 0,1 1,0-1,0 0,-1 1,1 0,-1-1,1 1,-1 0,0 0,0 1,0-1,0 0,0 1,0-1,-1 1,1-1,-1 1,0 0,1 0,-1 0,-1 0,1 0,0-1,-1 3,38 50,-36-54,0 0,1 0,-1 0,0 0,1 0,-1-1,1 1,-1-1,1 1,-1-1,1 0,0 0,-1 0,1 0,-1-1,1 1,-1-1,1 0,-1 1,1-1,-1 0,0 0,0-1,1 1,-1 0,0-1,0 1,0-1,0 0,0 1,0-2,53-68,-48 61,56-91,-55 81</inkml:trace>
  <inkml:trace contextRef="#ctx0" brushRef="#br0" timeOffset="775.519">904 0,'5'39,"1"21,0 6,-1 2,-1-7,-2-8,-1-9,4-7,2-5,-1-3,-2-1,0-2,-2 1,-1-5</inkml:trace>
  <inkml:trace contextRef="#ctx0" brushRef="#br0" timeOffset="1014.52">678 338,'43'-9,"29"1,7 2,-6 3,-14 1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3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117 356,'14'1,"0"-1,0 0,-1-1,1-1,-1 0,1-1,-1 0,0-1,0 0,0-1,0-1,-1 0,0 0,0-1,-1-1,0 0,0-1,-1 0,0 0,-1-1,0-1,0 1,-1-1,0-1,-1 1,-1-2,0 1,0 0,-1-1,-1 0,0 0,-1-1,0 1,-1-1,-1 1,1-11,-2 22,0 0,0 1,0-1,0 0,0 0,-1 1,1-1,0 0,-1 1,1-1,-1 0,0 1,1-1,-1 1,0-1,0 1,0-1,0 1,0 0,0-1,-1 1,1 0,0 0,0 0,-1 0,1 0,-1 0,1 0,-1 1,0-1,1 1,-1-1,0 1,1-1,-1 1,0 0,1 0,-1 0,0 0,0 0,1 0,-1 0,0 0,1 1,-1-1,0 1,1-1,-1 1,1 0,-1 0,1 0,-1-1,1 1,-1 1,1-1,0 0,0 0,0 0,-1 1,1-1,0 1,-11 14,1 0,1 1,1 0,0 1,1 0,1 0,0 1,2-1,0 2,1-1,0 14,-2-7,-38 262,37-212,-3 0,-4-1,-3 0,-3-1,-3-1,-21 41,43-112,0 2,-1 1,1-1,-1 0,0 0,0 0,-1 0,1 0,-1 0,0-1,0 1,0-1,0 0,-1 0,1 0,-1 0,0 0,0-1,0 0,0 0,0 0,0 0,-3 0,4-3,0-1,1 0,-1 0,1 0,0 0,0 0,0 0,0-1,0 1,0-1,0 1,1-1,-1 0,1 0,0 0,0 0,0 1,0-1,1-1,-1 1,1 0,0 0,-1 0,1 0,1 0,-1 0,1-1,-2-27,2 0,1 0,2 0,1 1,1 0,2 0,1 0,1 1,1 0,2 1,1 1,12-18,-23 40,0 0,0 1,1 0,-1 0,1 0,0 0,0 0,0 1,1-1,-1 1,1 1,0-1,0 0,0 1,0 0,0 0,0 1,1 0,-1 0,0 0,1 0,-1 1,1 0,4 0,17 0,-2 1</inkml:trace>
  <inkml:trace contextRef="#ctx0" brushRef="#br0" timeOffset="354.04">653 554,'-76'219,"60"-200,8-47,10 6,0 0,1 0,2 0,0 0,1 1,1-1,1 2,1-1,1 1,0 1,2-1,0 2,7-7,23-10,-26 29</inkml:trace>
  <inkml:trace contextRef="#ctx0" brushRef="#br0" timeOffset="648.405">1020 498,'-15'11,"0"1,1 1,1 1,0-1,0 2,2 0,0 1,0 0,2 0,0 1,1 0,-5 15,13-30,-1-1,1 1,-1 0,1-1,0 1,0 0,0 0,0-1,0 1,0 0,1 0,-1-1,1 1,-1 0,1-1,-1 1,1 0,0-1,0 1,0-1,0 1,0-1,0 0,0 1,0-1,1 0,-1 0,0 0,1 0,-1 0,1 0,-1 0,1 0,0-1,-1 1,1 0,0-1,-1 0,1 1,0-1,0 0,-1 0,3 0,74-16,-71 11,1 0,-1-1,0 0,-1 0,1-1,-1 0,-1 0,1 0,-1-1,-1 0,1 0,-1 0,0 0,-1-1,0 1,0-4,-1 8,-1-1,0 1,0-1,0 0,-1 1,1-1,-1 0,0 1,-1-1,1 0,-1 0,0 1,0-1,0 1,-1-1,0 1,1 0,-2-1,1 1,0 0,-1 0,0 0,0 1,0-1,0 1,0 0,-1-1,0 1,1 1,-1-1,-3-1,-37-3,25 10</inkml:trace>
  <inkml:trace contextRef="#ctx0" brushRef="#br0" timeOffset="1115.219">1189 779,'142'-187,"-133"177,1 0,-1 1,1 1,1-1,0 2,0-1,0 2,10-5,-19 11,-1 0,1 0,0 0,-1 0,1 0,-1 0,1 0,0 1,-1-1,1 0,-1 1,1 0,-1-1,1 1,-1 0,0 0,1 0,-1 0,0 0,0 0,1 0,-1 0,0 0,0 1,0-1,-1 0,1 1,0-1,0 1,-1-1,1 1,-1-1,1 1,-1-1,0 1,1-1,-1 1,0 0,0-1,0 2,15 31,-10-32,0 0,0 0,-1 0,1-1,0 0,0 0,1 0,-1-1,0 1,0-1,0 0,0-1,0 1,0-1,1 0,-1-1,-1 1,1-1,0 0,0 0,-1 0,1-1,-1 1,1-1,-1 0,3-4,13-4,-18 9,0 0,0 0,0 1,0-1,0 0,1 1,-1-1,0 1,1 0,-1 0,1 0,-1 0,1 0,0 0,-1 1,1-1,0 1,0 0,-1-1,1 2,0-1,0 0,-1 0,1 1,0-1,-1 1,1 0,0 0,-1 0,1 0,-1 1,0-1,1 1,-1-1,0 1,0 0,0-1,0 1,0 0,0 1,-1-1,1 0,-1 0,1 1,-1-1,0 1,0-1,0 1,19 63,-9-53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3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0 598,'223'-456,"-127"322,-96 133,1 1,-1-1,0 1,0 0,0-1,1 1,-1-1,0 1,1 0,-1-1,0 1,1 0,-1 0,0-1,1 1,-1 0,0 0,1-1,-1 1,1 0,-1 0,1 0,-1 0,0 0,1 0,-1 0,1 0,-1 0,1 0,-1 0,1 0,-1 0,0 0,1 0,-1 0,1 0,-1 0,1 1,-1-1,0 0,1 0,-1 0,0 1,1-1,-1 0,0 1,1-1,-1 0,0 1,1-1,-1 0,0 1,0-1,1 1,-1-1,0 0,0 1,0-1,0 1,0-1,0 1,4 34,-4-25,7 24,0 1,3-1,1-1,1 0,2-1,1 0,1-1,2-1,1 0,-5-7,48 105,-62-127,1-1,-1 1,0-1,1 1,-1-1,0 1,0 0,0-1,1 1,-1-1,0 1,0-1,0 1,0 0,0-1,0 1,0-1,-1 1,1 0,0-1,0 1,0-1,0 1,-1-1,1 1,0-1,-1 1,1-1,0 1,-1-1,1 1,0-1,-1 1,1-1,-1 0,1 1,-1-1,1 0,-1 1,1-1,-1 0,1 0,-1 0,0 1,1-1,-1 0,1 0,-1 0,0 0,1 0,-1 0,1 0,-1 0,0 0,1 0,-1-1,1 1,-1 0,1 0,-1 0,1-1,-1 1,1 0,-1-1,1 1,-1-1,-47-16,43 14,-31-12,0-3,1 0,0-3,2 0,1-2,0-2,2-1,1-1,-26-25,40 39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4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1,'25'112,"-22"257,-20-257,12-88</inkml:trace>
  <inkml:trace contextRef="#ctx0" brushRef="#br0" timeOffset="317.183">0 395,'34'-9,"20"-4,1-4,-3 1,-7 3,-5 4,-6 3,-3 3,-2 2,-6 1</inkml:trace>
  <inkml:trace contextRef="#ctx0" brushRef="#br0" timeOffset="803.691">678 368,'-7'2,"1"0,-1 0,1 1,0 0,0 0,0 1,0-1,1 1,0 1,0-1,0 1,0 0,0 0,1 0,0 0,0 1,1 0,-1 0,1 0,1 0,-1 0,1 1,0-1,0 1,1 0,0-1,0 1,1 0,-1 0,2-1,-1 1,1 0,0 0,0-1,0 1,1-1,1 1,0 3,1-6,0 0,0 0,0-1,0 1,1-1,-1 0,1 0,0-1,0 1,0-1,0 0,0 0,0-1,1 1,-1-1,1-1,-1 1,1-1,-1 1,1-2,-1 1,1-1,-1 1,0-2,1 1,-1 0,0-1,0 0,0 0,0-1,0 1,0-1,-1 0,1-1,-1 1,0-1,4-3,-1 0,0 0,0-1,-1 1,0-2,0 1,-1 0,0-1,-1 0,1 0,-2-1,1-1,-2 7,-1 1,0 0,-1-1,1 1,-1 0,1-1,-1 1,0-1,0 1,0-1,-1 1,1-1,-1 1,0 0,0-1,0 1,0 0,-1 0,1-1,-1 1,0 0,0 1,0-1,0 0,-1 1,1-1,-1 1,1-1,-1 1,0 0,0 0,0 1,-1-2,-3 0,0 0,0 1,-1 0,1 0,0 1,-1-1,1 2,-1-1,1 1,-1 0,1 0,-1 1,-5 1,-12 5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13,'-1'-2,"0"1,0 0,0 0,0 0,-1 0,1 0,0 1,-1-1,1 0,0 1,-1-1,1 1,-1-1,1 1,-1 0,0-1,1 1,-1 0,1 0,-1 0,1 0,-1 0,1 1,-1-1,1 0,-1 1,1-1,-1 1,1 0,-1-1,1 1,0 0,-1 0,1 0,-1 0,-10 7,0 0,0 1,1 0,0 0,1 1,0 0,0 1,1 1,0 0,-5 4,3-3,0 0,0 0,1 1,1 0,0 0,1 1,0 1,1-1,1 1,1 0,0 0,1 1,1 0,0-1,2 1,0 0,0 0,2 0,0 0,1 0,0 0,4 10,-3-20,-1-1,1 0,0 0,0 0,1 0,-1-1,1 1,1-1,-1 0,1 0,0 0,0-1,0 0,0 0,1 0,0 0,0-1,0 0,0 0,0-1,1 0,-1 0,3 0,156 8,-148-11,-2 1,1-1,-1-1,1-1,-1 0,0-1,0 0,-1-1,5-3,-2-2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1:59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15,'-11'-4,"-1"1,1 0,-1 1,0 1,0 0,0 0,0 1,0 1,1 0,-1 0,0 1,0 1,1 0,0 0,-1 2,1-1,1 1,-1 1,1 0,0 0,0 1,0 0,1 1,0 0,1 0,0 1,-6 9,8-9,1 0,1 0,0 0,0 1,1 0,0 0,1 0,0 0,0 0,1 0,0 0,1 1,1-1,0 9,1-14,0 0,0 0,0-1,1 1,-1-1,1 1,0-1,0 0,1 0,-1-1,1 1,0-1,0 0,0 1,0-2,1 1,-1 0,1-1,-1 0,1 0,0-1,0 1,0-1,0 0,0 0,0-1,0 1,0-1,1 0,-1 0,0-1,0 0,0 0,0 0,0 0,0-1,0 0,-1 0,1 0,0-1,22-8,0-1,0-1,-1-1,-1-2,-1 0,0-2,20-19,-42 34,1 0,-1 0,1 0,0 1,0-1,0 1,0 0,1 0,-1 0,0 0,1 1,0-1,-1 1,1 0,0 0,0 0,-1 0,1 1,0-1,0 1,0 0,0 1,0-1,0 0,-1 1,1 0,0 0,0 0,1 1,46 52,-34-36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0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0 255,'127'-154,"-126"153,0-1,-1 0,1 0,0 0,0 0,0 1,0-1,0 0,1 0,-1 1,0-1,1 1,-1-1,1 1,-1 0,1 0,0 0,0-1,-1 1,1 1,0-1,0 0,0 0,0 1,0-1,0 1,0 0,0 0,0-1,0 1,0 0,0 1,1-1,-1 0,0 1,0-1,0 1,0-1,-1 1,1 0,0 0,0 0,0 0,-1 0,1 1,0-1,0 1,8 17,-8-14,-1-1,1 0,1 1,-1-1,1 0,-1 0,1-1,0 1,0 0,1-1,-1 0,1 0,0 0,0 0,0-1,0 1,0-1,0 0,5 1,0-1,1-1,-1-1,1 1,-1-2,1 1,-1-1,0-1,1 0,-1 0,0 0,0-2,0 1,0-1,-1 0,1-1,-1 1,0-2,-1 1,1-1,-1-1,0 1,-1-1,1 0,-1-1,-1 1,1-1,-1 0,-1-1,0 1,0-1,2-7,-1-3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88 415,'-7'6,"0"0,0 1,1-1,0 1,0 1,1-1,0 1,0 0,1 1,0-1,0 1,1-1,0 1,0 5,-1-2,2-1,0 1,0 0,1 0,0-1,1 1,0 0,1 0,1 4,-2-13,1 0,-1 0,1 0,0 0,0 0,0 0,0 0,0 0,1-1,-1 1,1 0,0-1,-1 1,1-1,0 0,1 1,-1-1,0 0,1-1,-1 1,1 0,-1-1,1 1,0-1,0 0,0 1,-1-2,1 1,0 0,0 0,1-1,-1 0,0 0,0 0,0 0,0 0,1-1,11-3,-1-1,1-1,-2 0,1-1,-1 0,0-1,0-1,-1 0,0 0,0-1,-1-1,-1 0,0-1,8-11,-3 6,134-194,-142 197,0 0,-1 0,-1-1,0 0,-1 0,-1 0,0 0,-1-1,-1 1,0-1,-1 0,-1 1,0-1,-1 1,-1-1,0 1,-5-10,7 21,0 0,-1-1,0 1,1 1,-2-1,1 0,0 0,-1 1,0-1,0 1,0 0,0 0,0 0,0 0,-1 1,0-1,1 1,-1 0,0 0,0 0,0 1,0-1,-1 1,1 0,0 0,0 1,-1-1,1 1,0 0,-1 0,1 0,-1 1,1-1,0 1,0 0,-1 0,1 1,0-1,-1 2,-1 0,0 1,1 0,-1 1,1-1,0 1,0 0,1 0,-1 1,1-1,1 1,-1 0,1 0,0 0,0 1,0-1,1 1,0-1,1 1,-1 0,1 0,1 0,-1-1,1 1,0 0,1 0,0 0,0 0,2 13,1-1,1 1,1-1,1 0,1 0,0-1,1 0,10 13,23 41,-27-43,2 0,1-1,2-1,0-1,2 0,0-2,19 15,-36-32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5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1 319,'264'-301,"-264"300,0 0,0 0,0 0,1 0,-1 1,0-1,1 0,-1 0,1 1,-1-1,1 0,-1 1,1-1,-1 0,1 1,-1-1,1 1,0-1,0 1,-1-1,1 1,0 0,0-1,-1 1,1 0,0-1,0 1,0 0,-1 0,1 0,0 0,0 0,0 0,0 0,0 0,-1 0,1 0,0 0,0 1,0-1,-1 0,1 1,0-1,0 0,-1 1,1-1,0 1,-1-1,1 1,0 0,-1-1,1 1,-1-1,1 1,-1 0,1 0,-1-1,1 2,12 55,-10-39,7 26,-4-8,2-2,1 1,2-1,2-1,14 29,-17-44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4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33 203,'27'5,"1"0,-1-2,1-1,0-2,-1 0,18-4,-38 4,0-1,0 0,-1 0,1-1,0 0,-1 0,1-1,-1 0,0 0,0 0,0-1,0 0,-1 0,1 0,-1-1,0 0,-1 0,1 0,-1 0,0-1,0 0,0 1,-1-2,0 1,0 0,-1-1,0 1,0-1,0 0,-1 4,-1 0,1 0,-1 0,0 0,0 0,0 0,0 0,-1 1,1-1,-1 0,1 0,-1 0,0 0,0 1,-1-1,1 0,0 1,-1-1,0 1,1 0,-1-1,0 1,0 0,0 0,-1 0,1 0,0 1,-1-1,1 1,-1-1,1 1,-1 0,0 0,0 0,1 0,-1 0,0 1,0-1,-2 1,-7-2,1 1,-1 0,1 1,-1 0,1 1,-1 0,1 1,0 0,-10 4,9-1,-1 0,1 1,0 0,1 1,-1 1,2 0,-1 0,1 1,0 0,1 1,0 0,0 1,1 0,1 0,0 0,0 1,1 0,1 1,-4 10,6-13,0-1,0 1,1 0,0 0,1 0,0 0,1 0,0 0,1 0,0 0,0 0,1 0,0 0,1 0,0-1,1 1,0-1,0 0,1 0,0 0,0-1,1 0,1 0,-1 0,1-1,6 5,-1-4,0-1,0 0,1-1,0 0,0-1,1-1,-1 0,1-1,0 0,0-1,0-1,0 0,0-1,0 0,0-1,9-3,6 4,-22 0,0 0,0-1,1 0,-1 0,0 0,-1-1,1 0,0 0,0-1,-1 0,1 0,-1 0,0-1,0 0,-1 0,3-2,6-11</inkml:trace>
  <inkml:trace contextRef="#ctx0" brushRef="#br0" timeOffset="368.289">796 259,'-15'24,"-9"18,0 5,3 1,5-3,6-5,9-9,10-10,8-8,6-7,3-4,-2-7,-5-3</inkml:trace>
  <inkml:trace contextRef="#ctx0" brushRef="#br0" timeOffset="621.349">626 428,'29'0,"14"0,5 0,-6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0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1,'5'10,"1"7,0 6,-1 4,-2 3,-1 0,-5 0,-3 0,-5-6,-1-1,3-5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0,'5'19,"1"7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0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0,'-8'5,"0"0,0 0,0 1,1 0,0 0,0 1,0-1,1 2,0-1,1 1,-1 0,2 0,-1 0,-3 9,9-13,-1 1,1-1,0 1,0-1,0 1,1-1,-1 0,1 0,0 1,0-1,1-1,-1 1,1 0,0 0,0-1,0 0,0 0,1 0,-1 0,1 0,0 0,0-1,0 0,0 0,0 0,0 0,1-1,2 1,21 14,-12-6,-10-8,-1 0,0 1,0 0,0 0,-1 0,1 1,-1-1,1 1,-1 0,0 0,-1 1,1-1,-1 1,0 0,0-1,0 2,-1-1,1 2,-4-3,-1-1,0 1,0-1,0 1,0-1,0 0,-1 0,1 0,-1 0,0 0,0 0,0-1,0 0,-1 1,1-1,-1 0,1-1,-1 1,0-1,1 1,-1-1,0 0,0-1,0 1,0-1,0 1,0-1,0 0,-4-1,-48 3,31-2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5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179 432,'-16'11,"0"0,1 1,1 1,0 0,0 1,1 1,1 0,1 1,0 0,1 0,1 1,0 1,1-1,7-15,0 1,0-1,0 0,1 0,-1 0,0 0,1 1,0-1,-1 0,1 0,0 1,0-1,0 0,1 0,-1 1,1-1,-1 0,1 0,-1 0,1 1,0-1,0 0,0 0,1 0,-1-1,0 1,1 0,-1 0,1-1,-1 1,1-1,0 1,0-1,0 0,0 1,0-1,0 0,0 0,0-1,0 1,0 0,0-1,1 1,-1-1,0 0,0 0,2 0,9-3,-1-1,0-1,0 0,-1-1,1 0,-1-1,-1 0,1-1,-1 0,-1 0,1-1,-1-1,-1 1,6-10,19-24,-33 43,0 1,0-1,0 0,0 1,0-1,1 0,-1 0,0 1,0-1,0 0,0 1,0-1,0 0,1 0,-1 1,0-1,0 0,0 0,0 0,1 1,-1-1,0 0,0 0,1 0,-1 0,0 1,0-1,1 0,-1 0,0 0,1 0,-1 0,0 0,1 0,-1 0,0 0,0 0,1 0,-1 0,0 0,1 0,-1 0,0 0,0 0,1 0,-1 0,0 0,1-1,-1 1,0 0,0 0,1 0,-1 0,0-1,0 1,-6 31,6-30,-13 104,13-102,0 0,0-1,1 1,-1 0,1 0,0-1,-1 1,1 0,0-1,1 1,-1-1,0 0,1 1,-1-1,1 0,0 0,0 0,0 0,0 0,0 0,0 0,0-1,0 1,1-1,-1 1,1-1,-1 0,1 0,0 0,-1-1,1 1,0-1,0 1,-1-1,1 0,2 0,6-2,0-1,0-1,0 0,-1 0,1-1,-1-1,0 1,-1-2,1 1,-1-1,-1-1,1 0,-1 0,0 0,-1-1,0 0,-1-1,0 1,3-1,10-14,-1 0,-1 0,-1-2,-1 0,-1-1,-2 0,0-1,-2-1,-1 1,-2-1,0-1,-2 0,-2 1,0-1,-2-1,-1 1,-3-15,-27-43,29 87,-1-1,1 0,0 0,0 0,-1 1,1-1,-1 1,0-1,1 1,-1 0,0 0,0-1,0 1,0 0,0 1,0-1,0 0,0 1,0-1,0 1,0-1,-1 1,1 0,0 0,0 0,0 0,-1 0,1 1,0-1,0 1,0-1,0 1,0 0,0 0,0 0,0 0,0 0,0 0,1 1,-2 0,-5 6,-1 0,1 1,1 0,0 1,0-1,1 1,0 1,1-1,0 1,0 0,1 0,1 0,0 1,0-1,1 1,1 0,0 0,1-1,0 1,0 0,3 9,5 20,2 0,2 0,2-1,1-1,2 0,2-2,16 25,4 12,-29-54,1-1,1-1,0 1,1-2,1 0,1 0,16 13,-11-15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1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57,'-6'51,"3"0,2-1,2 1,2 1,1 43,-3 179,-29-116,27-146</inkml:trace>
  <inkml:trace contextRef="#ctx0" brushRef="#br0" timeOffset="214.548">0 566,'39'-5,"26"-1,8 0,-4 1,-9 1,-10 2,-14-4,-7-1,-5 1,-1 2,0 0,-3 3</inkml:trace>
  <inkml:trace contextRef="#ctx0" brushRef="#br0" timeOffset="646.839">791 453,'-98'61,"86"-53,0 0,1 0,0 1,0 0,1 1,0 0,1 1,0 0,1 0,0 1,0 0,2 1,-1-1,2 1,0 0,0 1,1-1,-1 11,4-23,1 1,0 0,0-1,0 1,-1 0,2 0,-1 0,0-1,0 1,0 0,1 0,-1-1,1 1,0 0,-1-1,1 1,0-1,0 1,0-1,0 1,0-1,0 0,0 1,1-1,-1 0,0 0,1 0,-1 0,1 0,-1 0,1 0,0-1,-1 1,1 0,0-1,-1 1,1-1,0 0,1 0,68-17,-41-1,-1-1,0-1,-1-2,-2 0,14-16,-39 37,0-1,0 1,0-1,0 1,0 0,0 0,0 0,1 0,-1 0,0 0,1 0,-1 0,1 0,-1 0,1 1,-1-1,1 1,-1-1,1 1,0 0,-1-1,1 1,0 0,-1 0,1 0,0 1,-1-1,1 0,0 0,-1 1,1-1,-1 1,1 0,-1-1,1 1,-1 0,1 0,-1 0,0 0,1 0,-1 0,0 0,0 0,0 1,0-1,0 0,0 1,0 0,19 50,-16-41,-1 0,1 0,1-1,0 1,0-1,1 0,1-1,-1 1,2-1,6 7,0-5</inkml:trace>
  <inkml:trace contextRef="#ctx0" brushRef="#br0" timeOffset="1077.543">1074 791,'174'-246,"-174"246,0-1,0 1,0-1,0 0,1 1,-1-1,0 1,0-1,0 1,1-1,-1 1,0-1,0 1,1-1,-1 1,0 0,1-1,-1 1,1-1,-1 1,1 0,-1-1,1 1,-1 0,1 0,-1-1,1 1,-1 0,1 0,-1 0,1 0,-1-1,1 1,-1 0,1 0,0 0,-1 0,1 0,-1 1,1-1,-1 0,1 0,-1 0,1 0,-1 1,1-1,-1 0,1 0,-1 1,1-1,-1 0,1 1,-1-1,1 1,-1-1,0 0,1 1,-1-1,0 1,0-1,1 1,-1-1,0 1,3 39,-3-36,-1 12,0-11,0 0,0 0,0-1,1 1,-1 0,1 0,0 0,1 0,-1-1,1 1,0 0,0 0,0-1,1 1,0-1,0 1,0-1,0 0,1 1,-1-1,1-1,0 1,0 0,1-1,-1 1,1-1,0 0,0 0,0-1,0 1,0-1,3 0,1-1,-1-1,1 1,-1-1,1-1,-1 1,0-1,1 0,-1-1,0 0,0 0,0-1,0 1,0-1,0-1,-1 0,0 1,0-2,0 1,0-1,0 0,-1 0,0-1,0 1,2-5,27-18,-17 19</inkml:trace>
  <inkml:trace contextRef="#ctx0" brushRef="#br0" timeOffset="1616.641">1835 594,'-10'-2,"0"1,-1 0,1 1,0 0,-1 0,1 1,0 1,0-1,0 2,0-1,0 2,0-1,1 1,5-2,0 0,0 0,0 0,1 1,-1-1,1 1,-1 0,1 0,0 0,0 0,1 0,-1 1,1-1,-1 1,1 0,0 0,1-1,-1 2,1-1,-1 0,1 0,0 0,1 0,-1 1,1-1,0 0,0 1,0-1,1 0,-1 1,2 3,-1-5,-1 0,1 1,0-1,0 0,0 0,0 0,1 0,-1 0,1 0,0 0,0-1,0 1,0-1,0 1,1-1,-1 0,1 0,-1 0,1 0,0 0,0-1,0 1,0-1,0 1,0-1,0 0,0-1,0 1,1 0,-1-1,0 0,1 0,-1 0,0 0,0 0,3-1,115-41,-112 37,-7 3,1 0,-1 0,0 0,0 0,1 1,-1 0,1-1,0 1,-1 0,1 0,0 0,-1 1,1-1,0 1,0-1,0 1,0 0,-1 0,1 0,0 0,0 1,0-1,0 1,-1 0,1 0,0 0,-1 0,1 0,-1 0,1 1,-1-1,1 1,1 1,1 6,0 0,0 0,-1 0,0 1,-1 0,0-1,0 1,-1 0,0 0,-1 1,0-1,0 0,-2 0,1 1,-1-1,-2 8,2 10,-2 41,-3-1,-4 1,-7 21,17-81,-2-1,1 1,-1-1,0 0,-1 1,0-1,0 0,-1-1,0 1,-1-1,1 0,-1 0,0 0,-1 0,0-1,0 0,0 0,-1-1,0 0,0 0,0-1,-1 1,-6 2,11-7,0 1,-1-1,1 1,0-1,0 0,0 0,-1-1,1 1,0-1,0 1,0-1,0 0,0 0,0 0,0-1,0 1,0-1,1 1,-1-1,1 0,-1 0,1 0,-1-1,1 1,0-1,0 1,0-1,1 1,-1-1,1 0,-1 0,1 0,-1-2,-18-105,21 95,1 1,0-1,1 1,1 0,0 0,1 0,0 1,1 0,1 0,0 0,3-3,3-3</inkml:trace>
  <inkml:trace contextRef="#ctx0" brushRef="#br0" timeOffset="1994.091">2089 791,'39'-9,"0"-2,-1-1,0-2,-1-2,0-2,-2 0,19-15,-7-17,-46 49,0 0,0 0,0-1,0 1,0-1,0 1,-1-1,1 1,0-1,-1 1,1-1,-1 1,0-1,1 0,-1 1,0-1,0 0,0 1,0-1,0 0,-1 1,1-1,-1 0,1 1,-1-1,1 1,-1-1,0 1,1-1,-1 1,0-1,0 1,0 0,0-1,-1 1,1 0,-1-1,-3 1,1 0,-1 1,0-1,1 1,-1 0,0 0,0 1,1-1,-1 1,0 0,1 1,-1-1,1 1,-1-1,1 1,0 1,0-1,0 1,0-1,0 1,1 0,-1 0,1 1,0-1,0 1,0 0,0 0,0 0,1 0,0 0,-1 3,-53 104,55-107,0-1,0 1,1 0,-1-1,1 1,0 0,0-1,0 1,1 0,-1-1,1 1,0 0,0-1,0 1,0-1,1 1,-1-1,1 0,0 0,0 0,0 0,1 0,-1 0,1 0,-1-1,1 1,0-1,0 0,0 0,0 0,4 2,0-1,1 0,0 0,0 0,0-1,0-1,0 1,0-1,1 0,-1-1,0 0,1-1,-1 1,0-1,0-1,0 0,5-1,13-5</inkml:trace>
  <inkml:trace contextRef="#ctx0" brushRef="#br0" timeOffset="2399.824">2540 848,'15'-6,"-1"1,0-2,0 0,-1-1,1-1,-2 1,1-2,-1 0,-1-1,0 0,-1 0,7-9,45-100,-89 252,27-128,-1 1,1-1,1 0,-1 1,1-1,-1 0,1 1,0-1,1 0,-1 0,1 0,0 0,0 0,0 0,0 0,1 0,-1-1,1 1,0-1,0 0,1 0,-1 0,0-1,1 1,0-1,0 1,0-1,0 0,0-1,0 1,0-1,3 1,4-2,0 0,-1-1,1 0,0-1,-1 0,0 0,1-1,-1-1,0 1,0-2,-1 1,1-2,-1 1,0-1,-1 0,1-1,-1 0,0-1,-1 1,0-1,0-1,-1 1,0-1,0 0,-1-1,-1 1,1-1,1-6,16-40,-14 31</inkml:trace>
  <inkml:trace contextRef="#ctx0" brushRef="#br0" timeOffset="2649.554">3274 1,'30'398,"-20"-223,-6-151,0-6,0-1,-2 1,0 0,-1 0,-1 0,-1 0,0 0,-1 1,-4-1</inkml:trace>
  <inkml:trace contextRef="#ctx0" brushRef="#br0" timeOffset="2901.775">3133 397,'39'0,"26"0,8 4,-5 3,-8-1,-10-2,-8 5,-7-1,-10 0</inkml:trace>
  <inkml:trace contextRef="#ctx0" brushRef="#br0" timeOffset="3066.187">3698 651,'0'0</inkml:trace>
  <inkml:trace contextRef="#ctx0" brushRef="#br0" timeOffset="3245.104">3754 340,'-5'0,"-1"5,0 1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1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28 565,'-1'0,"1"-1,-1 1,1 0,-1-1,1 1,-1 0,1 0,-1-1,1 1,-1 0,0 0,1 0,-1 0,1 0,-1 0,0 0,1 0,-1 0,0 0,1 0,-1 0,1 0,-1 0,0 0,1 1,-1-1,1 0,-1 1,1-1,-1 0,1 1,-1-1,1 0,-1 1,1-1,-1 1,1-1,0 1,-1-1,1 1,0-1,-1 1,1 0,0-1,0 1,0-1,-1 1,1 0,0-1,0 1,0-1,0 1,0 0,0-1,0 1,0-1,0 1,1 0,-1 0,-4 42,44 168,-31-160,5 20,-4 1,-2-1,-4 19,-4-90,0-1,-1 1,1 0,-1-1,1 1,-1 0,1-1,0 1,-1 0,1 0,-1-1,1 1,-1 0,0 0,1 0,-1 0,1 0,-1 0,1 0,-1 0,1 0,-1 0,1 0,-1 0,1 0,-1 0,1 0,-1 1,1-1,-1 0,1 0,-1 1,1-1,-1 0,1 1,-1-1,1-22,1 0,1 0,1 0,1 1,0-1,2 1,0 0,2 0,0 1,3-4,13-30,3 1,1 1,3 1,2 1,13-12,-40 53,0 1,1-1,0 1,0 0,1 0,0 1,0 0,1 0,0 1,0 0,0 1,1 0,-1 1,1-1,10-1,-17 6,-1 0,0 0,1 0,-1 1,1-1,-1 1,0 0,0 0,1 0,-1 0,0 0,0 0,0 0,0 1,0-1,0 1,0-1,-1 1,1 0,0 0,-1 0,0-1,1 2,-1-1,0 0,0 0,0 0,0 0,-1 1,1-1,0 0,-1 1,0-1,1 1,3 88,-4-81,0 1,-1 1,0-1,-1 0,0 0,-1-1,0 1,0 0,-1-1,-1 0,1 0,-2 0,1-1,-2 1,1-1,-1-1,0 1,-1-1,0 0,0-1,-1 0,0 0,0-1,-1 0,1-1,-1 0,0-1,-1 1,1-2,-1 0,0 0,0-1,0 0,0-1,0 0,-5-1,-9-5</inkml:trace>
  <inkml:trace contextRef="#ctx0" brushRef="#br0" timeOffset="736.158">959 452,'-43'31,"1"2,2 2,1 2,2 1,-31 41,32-6,35-72,0 0,1 1,0-1,-1 0,1 1,0-1,-1 0,1 1,0-1,0 1,0-1,0 0,1 1,-1-1,0 1,1-1,-1 0,1 1,-1-1,1 0,-1 0,1 1,0-1,0 0,0 0,-1 0,1 0,0 0,0 0,1 0,-1 0,0 0,0-1,0 1,0 0,1-1,-1 1,0-1,1 1,-1-1,0 0,1 1,-1-1,1 0,-1 0,0 0,1 0,-1 0,1 0,-1-1,0 1,2-1,13-3,0 0,0-1,-1-1,1-1,-1 0,-1-1,1 0,-1-1,-1-1,0 0,6-6,103-113,-121 129,-1-1,1 1,-1-1,1 1,-1-1,1 1,-1-1,1 1,-1 0,1-1,0 1,-1 0,1-1,0 1,-1 0,1 0,0 0,-1 0,1 0,0 0,-1 0,1 0,0 0,0 0,-1 0,1 0,0 0,-1 0,1 0,0 1,-1-1,1 0,-1 1,1-1,0 0,-1 1,1-1,-1 1,1-1,-1 1,1-1,-1 1,0-1,1 1,-1 0,1-1,-1 1,0-1,0 1,1 0,-1-1,0 1,0 0,0-1,0 1,0 0,0 0,0 0,13 52,-11-45,-1-2,0 0,0 0,0-1,1 1,0 0,1-1,-1 1,1-1,0 0,0 0,0 0,1 0,0 0,0-1,0 1,1-1,-1 0,1-1,0 1,0-1,0 0,0 0,1-1,-1 1,1-1,0 0,0-1,-1 1,1-1,0-1,0 1,0-1,0 0,0 0,0 0,0-1,0 0,0-1,0 1,0-1,1-1,16-11,-1-1,-1 0,0-2,-1-1,-1-1,0 0,-2-1,0-1,-2-1,0 0,-2-1,0 0,-1-1,-1-2,5-4,-2-1,-1-1,-1 0,-2 0,-1-1,-2 0,-1-1,-1 0,-2 0,-2 0,-1 0,-1-1,1 33,0 0,1 0,-1 1,0-1,0 0,0 1,-1-1,1 0,0 1,-1-1,1 0,-1 1,1-1,-1 1,0-1,1 1,-1-1,0 1,0-1,0 1,0 0,-1-1,1 1,0 0,0 0,-1 0,1 0,-1 0,1 0,-1 1,1-1,-1 0,1 1,-1-1,0 1,1-1,-1 1,0 0,1 0,-1 0,0 0,0 0,1 0,-1 0,0 1,1-1,-1 1,1-1,-1 1,0-1,1 1,-1 0,1 0,-1 0,1 0,0 0,-1 0,1 0,0 0,0 1,0-1,0 0,0 1,-7 10,2-1,-1 2,1-1,1 1,0 0,1 0,1 0,0 1,0-1,2 1,-1 0,2 0,0-1,1 1,0 0,2 10,-1 17,-2-30,0 21,1 1,2-1,1 0,2 0,4 15,91 224,-98-265,-1-1,0 0,0 1,-1-1,0 1,0 0,0-1,0 1,-1 0,0 0,0-1,-1 1,0 0,0-1,0 1,0-1,-1 1,0-1,-1 1,-6 0,-1-3</inkml:trace>
  <inkml:trace contextRef="#ctx0" brushRef="#br0" timeOffset="982.637">1270 424,'33'-5,"31"-11,9-3,-3-3,-9 3,-10-1,-8 3,-8 4,-4 1,-3 1,-6-2,-2 1,-4-2,-1-3,-2 1</inkml:trace>
  <inkml:trace contextRef="#ctx0" brushRef="#br0" timeOffset="1332.345">1890 1,'-52'432,"62"-317,-9-111,0 0,1 0,-1 0,0 0,1-1,0 1,0 0,0-1,1 1,-1-1,1 0,0 0,0 0,0 0,0-1,0 1,1-1,-1 1,1-1,-1 0,1-1,0 1,0-1,0 1,3 0,8-1,1-1,-1 0,0-1,0 0,0-1,0-1,0 0,0-1,-1-1,0 0,0-1,0-1,0 0,0-1,-4 3,82-19,-89 24,0 0,0 0,-1 0,1 0,0 1,0-1,-1 1,1 0,0 0,-1 0,1 0,-1 0,1 1,-1-1,0 1,1-1,-1 1,0 0,0 0,0 0,0 0,-1 1,1-1,0 0,-1 1,0-1,0 1,1-1,-1 1,-1 0,1-1,0 2,9 47,-8-39,-1 0,2-1,0 1,0 0,1-1,1 0,0 0,0 0,6 9,1-6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0,'2'1,"-1"1,0-1,1 1,-1-1,0 1,0-1,0 1,0-1,-1 1,1 0,0-1,-1 1,1 0,-1 0,0 0,1-1,-1 1,0 0,0 0,0 0,0 0,-1-1,1 1,0 0,-1 0,1-1,-1 1,0 0,0 1,0 6,-9 492,11-303,-1-199</inkml:trace>
  <inkml:trace contextRef="#ctx0" brushRef="#br0" timeOffset="248.797">0 395,'29'0,"24"-5,7-1,-1-5,-6 0,-7 2,-12-3,-6 1,-4 2,-5-2,-7 1</inkml:trace>
  <inkml:trace contextRef="#ctx0" brushRef="#br0" timeOffset="664.175">480 0,'-77'429,"75"-415,1 0,0 0,1 0,1 0,0 0,1 0,0 0,3 5,-5-16,1 0,0 0,0 1,0-1,1 0,-1 0,1 0,0 0,0-1,0 1,0 0,0-1,0 1,1-1,-1 0,1 0,0 0,0 0,-1 0,1-1,0 1,0-1,1 0,-1 0,0 0,0 0,1 0,-1-1,0 0,1 1,-1-1,0 0,1-1,-1 1,0-1,3 0,9-4,0 0,0-1,-1-1,0 0,0-1,0 0,-1-1,-1 0,0-2,9-8,79-54,-98 72,0-1,0 1,0 0,0 0,0 1,0-1,0 0,0 1,1-1,-1 1,0-1,0 1,0 0,1 0,-1 0,0 0,0 1,0-1,1 0,-1 1,0 0,0-1,0 1,0 0,0 0,0 0,0 1,0-1,-1 0,1 1,0-1,-1 1,1-1,-1 1,1 0,-1 0,31 81,-22-48,-9-34,-1 2,0 0,1-1,0 1,-1-1,1 0,0 1,0-1,0 0,1 1,-1-1,1 0,-1 0,1 0,-1 0,1 0,0-1,0 1,0 0,0-1,0 1,1-1,-1 0,0 0,1 0,-1 0,0 0,2 0,9-2</inkml:trace>
  <inkml:trace contextRef="#ctx0" brushRef="#br0" timeOffset="1000.064">1101 565,'19'-11,"0"1,-1-2,-1 0,0-2,0 1,-1-2,-1 0,-1-1,0-1,-1 0,2-5,-14 21,0 0,0 0,0 0,0 0,-1 0,1 0,-1 0,1 0,-1-1,1 1,-1 0,1 0,-1 0,0-1,0 1,0 0,0 0,0-1,0 1,0 0,0-1,0 1,-1 0,1 0,0 0,-1-1,1 1,-1 0,1 0,-1 0,0 0,1 0,-1 0,0 0,0 0,0 0,0 0,0 0,0 1,0-1,0 0,0 1,0-1,0 0,0 1,-1 0,1-1,0 1,0 0,-1-1,1 1,0 0,0 0,-1 0,1 0,0 0,0 0,-1 1,1-1,0 0,0 1,0-1,-1 1,1-1,0 1,0-1,0 1,0 0,0 0,-1 0,-9 5,0 0,1 1,-1 0,1 0,1 1,-1 1,2 0,-1 0,1 0,0 1,1 0,0 1,1 0,0 0,1 0,0 1,1-1,-3 13,6-18,0-1,1 1,0-1,0 1,0-1,1 1,0-1,0 1,0-1,0 0,1 0,0 0,0 1,1-2,-1 1,1 0,0 0,1-1,-1 0,1 0,-1 0,1 0,0 0,1-1,-1 1,1-1,-1-1,1 1,0 0,3 0,4 2,0 0,0 0,0-1,1-1,0 0,0-1,-1-1,1 0,0 0,0-1,0-1,10-1,81-31,-86 24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18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0,'-5'94,"-4"-2,-4 1,-9 21,18-93,-27 134,18-84,12-70,1 0,0 1,-1-1,1 0,0 0,0 0,0 0,0 1,0-1,0 0,0 0,1 0,-1 0,0 0,0 1,1-1,-1 0,1 0,-1 0,1 0,0 0,-1 0,1 0,0-1,0 1,-1 0,1 0,0 0,0-1,0 1,0 0,0-1,0 1,0-1,0 1,0-1,0 0,1 1,-1-1,0 0,0 0,0 0,0 0,0 0,1 0,-1 0,1 0,58-11,-58 10,58-19,0-2,-1-3,-1-3,51-33,-60 37,-69 37,1 1,0 0,1 2,0 0,2 1,0 1,0 1,14-16,-1 0,0 0,1 0,-1 0,1 0,0 1,0-1,1 1,-1-1,1 1,-1 0,1-1,0 1,1 0,-1 0,1 0,-1 0,1 0,0 0,1 0,-1 0,1 0,0 0,0-1,0 1,0 0,0 0,1-1,0 1,0-1,0 1,0-1,0 0,1 0,0 0,-1 0,1 0,0-1,0 1,0-1,1 0,-1 0,1 0,-1 0,4 1,10-2,0-2,0 1,0-2,0 0,0-1,-1-1,0-1,1 0,-2-1,1 0,-1-1,0-1,0-1,-1 0,0-1,6-6,-16 14,0-1,-1 1,1-1,-1 0,1-1,-1 1,0 0,0-1,0 0,-1 0,0 0,1 0,-1 0,0 0,-1 0,1-1,-1 1,0-1,0 1,0-1,-1 1,0-1,0 0,0 1,0-1,-1 0,1 1,-1-1,0 1,-1-1,1 1,-1 0,0 0,0-1,0 1,0 0,-1 1,0-1,0 0,0 1,0-1,0 1,-1 0,-1-1,-111-36,94 37</inkml:trace>
  <inkml:trace contextRef="#ctx0" brushRef="#br0" timeOffset="319.687">0 226,'24'0,"27"0,10-5,4-1,-4 0,-3 1,-7 1,-2-3,-5 0,-5 0,-4 3,-8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26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227 119,'0'-1,"0"1,1-1,-1 1,1 0,-1-1,1 1,-1 0,1 0,-1-1,1 1,-1 0,1 0,-1 0,1 0,-1 0,1-1,0 1,-1 0,1 0,-1 0,1 1,-1-1,1 0,-1 0,1 0,-1 0,1 0,-1 1,1-1,-1 0,1 0,-1 1,1-1,-1 0,1 1,-1-1,0 1,1-1,-1 0,1 1,-1-1,0 1,0-1,1 1,-1-1,0 1,0-1,0 1,1-1,-1 1,0 0,0-1,0 1,0-1,0 1,0-1,0 1,0-1,-1 1,1 0,6 39,-6-39,-24 202,-8 79,32-86,8-168,-8-29,0 1,0 0,0-1,0 1,0 0,0 0,0-1,0 1,0 0,1-1,-1 1,0 0,0-1,0 1,0 0,1 0,-1-1,0 1,0 0,0 0,1-1,-1 1,0 0,0 0,1 0,-1-1,0 1,1 0,-1 0,0 0,1 0,-1 0,0 0,0 0,1 0,-1 0,0 0,1 0,-1 0,0 0,1 0,-1 0,0 0,1 0,-1 0,0 0,1 0,-1 0,0 1,0-1,1 0,-1 0,0 0,1 0,-1 1,0-1,0 0,0 0,1 1,-1-1,0 0,0 1,4-15</inkml:trace>
  <inkml:trace contextRef="#ctx0" brushRef="#br0" timeOffset="254.523">0 570,'39'-15,"26"-9,8 0,-4 3,-9 1,-10 3,-14 1,-12 2</inkml:trace>
  <inkml:trace contextRef="#ctx0" brushRef="#br0" timeOffset="702.545">594 62,'-11'51,"2"0,3 1,2 0,3 0,1 8,0-16,2 247,-3-289,0 0,1 1,-1-1,1 1,0-1,-1 1,1-1,0 1,0-1,1 1,-1-1,1 1,-1-1,1 0,0 1,0-1,0 0,0 1,0-1,0 0,1 0,-1 0,1 0,-1 0,1 0,0-1,0 1,0 0,0-1,0 0,0 1,0-1,0 0,0 0,1 0,-1 0,0-1,1 1,-1 0,1-1,-1 0,1 0,-1 0,1 0,-1 0,1 0,-1 0,1-1,-1 0,1 1,88-66,-51 30,84-54,-123 88,1 0,0 1,0-1,-1 0,1 0,0 1,0 0,1-1,-1 1,0 0,0 0,1 0,-1 0,0 0,1 1,-1-1,1 1,-1-1,1 1,-1 0,1 0,-1 0,1 0,-1 1,1-1,-1 1,0-1,1 1,-1 0,1 0,-1 0,0 0,0 1,0-1,0 0,0 1,0-1,0 1,0 0,-1 0,1 0,1 1,2 62,-5-60,-1 1,1-1,0 1,0-1,1 0,-1 1,1-1,0 0,1 1,-1-1,1 0,0 0,0 0,1 0,1 1,27 9,-16-18</inkml:trace>
  <inkml:trace contextRef="#ctx0" brushRef="#br0" timeOffset="4633.79">1496 457,'-12'0,"0"1,0 1,0 0,1 1,-1 0,1 1,-1 0,1 1,1 0,-1 1,1 0,0 0,0 1,0 0,1 1,0 0,1 1,0 0,0 0,1 1,0 0,1 0,-1 1,6-7,-1 0,1 0,0 0,0 0,0 0,0 0,1 0,0 0,-1 0,2 0,-1 1,0-1,1 0,0 0,0 0,0 0,0 0,1 0,-1-1,1 1,0 0,0-1,0 1,1-1,-1 0,1 0,0 0,0 0,0 0,0 0,1-1,-1 0,0 0,1 0,0 0,0 0,-1-1,1 1,0-1,0 0,0 0,0-1,1 1,-1-1,0 0,0 0,0 0,0-1,0 1,0-1,0 0,4-1,5-4,-1 0,0-1,0 0,0 0,-1-2,0 1,-1-1,0-1,0 0,-1 0,0-1,-1 0,0-1,-1 0,0 0,-1 0,2-6,27-39,-27 48,-15 32,1 75,6-95,1 1,-1-1,1 0,0 1,0-1,0 0,0 0,0 0,1 0,0 0,-1 0,1 0,0 0,0-1,0 1,1-1,-1 1,1-1,-1 0,1 0,0 0,0 0,0-1,0 1,0-1,0 0,2 1,10 1,0 0,0-1,1-1,-1-1,1 0,-1-1,0 0,1-1,-1-1,0 0,0-1,-1-1,13-6,-4-4,-1-2,-1 0,0-1,-2-1,0-1,-1-1,-1 0,-1-1,-1-1,-1-1,-1 0,-1 0,3-12,-2 6,-1-1,-1-1,-2 0,-1-1,-1 0,-1-6,12-82,-19 121,1 0,0 1,0-1,0 0,-1 1,1-1,0 0,-1 0,1 1,0-1,-1 0,1 0,0 0,-1 0,1 1,0-1,-1 0,1 0,-1 0,1 0,0 0,-1 0,1 0,0 0,-1 0,1 0,-1 0,1 0,0 0,-1 0,1-1,0 1,-1 0,1 0,0 0,-1 0,1-1,0 1,-1 0,1 0,0-1,-1 1,1 0,0-1,0 1,0 0,-1-1,1 1,0 0,0-1,0 1,0 0,-1-1,1 1,0 0,0-1,0 1,0-1,0 1,0 0,0-1,0 1,0 0,0-1,1 1,-1-1,0 1,-17 27,6 2,2 1,1 0,1 1,2 0,1 0,1 0,2 0,1 0,3 22,-2-6,2-18,1-1,1 1,1-1,2 0,1-1,1 0,2 3,-7-17,-8-10,-4-6</inkml:trace>
  <inkml:trace contextRef="#ctx0" brushRef="#br0" timeOffset="4871.544">1806 203,'44'4,"32"-2,10-7,-7-3,-10 1,-14 0,-10 3,-13 1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0 684,'33'-46,"-29"36,129-241,36 1,-78 139,-91 110,1 0,-1 0,1 0,-1 0,1 0,-1 1,1-1,0 0,0 0,-1 1,1-1,0 0,0 1,0-1,0 1,0-1,0 1,0-1,0 1,0-1,0 1,0 0,0 0,0 0,0 0,0 0,0 0,0 0,0 0,0 0,0 0,0 0,0 0,0 1,0-1,0 1,0-1,0 1,0-1,0 1,0-1,0 1,0 0,-1-1,1 1,0 0,0 0,0 0,24 54,-19-36,131 270,-73-147,-64-143,0 1,-1 0,1 0,0 0,-1 0,1 0,-1 0,1 0,0 0,-1 0,1 0,-1 0,1 0,0 0,-1 0,1 0,0 0,-1 0,1 1,0-1,-1 0,1 0,0 0,-1 1,1-1,0 0,-1 0,1 1,0-1,0 0,-1 1,1-1,0 0,0 1,0-1,-1 0,1 1,0-1,0 0,0 1,0-1,0 0,0 1,0-1,0 1,0-1,0 0,0 1,0-1,0 1,0-1,0 0,0 1,0-1,1 0,-1 1,0-1,0 0,0 1,1-1,-1 0,0 1,0-1,1 0,-1 0,0 1,0-1,1 0,-1 1,-34-15,25 9,-240-86,225 80,1 0,1-2,0 0,1-2,0 0,-16-17,8-4,21 19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3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225 140,'18'298,"22"-29,-51-208,4-55</inkml:trace>
  <inkml:trace contextRef="#ctx0" brushRef="#br0" timeOffset="248.116">0 535,'43'-5,"34"-1,13 0,-4-4,-12 0,-13 2,-8 2,-8 2,-12 2</inkml:trace>
  <inkml:trace contextRef="#ctx0" brushRef="#br0" timeOffset="883.003">875 450,'-59'36,"24"-16,1 1,0 2,2 2,-16 16,24-2,24-38,0 0,0 0,0-1,0 1,0 0,0 0,1 0,-1 0,0-1,0 1,1 0,-1 0,0 0,1-1,-1 1,1 0,-1-1,1 1,0 0,-1-1,1 1,-1 0,1-1,0 1,0-1,-1 0,1 1,0-1,0 1,-1-1,1 0,0 0,0 0,0 1,0-1,0 0,-1 0,1 0,0 0,0 0,0 0,0-1,-1 1,1 0,0 0,0 0,0-1,14-1,-1-1,0-1,1 0,-1-1,-1-1,1 0,-1 0,0-2,-1 1,4-4,70-36,-83 46,-1 0,0 0,1 0,-1 0,0 1,1-1,-1 1,1-1,-1 1,1 0,-1 0,1 0,-1 0,1 0,-1 1,1-1,-1 1,0 0,1-1,-1 1,0 0,1 0,-1 1,0-1,0 0,0 1,0-1,0 1,0 0,-1 0,1-1,0 1,-1 0,1 1,-1-1,0 0,0 0,0 0,0 1,0-1,-1 1,1-1,0 0,-1 1,0-1,0 1,2 5,-2-4,0 1,0-1,1 1,-1-1,1 0,0 1,0-1,0 1,1-1,0 0,-1 0,2 0,-1 0,0 0,1 0,0-1,-1 1,1-1,1 0,-1 0,0 0,1 0,0-1,-1 1,1-1,0 0,0 0,1 0,-1-1,0 1,0-1,1 0,-1 0,1-1,-1 1,2-1,2-3,1-1,-1-1,1 1,-1-1,-1-1,1 1,-1-1,0-1,0 1,-1-1,0-1,0 1,0-1,-1 0,0 0,-1 0,0-1,0 1,-1-1,0-1,17-53,-3-1,-3-1,0-23,5-17,0-77,-19 182,-1 1,0-1,1 1,-1-1,1 0,-1 1,0-1,1 1,-1-1,0 0,0 0,1 1,-1-1,0 0,0 0,1 0,-1 0,0 0,0 0,0 0,1 0,-1 0,0 0,0 0,1-1,-1 1,0 0,1 0,-1-1,0 1,0-1,1 1,-1 0,1-1,-1 1,0-1,1 0,-1 1,1-1,-1 1,1-1,0 0,-1 1,1-1,0 0,-1 1,1-1,0 0,0 0,0 1,-1-1,1 0,0 0,0 0,0 1,0-1,0 0,1 0,-1 1,0-1,0 0,0 0,1 1,-1-1,0 0,1 1,-1-1,1 0,-11 19,1 1,1 1,1-1,1 1,1 1,0-1,1 8,2-1,2 1,0-1,2 1,2-1,0 0,2 0,0-1,6 11,3 24,19 108,-17-85,-12-83,-2-5</inkml:trace>
  <inkml:trace contextRef="#ctx0" brushRef="#br0" timeOffset="1217.572">1552 337,'-33'14,"-17"10,1 6,13-3,14 0,14-6,14-6,10 0,8 1,4-2,-2 2,-2-2,-4 2,-1-3,-3 2,0 3,2-6,-2-5</inkml:trace>
  <inkml:trace contextRef="#ctx0" brushRef="#br0" timeOffset="1568.931">1863 620,'1'-2,"13"-11,-1 1,0-2,-1 0,-1 0,0-1,-1-1,-1 1,5-13,-13 26,-1 0,1 1,-1-1,1 0,-1 0,0 0,0 0,1 1,-1-1,-1 0,1 0,0 0,0 0,-1 1,1-1,-1 0,0 0,1 0,-1 1,0-1,0 1,0-1,0 1,0-1,0 1,-1-1,1 1,0 0,-1 0,1-1,-1 1,0 0,1 1,-1-1,0 0,1 0,-1 1,0-1,0 1,1-1,-1 1,0 0,0 0,0 0,0 0,0 0,1 0,-1 0,0 1,0-1,0 0,1 1,-1 0,0-1,0 1,1 0,-1 0,1 0,-1 0,1 0,-1 1,1-1,-1 0,-10 5,0 0,0 0,1 1,0 0,0 1,1 1,-1-1,2 2,-1-1,2 1,-1 1,1 0,1 0,0 0,0 1,1 0,1 0,-3 11,7-19,1 1,0 0,0 0,0 0,1-1,-1 1,1 0,0-1,1 1,-1 0,1-1,0 0,0 1,0-1,1 0,0 0,-1 0,1 0,1-1,-1 1,0-1,1 0,0 0,0 0,0 0,0-1,0 1,0-1,2 0,2 2,0 0,1-1,-1 0,1-1,0 0,0 0,0 0,0-1,0-1,0 0,0 0,0-1,0 0,0 0,1-1,13-5,-4 1</inkml:trace>
  <inkml:trace contextRef="#ctx0" brushRef="#br0" timeOffset="1985.28">2314 422,'-4'4,"0"-1,0 1,1-1,-1 1,1 1,0-1,0 0,0 1,1-1,0 1,0 0,0-1,0 1,1 0,0 0,0 1,0-1,0 0,1 0,0 0,0 1,0-1,1 0,0 0,0 0,0 0,1 0,-1 0,1 0,1 0,-1-1,0 1,1-1,0 1,0-1,0 0,4 3,2 2,40 55,-48-62,0 0,0 1,0-1,-1 0,1 0,-1 0,0 0,1 1,-1-1,0 0,0 0,-1 1,1-1,0 0,-1 0,1 0,-1 0,0 0,1 1,-1-1,0 0,-1-1,1 1,0 0,0 0,-1 0,1-1,-1 1,1-1,-1 1,0-1,0 1,0-1,-1 0,-4 3,0 0,0-1,-1-1,1 1,-1-1,0 0,0-1,0 0,0 0,0-1,0 0,0 0,0-1,1 0,-1 0,0-1,0 0,-6-3,-5-2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0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1,'0'4,"-5"3,3-1,2 3,6 1,7-1,0-3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254 202,'26'-26,"0"1,1 1,1 2,1 1,2 1,0 1,19-7,-47 23,1 1,-1 0,1 0,0 1,0-1,-1 1,1-1,0 1,0 0,0 1,0-1,0 1,1 0,-1 0,0 0,0 0,0 1,0 0,0-1,0 2,0-1,0 0,-1 1,1 0,0-1,-1 1,1 1,-1-1,0 1,1-1,-1 1,-1 0,1 0,0 0,-1 0,2 3,1 7,-1 1,-1 0,0 0,-1 0,0 0,-1 0,-1 0,0 1,-1-1,-1 7,0 21,-1 220,-23-126,26-135,-1-1,0 1,0 0,1-1,-1 1,0 0,0-1,0 1,0-1,0 0,0 1,0-1,0 0,0 1,0-1,0 0,0 0,0 0,0 0,0 0,-1 0,1 0,0 0,0-1,0 1,0 0,0-1,0 1,0 0,0-1,0 1,1-1,-1 0,0 1,0-1,0 0,1 1,-1-1,0 0,0 0,1 0,-1 0,1 0,-1 1,1-1,-1 0,1 0,0 0,-1-1,-8-7,-3 1,0 1,-1 0,0 1,0 0,-1 1,0 0,1 1,-2 1,1 0,0 1,0 0,-1 1,1 1,-1 1,1 0,-1 0,1 1,0 1,0 1,0 0,0 1,1 0,-5 3,0 0,1 1,0 1,0 0,1 2,0 0,1 0,0 2,1 0,1 0,0 1,1 1,0 0,2 1,0 0,-4 10,12-23,1-1,0 1,0 0,0 0,0 0,0 0,1 0,0 0,0 0,0 0,1 0,-1 0,1 0,0 0,0 0,0 0,0 0,1-1,0 1,0-1,0 1,0-1,0 1,1-1,-1 0,1 0,0 0,0-1,0 1,0-1,1 1,-1-1,0 0,1 0,0-1,-1 1,1-1,0 0,4 1,7-3</inkml:trace>
  <inkml:trace contextRef="#ctx0" brushRef="#br0" timeOffset="461.172">340 343,'542'-74,"-521"71,-16 1,1 0,0 0,0 1,-1 0,1 1,0-1,0 1,0 0,0 0,0 1,0 0,0 0,-1 0,1 1,0 0,-1 0,1 0,-1 1,-4 0,0 0,0 0,-1 1,1-1,-1 0,0 0,0 0,0 1,0-1,-1 0,1 0,-1 1,0-1,0 0,0 0,0 0,0 0,-1 0,0 0,-1 6,-47 130,49-138,0 0,1 0,-1 0,1 0,-1 0,1 0,0 0,-1 0,1 0,0 0,0 0,-1 1,1-1,0 0,0 0,0 0,1 0,-1 0,0 0,0 0,1 0,-1 1,0-1,1 0,-1 0,1 0,-1 0,1-1,0 1,-1 0,1 0,0 0,0 0,-1-1,1 1,0 0,0-1,0 1,0 0,0-1,0 1,0-1,0 0,0 1,0-1,0 0,1 0,-1 0,0 0,0 1,0-2,0 1,0 0,0 0,0 0,0 0,1-1,-1 1,0 0,0-1,0 1,0-1,0 1,0-1,23-12,-1-2</inkml:trace>
  <inkml:trace contextRef="#ctx0" brushRef="#br0" timeOffset="1011.726">1355 484,'-8'6,"0"1,0 0,0 0,1 0,0 1,1 0,0 0,0 1,0-1,1 2,1-1,-1 0,3-5,0-1,0 1,0-1,0 1,0-1,1 1,-1 0,1 0,0 0,0 0,1 0,-1 0,1 0,0 0,0 0,0 0,1 0,-1 0,1 0,0 0,0 0,0-1,1 1,-1 0,1 0,0-1,0 1,0-1,1 0,-1 0,1 0,0 0,0 0,0 0,0-1,0 1,0-1,1 0,-1 0,1 0,0 0,0-1,-1 0,4 1,-1-1,-1-1,1 1,0-1,-1-1,1 1,-1-1,1 0,-1 0,0-1,1 1,-1-1,0 0,0-1,0 1,0-1,0 0,-1 0,1-1,-1 0,0 1,0-1,0 0,-1-1,1 1,-1-2,6-6,-1-1,0-1,-1 0,-1 0,0 0,-1 0,-1-1,2-10,-4 21,-1 0,0 1,0-1,-1 0,1 0,-1 1,0-1,0 0,0 0,0 0,-1 1,0-1,1 0,-1 0,-1 1,1-1,0 1,-1-1,0 1,0 0,0-1,0 1,0 0,-1 0,1 1,-1-1,0 0,0 1,0 0,0-1,0 1,-1 0,1 1,0-1,-1 1,1-1,-1 1,0 0,0 0,1 1,-1-1,0 1,0 0,1 0,-1 0,-1 1,-3 0,1 0,-1 1,1 0,0 0,0 1,0 0,0 0,0 1,0 0,1 0,0 0,0 1,0 0,-3 3,-10 8</inkml:trace>
  <inkml:trace contextRef="#ctx0" brushRef="#br0" timeOffset="1345.101">1666 709,'6'29,"-6"-29,0 0,1 1,-1-1,0 0,0 1,1-1,-1 0,0 0,1 1,-1-1,0 0,1 0,-1 0,0 1,1-1,-1 0,0 0,1 0,-1 0,1 0,-1 0,0 0,1 1,-1-1,1 0,-1 0,0-1,1 1,-1 0,1 0,-1 0,0 0,1 0,-1 0,0 0,1-1,-1 1,0 0,1 0,-1-1,0 1,1 0,-1 0,0-1,0 1,1 0,-1-1,0 1,0 0,1-1,-1 1,0 0,0-1,0 1,0-1,0 1,0 0,0-1,0 1,0-1,0 1,0 0,0-1,0 1,0-1,0 1,0 0,0-1,37-114,-33 96,1 0,1 0,0 0,1 1,1 0,1 0,0 0,2 2,0-1,1 1,0 1,2-1,-13 14,0 0,0 1,1-1,-1 0,1 1,-1 0,1-1,-1 1,1 0,0-1,0 1,-1 0,1 0,0 1,0-1,0 0,0 1,0-1,0 1,0-1,0 1,1 0,-1 0,0 0,0 0,0 1,0-1,0 0,0 1,0-1,0 1,0 0,0 0,0 0,0 0,-1 0,1 0,0 0,0 1,5 12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0,'-9'29,"-4"14,1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4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44,'-2'1,"0"0,0 1,0-1,0 1,1 0,-1-1,1 1,-1 0,1 0,-1 0,1 0,0 0,0 0,0 0,0 1,1-1,-1 0,1 1,-1-1,1 0,0 1,0-1,0 0,0 1,0 0,0 0,-3 9,1 0,0 0,1 0,1 0,-1 0,2 1,0-1,0 0,2 0,-1 0,1 0,1-1,0 1,1-1,0 0,0 0,1 0,1-1,0 1,-4-9,-1-1,0 1,0-1,1 1,-1-1,1 0,-1 0,1 0,-1-1,1 1,-1 0,1-1,0 0,-1 1,1-1,0 0,0-1,-1 1,1 0,0-1,-1 1,1-1,-1 0,1 0,-1 0,1 0,-1-1,0 1,1 0,0-2,63-58,-41 30,-1-1,-1-1,-2-1,-1-1,14-37,-28 53,-4 3</inkml:trace>
  <inkml:trace contextRef="#ctx0" brushRef="#br0" timeOffset="618.245">402 326,'0'1,"0"1,1-1,-1 0,0 0,1 0,-1 0,1 0,0 0,-1 0,1 0,0 0,0 0,-1-1,1 1,0 0,0 0,0-1,0 1,0 0,0-1,0 1,0-1,0 1,0-1,1 0,-1 0,0 1,0-1,0 0,0 0,1 0,-1 0,0 0,0 0,0-1,0 1,1 0,-1 0,0-1,0 1,0-1,0 1,0-1,0 0,0 1,0-1,0 0,0 1,-1-1,1 0,0 0,0 0,-1 0,1 0,39-58,-39 57,89-189,-90 192,0-1,0 0,1 1,-1-1,0 0,0 1,1-1,-1 0,0 0,1 1,-1-1,0 0,1 0,-1 0,0 0,1 1,-1-1,1 0,-1 0,0 0,1 0,-1 0,1 0,-1 0,0 0,1 0,-1 0,1 0,-1 0,0 0,1-1,-1 1,0 0,1 0,-1 0,1 0,-1-1,0 1,1 0,-1 0,0-1,0 1,1 0,-1-1,0 1,0 0,1-1,-1 1,0 0,0-1,0 1,0 0,0-1,1 1,-1-1,0 1,0 0,0-1,2 39,-2-34,-1 4,0 0,1-1,0 1,0 0,0 0,1 0,0-1,1 1,0 0,0-1,1 1,-1-1,2 0,-1 0,1 0,0 0,0-1,1 0,0 0,0 0,0 0,1-1,0 1,0-2,0 1,1-1,0 0,0 0,0 0,0-1,0 0,1-1,-1 0,1 0,-1 0,1-1,2 0,-1-3,0-1,0 0,0 0,0-1,-1 0,0-1,1 1,-2-2,1 1,-1-1,0 0,0-1,0 1,-1-1,0-1,0 1,-1-1,0 0,-1 0,0-1,0 1,0-1,-1 0,0 0,4-12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2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47,'5'0,"-3"0,-2 4,-1-2,4-3,7 0,1-5,4-2,0-4,1 0,-6 2,-5 8,-8 3,-9 3,-2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2:5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57 188,'28'-15,"0"-2,-1-1,-1-1,-1-1,-1-1,0-1,-2-2,5-7,-37 72,-26 134,7 89,29-261,-11 93,-5-1,-21 70,-44 73,81-237,0 0,0-1,0 1,0 0,0 0,0 0,0-1,0 1,-1 0,1 0,0 0,0-1,-1 1,1 0,0-1,-1 1,1 0,-1-1,1 1,0 0,-1-1,0 1,1-1,-1 1,1-1,-1 1,0-1,1 1,-1-1,0 0,0 1,1-1,-1 0,0 0,0 1,1-1,-1 0,0 0,0 0,0 0,1 0,-1 0,0 0,0 0,1-1,-1 1,0 0,0 0,1-1,-1 1,0 0,0-1,1 1,-1 0,0-1,1 1,-1-1,1 0,-1 1,1-1,-1 1,1-1,-1 0,1 1,-1-1,1 0,0 0,-1 0,-16-72,11 47</inkml:trace>
  <inkml:trace contextRef="#ctx0" brushRef="#br0" timeOffset="420.842">1 583,'339'-108,"-283"92,-55 16,0 0,0 0,1 0,-1 0,0 0,0 0,0 1,0-1,0 0,0 0,1 1,-1-1,0 1,0-1,0 1,0 0,0-1,0 1,-1 0,1-1,0 1,0 0,0 0,-1 0,1 0,0 0,-1 0,1 0,-1 0,1 0,-1 0,0 0,1 0,-1 0,0 1,0-1,0 0,0 0,0 0,0 0,0 0,0 1,0-1,-1 0,1 0,0 0,-1 0,-24 140,25-140,-1 0,1 0,0 0,0 0,0 0,0 0,0 0,0 0,0 0,0 0,0 0,0 0,0 0,0 0,1 0,-1 0,1 0,-1 0,0 0,1-1,0 1,-1 0,1 0,-1 0,1-1,0 1,0 0,-1 0,1-1,0 1,0-1,0 1,0-1,0 1,0-1,-1 0,1 1,0-1,0 0,0 0,0 0,0 1,1-1,-1 0,0 0,0-1,0 1,0 0,0 0,0 0,0-1,-1 1,1 0,0-1,0 1,0-1,0 1,0-1,0 0,-1 1,1-1,0 0,15-12</inkml:trace>
  <inkml:trace contextRef="#ctx0" brushRef="#br0" timeOffset="1084.555">791 526,'-10'3,"0"0,1 1,-1 0,1 1,0 0,0 0,1 1,-1 0,1 0,1 1,-1 0,1 0,0 1,1 0,0 0,0 1,0 0,1 0,1 0,0 0,0 1,1 0,0 0,0 0,0 9,3-14,1-1,0 1,0-1,1 1,0-1,-1 0,1 0,1 0,-1 0,0 0,1 0,0-1,0 1,0-1,1 0,-1 0,1 0,-1 0,1 0,0-1,0 0,0 0,0 0,1 0,-1-1,0 1,1-1,-1 0,1-1,-1 1,1-1,-1 0,1 0,0 0,-1 0,1-1,-1 0,1 0,-1 0,1-1,-1 1,0-1,0 0,0 0,0-1,0 1,3-3,1 2,1-1,-1 0,0 0,0 0,0-1,-1 0,1-1,-1 0,-1 0,1 0,-1-1,0 0,0 0,-1-1,0 1,-1-1,1 0,-1 0,-1-1,0 1,0-1,-1 0,0 0,0 0,-1 0,0 0,0 0,-1 0,-1 0,1 0,-2-2,0 7,0 0,0 0,-1 0,1 1,-1-1,0 1,0 0,-1 0,1 0,0 0,-1 0,0 1,0-1,1 1,-1 0,-1 1,1-1,0 1,0-1,-1 1,1 1,0-1,-1 0,1 1,-1 0,1 0,-1 0,1 1,0 0,-1 0,1 0,0 0,-1 0,1 1,0 0,0 0,0 0,1 0,-1 1,0-1,1 1,-1 0,0 2,-11 11</inkml:trace>
  <inkml:trace contextRef="#ctx0" brushRef="#br0" timeOffset="1433.657">1045 809,'5'-15,"6"-9,1-5,-1-3,3-1,-3 1,-1 1,1 0,4 2,0 0,1 1,-1-1,1 6,3 6,3 6,-3 10,-4 5</inkml:trace>
  <inkml:trace contextRef="#ctx0" brushRef="#br0" timeOffset="1966.856">1355 752,'125'-216,"-114"201,-5 7,-1 0,1 1,0 0,0 0,1 0,0 1,0-1,1 2,-1-1,1 1,0 0,2 1,-8 5,0 0,1 1,-1-1,0 1,0-1,0 1,0 0,0 0,-1 0,1 0,0 0,-1 1,0-1,1 0,-1 1,0-1,0 1,0-1,-1 1,1-1,-1 1,1 0,-1-1,0 1,0 0,0-1,0 1,0 0,-1-1,1 1,-1-1,0 2,1 2,-1-3,0 1,0 0,1 0,-1 0,1 0,0 0,0 0,1 0,-1 0,1 0,0 0,0 0,0-1,1 1,-1 0,1-1,0 1,0-1,0 1,0-1,1 0,-1 0,1 0,0 0,0 0,0-1,0 1,0-1,1 0,-1 0,1 0,-1-1,1 1,0-1,0 0,0 0,-1 0,4 0,2-4,1 0,-1 0,0-1,0-1,0 1,-1-1,0-1,0 0,0 0,0 0,3-6,30-20,-29 23,-5 4,0-1,1 1,-1 1,1-1,0 1,0 0,1 1,-1 0,1 0,6 0,-12 4,-1 0,1 1,-1-1,1 1,-1 0,1-1,-1 1,0 0,0 0,0 1,0-1,0 0,-1 1,1-1,-1 1,1 0,-1-1,0 1,0 0,0 0,0-1,-1 1,1 0,-1 0,0 0,0 0,0 0,0 0,0 0,-1 0,1 0,-1 0,0 2,1 0,-2 30,1-27,0 0,0 0,1 0,0 1,1-1,0 0,0 0,1 0,0 1,0-2,1 1,0 0,3 7,5-2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53,'-18'-9,"0"1,-1 1,0 0,0 1,-1 2,1-1,-1 2,-13 0,26 3,-1-1,1 2,0-1,-1 1,1 0,0 0,0 1,0 0,0 0,0 1,0 0,1 0,-1 1,1-1,0 2,0-1,0 0,1 1,-1 0,1 1,1-1,-1 1,1 0,0 0,-1 1,2-1,-1 0,1 1,0 0,1-1,0 1,0 0,0 0,1 0,0 1,0-1,1 0,0 0,0 0,1 1,0-1,0 0,1 0,0 0,0 0,0 0,1-1,0 1,0-1,1 0,0 1,0-1,0-1,1 1,0-1,0 0,0 0,1 0,-1-1,1 0,0 0,0 0,1-1,-1 0,1 0,0 0,0-1,0 0,0-1,1 1,121 18,-106-16,-3-1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1 452,'24'-48,"2"1,2 1,1 2,3 0,2 2,34-32,10 25,-76 48,0 0,0 1,0-1,0 0,0 1,1-1,-1 1,0 0,0-1,1 1,-1 0,0 1,0-1,0 0,1 1,-1-1,0 1,0-1,0 1,0 0,0 0,0 0,0 0,0 1,0-1,-1 0,1 1,0-1,-1 1,1 0,-1-1,1 1,-1 0,0 0,0 0,0 0,0 0,0 1,2 9,0 0,-1 1,0-1,-1 1,0-1,-1 1,-1 0,0-1,-2 9,6 94,-3-114,0-1,0 1,0 0,0-1,0 1,1 0,-1 0,0-1,0 1,1 0,-1-1,0 1,1 0,-1-1,1 1,-1-1,1 1,-1-1,1 1,-1-1,1 1,0-1,-1 1,1-1,0 0,-1 1,1-1,0 0,-1 0,1 1,0-1,0 0,-1 0,1 0,0 0,0 0,-1 0,1 0,0 0,-1 0,1-1,0 1,0 0,-1 0,1-1,0 1,-1 0,1-1,0 1,-1-1,1 1,-1 0,1-1,0 0,29-31,-30 32,111-142,-98 129,6-6,0 0,1 1,1 1,1 1,1 1,0 1,1 1,13-5,-35 16,0 1,0 0,0 0,1 0,-1 0,0 1,1-1,-1 1,0-1,1 1,-1 0,1 0,-1 0,0 0,1 0,-1 1,0-1,1 1,-1 0,0-1,1 1,-1 0,0 0,0 0,0 1,0-1,0 0,0 1,0 0,-1-1,1 1,0 0,-1 0,0 0,1 0,-1 0,0 0,0 0,0 0,0 0,0 1,-1-1,1 0,0 1,-1-1,0 2,-25 99,6-50,18-52,1 1,0-1,-1 1,1-1,0 0,0 1,0-1,-1 1,2-1,-1 0,0 1,0-1,0 1,1-1,-1 0,1 1,-1-1,1 0,-1 0,1 1,0-1,0 0,-1 0,1 0,0 0,0 0,0 0,0 0,0 0,1 0,-1 0,0-1,0 1,0 0,1-1,14 6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42 109,'-5'23,"-2"-3,2 0,0 1,2 0,0-1,1 2,1-1,1 0,1 0,1 6,-1-23,0 0,-1-1,1 1,1 0,-1-1,0 0,1 1,0-1,0 0,0 0,0 0,0 0,1 0,-1 0,1-1,0 1,0-1,0 0,0 0,0 0,0 0,1 0,-1-1,1 1,-1-1,1 0,-1 0,1 0,0-1,-1 1,1-1,3 0,1-1,0 1,0-2,0 1,0-1,0 0,0-1,0 0,-1 0,1 0,-1-1,0 0,0-1,-1 0,4-3,-3 2,0 0,-1 0,0 0,-1-1,1 0,-1-1,-1 1,1-1,-1 0,0 0,-1 0,0 0,-1-1,1 1,-1-1,-1 0,0 0,0 1,-1-1,0 0,0 0,-1 0,0 0,-1 1,0-1,0 0,-1 1,0 0,-1 0,1 0,-2 0,-2-5,1 7,-1 1,0-1,0 1,0 0,0 0,-1 1,0 0,0 1,0 0,0 0,0 0,-1 1,1 0,-1 1,0 0,1 0,-1 1,0 0,1 1,-1 0,0 0,1 1,-1 0,1 0,0 1,-1 0,1 0,-7 5,-3 4</inkml:trace>
  <inkml:trace contextRef="#ctx0" brushRef="#br0" timeOffset="520.409">353 363,'16'-10,"0"-1,-1 0,0-1,-1-1,0 0,-1-1,-1 0,0-1,-1 0,0-1,-1-1,-1 1,0-3,10-29,-18 48,1 1,-1-1,0 1,0-1,1 1,-1-1,0 1,0-1,0 1,0 0,0 0,1 0,-2-1,1 1,0 0,0 0,0 1,0-1,-1 0,1 0,0 0,-1 0,1 1,-1-1,1 0,-1 0,0 1,0-1,1 0,-1 1,0-1,0 0,0 2,1 1,1 4,0-1,1 1,-1 0,2-1,-1 1,1-1,0 0,1 0,-1-1,1 1,1-1,-1 0,1 0,0-1,0 0,1 0,0 0,0-1,0 0,0 0,0-1,1 0,0 0,-1 0,1-1,0-1,0 1,0-1,1-1,-1 1,0-2,2 1,0-3,0 1,0-2,0 1,-1-2,0 1,0-1,0 0,0-1,-1 0,0-1,0 1,0-2,-1 1,0-1,-1 0,0 0,3-5,76-159,-76 147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80 424,'-12'22,"1"-1,0 2,2-1,1 1,1 1,1-1,0 1,2 0,1 0,1 6,2-27,0 1,0-1,1 1,-1-1,1 1,0-1,0 0,0 0,0 1,0-1,1 0,0 0,-1 0,1 0,0 0,1-1,-1 1,0-1,1 1,-1-1,1 0,0 0,0 0,0 0,0 0,0-1,0 0,0 1,0-1,1 0,-1 0,1-1,2 1,4 0,0-1,0 0,0 0,0-1,0-1,0 0,0 0,0-1,-1 0,1-1,-1 0,10-4,-1 0,0-2,-1 0,0-1,0-1,-1 0,13-15,-24 22,0 0,0-1,-1 1,1-1,-1 0,-1-1,1 1,-1-1,0 1,-1-1,1 0,-2 0,1 0,-1 0,0 0,0-1,0 1,-1 0,-1-1,1 1,-1 0,0 0,-2-3,2 5,0 1,0-1,-1 1,1-1,-1 1,-1 0,1 0,0 0,-1 0,0 0,0 1,0-1,0 1,-1 0,1 0,-1 0,0 0,0 1,0-1,0 1,0 0,-1 0,1 1,0-1,-1 1,0 0,1 0,-1 1,1-1,-1 1,0 0,1 0,-1 1,0-1,1 1,-1 0,1 0,-1 1,1-1,-1 1,1 0,0 0,-2 1,-38 30,24-19</inkml:trace>
  <inkml:trace contextRef="#ctx0" brushRef="#br0" timeOffset="509.003">701 1,'2'1,"-1"1,1-1,0 1,0-1,0 1,-1 0,1-1,-1 1,1 0,-1 0,0 0,0 0,0 1,0-1,0 0,-1 0,1 1,0-1,-1 0,0 1,1-1,-1 0,0 1,-1-1,1 1,1 0,12 310,-8-291,-2 0,0 1,-1-1,-2 1,0 0,-2-1,0 1,-1-1,-2 1,-30 113,29-141,5-7</inkml:trace>
  <inkml:trace contextRef="#ctx0" brushRef="#br0" timeOffset="754.435">503 368,'34'5,"25"1,7 0,-2-1,-8-2,-8-5,-7-4,-7 1,-4 0,-1 1,-2 2,-6 1</inkml:trace>
  <inkml:trace contextRef="#ctx0" brushRef="#br0" timeOffset="955.701">1181 481,'9'34,"9"10,0-1</inkml:trace>
  <inkml:trace contextRef="#ctx0" brushRef="#br0" timeOffset="1137.911">1208 171,'0'9,"0"4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0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51 533,'0'19,"0"11,0 1</inkml:trace>
  <inkml:trace contextRef="#ctx0" brushRef="#br0" timeOffset="148.334">22 250,'-9'5,"-4"1</inkml:trace>
  <inkml:trace contextRef="#ctx0" brushRef="#br0" timeOffset="466.882">276 702,'21'-76,"-19"62,-1-2,0 0,1 1,1-1,1 1,0 0,1 0,1 1,0-1,1 1,0 0,1 1,1 0,0 0,1 1,0 0,1 0,8-6,-19 18,3-3,-1-1,1 1,0 1,0-1,1 0,-1 1,0 0,1-1,0 1,-1 1,1-1,0 0,0 1,0 0,0 0,0 0,0 0,0 1,0 0,0 0,0 0,0 0,1 0,-1 1,0 0,0 0,0 0,0 0,-1 1,2 0,7 9</inkml:trace>
  <inkml:trace contextRef="#ctx0" brushRef="#br0" timeOffset="936.863">813 335,'-9'1,"1"0,-1 1,1 0,0 0,0 1,-1 0,2 1,-1 0,0 0,1 0,0 1,0 0,0 0,1 1,-1 0,1 0,1 1,-1-1,1 1,0 0,1 1,0-1,0 1,0 0,1 0,0 2,0-5,0 0,0 0,0 0,1 0,0 0,0 0,0 1,1-1,0 1,0-1,0 1,1-1,-1 1,2 0,-1-1,0 1,1 0,0-1,0 1,1-1,0 0,0 1,0-1,0 0,1 0,0 0,0 0,0-1,1 1,-1-1,1 0,0 0,0 0,1-1,-1 1,1-1,0 0,0 0,0-1,3 2,4-1,1-1,0 0,0-1,0 0,0-1,0-1,-1 0,1-1,0 0,0-1,-1 0,0-1,6-2,14-19,-22 10</inkml:trace>
  <inkml:trace contextRef="#ctx0" brushRef="#br0" timeOffset="1754.039">1123 363,'-6'21,"1"0,1 0,1 0,1 1,1-1,1 1,0 0,2-1,1 4,-1-21,-1 1,1-1,1 0,-1 0,0 0,1 0,0 0,0-1,0 1,0-1,1 0,-1 0,1 0,0 0,0-1,0 1,0-1,0 0,0 0,1-1,-1 1,1-1,-1 0,1 0,0 0,-1-1,1 0,0 0,-1 0,1 0,0-1,-1 1,1-1,-1-1,1 1,-1-1,1 1,-1-1,0 0,0-1,0 1,0-1,0 0,-1 0,1 0,-1 0,2-2,80-100,-75 148,-9-38,-1 0,1 1,1-1,-1 1,1-1,0 0,0 0,1 0,-1 0,1 0,0-1,0 1,1-1,-1 0,1 0,0 0,0 0,0-1,1 0,-1 0,1 0,0 0,0 0,0-1,0 0,0 0,1-1,-1 1,0-1,1-1,-1 1,1 0,-1-1,1 0,-1-1,1 1,-1-1,1 0,1-1,12-8,1-1,-2 0,0-2,0 0,-1-1,-1 0,0-2,-1 0,-1-1,0 0,-1-1,-1 0,-1-1,7-16,70-145,-84 170,-1 0,-1 0,1-1,-2 1,1-1,-2 1,1-1,-1 1,-1-1,0 1,0-1,-1 1,-1-1,1 1,-2 0,1 0,-5-7,7 14,-1 0,1 0,-1 0,0 0,0 0,0 0,-1 1,1-1,0 1,-1-1,0 1,0 0,1 0,-1 0,-1 0,1 1,0-1,0 1,0 0,-1 0,1 0,-1 0,1 1,-1-1,1 1,-1 0,1 0,-1 0,1 1,-1-1,1 1,0 0,-1 0,1 0,0 0,-1 0,1 1,0-1,0 1,0 0,0 0,1 0,-1 1,0-1,1 1,-2 1,-5 15,2-1,0 1,1 0,1 1,1 0,0-1,2 1,0 1,1-1,1 0,1 0,3 11,-3 13,-1-30,1 1,0-1,1 0,1 1,0-1,1 0,1-1,0 1,1-1,0 0,1 0,0-1,1 1,1-2,0 1,0-1,1-1,7 6,-8-6,0-1,0 0,1 0,0-1,1 0,0-1,0-1,1 1,-1-2,2 1,-1-2,0 0,1 0,-1-1,1-1,5 1,38-27,-41 14</inkml:trace>
  <inkml:trace contextRef="#ctx0" brushRef="#br0" timeOffset="2471.547">2337 391,'-149'84,"142"-79,1 0,-1 1,1 0,0 0,0 1,1 0,0 0,0 0,1 0,0 1,0 0,1 0,0 0,0 0,1 0,0 1,0-1,1 6,1-10,0 0,1 0,-1-1,1 1,0 0,0-1,1 1,-1-1,1 1,0-1,-1 0,1 0,1 1,-1-1,0-1,1 1,0 0,-1-1,1 1,0-1,0 0,1 0,-1 0,0 0,1-1,-1 1,1-1,-1 0,1 0,0 0,-1 0,1-1,0 0,0 0,-1 0,1 0,0 0,0-1,-1 1,1-1,0 0,-1 0,1-1,-1 1,1-1,-1 1,0-1,0 0,0-1,0 1,1-1,16-13,-1-1,-1 0,-1-2,0 0,-1-1,-2 0,0-1,4-10,10-11,-28 42,0 0,0 1,1-1,-1 1,0-1,0 0,0 1,1-1,-1 0,0 0,0 1,1-1,-1 0,0 0,0 1,1-1,-1 0,0 0,1 1,-1-1,0 0,1 0,-1 0,0 0,1 0,-1 0,1 0,-1 0,0 0,1 0,-1 0,0 0,1 0,-1 0,1 0,-1 0,0 0,1 0,-1 0,0 0,1-1,-1 1,0 0,1 0,-1 0,0-1,1 1,-1 0,0-1,0 1,1 0,-1 0,0-1,0 1,0 0,1-1,-1 1,0 0,0-1,0 1,0-1,0 1,0 0,0-1,0 1,0 0,0-1,0 1,0-1,0 1,3 34,-3-24,1-4,0-1,-1 0,1 0,1 0,-1 0,1 0,0-1,0 1,1 0,-1-1,1 1,0-1,0 0,0 0,1 0,-1-1,1 1,0-1,0 0,0 0,1 0,-1 0,1-1,-1 0,1 0,0 0,0 0,0-1,0 0,0 0,0 0,0-1,0 1,1-1,-1-1,0 1,0-1,0 0,0 0,0 0,0 0,4-3,5 0,1-1,-1 0,0-1,-1 0,1-2,-2 1,1-2,-1 1,0-2,0 0,-1 0,-1-1,0 0,0-1,-1 0,-1 0,0-1,-1 0,0-1,-1 1,0-1,-1-1,-1 1,0-1,-1 1,0-8,-2 21,-1-1,0 0,0 0,0 0,0 1,0-1,0 0,0 0,-1 0,1 0,-1 1,1-1,-1 0,0 1,1-1,-1 0,0 1,0-1,0 1,-1-1,1 1,0 0,0-1,-1 1,1 0,-1 0,1 0,-1 0,1 0,-1 0,0 1,1-1,-1 0,0 1,0-1,1 1,-1 0,0 0,0-1,0 1,-1 1,-2-1,0 1,0 0,0 0,0 1,0 0,0 0,1 0,-1 0,1 1,-1 0,1-1,0 2,0-1,-2 3,3-4,-1 1,2 0,-1-1,0 1,1 0,-1 1,1-1,0 0,0 1,0-1,0 1,1-1,-1 1,1 0,0 0,0-1,1 1,-1 0,1 0,0 0,0 0,0 0,0 0,1 0,-1 0,1 0,0 0,0-1,1 1,-1 0,1-1,0 1,0-1,0 1,0-1,1 0,-1 0,3 2,132 146,-73-1,-40-109,-9-29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0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0 224,'0'-1,"0"0,1-1,-1 1,0-1,0 1,1 0,-1-1,1 1,-1 0,1-1,0 1,-1 0,1 0,0 0,0-1,0 1,0 0,0 0,0 0,0 0,0 1,0-1,1 0,-1 0,0 1,0-1,1 1,-1-1,1 1,-1-1,0 1,1 0,-1 0,1 0,-1 0,0 0,1 0,-1 0,1 0,-1 0,0 1,2 0,7-4,6-1,-1-1,-1-1,1 0,-1-1,0-1,-1 0,1 0,-2-2,1 1,-1-2,-1 0,5-5,51-66,-66 83,1 0,-1-1,0 1,0 0,1 0,-1 0,0 0,0 0,0 0,0 1,0-1,-1 0,1 0,0 1,0-1,-1 0,1 1,-1-1,0 1,1-1,-1 1,0-1,0 1,1-1,-1 1,-1-1,1 1,0-1,0 1,-1 0,3 6,45 238,1-33,-44-183,20 55,-3-113,87-297,-99 301,-3 5,0 1,1 0,1 0,1 1,0 0,1 0,1 1,0 0,2 1,7-7,-10 15</inkml:trace>
  <inkml:trace contextRef="#ctx0" brushRef="#br0" timeOffset="727.597">763 422,'-51'79,"-93"179,129-236,9-15,8-13,90-140,79-47,-171 192,1-1,-1 1,1-1,0 1,0 0,0-1,0 1,0 0,0-1,0 1,0 0,0 0,0 0,1 0,-1 0,0 1,1-1,-1 0,1 0,-1 1,1-1,-1 1,1 0,-1-1,1 1,-1 0,1 0,0 0,-1 0,1 0,-1 0,1 0,-1 1,1-1,0 0,-1 1,1 0,-1-1,0 1,1 0,-1-1,0 1,1 0,-1 0,0 0,0 0,0 1,1-1,-1 0,-1 0,1 1,0-1,0 0,0 1,0 0,5 13,-1 0,-1 0,0 0,0 1,-2-1,0 1,-1 0,0 0,-1-1,-1 1,-2 12,2 66,11-58,-4-30</inkml:trace>
  <inkml:trace contextRef="#ctx0" brushRef="#br0" timeOffset="993.231">565 761,'38'-10,"23"-2,5-1,-3 4,-13 2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29,'10'0,"12"0,8 0,3 0,1 0,0 0,-2 0,-1 0,-1 0,-1 0,-1-5,-4-6,-7-1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29,'39'-4,"17"-3,4 1,-4 2,-6 0,-7 2,-10 1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14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141 110,'0'43,"5"34,2 8,-1-5,-1-7,-1-11,-2-11,-1-9,-1-8,0-4,0-3,0-1,-5 0,-2-4</inkml:trace>
  <inkml:trace contextRef="#ctx0" brushRef="#br0" timeOffset="447.752">1 196,'39'-29,"2"2,2 2,0 2,1 1,1 3,1 2,1 1,5 1,59 12,-108 4,0 0,0 0,0 0,0 0,0 1,0-1,0 1,-1 0,1-1,0 1,-1 0,0 1,1-1,-1 0,0 1,0-1,0 1,-1 0,1 0,-1 0,1 0,-1 0,0 0,0 0,0 0,-1 0,1 0,-1 0,1 1,-1-1,0 0,-1 1,1 7,-2-1,0 1,0-1,-1 0,0 0,-1 0,0 0,0 0,-1-1,0 0,-1 0,0 0,0-1,-1 0,0 0,-1 0,0-1,-4 3,-16 12,-1-1,-1-1,0-2,-29 13,-32 13,90-44,0 1,1-1,-1 0,0 0,1 1,-1-1,0 1,1-1,-1 1,0-1,1 1,-1-1,1 1,-1-1,1 1,0 0,-1-1,1 1,-1 0,1-1,0 1,0 0,-1 0,1-1,0 1,0 0,0 0,0-1,0 1,0 0,0 0,0-1,0 1,0 0,0 0,1-1,-1 1,0 0,0 0,1-1,-1 1,1 0,-1-1,0 1,1-1,-1 1,1 0,0-1,-1 1,1-1,-1 1,1-1,0 0,-1 1,1-1,0 0,-1 1,1-1,0 0,0 0,0 1,54 19,-47-18,13 4,-1 2,-1 0,1 1,-1 1,-1 1,0 1,0 0,-1 1,-1 1,0 1,-1 0,0 2,-12-13,1 2,1 0,0-1,0 1,1-1,0 0,-1 0,2-1,-1 0,0 0,1 0,0-1,0 0,4 1,11-1</inkml:trace>
  <inkml:trace contextRef="#ctx0" brushRef="#br0" timeOffset="1330.241">791 760,'29'-7,"-1"-1,0-1,-1-2,1-1,-2 0,0-2,-1-2,0 0,0-3,-14 11,0-1,-1-1,0 0,-1 0,0-1,-1 0,0-1,-1 0,0 0,-1 0,0-1,-1 0,0 0,-1-1,-1 1,0-1,0-5,-3 16,1 1,-1-1,0 1,1-1,-1 1,-1-1,1 1,0-1,-1 1,1-1,-1 1,0-1,0 1,1 0,-2-1,1 1,0 0,0 0,-1 0,1 0,-1 0,0 0,0 0,1 0,-1 1,0-1,-1 1,1-1,0 1,0 0,0 0,-1 0,1 0,-1 0,1 1,-1-1,1 1,-1-1,1 1,-1 0,1 0,-1 0,1 0,-1 1,1-1,-1 1,1-1,-1 1,-4 2,1 0,-1 1,1 0,-1 0,1 0,1 0,-1 1,1 0,-1 1,2-1,-1 1,0 0,1 0,0 0,1 1,-1-1,1 1,1 0,-1 0,1 0,0 0,1 0,-1 1,2-1,-1 0,1 1,0-1,0 0,1 1,0-1,0 0,1 1,0-1,0 0,1 0,0-1,0 2,7 1,0-1,0 1,0-2,1 1,0-2,0 1,1-2,0 1,0-2,0 0,1 0,-1-1,1 0,0-1,0-1,0 0,12-1,-13 0,1-1,0-1,-1 0,0 0,1-1,-1-1,0 0,-1-1,1 0,-1-1,0 0,0 0,-1-1,1-1,-2 0,1 0,-1-1,-1 0,1-1,-1 0,-1 0,0 0,-1-1,0 0,0-1,-1 1,-1-1,0 0,0 0,-1-1,1-10,-5 24,1 0,-1-1,0 1,1-1,-1 1,0 0,0-1,1 0,-1 1,0-1,0 1,0-1,1 0,-1 0,0 1,0-1,0 0,0 0,0 0,0 0,0 0,1 0,-1 0,0 0,0 0,0-1,0 1,0 0,1 0,-1-1,0 1,0-1,0 1,1-1,-1 1,0-1,1 1,-1-1,0 0,1 1,-1-1,1 0,-1 1,1-1,-1 0,1 0,0 0,-1 1,1-1,0 0,0 0,-1 0,1 0,0 0,0 0,0 1,0-1,0 0,0 0,0 0,1 0,-1 0,0 0,0 1,1-1,-1 0,0 0,1 0,-1 1,1-2,-4 8,-1 0,1 0,0 0,0 1,1-1,0 1,0 0,1-1,-1 1,1 0,1 0,-1 0,1 0,1 0,-1-1,1 1,0 0,1 0,0-1,0 1,0 0,1-1,0 0,0 0,0 0,1 0,0 0,0-1,1 1,-1-1,1 0,1 0,3 1,0 0,1-1,0 0,0 0,0-1,1 0,0-1,-1 0,1-1,0 0,0-1,0 0,1 0,-1-2,0 1,0-1,0-1,0 0,0 0,-1-1,2-1,8-2,0-2,-1 0,0 0,0-2,-1-1,0 0,-1-1,-1-1,0 0,13-14,-20 16,0 0,0-1,-1 0,-1 0,0-1,0 0,-2 0,1 0,-2-1,2-7,-5 20,0 0,-1 0,1 0,-1 0,1 0,-1-1,1 1,-1 0,0 0,1 0,-1-1,0 1,0 0,0 0,0-1,0 1,0 0,0 0,-1 0,1-1,0 1,-1 0,1 0,-1 0,1 0,-1 0,1 0,-1-1,0 1,0 1,1-1,-1 0,0 0,0 0,0 0,0 1,0-1,0 0,0 1,0-1,0 1,-1-1,1 1,0-1,0 1,0 0,-1 0,1 0,0-1,0 1,0 0,-1 1,1-1,0 0,0 0,-1 0,1 1,0-1,0 1,0-1,0 1,0-1,0 1,0 0,0-1,-1 1,-4 6,0-1,1 1,-1 1,1-1,1 1,-1-1,2 1,-1 1,1-1,0 0,0 1,1 0,0-1,1 1,0 0,1 0,-1 0,2 0,-1 0,1 0,0-1,1 1,0 0,1-1,0 1,0-1,0 0,1 0,1 0,-1 0,1-1,1 0,-1 0,6 6,-1-7,1-1,-1 0,1 0,0-1,0 0,0-1,0-1,1 1,-1-2,1 0,-1 0,1-1,0 0,-1-1,11-2,-11 3,14-2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29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533 254,'-7'-4,"0"0,-1 0,1 1,-1 0,0 0,0 1,0 0,0 0,0 1,0 0,0 0,-1 1,1 0,-6 1,-1-1,-13 1,-1 3,0 0,1 1,0 2,0 1,1 1,0 2,1 0,0 2,0 1,-17 13,40-26,0 0,0 1,1 0,-1-1,0 1,0 0,1 0,-1 1,1-1,0 0,-1 1,1 0,0-1,1 1,-1 0,0 0,1 0,0 0,0 0,0 0,0 1,0-1,0 0,1 0,0 1,-1-1,1 0,1 1,-1-1,0 0,1 1,-1-1,1 0,0 0,0 0,1 0,-1 1,1-2,-1 1,1 0,0 1,6 2,0 0,0 0,0 0,1-1,-1-1,1 1,0-1,1-1,-1 0,1 0,-1-1,1 0,0 0,0-1,0-1,0 1,0-2,0 1,-1-2,5 0,51 2,-44 5,-25 4,-35 9,26-13,-1 0,0 1,0 0,1 0,0 2,1 0,-1 0,2 1,-1 0,1 1,1 1,-1-1,2 2,0-1,-6 10,14-17,-1 0,1 0,0 1,0-1,1 0,-1 0,1 1,0-1,0 0,0 1,1-1,0 0,-1 0,1 1,1-1,-1 0,1 0,-1 0,1 0,0-1,1 1,-1 0,1-1,-1 1,1-1,0 0,0 0,1 0,-1-1,1 1,6 5,1 0,0 0,1-1,-1-1,2 0,-1-1,0 0,1-1,4 1,-8-2,1 0,0 0,0-2,0 1,0-1,0 0,0-1,0 0,0-1,0 0,0-1,0 0,0 0,0-1,0 0,-1-1,0 0,0 0,0-1,0-1,-1 1,1-1,-2-1,6-4,-1-9</inkml:trace>
  <inkml:trace contextRef="#ctx0" brushRef="#br0" timeOffset="598.958">363 0,'-4'7,"0"0,0 0,1 1,0-1,0 1,1-1,0 1,0 0,1 0,0 0,0 0,1 0,0 0,1 8,-1-1,0 141,-11 136,-2-153,7 1,7 81,1-65,-2-131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1 299,'14'-5,"15"-1,6 0,3 1,0 2,-3 0,-1 2,-3 1,-1 0,-1 0,-1 0,0 1,0-1,0 0,-5-5,-2-1,-3-1</inkml:trace>
  <inkml:trace contextRef="#ctx0" brushRef="#br0" timeOffset="246.792">113 468,'43'5,"38"-8,11-4,-6 0,-8-5,-13 1,-11-3,-12 1,-7 3,-10-2,-5 1,-4 3</inkml:trace>
  <inkml:trace contextRef="#ctx0" brushRef="#br0" timeOffset="615.339">1580 17,'-41'15,"1"2,0 1,1 2,2 2,0 1,1 2,-10 11,40-33,0 1,1-1,0 1,-1 0,2 1,-1-1,0 1,1 0,0 0,0 0,1 1,-1-1,1 1,0 0,1 0,-1 0,1 0,0 1,1-1,0 0,0 1,0-1,1 1,-1 0,2-1,-1 1,1-1,0 1,0-1,1 0,0 1,0-1,2 3,2 0,0 0,1-1,0 0,0 0,1-1,0 0,1 0,-1-1,1 0,1 0,-1-1,1 0,-1-1,1 0,1-1,-1 0,0-1,1 1,0-2,-1 0,1 0,8-1,2-1,1 0,-1-2,0-1,0 0,0-1,0-2,-1 0,0-1,0-1,16-10,-8 3,0-1,-2-1,0-1,-1-1,8-10,-26 23,0-1,-1 0,1 0,-1 0,-1-1,0 0,0 0,-1 0,0 0,0-1,-1 0,0 0,-1 0,0 0,-1 0,0 0,-1 0,0-10,0 14,-1 1,0-1,0 1,-1 0,1-1,-1 1,0 0,-1 0,1 0,-1 0,0 0,0 1,-1 0,1-1,-1 1,0 0,0 1,0-1,-1 1,1-1,-1 1,0 1,0-1,0 1,0 0,0 0,0 0,-1 1,1-1,-1 1,-12-2,-1 0,-1 1,1 1,0 1,0 1,0 0,-1 1,-1 2,-76 20,59-10</inkml:trace>
  <inkml:trace contextRef="#ctx0" brushRef="#br0" timeOffset="1032.193">1044 158,'54'18,"1"-2,0-3,2-2,5-1,40 2,0-5,0-4,66-8,233-25,-202 31,-176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36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286 411,'-10'3,"-11"4,-1 0,2 1,-1 0,1 2,0 1,1 0,1 1,0 2,0-1,1 2,1 0,-12 16,26-29,0 1,0 0,0 0,1 1,-1-1,1 0,0 1,0-1,0 0,0 1,0-1,1 1,0-1,-1 1,2-1,-1 1,0 0,1-1,-1 1,1-1,0 0,0 1,0-1,1 0,-1 1,1-1,0 0,0 0,0 0,0 0,0-1,1 1,0 0,2 2,1-1,-1 0,1 0,0-1,1 1,-1-1,0-1,1 1,0-1,-1 0,1-1,0 1,0-1,0-1,0 1,5-1,-1-1,0-1,0 0,-1 0,1-1,0-1,-1 1,0-2,1 1,-2-2,1 1,-1-1,0-1,0 0,0 0,4-6,108-135,-89 105,-19 26,0 1,-2-2,0 0,0 0,-2-1,0-1,-2 1,0-1,-1 0,0-1,-2 0,-1 0,-1 1,0-2,-1 1,-2 0,0 0,-4-17,5 36,0-1,0 0,0 0,0 1,-1-1,1 0,-1 0,0 1,0-1,0 1,0-1,0 1,-1-1,1 1,-1 0,0-1,1 1,-1 0,0 0,0 0,-1 0,1 1,0-1,0 1,-1-1,1 1,-1 0,1 0,-1 0,0 0,1 0,-1 1,0-1,0 1,1 0,-1 0,0 0,0 0,0 0,1 0,-1 1,-1 0,-2 2,0 1,0-1,1 1,0 1,-1-1,1 1,1 0,-1 0,1 0,0 1,0-1,0 1,1 0,0 0,0 1,1-1,0 0,0 1,0 0,0 6,-5 139,12-128,0 0,2-1,1 0,0-1,2 1,1-2,0 0,2 0,0-1,1 0,1-1,1-1,1 0,0-2,1 0,1 0,2-1,4 3</inkml:trace>
  <inkml:trace contextRef="#ctx0" brushRef="#br0" timeOffset="418.424">936 213,'108'310,"-70"-230,-37-79,0 1,1 0,-1-1,0 0,1 1,-1-1,1 0,-1 0,1 0,0 0,-1 0,1 0,0 0,0-1,0 1,0-1,-1 1,1-1,0 0,0 1,0-1,0 0,0 0,0-1,0 1,0 0,0-1,0 1,-1-1,1 1,0-1,0 0,0 0,-1 0,1 0,-1 0,1 0,-1 0,1-1,-1 1,1-1,-1 0,6-7,0 0,-1 0,0-1,0 0,-1-1,-1 1,1-1,-2 0,0 0,0 0,0-8,6-15,6-19,72-205,-73 228,-3 5</inkml:trace>
  <inkml:trace contextRef="#ctx0" brushRef="#br0" timeOffset="1015.375">1416 467,'-121'217,"121"-217,0 0,0 0,1 0,-1 0,0 0,0 0,0 0,1 0,-1 0,0 0,0 1,0-1,1 0,-1 0,0 0,0 0,0 0,0 0,1 0,-1 1,0-1,0 0,0 0,0 0,0 0,1 1,-1-1,17-21,3-9,7-13,2 2,2 1,36-35,-66 73,1 0,-1 0,1 0,-1 0,1 0,0 0,-1 1,1-1,0 1,0-1,0 1,0 0,1 0,-1 0,0 0,0 0,1 0,-1 0,1 1,-1-1,1 1,-1 0,0 0,1 0,-1 0,1 0,-1 0,1 1,-1-1,1 1,-1 0,0 0,1 0,-1 0,0 0,0 0,0 0,1 1,6 12,0 0,0 1,-2-1,1 2,-2-1,0 1,-1 0,-1 0,0 5,14 39,9-1,-21-52</inkml:trace>
  <inkml:trace contextRef="#ctx0" brushRef="#br0" timeOffset="1280.57">1387 609,'34'0,"25"0,7 0,-2 0,-8 0,-13 0</inkml:trace>
  <inkml:trace contextRef="#ctx0" brushRef="#br0" timeOffset="1763.068">258 919,'844'0,"-708"-5,0-6,112-25,-184 20,-41 9</inkml:trace>
  <inkml:trace contextRef="#ctx0" brushRef="#br0" timeOffset="2370.955">795 1230,'-26'3,"1"2,0 0,0 2,0 1,1 1,0 1,0 1,2 1,-6 4,24-14,0 0,0 0,0 0,0 1,1-1,-1 1,1 0,0 0,0 1,0-1,0 1,0-1,1 1,0 0,-1 0,1 0,1 0,-1 0,1 0,-1 1,1-1,1 0,-1 1,0-1,1 1,0-1,0 1,0-1,1 1,0-1,0 1,0-1,0 0,0 0,1 1,0-1,0 0,0 0,0-1,1 1,0 0,0 0,7 2,-1-1,1 0,0 0,1-1,-1-1,1 0,-1 0,1-1,0 0,0-1,0 0,0-1,0 0,0-1,0 0,0-1,-1 0,1 0,0-1,-1-1,0 0,0 0,9-6,6-2,-1 0,0-2,-1-1,-1-1,0 0,-1-2,-1-1,-1 0,0-1,-2-1,0-1,-1-2,-9 14,-2 0,1-1,-1 0,-1 0,0 0,-1-1,0 1,0-1,-1 0,-1 0,0 0,-1 1,0-1,-1 0,0 0,-1 0,0 0,-1 1,0-1,-2-2,4 12,-1-1,1 1,-1-1,0 1,0 0,0 0,0 0,0 0,0 0,-1 0,1 1,-1-1,1 1,-1 0,1 0,-1-1,0 2,0-1,1 0,-1 1,0-1,0 1,0 0,0 0,0 0,0 0,0 0,1 1,-1-1,0 1,0 0,0 0,1 0,-1 0,0 0,1 1,-1-1,1 1,0 0,-1-1,1 1,0 0,0 0,0 1,1-1,-1 0,0 1,1-1,-1 1,1-1,0 1,0 0,-1 2,-2 13,0 1,1-1,1 1,0-1,2 1,0 0,1-1,2 9,0 29,-4-46,1-1,0 0,1 0,0 1,0-1,1 0,0 0,1 0,0-1,0 1,1 0,0-1,0 0,1 0,0 0,0-1,1 0,5 6,-6-8,0 0,1 0,-1 0,1-1,0 1,0-1,0-1,1 1,-1-1,1 0,0-1,0 1,0-1,0-1,0 1,0-1,1-1,-1 1,0-1,1 0,-1-1,0 0,0 0,1 0,-1-1,0 0,0-1,1 0,17-10</inkml:trace>
  <inkml:trace contextRef="#ctx0" brushRef="#br0" timeOffset="2703.006">1500 1060,'-19'34,"-12"20,1 6,4-2,2-6,6-8,5-6,10-5,10-8,9-8,6-7,5-5,2-4,1-6,0-3,0 0,-5-3,-7 0</inkml:trace>
  <inkml:trace contextRef="#ctx0" brushRef="#br0" timeOffset="2949.572">1218 1286,'43'-5,"29"-6,7-1,-6 1,-9 2,-12 4,-10 1,-6 3,-11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3:55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1 275,'3'8,"1"-1,0 0,0 0,1-1,0 1,0-1,1 0,-1 0,1-1,1 1,-1-1,1-1,0 1,0-1,0 0,0-1,1 0,-1 0,1 0,0-1,0-1,0 1,0-1,0 0,0-1,0 0,0 0,1-1,-1 0,0 0,0-1,2-1,14-7,0-2,-1 0,0-1,-2-2,1 0,-2-1,0-1,-1-1,-1-1,0 0,-2-1,0-1,-2-1,10-17,-18 30,-3 3,0-1,0 1,1 0,0 0,0 0,0 0,1 1,0-1,0 1,0 1,1-1,0 1,0 0,0 0,0 0,1 1,-1 0,1 0,0 1,-1 0,1 0,0 1,5-1,-1 3,1 1,-1 1,0 0,1 0,-2 1,1 0,0 1,-1 0,0 1,0 0,0 0,-1 1,0 1,6 5,-11-8,0-1,0 1,0 0,-1-1,1 2,-1-1,-1 0,1 1,-1-1,0 1,0 0,0 0,-1 0,0 0,0 0,-1 0,1 0,-1 0,-1 0,1 0,-1 0,0 0,0 0,-1 0,0-1,0 1,0 0,-2 2,-5 7,-1 0,-1-1,0 0,-1-1,-1-1,1 1,-2-2,0 0,0-1,-1 0,0-1,-1-1,0 0,0-1,-1-1,-4 1,-147 33,81-42,63-4</inkml:trace>
  <inkml:trace contextRef="#ctx0" brushRef="#br0" timeOffset="467.307">1186 20,'-17'33,"2"0,1 2,2-1,1 2,2-1,1 1,-1 26,8-58,0 1,0-1,1 1,0-1,-1 1,2-1,-1 1,1-1,-1 1,1-1,0 1,1-1,-1 0,1 1,0-1,0 0,0 0,0 0,1-1,0 1,0 0,0-1,0 0,0 0,1 0,-1 0,1 0,0-1,0 1,0-1,0 0,0-1,0 1,1-1,-1 1,0-1,4 0,6-3,0-1,0-1,0 0,0 0,-1-2,0 1,0-2,-1 0,0 0,0-1,0-1,-1 0,-1 0,1-1,-2-1,1 1,-1-2,-1 1,0-1,-1 0,1-3,-4 10,-1 0,1-1,-1 0,-1 0,1 0,-1 0,0 0,0 0,0 0,-1-1,0 1,-1-1,1 1,-1-1,0 1,-1-1,0 1,0-1,0 1,-1 0,1-1,-2 1,1 0,-1 0,0 1,0-1,0 0,-1 1,0 0,0 0,-4-4,2 4,0 1,-1 0,0 0,0 1,0 0,0 0,0 0,0 1,-1 0,1 1,-1 0,0 0,1 0,-3 1,-16-1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26,'19'0,"17"0,6 0,1 0,-2 0,-4 0,-2 0,-3 0,-2 0,-1 0,-6-5,-2-1,1 0,0 1,-2 1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76,'39'-4,"26"-3,8 1,-4-3,-10-1,-8 1,-10 3,-6 2,-10-3,-3 0,-7 1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0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535 34,'-24'-8,"-1"1,0 1,-1 1,1 2,-1 0,1 2,-1 1,0 1,-14 3,27-3,0 2,0 0,1 0,-1 1,1 0,0 2,0-1,1 1,-1 1,2 0,-1 0,1 1,0 1,0-1,1 2,0-1,1 1,0 1,-5 7,8-10,0-1,0 0,0 1,1 0,0 0,1 1,-1-1,2 1,-1-1,1 1,1 0,-1 0,2 0,-1 0,1 0,0 0,1 0,0 0,1 0,0-1,0 1,1 0,0-1,0 1,1-1,0 0,0 0,3 1,-1-2,1 0,0-1,0 0,0 0,1-1,0 0,0-1,0 1,1-1,0-1,-1 0,1 0,0-1,1 0,-1 0,0-1,0 0,1-1,-1 0,0-1,1 1,-1-2,0 1,0-2,5 0,3-3,0 0,0 0,-1-2,1 0,-2 0,1-2,-2 0,1-1,-1 0,-1-1,0 0,11-14,-10 8,-2 6,-1 0,-1-1,0 0,0-1,-1 0,-1-1,-1 0,0 0,0 0,-2-1,0 0,2-16,-7 32,0 1,0-1,0 0,-1 0,1 0,0 0,0 0,-1 0,1 0,0 0,0 0,-1 0,1 0,0 0,0 0,-1 0,1 0,0 0,0 0,-1 0,1 0,0 0,0-1,-1 1,1 0,0 0,0 0,0 0,-1-1,1 1,0 0,0 0,0 0,-1-1,1 1,0 0,0 0,0 0,0-1,0 1,0 0,0 0,0-1,0 1,0 0,0 0,0-1,0 1,0 0,0 0,0-1,-12 24,10-9,0 0,1 0,1 0,0 0,1 0,0 0,1 0,1-1,0 1,0 0,2-1,0 0,0 0,1-1,1 1,0-1,1 0,0-1,0 0,8 7,45 59,-44-60</inkml:trace>
  <inkml:trace contextRef="#ctx0" brushRef="#br0" timeOffset="13121.793">958 316,'-66'116,"40"-57,-62 121,88-180,0 0,-1 0,1 0,0 0,0 0,-1-1,18-34,110-211,-127 245,-1 1,1-1,0 0,0 0,0 0,0 1,0-1,1 0,-1 0,0 0,0 1,0-1,1 0,-1 0,0 0,1 1,-1-1,1 0,-1 1,1-1,-1 0,1 1,-1-1,1 1,-1-1,1 1,0-1,-1 1,1-1,0 1,0 0,-1-1,1 1,0 0,0 0,0 0,-1-1,1 1,0 0,0 0,0 0,-1 0,1 0,0 0,0 1,0-1,-1 0,1 0,0 1,0-1,0 0,-1 1,1-1,0 0,-1 1,1-1,0 1,-1 0,1-1,-1 1,1-1,-1 1,1 0,-1-1,1 2,16 131,-15-125,0 1,0 0,1 0,0-1,0 1,1-1,0 0,1 0,0 0,0-1,1 0,-1 0,1 0,1-1,0 1,5 3,-9-9,-1-1,0 1,1-1,-1 1,1-1,-1 0,0 0,1 0,-1 0,1 0,-1-1,1 1,-1-1,0 1,1-1,-1 0,0 0,0 0,0 0,0-1,0 1,0-1,0 1,0-1,0 1,-1-1,1 0,0 0,-1 0,0 0,1 0,-1 0,0 0,0-1,0 1,0-1,26-88,-5-54,-17 120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19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199 196,'-9'-14,"8"21,10 26,7 20,-2 0,-2 1,-3 1,-1 5,3 15,-7-59,0 0,-2 0,0 0,0 1,-1-1,-2 1,1-1,-2 0,0 1,-1-1,-1 0,0 0,-6 14,0-12</inkml:trace>
  <inkml:trace contextRef="#ctx0" brushRef="#br0" timeOffset="535.521">0 337,'23'-36,"1"2,2 0,1 1,2 2,1 1,1 1,2 2,20-13,-48 35,1 1,-1 0,1 0,0 0,0 1,0 0,0 0,1 0,-1 1,1 0,-1 0,1 1,0 0,0 0,0 0,-1 1,1 0,0 1,0-1,0 1,0 1,-1-1,1 1,-1 0,1 0,-1 1,0 0,1 0,-2 1,1 0,0 0,-1 0,1 0,-1 1,2 3,-3-3,-1 0,0 1,0-1,0 1,-1 0,1 0,-1 0,-1 0,1 1,-1-1,0 0,-1 1,1-1,-1 0,-1 1,1-1,-1 0,0 1,0-1,-1 0,0 0,0 0,-2 3,-77 129,81-138,-119 121,117-120,1 1,0-1,-1 0,1 0,0 0,0 1,-1-1,1 1,1-1,-1 1,0-1,0 1,0 0,1-1,-1 1,1 0,-1 0,1-1,0 1,0 0,0 0,0 0,0-1,0 1,0 0,0 0,1-1,-1 1,1 0,-1 0,1-1,0 1,0-1,0 1,0-1,0 1,0-1,0 1,0-1,0 0,1 0,-1 1,1-1,-1 0,1 0,185 158,-111-68,-68-81</inkml:trace>
  <inkml:trace contextRef="#ctx0" brushRef="#br0" timeOffset="1369.233">791 788,'42'-15,"0"-1,-1-3,-1-1,-1-2,0-2,-2-1,25-23,-7-33,-54 78,0 1,0-1,0 0,0 1,-1-1,1 0,-1 0,0 0,0 1,0-1,0 0,-1 0,1 0,-1 1,1-1,-1 0,0 1,0-1,0 0,-1 1,1-1,-1 1,1 0,-1-1,0 1,0 0,0 0,0 0,0 0,0 1,0-1,-3-1,2 1,0 1,-1-1,1 1,0 0,-1-1,1 2,-1-1,0 0,1 1,-1-1,0 1,1 0,-1 0,1 1,-1-1,0 1,1 0,-1 0,1 0,-1 0,1 0,0 1,-1 0,1-1,0 1,0 1,0-1,0 0,1 1,-1-1,-1 3,-3 2,0 1,1 0,0 0,0 1,1-1,0 1,1 0,0 1,0-1,1 1,0 1,1-5,0 1,1-1,0 1,1 0,-1-1,1 1,0 0,1-1,0 1,0 0,0-1,1 1,0-1,0 1,1-1,-1 0,1 0,1 0,-1-1,1 1,0-1,0 1,1-1,0-1,0 1,0-1,0 0,0 0,1 0,0-1,0 1,0-2,0 1,0-1,2 1,3 0,0 0,0-1,0 0,1-1,-1 0,1-1,-1 0,0-1,1 0,-1-1,0 0,0-1,0 0,0-1,-1 0,1-1,-1 0,0 0,0-1,-1-1,0 1,3-4,15-13,-6 5,0 0,-1-1,0-1,-2 0,-1-2,0 0,-2-1,7-13,-18 28,-2 6,0 0,-1 1,1-1,0 0,-1 0,0 0,1 0,-1 0,0 0,0-1,0 1,0 0,0-1,-1 1,1 0,-1-1,0 1,1-1,-1 1,0-1,-1 1,1 0,0-1,-1 1,1-1,-1 1,0 0,1-1,-1 1,0 0,-1 0,1 0,0 0,-1 0,1 0,-1 0,1 0,-1 0,-1 0,-3 3,0 0,0 1,0 0,0 0,0 1,0 0,0 0,1 0,0 0,0 1,0 0,0 0,0 0,1 1,-1-1,1 1,1 0,-1 1,1-1,0 1,0-1,0 2,-1-1,0 0,1 0,-1 0,1 1,1 0,-1 0,1 0,1 0,-1 0,1 0,0 0,1 0,-1 0,2 1,-1-1,1 0,0 0,0 0,1 0,0 0,0 0,1 0,0-1,0 1,0-1,1 0,0 0,0 0,1 0,0-1,0 1,0-1,0-1,1 1,0-1,0 0,5 3,4-2,0 0,1-2,-1 1,1-2,0 0,0-1,0-1,-1 0,1-1,0-1,0 0,-1-1,1-1,-1-1,0 0,0-1,-1 0,1-1,-1-1,-1 0,0-1,0 0,11-11,-10 8,-1 0,-1-1,0 0,-1-1,0-1,-1 1,-1-2,0 1,-1-1,0-1,-2 1,0-1,2-11,-7 25,0 1,0-1,0 0,-1 1,1-1,-1 0,1 1,-1-1,0 0,0 0,0 1,-1-1,1 0,-1 1,1-1,-1 0,0 1,0-1,0 1,0-1,-1 1,1 0,-1-1,1 1,-1 0,0 0,0 0,1 0,-2 0,1 0,0 1,0-1,-1 1,1 0,0-1,-1 1,1 0,-1 0,0 1,1-1,-1 0,0 1,1 0,-1 0,0 0,0 0,1 0,-1 0,0 0,-1 1,-1 4,-1-1,1 1,0 0,0 1,0-1,0 1,1 0,0 0,1 1,-1-1,1 1,0-1,1 1,0 0,0 0,0 0,1 0,0 1,0-1,1 0,0 0,0 1,1-1,0 0,1 4,1-1,0 0,1 0,0-1,0 0,1 1,1-2,0 1,0-1,0 0,1 0,0 0,1-1,-1-1,1 1,1-1,-1 0,1-1,0 0,0 0,1-1,0 0,-1-1,1 0,0-1,0 0,1 0,37-5,-30-4</inkml:trace>
  <inkml:trace contextRef="#ctx0" brushRef="#br0" timeOffset="1752.621">2145 55,'25'-8,"-14"3,1 0,0 1,-1 0,2 1,-1 0,0 1,0 1,1 0,-1 0,1 1,-1 1,9 1,-19-1,-1-1,0 1,1 0,-1 0,0-1,0 1,0 0,0 0,0 0,0 0,0 0,0 0,0 0,0 0,-1 1,1-1,0 0,-1 1,1-1,-1 0,1 1,-1-1,0 0,0 1,1-1,-1 1,0-1,0 0,0 1,-1-1,1 1,0-1,0 0,-1 1,1-1,-1 0,1 1,-1-1,0 0,0 1,-30 50,20-39,-31 47,41-59,0 0,0 1,1-1,-1 1,1-1,0 1,-1-1,1 1,0-1,0 1,0-1,0 1,0-1,0 1,0-1,0 1,1-1,-1 1,1-1,-1 1,1-1,-1 1,1-1,0 0,0 1,0-1,0 0,0 0,0 0,0 0,0 1,0-1,0-1,1 1,-1 0,0 0,1 0,-1-1,0 1,1-1,0 1,13 3,0-1,-1 0,1-1,0-1,1 0,-1-1,0-1,14-2,17 0,-17 3,-4-1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2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498 396,'-1'-6,"-1"0,1 0,-1 1,0-1,0 0,-1 1,0-1,0 1,0 0,0 0,-1 0,0 1,0-1,0 1,0 0,-1 0,0 0,0 0,0 1,0 0,-1 0,1 1,-1-1,1 1,-1 0,0 1,0-1,0 1,0 0,0 1,0 0,0 0,0 0,0 0,0 1,-4 1,0-2,1 1,-1 0,0 0,1 1,0 0,-1 1,1 0,0 1,0-1,1 2,-1-1,1 1,0 1,0-1,0 2,1-1,0 1,0 0,1 0,0 0,0 1,1 0,-2 4,6-9,0 0,1 0,0 0,-1 0,1 0,0 1,1-1,-1 0,1 0,-1 0,1-1,0 1,0 0,0 0,0 0,1 0,-1-1,1 1,-1-1,1 1,0-1,0 0,0 0,1 1,-1-1,0-1,1 1,-1 0,1-1,0 1,-1-1,1 0,0 0,2 1,104 24,-107-25,-1-2,0 1,0-1,0 1,-1 0,1 0,0-1,0 1,0 0,0 0,0 0,0 0,-1 0,1 0,0 0,0 0,0 0,0 1,0-1,-1 0,1 0,0 1,0-1,0 1,-1-1,1 1,0-1,0 1,-1-1,1 1,0-1,-1 1,1 0,-1 0,1-1,-1 1,1 0,-1 0,0-1,1 1,-1 0,0 0,0 0,1 0,-1 0,0-1,0 1,0 0,0 0,0 0,0 0,0 0,-1 0,1-1,0 1,0 0,-1 0,1 0,0 0,-1-1,1 1,-1 0,1 0,-1-1,0 1,1 0,-1-1,0 1,-19 17,-2-1,0-1,-1 0,0-2,-19 8,-80 54,119-75,0 0,0 1,1-1,-1 1,0 0,1 0,-1 0,1 0,0 1,0-1,0 0,0 1,0 0,1-1,-1 1,1 0,0 0,-1 0,1 0,1 0,-1 0,0 0,1 0,-1 0,1 0,0 1,0-1,0 0,1 0,-1 0,1 0,0 0,-1 0,2 0,-1 0,0 0,0 0,1 0,0-1,-1 1,1 0,0-1,0 0,1 2,13 3,0 0,0 0,1-2,0 0,0-1,0 0,0-2,0 0,1-1,-1 0,1-2,-1 0,13-3,-27 4,0-1,0 1,-1-1,1 1,0-1,-1 0,1 0,-1 0,1-1,-1 1,0-1,1 1,-1-1,0 0,0 0,0 1,0-2,-1 1,1 0,-1 0,1 0,-1-1,1 1,-1-1,0 1,0-1,-1 1,1-1,0 0,-1-2,4-16</inkml:trace>
  <inkml:trace contextRef="#ctx0" brushRef="#br0" timeOffset="418.866">272 1,'0'89,"-11"229,-25 26,3-104,2-44,28-172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29,'5'0,"11"0,7 0,6 0,1 0,2 0,-1-5,0-1,-1 0,-1 1,0 2,-1 1,0 1,-9 0,-9 6,-5 1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1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0,'19'5,"16"1,7 0,1-1,-2-2,-3 0,-3-2,-3-1,-2 0,-2-5,0-1,0-1,-6 2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4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80,'-15'2,"0"0,1 1,0 1,0 1,0 0,0 0,1 1,-1 1,2 0,-1 1,1 1,0 0,1 0,0 1,0 1,7-1,0 0,0 1,1 0,0-1,1 1,0 0,1 1,1-1,-1 0,2 0,-1 0,2 0,-1 0,1 0,1 0,0 0,1-1,0 1,0-1,5 7,-6-9,0 1,1-1,0 1,0-1,1 0,-1-1,2 1,-1-1,1 0,1 0,-1-1,1 0,0 0,0-1,1 1,-1-2,1 1,0-1,1 0,-1-1,1 0,0 0,-1-1,10 2,-2-4,0 0,0-1,0-1,0-1,0 0,0-1,-1 0,0-1,0-1,0-1,-1 0,1-1,-2 0,1-1,-1-1,-1 0,0 0,0-1,-1-1,-1 0,0-1,0 0,-1 0,7-15,-11 20,-1-2,1 1,-1 0,-1-1,0 0,0 0,-1 0,0 0,-1 0,0 0,-1-1,0 1,-1 0,0 0,0-1,-1 1,0 0,-1 0,0 1,0-1,-1 1,-1-1,0 1,0 0,0 1,-1-1,-1 1,1 0,-1 1,-1 0,1 0,-5-3,-91-35,73 36</inkml:trace>
  <inkml:trace contextRef="#ctx0" brushRef="#br0" timeOffset="748.188">0 306,'475'-17,"-72"5,-353 18,-33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4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78,'-10'-6,"0"0,0 1,0 1,-1 0,0 0,0 1,0 0,0 1,0 1,0-1,0 2,-1-1,1 2,0 0,-1 0,1 1,0 0,0 1,0 0,1 1,-1 0,1 0,0 1,0 1,0 0,-2 2,0 3,1 1,0 0,0 1,2 0,0 0,0 1,1 0,1 1,-3 8,7-18,1 1,0 0,0 0,1 0,0 0,0 0,0 0,1 0,-1 0,2 1,-1-1,1 0,-1 0,2 0,-1 0,1 0,0 0,0 0,0-1,1 1,0-1,0 1,1-1,-1 0,1 0,1 0,0-1,-1 0,1 0,0-1,0 0,1 0,-1-1,1 1,-1-1,1 0,0 0,-1-1,1 0,0 0,0 0,0-1,0 0,0 0,0 0,0-1,0 0,0 0,0-1,-1 1,6-3,4-2,0 0,0-1,-1 0,1-1,-2-1,1 0,-1-1,9-9,175-217,-129 144,-75 106,1 1,1-1,0 1,1 0,1 0,0 1,1-1,1 1,0-1,1 1,1-1,0 1,2 6,3 11,2-1,1 1,1-2,2 0,1 0,15 24,-20-44,-2-6</inkml:trace>
  <inkml:trace contextRef="#ctx0" brushRef="#br0" timeOffset="361.982">966 191,'-10'28,"-7"20,-1 6,2-1,4-5,4-5,4-7,2-3,6-8,7-8,7-7,5-5,4-4,1-1,-4-6,-5-2</inkml:trace>
  <inkml:trace contextRef="#ctx0" brushRef="#br0" timeOffset="632.305">740 388,'43'-5,"20"4,3 1,-10 1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615 255,'-121'-37,"104"32,-1 0,1 2,-1 0,1 0,-1 2,0 0,0 1,0 1,1 1,-1 0,0 1,1 1,0 1,0 0,0 1,-6 4,20-9,0 1,0-1,1 0,-1 1,1 0,-1-1,1 1,-1 0,1 0,0 0,0 1,0-1,0 0,1 1,-1-1,0 1,1 0,0 0,0-1,0 1,0 0,0 0,0 0,1 0,-1 0,1 0,0 0,0 0,0 0,1 0,-1 0,1 0,-1 0,1 0,0 0,0 0,0-1,1 1,-1 0,1 0,-1-1,1 1,0-1,0 0,0 0,0 1,0-1,95 46,-96-48,0 1,-1-1,1 0,0 0,-1 0,1 1,0-1,-1 0,1 1,-1-1,1 0,-1 1,1-1,-1 1,1-1,-1 1,1-1,-1 1,0 0,1-1,-1 1,0-1,1 1,-1 0,0-1,0 1,0 0,1-1,-1 1,0 0,0-1,0 1,0 0,0-1,0 1,-1 0,1-1,0 1,0 0,0-1,-1 1,1 0,0-1,-1 1,1-1,0 1,-1-1,1 1,-1-1,1 1,-1-1,1 1,-1-1,1 1,-1-1,-38 27,29-21,-10 6,1 2,0 0,1 2,1 0,0 0,1 2,-4 7,-47 91,65-112,1 0,0 0,-1 0,1 0,1 0,-1 0,1 0,0 1,0-1,0 0,0 0,1 0,-1 1,1-1,0 0,0 0,1 0,-1 0,1-1,0 1,0 0,0-1,1 1,-1-1,1 0,0 1,0-1,0-1,0 1,1 0,5 3,1 0,0 0,-1-1,2-1,-1 1,1-2,-1 0,1 0,0-1,0 0,0-1,0 0,1 0,-1-2,0 1,0-1,0-1,0 0,0-1,0 0,-1 0,1-1,-1-1,0 1,0-2,0 1,-1-2,0 1,4-5,11-22,-17 16</inkml:trace>
  <inkml:trace contextRef="#ctx0" brushRef="#br0" timeOffset="466.224">361 1,'-12'138,"-20"-6,-6-1,-14 22,-51 198,58-132,40-202,3-5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8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0 239,'240'-221,"-239"219,1 0,0 1,0-1,0 1,0 0,0-1,0 1,0 0,0 0,0 0,0 1,0-1,1 0,-1 1,0 0,1-1,-1 1,0 0,1 0,-1 0,0 0,1 1,-1-1,0 1,0-1,1 1,-1 0,0 0,0 0,0 0,0 0,0 0,0 1,0-1,0 1,-1-1,1 1,-1 0,1 0,-1 0,1-1,-1 1,0 1,0-1,0 0,0 0,0 0,-1 0,1 1,0 0,72 154,-65-141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0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25 310,'40'17,"-30"-14,0-1,1-1,0 0,-1-1,1 0,-1 0,1-1,0 0,-1-1,1 0,-1-1,0 0,0-1,0 0,0 0,-1-1,0-1,0 1,0-1,-1-1,1 0,-2 0,1 0,-1-1,0 0,0-1,-1 1,-1-1,1 0,-1-1,-1 0,0 1,0-1,-1 0,0-1,-1 1,0-1,0 1,-1-1,-1 1,0-2,-1 7,0 1,0 0,-1-1,0 1,0 0,0 0,0 0,0 0,-1 0,0 1,0-1,0 1,0-1,-1 1,1 0,-1 1,0-1,1 1,-1-1,0 1,-1 0,1 0,0 1,-1-1,1 1,0 0,-1 0,0 1,1-1,-1 1,1 0,-1 0,1 1,-1-1,1 1,-1 0,1 0,-1 1,1-1,0 1,0 0,-1 0,1 1,1-1,-1 1,-1 0,-14 7,1 0,0 1,0 0,1 2,1 0,0 1,-12 14,20-14,1 0,1 0,1 1,0 0,1-1,0 2,1-1,1 0,0 1,2-1,-1 1,2-1,0 1,1-1,0 1,1-1,1 0,1 0,0-1,1 1,0-1,3 3,-4-1,1 0,1-1,1 1,0-2,1 1,0-1,1-1,1 0,0 0,0-1,11 8,-16-16,-1-1,1-1,0 1,0-1,0 0,0 0,0-1,1 0,-1 0,0-1,1 1,-1-1,1 0,-1-1,0 0,1 0,-1 0,0-1,0 0,0 0,0 0,0-1,-1 0,1 0,-1-1,1 1,1-3,8-4</inkml:trace>
  <inkml:trace contextRef="#ctx0" brushRef="#br0" timeOffset="630.26">618 423,'0'1,"-13"16,1 0,1 1,1 0,1 1,0 0,1 0,1 1,-3 19,10-40,0 1,1 0,-1 0,0 0,1 0,-1-1,0 1,1 0,-1 0,0 0,1 0,-1 0,1 0,-1 0,0 0,1 0,-1 0,1 0,-1 0,0 0,1 0,-1 1,0-1,1 0,-1 0,0 0,1 0,-1 1,0-1,1 0,-1 0,0 1,0-1,1 0,-1 1,0-1,0 0,1 1,-1-1,0 0,0 1,0-1,0 0,0 1,0-1,1 1,-1-1,0 0,0 1,0-1,0 0,0 1,0-1,-1 1,1-1,0 0,0 1,0-1,0 0,0 1,0-1,-1 0,1 1,0-1,21-23,97-140,-118 162,0 1,0-1,0 1,0-1,1 0,-1 1,0-1,1 1,-1-1,0 1,1-1,-1 1,0-1,1 1,-1 0,1-1,-1 1,1 0,-1-1,1 1,-1 0,1 0,-1-1,1 1,0 0,-1 0,1 0,-1 0,1 0,0-1,-1 1,1 0,-1 1,1-1,0 0,-1 0,1 0,-1 0,1 0,-1 1,1-1,-1 0,1 0,0 1,-1-1,1 0,-1 1,0-1,1 0,-1 1,1-1,-1 1,12 33,-11-26,35 89,-35-95,0 1,0 0,1-1,-1 1,1-1,-1 0,1 1,0-1,0 0,0 0,0 0,1 0,-1-1,0 1,1 0,-1-1,1 0,-1 1,1-1,0 0,0-1,-1 1,1 0,0-1,0 1,0-1,0 0,0 0,-1 0,1-1,0 1,0 0,1-1,3-4,0-1,0 1,-1-1,0 0,0 0,0-1,-1 0,0 0,0 0,-1-1,0 1,0-1,-1 0,0 0,0 0,-1-1,0-1,6-77,-13 62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0,-4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33,'43'-9,"19"-4,-1 6,-10 3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1 192,'208'-172,"-208"171,1 0,-1 0,0 0,1 0,-1 0,1 0,-1 0,1 0,0 0,-1 0,1 1,0-1,-1 0,1 0,0 1,0-1,0 0,0 1,0-1,0 1,0-1,0 1,0-1,0 1,0 0,0 0,0-1,0 1,0 0,0 0,0 0,0 0,0 0,1 0,-1 1,0-1,0 0,0 0,0 1,0-1,0 1,0-1,0 1,0-1,-1 1,1 0,0-1,0 1,0 0,-1 0,1 0,0-1,-1 1,1 0,0 0,-1 0,1 0,-1 0,0 0,1 0,-1 0,0 1,11 41,-10-31,1-1,1 0,0-1,0 1,1 0,1-1,0 0,0 0,1 0,0-1,4 5,6 1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10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1 198,'19'0,"16"0,7 0,1 0,-2 0,-8 0</inkml:trace>
  <inkml:trace contextRef="#ctx0" brushRef="#br0" timeOffset="632.944">397 1,'-5'10,"1"1,0 0,1 0,0 1,1-1,1 0,-1 1,2 0,0-1,0 1,1-1,0 1,1-1,0 1,1-1,0 0,1 0,0 0,1-1,0 1,1-1,0 0,1 0,2 2,-7-10,0 0,1-1,-1 1,0 0,1-1,-1 0,1 0,-1 0,1 0,-1 0,1 0,0 0,0-1,-1 0,1 1,0-1,0 0,-1 0,1-1,0 1,0 0,-1-1,1 0,0 0,-1 0,1 0,-1 0,1 0,-1 0,0-1,1 0,-1 1,71-63,12-48,-84 112,0-1,1 0,-1 0,0 1,0-1,1 0,-1 1,0-1,1 1,-1 0,0 0,1-1,-1 1,0 0,1 0,-1 0,1 0,-1 0,1 1,-1-1,0 0,1 1,-1-1,0 1,1-1,-1 1,0 0,0-1,0 1,1 0,-1 0,0 0,0 0,0 0,0 0,-1 0,1 0,0 0,0 0,-1 1,1-1,0 0,-1 1,1-1,-1 1,22 67,-21-64,14 63,-2 0,-4 1,-2 17,-8-60,-1 0,-1 0,-1 0,-1 0,-2 0,0-1,-2 0,-1-1,0 0,-2 0,-4 3,12-20,0-1,-1 0,0 0,0-1,-1 1,0-1,0 0,0 0,0-1,-1 0,0 0,0-1,-6 3,10-4,0-1,-1 0,1 0,0 0,-1 0,1-1,-1 1,1-1,0 0,-1 0,1 0,-1-1,1 1,-1-1,1 1,0-1,-1 0,1-1,0 1,0-1,0 1,0-1,0 0,0 0,0 0,0 0,1-1,-1 1,1-1,0 1,-1-3,-3-5,1 0,0 0,0-1,1 1,1-1,0 0,0 0,1 0,1-1,0 1,0-1,0-13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43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0 225,'19'-4,"12"-3,4 1,2 2,-1 0,-1 2,-3 1,-1 0,-1 1,-2 1,0-1,0 5,0 1,0 0,-5-1</inkml:trace>
  <inkml:trace contextRef="#ctx0" brushRef="#br0" timeOffset="250.272">57 395,'38'5,"28"1,6 1,-3-2,-9-2,-10-1,-9-1,-11 0</inkml:trace>
  <inkml:trace contextRef="#ctx0" brushRef="#br0" timeOffset="717.512">339 0,'9'13,"1"0,-1-1,2 0,0 0,0-1,1-1,0 0,1-1,0 0,1-1,0 0,0-1,8 2,55 19,-63-25,-1 1,1 0,-1 1,0 1,0 0,0 1,-1 1,0-1,0 2,9 9,-19-16,0 1,0-1,-1 1,1 0,-1 0,0-1,0 1,0 0,0 0,0 0,-1 0,1 1,-1-1,0 0,0 0,0 0,0 0,0 0,-1 0,1 0,-1 0,0 0,0 0,0 0,-1 0,1 0,-1 0,1-1,-1 1,-1 1,-67 72,30-41,5-7,1 1,2 2,1 2,-11 17,24-22,6-3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0 222,'15'-6,"-1"1,1 1,0 0,1 1,-1 1,0 0,1 1,4 0,83-11,75-6,-153 15,-29-11,-53-20,41 26,2 0,-1-1,1 0,0-1,1-1,0 0,1-1,0 0,-1-3,9 7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1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11,'10'5,"12"1,8 0,3-1,1-1,0-2,-2-1,-1-1,-1 0,-1-5,0-1,-1 0,0 1,-5-4,-6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2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0,'38'5,"22"1,7-4,-5-4,-12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5:56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62,'-9'-7,"0"0,-1 1,1 0,-1 0,-1 1,1 1,-1-1,0 2,0 0,0 0,0 1,0 0,-1 1,1 0,-1 0,1 2,0-1,-1 2,1-1,0 2,-1-1,1 1,1 1,-1 0,0 1,1 0,0 0,0 1,1 1,0-1,0 2,0-1,1 1,0 0,0 1,1 0,0 0,1 0,0 1,-2 5,1-5,1 0,0 1,0 0,1 0,1 0,0 1,1 0,0 0,0 0,1 0,1 0,0 0,1 0,0 0,1 1,0-1,1 0,0 0,1 0,1 0,1-6,1 1,0-1,0-1,1 0,-1 1,1-2,0 1,1-1,-1 0,1-1,-1 0,1 0,0 0,1-1,-1 0,0-1,0 0,1 0,-1-1,1 0,-1 0,0-1,1 0,-1-1,0 0,0 0,0-1,0 0,0 0,-1 0,3-3,14-6,0-1,-1-1,-1-2,0 0,-1-1,-1-1,0-1,-2-1,0 0,3-8,-19 26,-2 1,0 0,0-1,0 1,0 0,1-1,-1 1,0 0,1-1,-1 1,1 0,0 0,-1 0,1 0,0 0,0-1,0 1,0 1,0-1,0 0,0 0,0 0,0 0,0 1,0-1,0 0,1 1,-1-1,0 1,0 0,1-1,-1 1,0 0,1 0,-1-1,0 1,1 0,-1 1,0-1,1 0,-1 0,0 0,1 1,-1-1,0 1,0-1,1 1,-1 0,0-1,0 1,0 0,0 0,0-1,0 1,0 0,0 0,0 0,0 0,-1 1,1-1,0 0,-1 0,1 1,55 141,-3-96,-35-39</inkml:trace>
  <inkml:trace contextRef="#ctx0" brushRef="#br0" timeOffset="3953.021">710 260,'-154'273,"152"-266,12-19,17-23,8-17,2 1,2 2,28-25,-67 72,1 0,0 1,1-1,-1 1,0-1,0 1,1-1,-1 1,1 0,-1 0,1-1,-1 1,1 0,0 0,0 1,-1-1,1 0,0 1,0-1,0 1,0-1,0 1,0 0,0 0,-1 0,1 0,0 0,0 0,0 0,0 1,0-1,0 1,0 0,0-1,-1 1,1 0,0 0,-1 0,1 0,0 0,-1 1,1-1,-1 0,0 1,1-1,-1 1,0 0,5 10,0 1,-1 1,0-1,-1 1,-1 0,0 0,-1 0,0 0,-1 1,-1-1,0 0,-1 0,-1 1,3-13,-1-1,0 1,0 0,0-1,0 1,0-1,-1 1,1-1,0 1,-1-1,1 1,-1-1,1 1,-1-1,0 0,0 1,1-1,-1 0,0 0,0 1,0-1,-1 0,1 0,0 0,0 0,0 0,-1-1,1 1,-1 0,1 0,0-1,-1 1,1-1,-1 0,1 1,-1-1,0 0,1 0,-1 0,1 0,-1 0,1 0,-1 0,1-1,-1 1,1 0,-1-1,1 1,-1-1,1 0,0 0,-1 1,1-1,-19-10,-1 1,0 1,0 1,0 1,-1 1,0 1,0 1,-7 0,4 3</inkml:trace>
  <inkml:trace contextRef="#ctx0" brushRef="#br0" timeOffset="4287.583">1190 260,'-29'33,"-19"21,-1 7,2-4,10-5,6-12,9-9,7-8</inkml:trace>
  <inkml:trace contextRef="#ctx0" brushRef="#br0" timeOffset="4635.663">1387 429,'-29'10,"-14"7,-4 2,5 1,5-1,9-1,9 3,13 2,12-3,5 0,6-3,4-5,4-4,2-4,1-7,-3-3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82,'1'-2,"0"1,-1-1,1 0,0 0,-1 0,1 0,-1 0,1 0,-1-1,0 1,0 0,0 0,0 0,-1 0,1 0,0 0,-1 0,1 0,-1 0,0 0,0 0,0 0,0 0,0 1,0-1,0 0,0 1,-1-1,1 1,-1-1,1 1,-1 0,0-1,1 1,-1 0,0 0,-1 0,-78-14,61 21,1 1,0 0,0 1,1 2,0-1,1 2,0 1,0 0,1 1,1 0,0 1,1 2,3-6,1 2,0-1,1 1,0 1,1 0,1 0,0 1,0-1,2 1,-2 4,5-12,0 1,1-1,-1 1,1-1,1 1,-1 0,1-1,0 1,0 0,1-1,0 1,0 0,1-1,0 0,0 1,0-1,1 0,0 0,0 0,1 0,-1-1,1 1,0-1,2 1,-3-2,0-1,1 0,0 1,0-1,0 0,0-1,1 1,-1-1,0 0,1 0,0 0,0-1,-1 1,1-1,0 0,0-1,0 1,0-1,0 0,0 0,0-1,0 1,0-1,0 0,0 0,-1-1,1 0,3-1,118-83,-107 71,21-21,-1-1,-2-2,-1-2,-3-1,4-9,9-16,-53 102,0-4,3 0,0 1,2 0,1-1,3 20,-1-8,11 41,-6-60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4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23,'-40'45,"18"-23,1 1,2 1,0 0,2 1,0 1,-11 26,28-52,-1 1,0-1,1 0,-1 0,1 1,-1-1,1 0,0 1,-1-1,1 1,-1-1,1 0,0 1,-1-1,1 1,0-1,-1 1,1 0,0-1,0 1,-1-1,1 1,0-1,0 1,0 0,0-1,0 1,0-1,0 1,0-1,0 1,0 0,0-1,0 1,1-1,-1 1,0-1,0 1,1 0,-1-1,0 1,0-1,1 1,-1-1,1 0,-1 1,0-1,1 1,-1-1,1 0,-1 1,1-1,-1 0,1 0,-1 1,1-1,0 0,-1 0,1 0,-1 0,1 1,0-1,-1 0,1 0,-1 0,1 0,33-24,205-225,-239 248,0 0,1 0,-1 0,1 0,-1 0,1 0,-1 0,1 1,0-1,-1 0,1 0,0 0,0 1,0-1,-1 1,1-1,0 0,0 1,0-1,0 1,0 0,0-1,0 1,0 0,0 0,0 0,0-1,0 1,0 0,0 0,0 0,0 1,0-1,0 0,0 0,0 1,0-1,0 0,0 1,0-1,0 1,0-1,0 1,0-1,0 1,-1 0,1 0,0-1,0 1,-1 0,1 0,-1 0,1 0,-1 0,1-1,-1 1,1 0,-1 0,0 0,1 0,-1 0,0 1,5 23,0 7,2-1,1 0,1 0,1 0,2-1,7 9,-10-21,-20-28,0 0,-1 0,0 1,0 1,-1 0,0 0,0 2,-1-1,0 2,0 0,0 0,-1 2,1-1,-1 2,0 0,0 1,0 0,0 2,-12 1,3-2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0 216,'196'-40,"-154"33,0 1,1 3,0 1,16 3,-55-1,-3 1,0-1,0 1,0-1,0 1,0-1,0 1,0-1,0 0,0 1,0-1,1 0,-1 0,0 0,0 0,0 0,0 0,1 0,-1 0,0-1,0 1,0 0,0-1,0 1,0-1,0 1,0-1,0 1,0-1,0 0,0 0,0 1,0-1,0 0,-1 0,1 0,0 0,-1 0,1 0,0 0,-1 0,1 0,-1 0,0 0,1 0,-1-1,0 1,0 0,0 0,0 0,0 0,0-1,0 1,0 0,0 0,0 0,-7-8,-1 0,1 1,-1 0,-1 1,1-1,-1 1,0 1,-1 0,-6-3,-14-10,7-5,21 14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0,6 0,2 0,3 0,1 0,1 0,-1 0,0 0,0 0,-5-5,-1-1,-1 0,-8 1,-7 6,-4 3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1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29,'24'-4,"12"-3,6 1,-1 2,-1 0,-4 2,-2 1,-3 1,-1-1,-6 2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22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113 255,'-2'1,"0"0,0 1,0 0,1-1,-1 1,0 0,1 0,0 0,-1 0,1 0,0 0,0 0,0 1,0-1,0 0,1 1,-1-1,1 0,-1 1,1-1,0 1,0-1,0 1,0 1,0-1,-3 380,-25-99,27-270</inkml:trace>
  <inkml:trace contextRef="#ctx0" brushRef="#br0" timeOffset="570.107">0 396,'20'-23,"1"0,0 1,2 1,1 1,0 1,1 2,1 0,1 1,0 2,1 1,4 0,-29 12,0 0,0 0,0 1,0-1,0 1,0 0,0 0,1 0,-1 0,0 0,0 1,0 0,0-1,0 1,0 0,0 0,0 1,0-1,0 1,-1-1,1 1,-1 0,1 0,-1 0,1 0,-1 1,0-1,0 0,0 1,-1 0,1-1,-1 1,1 0,-1 0,0 0,0 0,0 0,0 0,-1 0,1 0,-1 0,0 2,1 11,-1 0,-1 0,0-1,-1 1,-1 0,0-1,-1 0,-1 0,-1 0,0 0,0-1,-2 0,0 0,0-1,-1 0,-1-1,-3 4,-96 92,106-105,0 0,1 0,0 1,-1 0,1-1,1 1,-1 0,0 0,1 0,0 0,0 0,0 0,0 0,1 0,0 1,-1-1,2 0,-1 0,0 0,1 1,0-1,0 0,0 0,0 0,1 0,-1 0,1-1,0 1,1 0,-1-1,0 1,1-1,2 2,6 7,0 0,1-1,0 0,1-1,0 0,1-1,0-1,3 1,121 74,-122-69</inkml:trace>
  <inkml:trace contextRef="#ctx0" brushRef="#br0" timeOffset="1460.418">677 932,'17'2,"-1"-1,1 0,-1-1,0-1,1 0,-1-2,0 1,0-2,0 0,0-1,0-1,-1-1,0 0,-1 0,0-1,0-1,0-1,-1 0,-1-1,0 0,0 0,-1-2,0 1,-1-1,-1-1,0 0,-1 0,0-1,-2 0,1 0,-2-1,-4 14,1 0,-1 0,-1-1,1 1,0-1,0 1,-1-1,0 1,1-1,-1 1,0-1,0 1,0-1,-1 1,1-1,-1 1,1 0,-1-1,0 1,0-1,0 1,0 0,0 0,0 0,-1-1,1 1,-1 0,0 1,1-1,-1 0,0 0,0 1,0-1,0 1,0 0,-1-1,1 1,0 0,-1 1,1-1,0 0,-1 0,1 1,-1 0,1-1,-1 1,1 0,-1 0,1 0,-1 1,1-1,-2 1,-4 1,0 0,1 0,0 0,-1 1,1 1,0-1,0 1,1 0,-1 0,1 1,0 0,0 0,1 1,-1-1,1 1,0 1,1-1,0 0,0 1,0 0,1 0,0 0,0 1,0-1,1 0,0 1,1 0,0-1,0 1,1 0,0 0,0 0,0-1,1 1,1 0,-1 0,2 1,5 1,1 1,0-2,0 1,1-1,0-1,1 1,0-2,0 0,1 0,0-1,0 0,0-1,1-1,0 0,0 0,0-2,0 1,0-2,0 0,1 0,-1-1,0-1,1 0,-1-1,0 0,8-3,-13 4,0 0,0 0,0-1,0 0,-1 0,1-1,0 0,-1 0,0-1,0 0,0-1,0 1,-1-1,1 0,-1-1,0 1,-1-1,0-1,0 1,0-1,-1 1,1-1,-2-1,1 1,-1 0,0-1,-1 0,1-2,-2 3,0 0,0 0,-1 0,0 0,-1 0,1 0,-1 0,-1 0,1 0,-1 0,0 1,-1-1,0 1,0-1,0 1,0 0,-1 0,0 0,-1 1,1 0,-4-3,7 7,1 0,-1 1,0-1,1 0,-1 1,0-1,0 1,0-1,0 1,0 0,1-1,-1 1,0 0,0 0,0-1,0 1,0 0,0 0,0 0,0 0,0 0,0 1,0-1,0 0,0 0,0 0,0 1,0-1,1 1,-1-1,0 1,0-1,0 1,1-1,-1 1,0-1,0 1,1 0,-1 0,1-1,-1 1,0 0,1 0,0 0,-1 0,1 0,-1-1,1 1,0 0,0 0,0 0,-1 0,1 0,0 0,0 0,0 0,0 0,-6 62,6-61,0 6,0-1,1 0,-1 1,2-1,-1 0,1 1,0-1,0 0,1 0,0-1,0 1,1-1,0 1,0-1,0 0,1 0,0-1,0 0,0 1,1-2,0 1,0-1,0 0,0 0,1 0,-1-1,1 0,0 0,0-1,0 0,0 0,0-1,3 1,6-1,1 0,-1-1,1-1,-1-1,0 0,1-1,-1-1,0 0,-1-1,1-1,-1 0,0-1,0-1,-1 0,0-1,-1-1,0 0,0-1,-1 0,0-1,-1 0,-1-1,0 0,-1 0,0-1,-1-1,6-12,-4 9,-6 11,1 0,-1 0,0 0,-1 0,0-1,0 0,-1 0,0 0,0 0,0 0,-1 0,-1 0,1-7,-1 14,0 0,-1 0,1 0,0 0,0 0,-1 0,1 0,-1 0,1 0,-1 0,1 0,-1 0,1 0,-1 0,0 0,0 0,1 1,-1-1,0 0,0 1,0-1,0 0,0 1,0-1,0 1,0-1,0 1,0 0,0-1,0 1,0 0,0 0,-1 0,1 0,0 0,0 0,0 0,0 0,0 0,0 1,0-1,0 0,-1 1,1-1,0 1,0-1,1 1,-2-1,-45 34,37-23,0 0,1 1,0 1,0 0,2 0,0 0,0 1,1 0,1 0,0 1,1-1,1 1,0 0,1 0,1 0,0 1,1 12,1-22,0 0,0 0,0 0,1 0,0 0,0 0,1 0,0-1,0 1,0-1,0 0,1 0,0 0,0 0,0-1,1 0,-1 0,1 0,0 0,0-1,1 1,-1-1,1-1,-1 1,3 0,6 2,0-1,0 0,0-1,0-1,0 0,0 0,1-2,-1 0,1 0,6-3,2-2,-4-2</inkml:trace>
  <inkml:trace contextRef="#ctx0" brushRef="#br0" timeOffset="1884.945">2145 311,'13'-9,"2"-4,1 1,1 1,0 0,0 1,1 1,1 1,-1 0,1 1,0 2,9-2,-27 6,0 1,0 0,0-1,0 1,0 0,0 0,0 0,-1 0,1 0,0 0,0 0,0 0,0 0,0 0,0 1,0-1,0 0,0 1,-1-1,1 0,0 1,0-1,0 1,-1-1,1 1,0 0,-1-1,1 1,0 0,-1 0,1-1,-1 1,1 0,-1 0,0 0,1-1,-1 1,0 0,1 0,-1 0,0 0,0 0,0 0,0 0,0 0,0 0,0-1,0 1,0 0,0 0,-1 0,1 0,0 0,-1 0,1 0,-1 0,-26 52,23-48,-12 17,-26 48,41-68,1 0,-1 0,0 0,1 0,0 0,-1-1,1 1,0 0,0 0,0 0,0 0,0 0,0 0,1 0,-1 0,1 0,-1 0,1 0,0 0,-1-1,1 1,0 0,0-1,1 1,-1 0,0-1,0 1,1-1,-1 0,1 1,-1-1,1 0,0 0,-1 0,1 0,0 0,8 2,0 0,1 0,-1-1,1 0,0-1,-1 0,1-1,0 0,9-1,-5 0,11 0</inkml:trace>
  <inkml:trace contextRef="#ctx0" brushRef="#br0" timeOffset="3933.65">2851 170,'-1'9,"-1"0,0 0,0 0,-1 0,0-1,-1 0,0 1,0-1,-1-1,0 1,0-1,-3 3,-21 36,9-7,2 0,1 1,2 1,1 1,3 0,1 0,3 1,1 0,0 41,6-65,0-1,2 1,0-1,1 1,1-1,0 0,2 0,0-1,1 0,1 0,0 0,1-1,1 0,0-1,1 0,8 7,-5-9</inkml:trace>
  <inkml:trace contextRef="#ctx0" brushRef="#br0" timeOffset="4186.126">2879 735,'38'-5,"18"-1,4 0,-3 1,-7 1,-12 2</inkml:trace>
  <inkml:trace contextRef="#ctx0" brushRef="#br0" timeOffset="4869.858">3472 594,'-20'51,"14"-40,1 0,0 1,1 0,0-1,1 2,1-1,-1 0,2 0,0 1,0-1,1 1,1-1,0 6,0-15,0-1,-1 1,1 0,0-1,0 1,1-1,-1 0,0 1,1-1,-1 0,1 0,0 0,0 0,0 0,0 0,0-1,0 1,0-1,1 1,-1-1,0 0,1 0,-1 0,1 0,0 0,-1 0,1-1,0 0,-1 1,1-1,0 0,-1 0,1 0,0-1,-1 1,1-1,0 1,-1-1,1 0,7-2,-1 0,1 0,-1-1,0 0,0-1,0 0,-1-1,0 1,0-2,2-1,122-147,-93 99,-38 56,0-1,0 1,0 0,0 0,0 0,0 0,0-1,0 1,0 1,0-1,0 0,0 0,0 0,-1 0,1 1,0-1,0 0,0 1,0-1,0 1,0-1,-1 1,1-1,0 1,0 0,-1-1,1 1,0 0,-1 0,1-1,-1 1,1 0,-1 0,1 0,-1 0,0 0,1 0,-1 0,0-1,0 1,0 0,0 0,1 0,-1 0,-1 0,1 0,0 0,60 251,-55 29,-4-274,0 0,-1 0,0 0,0-1,-1 1,0 0,0 0,0-1,-1 1,0-1,0 1,-1-1,0 0,0 0,0 0,-1 0,0 0,0-1,0 1,-1-1,1-1,-1 1,-1 0,1-1,0 0,-1-1,0 1,-5 1,7-3,0-1,-1 0,1 1,-1-2,1 1,-1-1,1 1,-1-1,1 0,-1-1,1 1,-1-1,1 0,-1 0,1-1,0 1,-1-1,1 0,0 0,0 0,0 0,1-1,-1 0,0 0,1 0,0 0,0 0,0-1,0 1,0-1,1 0,-1 0,1 0,-1-3,1-6,2 0,-1 1,1-1,1 0,1 1,-1-1,2 1,0-1,0 1,1 0,1 0,0 0,0 1,2 0,-1 0,1 0,7-7,4-7</inkml:trace>
  <inkml:trace contextRef="#ctx0" brushRef="#br0" timeOffset="5383.386">3302 283,'259'-114,"-182"38,-74 76,-1-1,1 1,-1 0,1 0,0 0,-1 0,1 0,-1 0,1 1,-1-1,1 1,-1 0,1 0,-1 0,1 0,-1 0,0 0,0 1,1-1,-1 1,0-1,0 1,-1 0,1 0,0 0,-1 0,1 0,-1 0,1 0,-1 1,0-1,0 1,1 1,7 7,83 98,-70-86</inkml:trace>
  <inkml:trace contextRef="#ctx0" brushRef="#br0" timeOffset="5688.464">4064 1,'42'83,"-2"-11,-4 2,-3 2,-3 1,-3 1,15 79,-38-139,0-1,-1 1,-1 0,-1 0,-1 0,0 0,-1 0,-1-1,-1 1,0 0,-1-1,-1 0,-1 1,0-2,-1 1,-1-1,-1 0,0-1,-1 0,-1 0,-2 1,4-7,0 0,-1-1,0 0,-1 0,1-1,-2-1,1 0,0 0,-5 0,-9 2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45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424 135,'0'1,"0"-1,0 1,0-1,0 1,0-1,0 1,0-1,0 1,0-1,0 1,0-1,0 1,0-1,1 1,-1-1,0 1,0-1,1 1,-1-1,0 0,1 1,-1-1,0 1,1-1,-1 0,1 1,-1-1,0 0,1 0,-1 1,1-1,-1 0,1 0,-1 0,1 1,-1-1,1 0,-1 0,1 0,-1 0,1 0,0 0,-1 0,1 0,-1 0,1 0,-1-1,1 1,-1 0,1 0,-1 0,1-1,-1 1,0 0,1-1,-1 1,1 0,-1-1,0 1,1 0,-1-1,0 1,4 27,-2 0,-2 0,0 0,-1 0,-2 0,-1 0,-1 0,-1-1,-2 2,-19 119,7-46,15-89</inkml:trace>
  <inkml:trace contextRef="#ctx0" brushRef="#br0" timeOffset="358.474">0 277,'228'-67,"59"-3,-210 52,44-9,-121 26,1 1,0-1,-1 1,1-1,-1 1,1-1,0 1,-1-1,1 1,0 0,-1-1,1 1,0 0,-1 0,1-1,0 1,0 0,-1 0,1 0,0 0,0 0,-1 0,1 0,0 0,0 1,-1-1,1 0,0 0,0 0,-1 1,1-1,0 1,-1-1,1 0,0 1,-1-1,1 1,-1-1,1 1,-1-1,1 1,-1 0,1-1,-1 1,0 0,1-1,-1 1,0 0,1-1,-1 1,0 0,0 0,0-1,0 1,0 0,0 0,0-1,0 1,0 0,0 0,0 0,0-1,-1 1,1 0,-9 12,0 1</inkml:trace>
  <inkml:trace contextRef="#ctx0" brushRef="#br0" timeOffset="619.853">28 785,'39'-5,"31"-6,14-7,-3 1,-5 3,-11-2,-12 3,-10 3,-8 4,-4 2,-8 2</inkml:trace>
  <inkml:trace contextRef="#ctx0" brushRef="#br0" timeOffset="1270.38">1045 220,'31'-34,"130"-81,-121 53,-41 61,1 1,-1-1,1 0,-1 1,0-1,1 1,-1-1,0 1,1-1,-1 1,0-1,0 1,1 0,-1-1,0 1,0 0,0 0,0-1,0 1,0 0,1 0,-1 0,0 0,0 0,0 0,0 1,0-1,1 0,-1 0,0 1,0-1,0 0,0 1,1-1,-1 1,0-1,1 1,-1-1,0 1,1-1,-1 1,0 0,0 0,-12 12,0 0,1 2,0-1,1 1,1 1,0 0,2 0,-1 1,2 0,0 0,1 1,1 0,1 0,-2 12,-7 28,3 0,2 0,2 1,3 35,-21 156,24-243,-2 0,1 0,-1 0,0-1,-1 1,1 0,-1-1,-1 0,1 0,-1 1,0-2,0 1,-3 2,-9 6</inkml:trace>
  <inkml:trace contextRef="#ctx0" brushRef="#br0" timeOffset="1568.473">734 700,'488'-160,"-430"137,-54 63,-9 36,9-56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1 456,'19'-1,"-1"-1,1-1,0-1,-1 0,0-2,0 0,-1-1,0-1,15-8,0-5,-1-1,-1-1,-1-2,-1-1,21-25,61-103,-87 86,-23 67,-1 0,1 1,-1-1,1 1,-1-1,0 0,1 1,-1 0,0-1,1 1,-1-1,0 1,0 0,1-1,-1 1,0 0,0 0,0 0,1 0,-1-1,0 1,0 0,0 0,0 1,1-1,-1 0,0 0,0 0,0 0,1 1,-1-1,0 0,0 1,1-1,-1 1,0-1,1 1,-1-1,0 1,1-1,-1 1,1 0,-1-1,1 1,-1 0,1-1,0 1,-1 0,1 0,0 0,-1-1,1 1,0 0,0 0,0 0,0-1,0 1,0 0,0 0,-2 1,-6 11,0 0,1 1,0-1,2 2,-1-1,2 0,0 1,0 0,0 8,2-10,0-7,1 1,1-1,-1 1,1-1,1 1,-1 0,1-1,0 1,0-1,1 1,0-1,0 0,1 1,-1-1,1-1,1 1,-1 0,1-1,0 1,0-1,1 0,-1-1,1 1,0-1,0 0,1 0,-1 0,1-1,0 0,0 0,0 0,0-1,0 0,1 0,-1 0,1-1,-1 0,1-1,0 1,-1-1,3-1,15-4,0-1,-1-1,1-1,-1-1,-1-2,1 0,-2-1,0-1,0-1,10-10,-9 6,-1-2,0 0,-2-1,0 0,11-20,-5-8,-24 48,-1 0,1 0,0 0,-1 0,0 0,1 0,-1-1,0 1,1 0,-1 0,0 0,0-1,0 1,0 0,0 0,0-1,-1 1,1 0,0 0,0 0,-1-1,1 1,-1 0,1 0,-1 0,0 0,1 0,-1 0,0 0,0 0,0 0,1 1,-1-1,0 0,0 0,0 1,0-1,-1 0,1 1,0-1,0 1,0 0,-4 0,1 1,-1 0,1 1,-1-1,1 1,0 0,-1 0,1 1,0-1,1 1,-1-1,0 1,1 1,-1-1,1 0,0 1,0 0,1-1,-1 1,1 0,0 0,0 1,0-1,0 0,0 1,0 2,0 0,0 1,1-1,-1 0,1 1,1-1,0 1,0-1,0 0,1 1,0-1,0 0,1 1,0-1,1 0,-1 0,1 0,0-1,1 1,0-1,0 1,0-1,1-1,0 1,0-1,0 1,1-1,-1-1,1 1,0-1,1 0,-1-1,1 1,0-1,0 0,0-1,2 1,2 1,1 0,-1-1,0-1,1 0,0 0,-1-1,1 0,0-1,0-1,0 0,-1 0,1-1,-1-1,1 0,-1 0,0-1,0-1,6-3,6-4,-1-1,-1-2,0 0,0-1,-2-2,0 1,-1-2,-1-1,-1 0,7-12,-20 30,-1-1,0 1,0-1,0 0,-1 1,1-1,0 0,-1 0,0 0,0 0,0 0,0 0,0-1,-1 1,0 0,1 0,-1-1,0 1,0 0,-1 0,1-1,-1 1,0 0,0 0,0-2,-2 6,0 0,0 0,0 0,1 1,-1-1,0 1,1-1,-1 1,1 0,0 0,0 0,0 1,0-1,0 0,0 1,0-1,1 1,-1 0,1-1,-2 4,1 1,0 1,0-1,1 1,0-1,0 1,0-1,1 1,0 0,1-1,0 1,0 0,1-1,-1 0,2 1,-1-1,1 0,0 0,0 0,1 0,0-1,0 1,1-1,0 0,0 0,0-1,1 0,0 0,0 0,0 0,1-1,-1 1,0-1,1 0,0 0,0-1,0 1,0-2,0 1,0-1,1 0,-1 0,1-1,0 0,-1-1,1 1,0-1,0-1,-1 0,1 0,-1 0,1-1,-1 0,1 0,-1-1,0 0,3-2,4-7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0 217,'71'-12,"0"2,0 4,0 3,62 6,-40-2,104 26,-38-27,-159-1,1 0,0 0,-1 0,1 0,0 0,-1 0,1 0,-1 0,0 0,1 0,-1 0,0 0,0 0,1-1,-1 1,0 0,0 0,0 0,0 0,-1-1,1 1,0 0,0 0,-1 0,1 0,-1 0,1 0,-1 0,1 0,-1 0,0 0,1 0,-1 0,0 0,0 0,0 1,1-1,-1 0,0 1,0-1,0 0,0 1,0-1,-1 1,1 0,0-1,0 1,-1 0,-1-3,-190-155,179 147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374 311,'-38'-1,"9"0,0 1,0 1,1 2,-1 0,0 2,-23 8,45-11,1 1,0 0,0 0,0 1,0 0,0 0,1 0,0 1,0-1,0 1,1 1,-1-1,1 0,0 1,1 0,0 0,0 0,0 1,0-1,1 0,0 1,0 0,1 0,-3 15,2-1,0 1,1 0,1-1,1 1,3 16,-4-32,0 0,1 0,-1 0,1 0,1 0,-1 0,1 0,0-1,0 1,0-1,1 1,0-1,0 0,0 0,1 0,0 0,0-1,0 1,0-1,1 0,-1-1,1 1,0-1,0 0,1 0,-1 0,1-1,-1 1,1-1,0-1,0 1,-1-1,1 0,0-1,0 1,2-1,49-11,-32 4</inkml:trace>
  <inkml:trace contextRef="#ctx0" brushRef="#br0" timeOffset="299.914">740 367,'-17'10,"1"0,0 1,0 0,1 2,0 0,1 0,1 2,0-1,1 2,0-1,1 2,1-1,-4 12,12-24,1 1,0-1,0 1,0-1,0 1,1-1,0 1,0-1,0 1,0 0,1-1,0 1,0-1,0 0,0 1,1-1,0 0,0 1,0-1,0 0,1-1,-1 1,1 0,0-1,0 1,0-1,1 0,-1 0,1 0,0-1,-1 1,1-1,1 0,-1 0,0 0,0-1,1 1,-1-1,1 0,-1 0,1-1,-1 1,5-1,7 1,-1 0,1-1,0-1,0-1,-1 0,1-1,-1 0,0-1,0-1,0 0,0-2,-1 1,0-2,-1 0,1 0,11-11,-20 16,0 0,0 0,-1 0,1-1,-1 0,0 0,0 0,0 0,0-1,-1 1,1-1,-1 0,-1 0,1 0,-1-1,1 1,-2 0,1-1,-1 0,1 1,-1-1,-1 0,1 1,-1-1,0 0,-1 0,1 0,-1 1,0-1,-1 0,1 1,-1-1,0 1,0 0,-1-1,0 1,0 0,0 1,-2-3,-2 0,-1 0,0 1,0 1,-1-1,0 1,0 0,0 1,0 0,-1 1,1 0,-1 0,0 1,0 0,0 1,0 0,0 1,0 0,-10 1,-5 4</inkml:trace>
  <inkml:trace contextRef="#ctx0" brushRef="#br0" timeOffset="812.559">1135 734,'42'-54,"-3"-2,-2-2,8-22,-2-36,-44 120,-2 6,0 0,1 1,0-1,1 1,0-1,1 1,0-1,0 1,1-1,0 1,1-1,0 0,1 0,0 0,1 0,0 0,0 0,1-1,1 0,-1 0,1 0,1-1,1-4,0-1,0-1,1 1,-1-2,1 1,0-1,-1 0,1-1,0 0,-1 0,1-1,0 0,-1 0,1-1,-1 0,0-1,1 0,-1 0,0-1,-1 0,1 0,-1-1,1 0,-2 0,1 0,0-1,-1 0,0-1,-1 0,5-6,1 4,-1-1,-1-1,1 0,-2 0,1-1,-2 0,1-1,-2 1,0-1,0-1,-1 1,3-15,-6 6</inkml:trace>
  <inkml:trace contextRef="#ctx0" brushRef="#br0" timeOffset="1269.938">2208 199,'-139'56,"63"-14,75-41,0 0,-1 1,1-1,0 0,0 0,-1 1,1-1,0 0,0 1,1-1,-1 1,0-1,0 1,1 0,-1-1,1 1,-1 0,1-1,0 1,0 0,-1 0,1-1,1 1,-1 0,0-1,0 1,1 0,-1 0,0-1,1 1,0 0,-1-1,1 1,0-1,0 1,0-1,0 0,0 1,0-1,1 0,-1 1,0-1,1 0,-1 0,0 0,2 0,46 26,-44-25,-1-1,1 1,-1-1,0 1,0 1,0-1,0 0,0 1,0 0,-1 0,1 0,-1 1,0-1,0 1,0-1,-1 1,1 0,-1 0,0 0,2 4,-3-1,1 0,-1 0,-1 1,1-1,-1 0,0 1,-1-1,0 0,0 1,0-1,-1 0,0 0,-1 0,1 0,-1 0,-1-1,1 1,-1-1,0 0,-1 0,1 0,-1-1,0 0,-1 0,1 0,-1 0,0-1,0 0,0 0,-1-1,1 0,-1 0,0 0,-17 8,16-6,0-1,-1 0,1-1,-1 1,0-1,0-1,0 0,-1 0,1-1,0 0,-1-1,-1 0,-5-4</inkml:trace>
  <inkml:trace contextRef="#ctx0" brushRef="#br0" timeOffset="1561.856">2462 0,'19'24,"2"23,-3 7,-5 5,-4-3,-4-7,-7-6,-4-6,0-4,0-4,2-1,1 0,1-1,2 0,-1 0,1 0,1-4</inkml:trace>
  <inkml:trace contextRef="#ctx0" brushRef="#br0" timeOffset="1818.149">2377 311,'43'-5,"38"-1,16 0,-5 1,-13 1,-19 2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6:56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0 283,'168'11,"-114"-2,0-4,1-1,-1-3,4-2,-46 0</inkml:trace>
  <inkml:trace contextRef="#ctx0" brushRef="#br0" timeOffset="303.32">57 510,'24'0,"17"0,7 0,0 0,-3 0,-5 0,-4 0,-4 0,-2 0,-2 0,-5 4,-2 2,1 0,0-1,-2-1</inkml:trace>
  <inkml:trace contextRef="#ctx0" brushRef="#br0" timeOffset="3134.209">480 1,'-178'607,"119"-335,52-222,10-33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1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0 406,'192'-21,"226"-15,52 8,-135 18,608-64,-115 7,-379 31,-20 25,-35-17,-51 28,-151-25,15-6,43 2,116 31,-316-7,-32-1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1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0 350,'33'0,"510"-16,-21 3,-115-13,-51 13,412-56,-314 35,-28 7,19 17,-43-25,-149 7,13-1,21 18,-84-16,276 27,-429-5,-32-1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30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226 504,'0'0,"-1"0,1-1,0 1,0 0,-1 0,1 0,0 0,0 0,-1 0,1 0,0-1,0 1,0 0,-1 0,1 0,0 0,0-1,0 1,0 0,0 0,-1 0,1-1,0 1,0 0,0 0,0-1,0 1,0 0,0 0,0-1,0 1,0 0,0 0,0-1,0 1,0 0,0 0,0-1,0 1,0 0,0 0,0 0,0-1,1 1,-1 0,0 0,0-1,0 1,0 0,0 0,1 0,-1 0,0-1,0 1,-23 8,7 1,1 1,0 0,1 1,0 1,1 1,0 0,1 0,1 1,0 1,0 0,2 0,0 1,1 0,0 1,-3 12,9-27,1 0,0 0,0 0,0 0,1 0,-1 0,0 1,1-1,-1 0,1 0,0 0,0 1,0-1,0 0,0 0,0 1,0-1,1 0,-1 0,1 0,0 1,0-1,-1 0,1 0,1 0,-1 0,0-1,0 1,1 0,-1 0,1-1,-1 1,1-1,0 1,0-1,0 0,-1 0,1 1,0-1,1-1,-1 1,0 0,0 0,0-1,0 1,1-1,-1 0,0 0,1 0,6-3,1-1,-1-1,0 0,-1 0,1 0,-1-1,0-1,-1 1,1-1,-1-1,-1 1,1-1,-1 0,4-8,16-16,96-103,-122 134,1 0,1-1,-1 1,0 0,0 0,0 0,1-1,-1 1,0 1,1-1,-1 0,1 0,-1 0,1 1,0-1,-1 1,1-1,0 1,-1 0,1 0,0 0,-1 0,1 0,0 0,-1 0,1 0,0 1,-1-1,1 0,-1 1,1 0,0-1,-1 1,1 0,-1 0,0 0,1 0,-1 0,0 0,1 0,-1 0,0 0,0 1,0-1,0 1,0-1,-1 1,1-1,0 1,-1-1,1 1,-1-1,1 1,-1 0,0-1,1 1,-1 1,-8 127,-2-74,1 507,8-544,-1 0,-1 0,-1-1,-1 1,0-1,-1 0,-1-1,0 1,-2-1,0-1,-1 0,0 0,-1-1,-1 0,-9 8,17-19,0-1,0 0,0 0,-1 0,1-1,-1 1,0-1,1 0,-1 0,0-1,0 1,0-1,0 0,-1-1,1 1,0-1,0 0,0 0,-1-1,1 1,0-1,0 0,0-1,0 1,0-1,0 0,1 0,-1 0,1-1,-1 0,1 0,0 0,0 0,0-1,0 0,1 1,-1-1,1-1,0 1,0 0,1-1,-1 1,-1-6,0-1,-1-1,2 1,0-1,0 0,1 0,0 0,1 0,1-1,0 1,1 0,0 0,0 0,1 0,1 0,0 0,1 0,0 1,1 0,0 0,3-4,7-12,1 0,1 1,1 1,1 1,2 0,0 1,13-9,40-29,-55 48</inkml:trace>
  <inkml:trace contextRef="#ctx0" brushRef="#br0" timeOffset="661.71">620 814,'15'-2,"0"0,0-1,0-1,-1 0,0-1,0-1,0 0,-1-1,0 0,0-1,0-1,-1 0,-1 0,1-1,-2-1,1 0,6-10,-15 19,0 0,-1 1,0-1,1 0,-1 0,0 0,0 0,0-1,0 1,0 0,-1 0,1-1,0 1,-1 0,0-1,0 1,0 0,0-1,0 1,0 0,0-1,-1 1,1 0,-1-1,0 1,0 0,0 0,0 0,0 0,0-1,0 2,-1-1,1 0,-1 0,1 0,-1 1,0-1,0 1,1-1,-1 1,0 0,-1-1,1 1,0 0,0 1,0-1,0 0,-1 1,1-1,0 1,-2-1,-2 1,1 0,-1 0,1 1,-1 0,1 0,0 0,-1 0,1 1,0 0,0 0,0 0,0 1,0 0,0 0,1 0,0 0,-1 1,1 0,0 0,1 0,-1 0,1 0,0 1,0-1,0 1,0 0,1 0,0 0,-1 3,-1 4,-1 0,2 0,0 1,0-1,1 1,0-1,1 1,1 0,0 0,1-1,0 1,2 4,-3-12,1 0,-1 0,2 1,-1-1,0 0,1 0,0-1,0 1,1 0,-1-1,1 1,0-1,0 0,0 0,1 0,0 0,-1 0,1-1,1 0,-1 0,0 0,1 0,-1-1,1 1,0-1,0 0,0-1,0 1,0-1,0 0,0-1,0 1,1-1,-1 0,0 0,0 0,1-1,6-2,0-1,0 0,0 0,-1-1,1-1,-1 0,-1 0,1-1,-1-1,0 0,-1 0,0-1,0 0,7-10,98-155,-81 116,6-10,-4-3,-2 0,-3-2,-4-2,-3 0,1-22,-18 37,-6 59,0 0,0-1,0 1,0 0,0 0,-1 0,1 0,0 0,0 0,-1 0,1 0,-1 0,1 0,-1 1,1-1,-1 0,0 0,1 0,-1 0,0 1,1-1,-1 0,0 1,0-1,0 0,0 1,0-1,0 1,0 0,0-1,0 1,0 0,0 0,0-1,0 1,0 0,0 0,0 0,0 0,0 0,0 0,0 1,0-1,0 0,0 0,0 1,0-1,0 1,0-1,0 1,0-1,0 1,0 0,-5 2,0 1,0 0,0 0,0 0,1 1,0 0,0 0,0 0,0 1,1-1,0 1,0 0,1 0,0 1,0-1,0 1,1-1,0 1,0 0,0 0,1 1,-6 155,8-130,55 374,-55-392,-1 1,-1-1,0 0,-1 1,-1-1,0 0,-1 0,-1-1,-5 12,-6-13,10-19</inkml:trace>
  <inkml:trace contextRef="#ctx0" brushRef="#br0" timeOffset="918.595">960 222,'38'5,"37"1,15 0,-3-6,-6-3,-13-1,-8-4,-9-2,-9 2,-12 2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29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0,'0'341,"-1"-337,0-1,0 1,1 0,0-1,-1 1,1-1,1 1,-1 0,0-1,1 1,0-1,0 1,0-1,0 1,0-1,1 0,0 1,-1-1,1 0,1 0,-1 0,0-1,1 1,-1 0,1-1,0 0,-1 1,1-1,0 0,1-1,-1 1,0 0,1-1,-1 0,3 1,7-7,1 0,-1 0,-1-2,1 1,-1-2,0 1,-1-2,0 0,0 0,-1-1,0 0,-1-1,0 0,-1 0,3-5,51-80,-62 96,1 0,0 0,0 0,0 0,-1 0,1 0,0 0,0 0,-1 0,1 0,0 1,0-1,-1 0,1 1,0-1,-1 0,1 1,0-1,-1 1,1-1,-1 1,1 0,-1-1,1 1,-1-1,1 1,-1 0,1-1,-1 1,0 0,1 0,-1-1,0 1,0 0,0 0,0-1,1 1,-1 0,0 0,0 0,-1-1,1 1,0 0,0 0,0-1,0 1,-1 0,1 0,0-1,-1 1,1 0,0-1,-1 1,2 8,0-5,-1 1,0-1,1 1,0-1,0 1,0-1,1 0,0 1,-1-1,1 0,1 0,-1 0,1-1,-1 1,1 0,0-1,0 0,1 0,-1 0,1 0,-1 0,1-1,0 1,0-1,0 0,0 0,0-1,1 1,-1-1,1 0,-1 0,0 0,1-1,0 1,-1-1,1 0,-1-1,1 1,-1-1,1 0,1 0,9-9,0-1,-1 0,-1-1,1-1,-2 0,0 0,0-1,-2-1,0 0,0 0,-1-1,-1 0,-1-1,0 0,-1 0,1-10,6-18,-9 24</inkml:trace>
  <inkml:trace contextRef="#ctx0" brushRef="#br0" timeOffset="438.258">851 254,'17'-4,"0"0,0-1,0-1,0-1,-1 0,0-1,-1-1,0 0,0-1,-1-1,0 0,0-1,-2-1,7-6,-18 18,0 0,0 0,0 0,0 0,-1 0,1-1,0 1,0 0,-1 0,1 0,0-1,-1 1,0 0,1-1,-1 1,0-1,1 1,-1 0,0-1,0 1,0-1,0 1,0 0,-1-1,1 1,0 0,-1-1,1 1,-1 0,1-1,-1 1,0 0,1 0,-1-1,0 1,0 0,0 0,0 0,0 0,0 0,0 0,0 1,0-1,-1 0,1 1,0-1,0 0,-1 1,0-1,-71 2,60 5,1 0,0 0,1 2,-1-1,1 1,1 1,0 0,0 1,1 0,0 0,0 1,1 0,1 0,0 1,-2 4,6-12,0 1,0-1,1 0,-1 1,1 0,0 0,1-1,-1 1,1 0,0 0,0 1,0-1,1 0,-1 0,1 0,1 0,-1 1,1-1,0 0,0 0,0 0,1 0,-1 0,1-1,1 1,-1 0,1-1,-1 1,1-1,1 0,-1 0,0 0,1-1,0 1,0-1,0 0,0 0,3 2,14-1,0 0,1-1,-1-2,0 0,1-1,-1-1,0-1,10-2,25-8,-31 5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7:46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308 415,'1'-3,"-1"1,1-1,-1 1,0-1,0 0,0 1,0-1,-1 0,1 1,-1-1,1 1,-1-1,0 1,0-1,0 1,0-1,0 1,-1 0,1 0,-1 0,1 0,-1 0,0 0,0 0,0 0,0 0,0 1,0-1,-1 1,1 0,0 0,-1 0,1 0,-1 0,1 0,-1 1,1-1,-1 1,0-1,1 1,-1 0,0 0,1 0,-1 1,0-1,-7 3,0 0,1 1,-1 0,1 0,0 1,0 0,0 1,1-1,0 2,-7 6,-13 8,19-13,0 1,0 0,1 0,0 1,1-1,0 2,0-1,1 1,1 0,0 0,0 0,1 1,1 0,0 0,-1 8,2-14,1-1,0 0,1 1,-1-1,1 1,0 0,0-1,1 1,0-1,0 1,0-1,1 0,-1 1,1-1,0 0,1 0,-1 0,1 0,0-1,1 1,-1-1,1 0,-1 0,1 0,0 0,1 0,-1-1,1 0,-1 0,1 0,0-1,0 0,0 1,1-2,-1 1,0-1,1 0,-1 0,1 0,-1-1,1 1,-1-1,1-1,-1 1,1-1,-1 0,2-1,5-4,0-1,0-1,-1 0,0 0,0-1,-1-1,0 0,-1 0,0-1,-1 0,0 0,-1-1,0 0,-1 0,0-1,-1 0,0 0,-1 0,0 0,-2-1,1 1,-1-4,30-223,-32 223,0 0,-1 0,-1 0,-1 1,0-1,-1 0,-1 1,0 0,-2 0,1 1,-2 0,0 0,-4-4,11 17,0 0,0 0,0 1,0-1,-1 0,1 1,0-1,-1 1,1 0,-1-1,0 1,1 0,-1 0,0 0,0 0,0 0,1 1,-1-1,0 0,0 1,0 0,0-1,0 1,0 0,0 0,0 0,0 0,-1 0,1 1,0-1,1 0,-1 1,0 0,0-1,0 1,0 0,0 0,1 0,-1 0,0 1,1-1,-1 0,1 1,-1-1,1 1,0-1,-1 1,1 0,0-1,0 1,0 0,1 0,-1 0,0 0,1 0,-1-1,1 1,-1 2,-2 11,0 1,1-1,0 0,1 1,1-1,1 1,0 0,1-1,0 0,2 0,-1 1,2-2,0 1,1-1,0 1,1-1,1-1,0 0,1 0,4 4,20 44,78 124,-99-167</inkml:trace>
  <inkml:trace contextRef="#ctx0" brushRef="#br0" timeOffset="431.854">534 245,'129'341,"-130"-340,1 1,0-1,0 1,0-1,0 1,1-1,-1 1,0-1,1 1,-1-1,1 1,-1-1,1 0,0 1,-1-1,1 0,0 0,0 1,0-1,0 0,0 0,0 0,0 0,0 0,1 0,-1-1,0 1,1 0,-1 0,0-1,1 1,-1-1,1 0,-1 1,1-1,-1 0,1 0,-1 0,1 0,-1 0,1 0,-1 0,1 0,-1-1,0 1,1-1,-1 1,1-1,-1 1,0-1,1 0,-1 0,0 1,1-2,7-14,0 0,-2 0,0-1,0 1,-2-2,0 1,-1-1,-1 1,1-14,-4 29,48-266,-40 241</inkml:trace>
  <inkml:trace contextRef="#ctx0" brushRef="#br0" timeOffset="1014.42">901 528,'-39'153,"39"-153,1 0,-1 0,0 0,0 0,1 0,-1 0,0 0,0 0,1 0,-1 0,0 0,0 0,0 0,1 1,-1-1,0 0,0 0,1 0,-1 0,0 0,0 0,0 1,0-1,1 0,-1 0,0 0,0 0,0 1,0-1,0 0,1 0,-1 1,0-1,0 0,0 0,0 0,0 1,0-1,0 0,0 0,0 1,0-1,0 0,0 0,0 1,0-1,17-26,-13 18,110-147,-111 150,57-52,-58 57,0 0,0 1,0 0,0 0,0-1,0 1,0 0,-1 0,1 1,0-1,-1 0,1 1,0-1,-1 1,0-1,1 1,-1-1,0 1,0 0,0 0,0 0,0 0,0 0,0 0,-1 0,1 0,-1 0,0 0,1 0,-1 0,0 0,0 0,0 1,0-1,-1 0,1 0,-1 1,4 13,49 139,-42-131</inkml:trace>
  <inkml:trace contextRef="#ctx0" brushRef="#br0" timeOffset="1297.453">929 641,'19'0,"11"0,1 5,-5 1</inkml:trace>
  <inkml:trace contextRef="#ctx0" brushRef="#br0" timeOffset="1745.046">138 923,'34'0,"44"-5,19-1,3-5,-7 0,-9-4,-9 2,-9 2,-9-1,-6 1,-6 2,-7 3,1-2,-2 0,-3 1,-6 3</inkml:trace>
  <inkml:trace contextRef="#ctx0" brushRef="#br0" timeOffset="2385.19">308 1205,'-25'24,"1"0,1 2,2 1,0 0,2 1,1 2,-8 17,24-42,0-1,0 0,1 1,-1-1,1 1,0-1,1 1,-1 0,1-1,0 1,0 0,0-1,1 1,-1 0,1-1,0 1,1 0,-1-1,1 0,0 1,0-1,0 0,1 0,-1 0,1 0,0-1,0 1,0-1,1 1,-1-1,1 0,0-1,0 1,0 0,0-1,0 0,0 0,1-1,-1 1,1 0,3-3,-1 0,0 0,0 0,0-1,0 0,0 0,0-1,-1 0,1 0,-1-1,0 0,0 0,0 0,0 0,-1-1,0 0,0-1,0 1,0-1,-1 1,0-1,0-1,-1 1,0-1,0 1,0-1,-1-1,8-8,16-26,-2-1,-2 0,-2-2,7-26,1-64,-28 130,1 0,-1 0,0 0,-1 0,1 0,-1 0,0 1,0-1,0 0,-1 0,0 1,0-1,0 1,0-1,-1 1,1 0,-1 0,0 0,-1 1,1-1,-1 1,1-1,-1 1,0 0,0 1,-1-1,1 2,0 1,0 0,-1 0,1 0,0 1,0-1,-1 1,1 0,0 0,0 1,0-1,0 1,0 0,0 0,1 0,-1 0,1 1,-1-1,1 1,0 0,0 0,0 0,0 1,1-1,-1 1,1-1,0 1,0 0,0 0,1 0,-1 0,1 0,0 0,0 0,1 1,-1 0,-5 10,1 1,1-1,0 1,1 0,0 0,2 0,0 0,0 0,2 0,0 0,1 0,0 0,1 0,1 0,4 10,-2-11,1 0,1-1,0 0,0 0,2-1,-1 0,2-1,0 0,7 7,-12-14,-1 0,1 0,0 0,1-1,-1 0,1 0,0 0,0-1,0 0,0 0,0-1,1 0,-1 0,1-1,-1 0,1 0,0-1,-1 0,1 0,0-1,0 0,10-5</inkml:trace>
  <inkml:trace contextRef="#ctx0" brushRef="#br0" timeOffset="2696.347">958 1007,'-221'368,"188"-270,33-96,0 1,0 0,0 0,0-1,0 1,1 0,-1-1,1 1,-1 0,1-1,0 1,0-1,1 1,-1-1,0 0,1 0,-1 1,1-1,0 0,0 0,0 0,0-1,0 1,0 0,0-1,1 1,-1-1,0 0,1 0,-1 0,1 0,-1 0,1 0,0-1,2 1,9 1,-1 0,1-1,0 0,0-1,-1 0,1-1,0-1,-1 0,1-1,-1-1,0 0,0 0,0-2,0 1,0-2,5-3</inkml:trace>
  <inkml:trace contextRef="#ctx0" brushRef="#br0" timeOffset="2947.458">647 1318,'38'0,"33"-4,7-8,-3 0,-10-4,-12 1,-9 3,-13 4</inkml:trace>
  <inkml:trace contextRef="#ctx0" brushRef="#br0" timeOffset="3281.747">1409 697,'19'0,"16"0,7 0,1 0,-2 0,-3 0,-4 0,-6-5,-5-1,0 0,0 1,-4 1</inkml:trace>
  <inkml:trace contextRef="#ctx0" brushRef="#br0" timeOffset="3484.879">1522 923,'38'0,"23"-5,5-1,-8 0</inkml:trace>
  <inkml:trace contextRef="#ctx0" brushRef="#br0" timeOffset="9430.71">2199 443,'-1'454,"-28"-141,24-263,0-33</inkml:trace>
  <inkml:trace contextRef="#ctx0" brushRef="#br0" timeOffset="10073.464">1973 753,'5'-30,"2"0,0 0,2 1,1 0,2 1,1 0,1 0,7-9,-17 30,0 0,0 1,0-1,1 1,-1 0,2 0,-1 1,1-1,-1 1,2 0,-1 1,0 0,1 0,0 0,0 1,0-1,0 2,0-1,1 1,-1 0,1 1,0 0,-1 0,1 0,0 1,0 1,-1-1,1 1,0 0,-1 1,1 0,-1 0,1 0,-1 1,0 0,0 1,1 1,0-1,-1 0,-1 1,1 0,0 0,-1 0,0 1,-1 0,1 0,-1 1,0 0,-1 0,1 0,-2 0,1 0,-1 1,0 0,0 0,-1 0,0 0,0 0,-1 0,0 0,-1 0,0 1,0-1,0 0,-1 1,-1-1,1 0,-1 0,-3 7,-5 1,-1-1,0-1,-1 0,0-1,-1 0,0-1,-1 0,-1-1,0-1,0 0,-1-1,0-1,-1 0,-4 0,-14 11,33-19,0 1,-1-1,1 1,-1-1,1 1,-1 0,1 0,-1 0,1 0,0 0,0 0,-1 1,1-1,0 1,0 0,1-1,-1 1,0 0,1 0,-1 0,1 0,-1 1,1-1,0 0,0 1,0-1,0 0,0 1,1-1,-1 1,1-1,0 1,-1-1,1 1,0 0,0-1,1 1,-1-1,1 1,-1-1,1 1,0-1,0 1,0-1,0 0,12 14,0-2,2 0,-1-1,2 0,0-1,0-1,1 0,17 7,5 6,13 6,-32-20,-1 1,-1 1,0 1,0 0,-2 1,1 1,-1 2,-9-9</inkml:trace>
  <inkml:trace contextRef="#ctx0" brushRef="#br0" timeOffset="32172.152">2848 443,'-24'12,"8"-6,1 0,0 1,1 1,0 1,0 0,1 0,0 2,0-1,1 2,1 0,0 0,0 1,1 0,0 2,9-14,1 1,-1-1,0 1,0 0,1-1,-1 1,1 0,-1 0,1-1,0 1,0 0,0 0,0-1,0 1,0 0,0 0,0 0,1-1,-1 1,1 0,-1-1,1 1,0 0,0-1,0 1,-1-1,2 1,-1-1,0 1,0-1,0 0,1 0,-1 0,0 1,1-1,-1 0,1-1,-1 1,1 0,0 0,-1-1,1 1,0-1,0 1,-1-1,3 0,84-1,-71-6,-1-1,0-1,0 0,-1-1,0-1,-1 0,0-1,-1 0,0-1,-1-1,0 0,-1-1,-1 0,-1 0,0-1,-1-1,0-1,0 4,-2 0,0-1,0 0,-2-1,0 1,-1-1,0 1,-1-1,-1 0,0 0,-1 0,-1 0,-1 0,0 0,-1 1,-1-1,-1-4,2 16,1 0,0 0,-1 0,0 0,0 1,0-1,0 1,0 0,-1 0,0 0,1 0,-1 1,0-1,0 1,-1 0,1 0,0 1,-1-1,1 1,-1 0,1 0,-1 1,0-1,1 1,-1 0,1 0,-1 0,0 1,1 0,-1 0,1 0,-1 0,1 1,0 0,-1 0,1 0,0 0,0 0,0 1,1 0,-1 0,1 0,-3 3,-2 2,1 0,0 1,0 0,1 0,1 1,-1 0,1 0,1 0,0 0,0 1,1 0,1-1,0 1,0 0,1 0,0 1,1-1,0 0,1 0,0 0,1 0,0 0,1 0,0-1,1 1,0-1,0 0,1 0,1 0,-1 0,2-1,-1 0,1-1,1 1,-1-1,2-1,-1 1,1-1,8 5,102 40,-98-48</inkml:trace>
  <inkml:trace contextRef="#ctx0" brushRef="#br0" timeOffset="32990.006">3158 641,'214'-178,"-189"131,-24 46,-1 0,0 0,0 0,0 0,0 1,0-1,0 0,-1 0,1 0,0 0,0 0,-1 0,1 1,0-1,-1 0,1 0,-1 0,1 1,-1-1,1 0,-1 1,0-1,1 0,-1 1,0-1,1 1,-1-1,0 1,0-1,0 1,1 0,-1-1,0 1,0 0,0-1,0 1,0 0,0 0,1 0,-1 0,0 0,0 0,0 0,0 0,0 1,0-1,0 0,1 0,-1 1,0-1,0 1,0-1,1 1,-1-1,0 1,-9 3,1 1,0 0,0 0,1 1,0 0,0 1,0-1,1 2,0-1,0 1,1 0,0 0,0 1,1-1,0 1,-4 10,7-16,1 1,-1-1,0 1,1-1,-1 1,1 0,0 0,1-1,-1 1,1 0,-1 0,1 0,0 0,1 0,-1 0,1 0,-1 0,1-1,0 1,1 0,-1 0,1-1,-1 1,1-1,0 1,0-1,1 0,-1 0,1 0,-1 0,1 0,0-1,0 1,0-1,1 0,-1 0,0 0,1 0,-1-1,1 1,0-1,0 0,2 1,6 1,0-1,1 0,-1-1,0 0,1-1,-1 0,1-1,-1-1,0 0,0 0,0-1,0-1,0 0,-1 0,1-1,-1-1,0 0,-1 0,1-1,-1-1,-1 1,0-2,0 1,0-1,-1-1,0 1,-1-1,0-1,-1 1,0-1,0 0,2-11,-18 38,8-14,0 1,1 0,0 1,0-1,0 0,0 0,0 1,0-1,1 0,0 1,-1-1,2 0,-1 1,0-1,0 0,1 1,0-1,0 0,0 0,0 1,0-1,0 0,1 0,0 0,0 0,-1-1,2 1,-1 0,0-1,0 0,1 1,-1-1,1 0,0 0,0 0,0-1,0 1,0-1,2 1,8-2,-1 0,1-2,0 1,-1-2,1 0,-1 0,0-1,0-1,0 0,-1 0,0-1,0-1,0 0,-1 0,0-1,0 0,-1-1,0 0,0 0,-1-1,-1-1,5-5,-6 9,-1 0,1 0,-1 0,0 0,-1-1,1 0,-2 1,1-2,-1 1,0 0,-1-1,0 1,0-1,-1 0,0 0,-1-1,0 9,1 0,-1 1,0-1,0 0,0 1,0-1,-1 0,1 1,0-1,0 0,0 1,0-1,-1 1,1-1,0 0,-1 1,1-1,0 1,-1-1,1 1,-1-1,1 1,-1-1,1 1,-1-1,1 1,-1 0,1-1,-1 1,0 0,1-1,-1 1,1 0,-1 0,0 0,1-1,-1 1,0 0,1 0,-1 0,0 0,1 0,-1 1,0-1,1 0,-1 0,0 0,1 0,-1 1,0-1,1 0,-1 1,1-1,-1 0,1 1,-1-1,1 1,-1-1,1 1,-1-1,1 1,-30 31,-40 93,69-120,0 0,1 0,-1 0,1 0,1 0,-1 0,1 0,-1 0,2 0,-1 0,0 0,1 0,0-1,0 1,0-1,1 1,-1-1,1 0,0 0,1 0,-1 0,1 0,-1-1,1 0,0 0,0 0,0 0,1 0,-1-1,1 0,0 0,-1 0,1 0,0-1,0 0,0 0,0 0,0-1,0 0,0 0,0 0,0 0,0-1,0 0,0 0,0 0,0 0,1-2,76-21,-63 13</inkml:trace>
  <inkml:trace contextRef="#ctx0" brushRef="#br0" timeOffset="33320.956">2735 866,'19'10,"31"3,15-6,13-3,1-3,3-7,1-1,-4-6,-1 1,1-3,-4 1,-4 3,-6-2,-3 2,-8 3,-4 2,-5 3,-10 1</inkml:trace>
  <inkml:trace contextRef="#ctx0" brushRef="#br0" timeOffset="37790.318">3130 1177,'-23'7,"1"2,0 0,0 2,0 0,2 1,-1 2,2 0,0 1,0 1,2 0,0 1,1 2,-7 9,21-25,0 0,0 0,0 0,1 1,-1-1,1 1,0-1,0 1,0-1,0 1,1-1,0 1,-1 0,1-1,1 1,-1-1,0 1,1 0,0-1,0 1,0-1,0 1,0-1,1 0,-1 1,1-1,0 0,0 0,1 0,-1-1,0 1,1 0,0-1,-1 1,1-1,0 0,0 0,0 0,1-1,-1 1,0-1,1 1,-1-1,3 0,6 1,1 0,-1-2,1 1,-1-2,0 1,1-2,-1 0,0 0,0-1,0-1,0 1,0-2,-1 0,0 0,0-1,0-1,-1 0,0 0,0-1,-1 0,0-1,82-110,-81 98,0 0,-2-1,0 0,-2 0,0-1,-1 1,-2-1,0 0,-1-5,-1 21,0 0,0 0,0 0,-1 0,0 0,0-1,-1 1,0 0,0 0,-1 0,1 0,-2 1,1-1,-1 0,0 1,0 0,-1 0,0 0,0 0,0 0,-1 1,1-1,-1 1,-1 1,1-1,-1 1,0 0,0 0,-2-1,5 5,0-1,0 1,0 0,0 0,0 0,0 1,0-1,0 1,0-1,0 1,0 0,0 0,0 1,1-1,-1 0,0 1,1 0,-1-1,1 1,0 0,-1 0,1 1,0-1,0 0,0 1,1-1,-1 1,0 1,-38 83,37-79,-2 3,1 0,0 0,1 0,0 1,1-1,0 1,1-1,0 1,1 0,0-1,1 1,0 0,1-1,1 1,-1-1,2 1,3 8,137 180,-110-103,-32-73</inkml:trace>
  <inkml:trace contextRef="#ctx0" brushRef="#br0" timeOffset="38221.872">3722 866,'-40'80,"-101"236,104-186,36-127,1 0,-1-1,1 1,-1 0,1 0,0 0,0 0,0 0,1 0,-1 0,1 0,0 0,-1 0,1-1,0 1,1 0,-1-1,0 1,1-1,0 1,-1-1,1 1,0-1,0 0,0 0,1 0,-1 0,0-1,1 1,-1 0,1-1,0 0,-1 0,1 1,0-2,0 1,0 0,0 0,6 1,-1-1,1 0,0 0,-1 0,1-1,0-1,-1 1,1-1,0-1,-1 0,1 0,5-2,56-43,-56 36</inkml:trace>
  <inkml:trace contextRef="#ctx0" brushRef="#br0" timeOffset="38429.321">3357 1233,'43'0,"28"0,8 0,-6 0,-9 0,-12 0,-14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28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29 361,'2'-2,"-1"1,0-1,1 0,-1 0,1 1,0-1,-1 0,1 1,0 0,0-1,0 1,0 0,0 0,0 0,0 0,1 1,-1-1,0 1,0-1,1 1,-1 0,0-1,1 1,-1 0,2 1,-1-2,336-1,-338 1,-1 1,0 0,1-1,-1 1,0 0,1-1,-1 1,0 0,1 0,-1-1,1 1,-1 0,1 0,-1 0,1 0,-1 0,1-1,-1 1,1 0,-1 0,0 0,1 0,-1 0,1 1,-1-1,1 0,-1 0,1 0,-1 0,1 0,-1 1,0-1,1 0,-1 0,1 1,-1-1,0 0,1 1,-1-1,0 0,1 1,-1-1,0 1,1-1,-1 0,0 1,0-1,0 1,0-1,1 1,-1-1,0 1,0-1,0 0,0 1,0-1,0 1,0-1,0 1,0-1,0 1,0-1,-1 1,1-1,0 1,-10 5</inkml:trace>
  <inkml:trace contextRef="#ctx0" brushRef="#br0" timeOffset="252.178">0 615,'29'-5,"24"-1,8 0,-3 1,-5 1,-12 2</inkml:trace>
  <inkml:trace contextRef="#ctx0" brushRef="#br0" timeOffset="603.381">734 192,'5'38,"1"23,5 5,1-3,-3-4,-2-6,-2-7,-2-8,-2-4,-1-4,0-2,-1-1,1 0,0 0,-1-5</inkml:trace>
  <inkml:trace contextRef="#ctx0" brushRef="#br0" timeOffset="1017.797">621 502,'4'-32,"1"-1,2 1,0 1,3-1,0 1,2 1,2 0,0 1,2 0,1 1,1 1,14-15,-23 33,0 0,0 1,1 0,0 0,0 1,1 1,0-1,1 2,-1-1,1 2,0 0,0 0,0 1,0 0,1 1,0 1,-1 0,1 0,-1 1,1 1,0 0,-1 1,1 0,-1 1,6 2,-14-3,-1 0,1 0,-1 0,0 0,1 0,-1 1,0-1,0 1,-1 0,1 0,-1 0,1 0,-1 0,0 1,0-1,0 1,-1 0,1-1,-1 1,0 0,0 0,0 0,0-1,-1 1,0 0,1 0,-1 0,-1 0,1 2,-2 2,0 1,0-1,-1 0,0 1,-1-2,1 1,-2 0,1-1,-1 1,0-1,0 0,-1-1,-2 2,-30 29,-3-2,-1-2,-1-1,-37 19,-3-9,83-42,-1 0,0 0,1 1,-1-1,0 0,1 1,-1-1,1 0,-1 1,0-1,1 1,-1-1,1 1,-1-1,1 1,-1-1,1 1,0 0,-1-1,1 1,0 0,0-1,-1 1,1 0,0-1,0 1,0 0,0 0,0-1,0 1,0 0,0 0,0-1,0 1,0 0,0-1,0 1,1 0,-1-1,0 1,1 0,-1-1,0 1,1 0,-1-1,1 1,-1-1,1 1,-1-1,1 1,-1-1,1 1,0-1,-1 0,1 1,0-1,41 20,-37-18,13 4,0 0,0 2,-1 0,0 1,-1 0,0 1,0 1,-1 1,0 0,-1 1,-1 1,12 14,-24-25,1-1,0 1,0 0,1 0,-1-1,0 1,1-1,-1 0,1 0,0 0,0 0,0 0,0 0,0-1,0 1,0-1,1 0,1 0,14 0</inkml:trace>
  <inkml:trace contextRef="#ctx0" brushRef="#br0" timeOffset="1553.408">1863 276,'-60'78,"-1"1,-3-2,-39 33,84-92,-1 0,-1-2,0-1,-1 0,-1-2,0 0,-1-2,0 0,-1-2,-2 0,25-8,0 0,0 0,0 0,0-1,0 1,-1-1,1 1,0-1,-1 0,1 0,0 0,0 0,-1 0,1 0,0-1,-1 1,1-1,0 1,0-1,0 0,0 0,0 0,0 0,0-1,0 1,0 0,0-1,0 1,1-1,-1 0,1 1,-1-1,1 0,0 0,0 0,0 0,0 0,0 0,0-1,0 1,1 0,-1 0,1-1,0 1,-1 0,1 0,0-1,0 1,1 0,-1-1,0 1,1 0,-1 0,2-2,3-11,1 0,0 1,1 0,1 0,0 1,1 0,0 0,1 1,1 0,0 1,0 0,1 0,1 2,-1-1,4 0,-13 8,0-1,0 1,0 0,0 0,1 0,-1 1,1-1,-1 1,1 0,-1-1,1 2,0-1,-1 0,1 1,0 0,0 0,-1 0,1 0,0 0,0 1,-1 0,1 0,0 0,-1 0,1 0,-1 1,1 0,-1-1,0 1,0 0,0 1,0-1,0 1,0-1,-1 1,1 0,0 1,123 136,-109-124,-11-9,0-1,0 0,0 0,1 0,0-1,0 0,1 0,-1-1,1 0,0 0,0 0,0-1,0-1,1 1,7 0,1-5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38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419 311,'-17'0,"0"-2,1 2,-1 0,1 1,0 0,0 2,-1 0,1 0,1 2,-1 0,1 0,0 2,-2 1,-2 3,1 0,1 2,0 0,1 1,1 0,0 2,0 0,2 0,0 1,1 1,0 1,10-14,0-1,1 0,-1 1,1-1,0 0,1 1,-1 0,1-1,0 1,0-1,0 1,1-1,-1 1,1-1,0 1,1-1,-1 1,1-1,-1 0,1 0,1 0,-1 0,1 0,-1 0,1-1,0 1,0-1,1 0,-1 0,1 0,-1 0,1 0,0-1,0 0,0 0,0 0,1 0,-1-1,0 0,1 1,-1-1,1-1,-1 1,1-1,-1 0,1 0,0 0,-1-1,5 0,1-4,1-1,-1 0,0 0,0-1,-1 0,0-1,0 0,-1 0,0-1,0 0,5-9,-5 9,85-104,-92 111,0 1,0 0,0-1,0 1,0 0,0 0,1 0,-1 0,0 0,1 0,-1 0,0 1,1-1,-1 0,1 1,0-1,-1 1,1 0,-1-1,1 1,0 0,-1 0,1 0,0 0,-1 0,1 0,-1 1,1-1,0 0,-1 1,1 0,-1-1,1 1,-1 0,1-1,-1 1,0 0,0 0,1 0,-1 1,0-1,0 0,0 0,0 0,0 1,0-1,1 2,33 74,19 59,-53-133,1-1,0 0,-1-1,1 1,0 0,0 0,0-1,0 1,1-1,-1 0,0 0,0 1,1-2,-1 1,1 0,-1 0,1-1,-1 1,1-1,-1 0,1 0,0 0,-1 0,1 0,-1 0,1-1,-1 1,1-1,-1 0,1 0,-1 0,0 0,1 0,-1-1,0 1,0 0,0-1,0 0,0 1,0-1,0 0,-1 0,1 0,-1 0,1-1,-1 1,0 0,0 0,0-1,0 1,0-2,43-104,-39 90,1 1,0 0,1 1,1-1,0 1,2 1,-1 0,2-1,-10 15,1-1,-1 0,0 0,0 0,1 0,-1 1,1-1,0 1,-1-1,1 1,0 0,0 0,0-1,0 1,0 1,0-1,0 0,0 0,0 1,1-1,-1 1,0 0,0-1,0 1,1 0,-1 1,0-1,0 0,0 0,1 1,-1 0,0-1,0 1,0 0,0 0,0 0,0 0,0 0,0 1,-1-1,1 0,0 1,-1-1,1 1,-1 0,2 1,29 106,-22-54,-11-53,1-1,0 1,0-1,1 0,-1 1,0-1,0 0,1 1,-1-1,1 0,-1 0,1 1,-1-1,1 0,0 0,0 0,-1 0,1 0,0 0,0 0,0 0,0 0,0 0,1 0,-1 0,0-1,0 1,0-1,1 1,-1-1,0 1,1-1,-1 0,0 1,1-1,-1 0,0 0,1 0,-1 0,0 0,1-1,-1 1,1 0,-1 0,0-1,0 1,1-1,-1 1,0-1,0 0,0 0,1 1,-1-1,0-1,101-102,-58 52,-44 52,1-1,-1 1,0 0,1-1,-1 1,1 0,-1-1,1 1,-1 0,0-1,1 1,-1 0,1 0,-1-1,1 1,-1 0,1 0,0 0,-1 0,1 0,-1 0,1 0,-1 0,1 0,-1 0,1 0,-1 0,1 0,-1 0,1 1,-1-1,1 0,-1 0,1 0,-1 1,1-1,-1 0,1 1,-1-1,1 1,-1-1,0 0,1 1,-1-1,0 1,0-1,1 1,-1-1,0 1,0-1,1 1,-1-1,0 1,0-1,0 1,0-1,0 1,0-1,0 1,0 0,0-1,0 1,0-1,0 1,-1-1,1 1,0-1,0 1,-1 0,2 51,-1-45,-1 20,0-20,0 0,0 0,1-1,0 1,0 0,1 0,0 0,0 0,1 0,-1-1,1 1,1 0,0-1,1 3,8 4</inkml:trace>
  <inkml:trace contextRef="#ctx0" brushRef="#br0" timeOffset="543.688">1434 453,'-4'5,"-7"6,0 0,1 1,1 0,0 1,1 0,0 0,1 1,0 0,1 0,1 1,0-1,1 1,-2 11,6-24,0 1,0-1,1 0,-1 1,0-1,1 0,-1 0,1 1,0-1,0 0,0 0,0 0,0 0,0 0,0 0,1 0,-1 0,1 0,-1-1,1 1,0-1,0 1,0-1,0 0,0 1,0-1,0 0,0 0,0 0,0-1,1 1,-1-1,0 1,1-1,-1 0,0 1,1-1,-1-1,88-22,-75 10,-1 0,-1-2,0 1,0-2,-2 0,0 0,-1-1,0 0,-1-1,-1 0,-1 0,-1-1,0 1,-2-2,0 1,-1 0,-1-1,0-14,-2 26,4-9,-2 0,0 0,-1 0,-1 0,0 0,-2 0,0 0,0 0,-2 1,0-1,-1 1,0 0,-2 0,0 0,0 1,-2 0,-5-8,11 20,1 0,-1 0,0 0,0 0,-1 0,1 1,0 0,-1-1,0 1,1 0,-1 1,0-1,0 1,0 0,0 0,0 0,0 0,0 1,0-1,-1 1,1 0,0 1,0-1,0 1,0-1,0 1,0 1,0-1,0 0,0 1,0 0,1 0,-1 0,1 0,-1 1,1-1,0 1,0 0,0 0,0 0,1 0,-1 1,1-1,0 0,-1 3,-1 11,0 1,2 0,0 1,1-1,1 0,0 0,2 1,1 2,-1-1,2 0,1 0,0-1,1 0,1 0,1-1,1 0,0 0,1-1,1 0,1 0,0-2,1 1,14 11,13 10,2-1,1-2,2-2,39 21,-63-42,-1 2,0 0,-1 1,0 1,-2 1,1 0,1 5,-7-6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1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113 713,'93'43,"-87"-41,1-1,-1 1,1-1,0-1,0 1,0-1,0 0,-1 0,1-1,0 0,0 0,-1-1,1 0,-1 0,1 0,-1-1,0 0,0 0,0-1,0 0,-1 0,1 0,-1-1,0 1,0-1,-1 0,0-1,1 1,-2-1,1 0,-1 0,0 0,0 0,0-1,-2 4,1-1,-1 0,0 1,0-1,-1 0,1 1,-1-1,0 0,0 0,0 0,0 1,-1-1,1 0,-1 0,0 1,0-1,-1 1,1-1,-1 1,1-1,-1 1,0 0,0 0,-1 0,1 0,-1 0,1 0,-1 1,0-1,0 1,0 0,0 0,-1 0,0-1,-4-1,0 0,0 0,0 0,-1 1,1 1,-1-1,0 1,1 1,-1 0,0 0,0 0,0 1,0 1,-2 0,-1 2,0 1,1 0,-1 1,1 1,1-1,-1 2,1 0,0 0,0 0,1 1,0 1,0 0,1 0,0 0,1 1,0 1,1-1,0 1,0 0,1 0,1 0,0 1,0 0,1 0,1 0,0 0,0 0,2 1,-1-1,1 0,1 0,0 1,1-1,1 0,-1 0,2 0,0-1,2 5,3-1,0-1,2 0,0 0,0-1,1-1,1 0,0 0,0-1,1-1,1 0,14 7,8 0,-19-11</inkml:trace>
  <inkml:trace contextRef="#ctx0" brushRef="#br0" timeOffset="383.532">621 798,'-5'38,"-1"18,0 4,1-4,6-5,4-8,-1-6,6-9,4-10,6-7,-1-11,-4-10,-4-4</inkml:trace>
  <inkml:trace contextRef="#ctx0" brushRef="#br0" timeOffset="651.389">480 1052,'39'-4,"16"-3,5 1,-8 1</inkml:trace>
  <inkml:trace contextRef="#ctx0" brushRef="#br0" timeOffset="2379.759">0 403,'10'-3,"0"0,0-1,0 0,0-1,-1 0,0 0,0-1,0 0,-1-1,0 0,0 0,-1-1,1 0,-2 0,1 0,-1-1,-1 0,0 0,4-10,-7 17,124-195,-121 187,40-43,-43 53,-1 1,1 0,0 1,0-1,-1 0,1 0,-1 1,1-1,-1 1,0-1,1 1,-1 0,0-1,0 1,0 0,0 0,-1 0,1 0,0 0,-1 0,1 0,-1 0,0 0,1 1,2 9,20 83,-21-72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0,2 0,1 0,-4-4,-2-3,0 1,-4 1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1,'24'4,"18"-2,6-2,-5-1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0,-3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8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1 245,'116'-159,"-102"140,37-39,-49 57,-1 0,1 0,-1 0,1 0,-1 1,1-1,0 0,0 1,-1 0,1-1,0 1,0 0,-1 0,1 0,0 0,0 0,0 0,-1 1,1-1,0 0,-1 1,1 0,0-1,-1 1,1 0,0 0,-1 0,1 0,-1 0,0 0,1 0,-1 0,0 1,0-1,0 1,0-1,0 0,0 1,1 1,7 10,0 1,-1 1,0 0,-1 0,-1 0,-1 1,0 0,1 6,-2-1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8:5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0,'-19'19,"-17"17,-1 6,1 1,6-2,3-4,2-2,5-3,1-2,-1-1,-2-1,3-1,0-4,3-2,-1-4,3-5</inkml:trace>
  <inkml:trace contextRef="#ctx0" brushRef="#br0" timeOffset="329.914">0 85,'5'5,"2"6,3 7,7 4,-1 3,2 3,2 1,-1 0,0 1,2-1,-2 0,-1 0,-2-1,0 1,-2-1,1-4,-2-7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3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58,'-9'-5,"1"2,-1-1,0 1,-1 0,1 1,0 0,-1 1,1 0,-1 0,0 1,1 0,-1 1,1 0,-1 0,1 1,-1 1,1-1,0 1,0 1,0 0,1 0,-1 1,1 0,0 0,0 1,1 0,0 0,0 1,0 0,1 0,0 0,0 1,1 0,0 0,0 1,-2 6,2-4,0 1,1-1,0 1,1 1,0-1,1 0,0 1,1-1,0 1,1 0,1-1,0 1,0-1,2 1,-1-1,1 0,3 6,-4-15,1 0,-1-1,1 1,0 0,0-1,0 1,0-1,0 0,0 0,1-1,-1 1,1 0,-1-1,1 0,-1 0,1 0,0 0,0-1,-1 1,1-1,0 0,0 0,0-1,-1 1,1-1,0 0,0 0,-1 0,1 0,98-55,-73 26,-3 0,0-2,-2-1,-2-1,-1-1,2-7,55-84,-65 121,-18 34,-13 37,-24 141,41-181,0 0,1 0,2 1,1-1,1-1,1 1,1-2</inkml:trace>
  <inkml:trace contextRef="#ctx0" brushRef="#br0" timeOffset="615.519">617 453,'-99'137,"158"-205,-44 48,1 1,1 1,1 1,0 0,1 1,2 1,-19 14,-1-1,1 1,0 0,0 0,0 0,0 1,0-1,0 0,0 1,0-1,0 1,0 0,1-1,-1 1,0 0,0 0,0 1,0-1,0 0,0 1,1-1,-1 1,0 0,0 0,-1-1,1 1,0 1,0-1,0 0,-1 0,1 1,0-1,-1 1,1-1,-1 1,0 0,1-1,-1 1,0 0,0 0,0 0,-1 0,1 0,0 0,-1 1,7 16,-2-9,-1-1,-1 1,1 0,-2 1,1-1,-1 0,-1 1,0-1,-1 1,0 0,0-1,-2 9,1-16,-1-1,1 1,-1-1,0 0,1 1,-1-1,0 0,-1 0,1 0,0 0,0-1,-1 1,1-1,-1 1,0-1,1 0,-1 0,0 0,0 0,1 0,-1-1,0 1,0-1,0 0,0 0,0 0,0 0,0-1,0 1,-85-18,17-12,51 23</inkml:trace>
  <inkml:trace contextRef="#ctx0" brushRef="#br0" timeOffset="887.084">1068 340,'-29'39,"-19"31,-6 9,6-4,7-11,10-10,10-11,4-12,5-11</inkml:trace>
  <inkml:trace contextRef="#ctx0" brushRef="#br0" timeOffset="1201.995">1265 538,'-28'19,"-15"16,0 7,7 1,10-2,15-8,13-10,7-3,6-6,6-5,3-4,-1-8,-1-3,1-1,-3-3,0-1,-4 2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0 198,'5'0,"6"0,7 0,4 0,4 0,2 0,1 0,0 0,1 0,-1 0,-5-5,-2-1,1 0,0 6,-3 3</inkml:trace>
  <inkml:trace contextRef="#ctx0" brushRef="#br0" timeOffset="301.304">0 452,'29'0,"24"0,3-5,-3-1,-7 0,-5 1,-5 2,-9 1</inkml:trace>
  <inkml:trace contextRef="#ctx0" brushRef="#br0" timeOffset="851.314">113 1,'157'115,"-113"-87,101 63,-141-88,-1-1,1 1,0 0,-1 0,0 1,0-1,0 1,0-1,-1 1,1 0,-1 0,0 0,0 0,-1 0,1 1,-1-1,0 1,0-1,0 1,-1-1,1 1,-1-1,0 1,-1-1,1 1,-1-1,0 1,0-1,0 1,-1-1,1 0,-1 1,0-1,0 0,-1 0,1-1,-1 1,0 0,0 0,-11 16,-1-1,0 0,-2 0,0-2,-1 0,0-2,-14 10,-98 87,111-69,21-30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1 149,'107'-22,"125"15,-207 4,-30-11,-118-63,107 64,4 1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55,'24'-5,"22"-1,9 0,-1-4,-5 1,-6 0,-5 3,-4 2,-9 7,-7 2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1,'38'4,"23"3,5-6,-3-2,-8-2,-13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18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499 121,'-19'40,"-2"-1,-1-1,-2-1,-1-1,-21 22,35-47,-1 1,-1-1,1-1,-2 0,1-1,-1-1,-1 0,1-1,-1 0,0-1,-1-1,0 0,0-1,0-1,0 0,0-2,-8 1,21-2,-1-1,1 1,0 0,0-1,0 0,0 1,0-1,0 0,0-1,0 1,1-1,-1 1,0-1,1 0,-1 0,1 0,0 0,-1 0,1 0,0-1,0 1,1-1,-1 0,0 1,1-1,0 0,0 0,-1 0,2 0,-1 0,0 0,1 0,-1 0,1 0,0 0,0-1,0 1,0 0,1 0,-1 0,1 0,1-10,0 1,1 0,0 0,1 0,1 1,0-1,0 1,1 0,7-10,-12 17,1 0,0 1,1-1,-1 0,0 1,1-1,0 1,0 0,0 0,0 0,1 0,-1 1,1-1,0 1,-1 0,1 0,0 0,0 0,0 1,0 0,1 0,-1 0,0 0,1 1,-1-1,0 1,1 0,-1 1,0-1,1 1,-1 0,0 0,0 0,0 0,0 1,0-1,0 1,1 1,133 166,-3-39,-68-75,-63-44</inkml:trace>
  <inkml:trace contextRef="#ctx0" brushRef="#br0" timeOffset="2630.254">724 121,'0'29,"0"19,0 6,0 4,0-4,5-6,1-1,1-4,-2-5,-2-4,-1-2,0-3,-2-1,5-5,1-2,0 0,-2-3</inkml:trace>
  <inkml:trace contextRef="#ctx0" brushRef="#br0" timeOffset="3113.326">696 178,'17'-13,"16"-14,2 2,1 1,1 1,1 3,1 0,2 3,23 8,-62 9,-1 0,0 1,1-1,-1 0,0 1,0-1,1 0,-1 1,0-1,0 1,0 0,0-1,0 1,0 0,0 0,0 0,0 0,0 0,0 0,0 0,-1 0,1 0,0 0,-1 0,1 0,-1 0,1 1,-1-1,0 0,1 0,-1 1,0-1,0 0,0 0,0 1,0-1,0 0,0 1,-1-1,1 0,0 0,-1 0,1 1,-1-1,1 0,-1 0,0 1,-5 12,-1-1,-1 1,0-1,-1 0,-1-1,0 0,0 0,-1-1,-1-1,0 0,0 0,-13 7,-68 63,91-77,0-1,0 1,0-1,0 1,1 0,-1 0,1 0,-1 0,1 0,0 0,0 0,1 0,-1 0,1 0,-1 1,1-1,0 0,0 0,1 0,-1 1,1-1,-1 0,1 0,0 0,0 0,0 0,1 0,-1 0,1 0,-1 0,1-1,2 3,81 77,-66-67,-3-1,0 0,-2 1,1 0,-2 1,0 1,-1 0,0 1,-1 1,13 16,-15-29</inkml:trace>
  <inkml:trace contextRef="#ctx0" brushRef="#br0" timeOffset="3448.198">1401 121,'-14'20,"-12"10,2 2,1 1,2 1,2 1,0 0,3 1,-12 38,26-60,2 1,-1 0,2 0,0 0,1 0,0 0,1 0,1-1,0 0,1 1,1-2,0 1,1-1,0 0,1 0,8 9,3 11,-11-17</inkml:trace>
  <inkml:trace contextRef="#ctx0" brushRef="#br0" timeOffset="3710.366">1401 545,'34'-5,"15"-1,5 0,-7 1</inkml:trace>
  <inkml:trace contextRef="#ctx0" brushRef="#br0" timeOffset="3961.738">1994 375,'-24'34,"-7"15,0 5,2-2,5-5,2-6,0-10,4-10</inkml:trace>
  <inkml:trace contextRef="#ctx0" brushRef="#br0" timeOffset="4209.775">1740 488,'24'29,"18"14,6 0,-5-2,-5-9,-9-10</inkml:trace>
  <inkml:trace contextRef="#ctx0" brushRef="#br0" timeOffset="4609.912">1740 263,'20'-15,"5"-9,4 0,-3-2,-1 4,-5 11,-1 7,-4 9,1 3,-3 6,-4 5,2-1,-1 2,-2 1,2-2,-1 1,-1-4</inkml:trace>
  <inkml:trace contextRef="#ctx0" brushRef="#br0" timeOffset="4928.682">2219 65,'15'43,"9"34,1 8,-5-5,-4-12,-6-12,-9-7,-5-6,-6-6,-2-4,-4-4,2-1,-3-1,-2 0,-3-5,-3-1,3-4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24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1 198,'9'0,"9"0,5 0,4 0,-3-5,0-1,0 0,1 1,1 1,1 2,-4 1</inkml:trace>
  <inkml:trace contextRef="#ctx0" brushRef="#br0" timeOffset="308.626">56 0,'5'34,"2"20,-1 6,-1-2,-1-6,-2-13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36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0 565,'4'35,"-4"-25,0 1,1-1,1 0,-1 1,1-1,1 0,0 0,0 0,1 0,1-1,-1 0,2 0,-1 0,1 0,4 4,-7-12,1-1,0 1,0 0,0-1,0 0,0 0,0 0,0 0,0-1,0 1,-1-1,1 0,0 0,0-1,-1 1,1-1,0 0,-1 1,0-2,1 1,-1 0,0-1,0 1,0-1,-1 0,1 0,-1 0,0 0,1-1,-1 1,-1-1,1 1,0-2,5-3,66-75,-72 83,1 0,0 0,0 0,0 1,0-1,0 1,0-1,-1 1,1-1,0 1,0 0,-1 0,1 0,-1 0,1 0,-1 0,1 0,-1 1,1-1,-1 0,0 1,0-1,0 1,0-1,0 1,0 0,0 0,0-1,-1 1,1 0,-1 0,1 0,-1-1,0 1,0 0,0 0,0 0,0 0,0 0,0 1,1 3,14 148,-13-75,11-5,-4 49,-10-116,-1 1,0-1,-1 0,0 0,0 0,-1 0,1-1,-1 1,-1-1,1 0,-1 0,0-1,-1 1,1-1,-1 0,0-1,0 1,-1-1,1 0,-1-1,0 0,0 0,0 0,0-1,-5 1,10-2,-1-1,1 0,0 0,0 0,0 0,0 0,-1 0,1 0,0-1,0 1,0-1,0 0,0 1,0-1,0 0,0 0,0 0,0-1,0 1,1 0,-1-1,0 1,1-1,-1 0,1 1,0-1,0 0,-1 0,1 0,0 0,1 0,-1 0,0 0,0 0,1 0,0 0,-1-2,2-83,6 61</inkml:trace>
  <inkml:trace contextRef="#ctx0" brushRef="#br0" timeOffset="408.717">0 396,'24'-24,"8"-13,3 1,-4 10,-3 15,-1 13,-1 13,1 7,-5 5,-1-2,-4 0,0 0,-4 1,-3-5</inkml:trace>
  <inkml:trace contextRef="#ctx0" brushRef="#br0" timeOffset="710.746">424 1,'59'129,"-15"-35,-3 3,21 80,-56-152,-2 1,-1-1,-1 1,-1 0,-1 0,-1 0,-2 0,0 0,-2-1,-1 0,-1 0,-1 0,-1-1,-1 0,-1 0,-1-1,-1-1,-1 0,-3 2,-77 92,78-103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0:59:3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85 169,'22'88,"-18"-46,-2-1,-2 1,-2 0,-1 0,-6 20,-6 113,15-57,1-94</inkml:trace>
  <inkml:trace contextRef="#ctx0" brushRef="#br0" timeOffset="500.643">1 310,'19'-12,"1"1,0 1,1 0,0 2,1 0,0 1,0 2,0 0,1 1,7 1,-27 2,0-1,0 1,0 1,0-1,0 0,0 1,0 0,1-1,-1 1,0 0,0 1,0-1,0 1,0-1,0 1,0 0,0 0,0 0,0 0,0 1,0-1,-1 1,1 0,-1 0,1 0,-1 0,1 0,-1 0,0 1,0-1,-1 1,1-1,0 1,-1 0,1 0,-1 0,0-1,0 1,0 0,0 1,-3 8,0-1,0 0,-1 0,0 0,-1-1,0 1,-1-1,0 0,-1 0,0 0,0-1,-1 0,-1 0,1-1,-6 5,-17 25,16-20,2 0,0 1,1 1,1 0,1 0,-5 17,14-32,-1 1,1-1,0 0,0 1,0-1,1 0,0 0,0 1,0-1,0 0,1 0,0 0,0 0,1 0,-1-1,1 1,0-1,0 1,1-1,-1 0,1-1,0 1,0 0,0-1,0 0,1 0,-1 0,1-1,0 1,0-1,0 0,0-1,0 1,3 0,26 16,-19-8</inkml:trace>
  <inkml:trace contextRef="#ctx0" brushRef="#br0" timeOffset="1399.6">481 762,'35'-18,"-1"0,-1-2,-1-2,0-1,-2-1,0-2,21-25,-49 50,-1 0,1 0,0 0,0-1,-1 1,1-1,0 1,-1-1,1 0,-1 0,0 0,0 1,0-1,0 0,0-1,0 1,0 0,-1 0,1 0,-1 0,1 0,-1-1,0 1,0 0,0 0,0-1,0 1,-1 0,1 0,-1 0,1-1,-1 1,0 0,-1-2,-3 4,0 0,0 1,1-1,-1 1,0 0,0 0,0 0,1 1,-1 0,1 0,-1 0,1 0,0 1,0-1,0 1,0 0,0 1,0-1,1 1,0-1,0 1,-1 1,-7 8,1 0,0 1,1 0,1 1,0 0,1 0,1 1,0 0,0 1,6-13,0 0,-1 0,1 0,0 0,1 0,-1-1,1 1,0 0,0 0,0 0,0-1,0 1,1-1,0 1,0-1,0 1,0-1,0 0,1 0,0 0,-1 0,1-1,0 1,0-1,0 1,1-1,-1 0,0 0,1-1,0 1,-1-1,1 0,0 0,-1 0,1 0,0 0,0-1,0 0,0 0,0 0,0 0,0-1,-1 1,1-1,0 0,0 0,-1-1,1 1,2-2,14-4,-1-1,-1-1,0-1,0 0,-1-2,0 0,-1 0,0-2,-1 0,-1 0,0-2,9-13,-18 24,0-1,-1 0,1 0,-1-1,0 1,-1-1,0 0,0 0,0 0,-1 0,0 0,0-1,-1 1,0-2,-1 9,0-1,0 1,0-1,0 1,0-1,0 1,0-1,0 1,0-1,-1 1,1-1,0 1,0-1,-1 1,1-1,0 1,0-1,-1 1,1 0,-1-1,1 1,0-1,-1 1,1 0,-1-1,1 1,-1 0,1 0,-1 0,1-1,-1 1,1 0,-1 0,1 0,-1 0,1 0,-1 0,1 0,-1 0,1 0,-1 0,1 0,-1 0,1 0,-1 0,1 0,-1 1,1-1,-1 0,1 0,-1 1,1-1,-1 0,1 1,-1-1,1 0,0 1,-1-1,1 1,0-1,-1 1,-24 25,23-24,1 1,-1 0,1-1,0 1,-1 0,1 0,0 0,1 0,-1 0,1 0,-1 0,1 0,0 0,0 0,0 0,0 0,1 0,-1 0,1 0,0 0,0 0,0 0,0 0,0 0,1-1,-1 1,1 0,0-1,0 1,0-1,0 0,0 0,0 0,1 0,-1 0,1 0,-1 0,1-1,0 0,-1 1,1-1,0 0,0 0,0 0,0-1,0 1,0-1,0 0,0 0,0 0,1 0,-1 0,0 0,1-1,7-3,0 0,0-1,-1 1,0-2,0 0,-1 0,1-1,-1 0,-1 0,1-1,-1 0,-1-1,0 1,0-2,0 1,-1-1,-1 0,0 0,1-3,4-23,-10 36,-1 0,1 1,0-1,0 1,-1-1,1 0,0 1,-1-1,1 0,-1 1,1-1,0 0,-1 0,1 0,-1 1,1-1,-1 0,1 0,-1 0,1 0,-1 0,1 0,-1 0,1 0,-1 0,1 0,0 0,-1 0,1 0,-1 0,1 0,-1 0,1-1,-1 1,1 0,-1 0,1 0,0-1,-1 1,1 0,0-1,-1 1,1 0,0-1,-1 1,1 0,0-1,-1 1,1-1,0 1,0-1,0 1,0-1,-1 1,1 0,0-1,0 1,0-1,0 1,0-1,0 1,0-1,0 1,0-1,0 1,1-1,-1 0,-5 5,1 0,0 0,0 0,0 1,0-1,1 1,0 0,0 0,0 0,1 0,-1 0,1 1,0-1,1 1,0-1,-1 1,2 0,-1 0,1-1,0 1,0 0,0 0,1 0,0-1,0 1,0 0,1-1,0 1,0-1,0 0,1 1,0-1,0 0,0-1,1 1,-1 0,1-1,0 0,0 0,1 0,2 1,-3-2,1 0,0-1,0 0,-1 0,1 0,1 0,-1-1,0 0,0 0,0-1,0 1,1-1,-1 0,0 0,1-1,-1 0,0 0,0 0,0 0,0-1,0 0,0 0,1 0,7-11</inkml:trace>
  <inkml:trace contextRef="#ctx0" brushRef="#br0" timeOffset="1771.756">1213 169,'91'-20,"-89"20,0 0,0 0,0 0,0 1,-1-1,1 1,0-1,0 1,0-1,0 1,-1 0,1 0,0 0,-1 0,1 0,0 1,-1-1,0 0,1 1,-1-1,0 1,0-1,0 1,1-1,-2 1,1 0,0 0,0 0,-1-1,1 1,-1 0,1 0,-1 0,0 0,0 0,0 0,0 0,0 0,0 0,0 0,-1 0,1-1,-1 1,1 1,-5 17,3-16,0 0,1 0,-1 1,1-1,0 1,0-1,0 1,1 0,0-1,-1 1,2 0,-1-1,0 1,1 0,0-1,0 1,1-1,-1 1,1-1,0 0,0 0,0 0,0 0,1 0,0 0,0 0,0-1,1 2,30-3,-18-6</inkml:trace>
  <inkml:trace contextRef="#ctx0" brushRef="#br0" timeOffset="4041.052">1779 0,'-39'78,"3"1,4 1,-13 54,37-91,1-1,2 2,2-1,2 0,2 1,1 2,-1-17,1-14,0 0,1 0,0 0,1-1,0 0,2 1,-1-2,2 1,0-1,7 10,-3-6</inkml:trace>
  <inkml:trace contextRef="#ctx0" brushRef="#br0" timeOffset="4300.968">1750 621,'43'-5,"15"-2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1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4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2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1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4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2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1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4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2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1">1525 24,'29'0,"14"0,5 0,-2 0,-3 5,-4 1,-4 0,-4-1,-1-2,-7-5,-7-4</inkml:trace>
  <inkml:trace contextRef="#ctx0" brushRef="#br0" timeOffset="1732.111">1553 250,'38'5,"23"1,5 0,-3-6,-13-3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1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4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2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1">1525 24,'29'0,"14"0,5 0,-2 0,-3 5,-4 1,-4 0,-4-1,-1-2,-7-5,-7-4</inkml:trace>
  <inkml:trace contextRef="#ctx0" brushRef="#br0" timeOffset="1732.111">1553 250,'38'5,"23"1,5 0,-3-6,-13-3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7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1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4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2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1">1525 24,'29'0,"14"0,5 0,-2 0,-3 5,-4 1,-4 0,-4-1,-1-2,-7-5,-7-4</inkml:trace>
  <inkml:trace contextRef="#ctx0" brushRef="#br0" timeOffset="1732.111">1553 250,'38'5,"23"1,5 0,-3-6,-13-3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7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6">2034 198,'39'5,"22"1,5 1,-3-2,-13-7,-10-2,-7-1,-9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3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8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1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4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34 673,'-10'33,"-3"21,6 2,3-10</inkml:trace>
  <inkml:trace contextRef="#ctx0" brushRef="#br0" timeOffset="170.75">34 220</inkml:trace>
  <inkml:trace contextRef="#ctx0" brushRef="#br0" timeOffset="581.016">541 503,'-30'13,"0"1,1 1,0 2,1 1,1 1,1 1,1 1,-16 18,-11 57,51-93,0 0,0 0,0 0,1 0,0 0,0 0,-1 0,2 0,-1 0,0 0,1 0,-1 0,1 0,0 0,0 0,0 0,0-1,0 1,1 0,-1-1,1 1,0-1,0 1,0-1,0 0,0 0,0 0,1 0,-1 0,1 0,-1-1,1 1,0-1,0 0,4 2,0-1,0-1,0 1,0-1,1 0,-1-1,0 0,1 0,-1-1,0 1,0-2,0 1,0-1,0 0,0 0,0-1,0 0,-1 0,1-1,-1 1,2-3,116-103,-44-6,-62 93,-13 41,-17 77,5 1,3 0,6 25,-1-34,14 196,-17-256,3-18,0-1,-1 1,0 0,-1 0,0-1,0 1,-1 0,0-1,-1 0,0 1,-1-1,0 0,0-1,-1 1,0-1,0 0,-1 0,0 0,0-1,-1 0,0 0,0-1,-1 0,-2 2,8-7,0 0,0 0,0 0,0-1,-1 1,1-1,0 1,0-1,0 0,0 0,0 0,-1 0,1 0,0 0,0-1,0 1,0-1,0 1,0-1,0 0,0 0,0 0,0 0,0 0,0 0,1 0,-1-1,0 1,1-1,-1 1,1-1,0 0,-1 1,1-1,0 0,0 0,0 0,0 0,1 0,-1-1,-12-88,23 43,1-1,3 2,2-1,7-11,-22 56,35-87,-22 54</inkml:trace>
  <inkml:trace contextRef="#ctx0" brushRef="#br0" timeOffset="767.536">824 700,'0'29,"0"14,0 5,0-6</inkml:trace>
  <inkml:trace contextRef="#ctx0" brushRef="#br0" timeOffset="931.894">908 306</inkml:trace>
  <inkml:trace contextRef="#ctx0" brushRef="#br0" timeOffset="1351.051">1275 419,'-25'24,"1"2,1 1,2 0,0 2,2 0,1 1,2 1,1 1,1 0,-5 21,17-51,1 2,-1-1,1 0,0 0,0 0,0 1,0-1,0 0,1 1,-1-1,1 1,0-1,0 1,0-1,1 1,-1-1,1 0,0 1,0-1,0 0,0 1,1-1,-1 0,1 0,0 0,0 0,0-1,0 1,0 0,1-1,-1 1,1-1,0 0,-1 0,1 0,0 0,0-1,1 1,-1-1,1 1,9 0,-1-1,1-1,-1 0,0-1,1 0,-1-1,0 0,0-1,0 0,0-1,0 0,-1-1,0 0,0-1,0-1,0 1,-1-1,-1-1,1 0,-1-1,0 1,1-4,10-11,0-2,-2 0,0-1,-2-1,-1 0,-1-2,-1 1,1-10,3-6,-3-1,-1-1,-3 1,-1-2,0-25,-7 62,-1 1,-1-1,1 0,-2 0,1 1,-1-1,-1 0,0 1,0-1,-1 1,0 0,-1 0,0 0,0 0,-1 1,0-1,0 1,-1 1,0-1,-1 1,0 0,0 0,0 1,-1 0,1 0,-8-3,7 9,-1 1,1 0,-1 1,1 0,0 0,0 1,0 0,0 0,0 1,1 0,-1 0,1 1,0 0,1 0,-1 1,1 0,0 0,0 0,1 1,0 0,0 0,1 0,-1 1,-1 5,-8 7,0 1,1 0,1 2,1-1,2 1,0 1,1-1,1 1,1 1,2-1,0 1,2 0,0 0,2 0,1 0,2 14,1-22,0 1,1-1,1 1,0-2,2 1,0-1,0 0,2 0,0-1,0-1,2 0,0 0,0-1,1 0,1-1,0-1,1 0,0-1,0-1,1 0,0-1,1-1,0 0,0-1,0-1,1-1,-1-1,1 0,0-1,0-1,0 0,1-2,8 1,-3-1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2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1">1525 24,'29'0,"14"0,5 0,-2 0,-3 5,-4 1,-4 0,-4-1,-1-2,-7-5,-7-4</inkml:trace>
  <inkml:trace contextRef="#ctx0" brushRef="#br0" timeOffset="1732.111">1553 250,'38'5,"23"1,5 0,-3-6,-13-3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7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6">2034 198,'39'5,"22"1,5 1,-3-2,-13-7,-10-2,-7-1,-9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3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8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1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4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2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1">1525 24,'29'0,"14"0,5 0,-2 0,-3 5,-4 1,-4 0,-4-1,-1-2,-7-5,-7-4</inkml:trace>
  <inkml:trace contextRef="#ctx0" brushRef="#br0" timeOffset="1732.111">1553 250,'38'5,"23"1,5 0,-3-6,-13-3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7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6">2034 198,'39'5,"22"1,5 1,-3-2,-13-7,-10-2,-7-1,-9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3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8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0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52,'-19'53,"1"1,4 1,1 0,4 1,1 0,3 0,3 1,3 49,2 195,-3-277</inkml:trace>
  <inkml:trace contextRef="#ctx0" brushRef="#br0" timeOffset="570.453">1 136,'52'-26,"1"2,2 2,0 3,1 2,23-2,36 11,-112 8,0 0,0 0,1 1,-1 0,0-1,0 1,-1 0,1 1,0-1,0 0,0 1,-1 0,1-1,-1 1,1 0,-1 0,0 1,0-1,0 0,0 1,0-1,0 1,-1 0,1-1,-1 1,0 0,0 0,0 0,0 0,0 0,-1 0,1 0,-1 0,0 3,-1 3,-1 1,0 0,0-1,-1 0,0 0,-1 1,0-2,0 1,-1 0,0-1,0 0,-1 0,0-1,-1 0,0 0,0 0,-1 0,-1 2,0 0,1 0,0 1,1 0,0 1,0-1,1 1,1 1,-4 8,9-13,0 0,1-1,0 1,0-1,1 1,0-1,0 0,0 0,1 1,0-2,0 1,0 0,1-1,0 1,0-1,0 0,1 0,-1-1,1 1,0-1,1 0,-1 0,1-1,0 0,-1 0,1 0,1-1,-1 0,0 0,3 1,20 12,73 65,-98-76,-1 0,0 0,0 1,0-1,0 1,-1-1,0 1,0 0,0 0,0 0,-1 0,0 0,0 0,0 0,0 0,-1 0,0 1,0-1,-1 0,1 0,-1 0,0 0,-2 4,-4 3,-2 0,0 0,0-1,-1 0,-1-1,0 0,0-1,0 0,-1 0,-1-1,0-1,0 0,0-1,0-1,-1 0,-14 3,-143 31,101-35,68-4,1 0,-1 0,1 0,-1 0,0-1,1 1,-1 0,1-1,-1 1,1-1,0 0,-1 1,1-1,-1 0,1 0,0 0,0 0,0 0,-1 0,1 0,0-1,0 1,1 0,-1 0,0-1,0 1,1-1,-1 1,0-1,1 1,0-1,-1 1,1-1,0 1,0-1,0 1,0-1,0 0,0 1,0-1,0 1,1-1,23-34,-6 22</inkml:trace>
  <inkml:trace contextRef="#ctx0" brushRef="#br0" timeOffset="1232.389">875 645,'-4'12,"-1"0,2 1,0 0,0-1,1 1,1 0,0 0,1 1,0-1,1 0,0 0,1 0,1-1,1 3,-3-13,0 0,0 0,0 0,0 0,1 0,-1-1,1 1,-1-1,1 1,0-1,0 1,-1-1,1 0,0 0,0 0,0 0,0 0,1-1,-1 1,0 0,0-1,0 0,0 1,1-1,-1 0,0 0,0-1,1 1,-1 0,0-1,0 1,0-1,0 1,1-2,73-37,-66 32,195-130,-196 131,48-30,-56 36,0-1,1 1,-1 0,0-1,0 1,1 0,-1 0,0 0,1 0,-1 0,0 0,1 0,-1 0,0 1,0-1,1 0,-1 1,0-1,0 1,1 0,-1-1,0 1,0 0,0 0,0-1,0 1,0 0,0 0,0 0,-1 0,1 0,0 0,-1 1,1-1,0 0,-1 0,1 0,-1 1,0-1,1 0,-1 1,0-1,0 0,0 0,0 2,3 13,-3-10,0 1,0-1,0 1,1-1,0 1,1-1,-1 0,1 1,0-1,1 0,0 0,0 0,0-1,0 1,1-1,0 1,0-1,0 0,1-1,0 1,0-1,0 0,0 0,1-1,-1 1,1-1,0 0,0-1,0 0,5 2,1-6,0 0,0-1,0 0,0-1,0 0,-1-1,0 0,0-1,0 0,-1 0,1-1,-2-1,1 0,-1 0,0-1,-1 0,2-3,-7 9,25-30,-2-1,-1-2,-1 0,-3-2,0-1,-3 0,-1-1,-1-5,-4 15,8-20,-2-1,-3 0,6-43,-43 163,14-38,0 0,2 1,1 0,2 0,1 0,1 0,2 0,2 0,0 0,2 0,7 23,-2-25,-4-8,0 0,2-1,0-1,1 1,2-1,0-1,0 0,12 13,-20-30,-5-6</inkml:trace>
  <inkml:trace contextRef="#ctx0" brushRef="#br0" timeOffset="1472.449">1496 334,'38'0,"42"0,17 0,1 5,-6 1,-14 0,-10-1,-8-1,-9 3,-4 0,-9-1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1 241,'11'-5,"1"-1,-1-1,-1 0,1 0,-1-1,0 0,-1-1,0 0,0-1,-1 0,0 0,-1 0,0-1,-1 0,0-1,-1 1,4-11,4-4,-13 24,1 0,-1 0,1 0,-1 0,1 0,0 1,0-1,0 0,0 0,0 0,0 1,0-1,1 0,-1 1,0-1,1 1,0 0,-1-1,1 1,0 0,-1 0,1 0,0 0,0 0,0 1,0-1,0 0,0 1,0 0,0-1,0 1,0 0,0 0,0 0,0 0,1 1,-1-1,0 0,0 1,0 0,0-1,-1 1,1 0,0 0,0 0,0 0,-1 0,1 1,1 0,2 7,0 0,0 1,-1-1,0 1,-1 0,0 0,0 0,-1 0,-1 0,0 1,0-1,-1 1,0-1,-1 0,0 1,-1 1,1 16,0-20,0-1,1 1,0 0,0-1,0 1,1 0,0-1,1 1,0-1,0 1,0-1,1 0,0 0,1 0,-1 0,1-1,1 0,-1 1,1-1,2 1,7 4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451 506,'-28'38,"-15"18,0 4,3-4,8-6,4-12,8-7,2-9,4-4,4 0,0-3,-4 1,0-2</inkml:trace>
  <inkml:trace contextRef="#ctx0" brushRef="#br0" timeOffset="248.954">0 534,'34'38,"15"18,5 4,-7-4,-7-10,-10-10,-5-5,-7-3,-2-7,-4-7</inkml:trace>
  <inkml:trace contextRef="#ctx0" brushRef="#br0" timeOffset="752.928">649 506,'-4'34,"1"0,2-1,1 1,2 0,2 0,6 32,-9-62,-1-1,1 1,-1-1,1 1,0-1,1 0,-1 0,0 1,1-1,0 0,0 0,0 0,0 0,0-1,0 1,1 0,-1-1,1 0,0 0,0 0,0 0,0 0,0 0,0-1,0 1,1-1,-1 0,0 0,1 0,-1-1,1 1,-1-1,1 0,-1 1,1-2,0 1,-1 0,1-1,-1 0,0 0,1 0,-1 0,0 0,3-2,6-5,-1-2,-1 1,1-1,-1-1,-1 0,0 0,-1-1,0 0,0 0,-2-1,1 0,-2 0,0 0,0-1,-1-1,15-33,-19 47,0 0,0 0,1 0,-1 0,0 0,0 0,1 0,-1 0,0 0,1 0,-1 1,1-1,-1 0,1 0,-1 0,1 0,0 1,0-1,-1 0,1 0,0 1,0-1,0 1,0-1,-1 1,1-1,0 1,0-1,0 1,0 0,0 0,0-1,0 1,0 0,0 0,0 0,0 0,0 0,0 0,0 1,1-1,-1 0,-1 0,1 1,0-1,0 1,0-1,0 0,0 1,0 0,0-1,0 1,-1 0,1-1,0 1,-1 0,1 0,0 0,-1-1,1 1,-1 0,1 0,-1 0,0 0,1 0,-1 0,0 1,5 11,-1 0,0 1,-1-1,0 1,-1 0,-1 0,0 0,-1 0,-1 0,0 4,0 16,1 6,-1 109,-17 125,13-229,3-21,0 0,-2-1,-1 0,-1 1,0-2,-4 6,8-24,-1 0,1-1,-1 1,0-1,0 0,0 0,0 0,-1 0,1-1,-1 1,1-1,-1 0,0 0,0 0,0-1,0 1,0-1,0 0,-1 0,1 0,0-1,-1 1,1-1,0 0,-1-1,1 1,0-1,-1 0,1 0,0 0,0 0,0-1,0 1,0-1,0 0,0-1,1 1,-1-1,1 1,0-1,-1 0,1 0,0 0,1-1,-1 1,1-1,-3-3,-42-70,34 58</inkml:trace>
  <inkml:trace contextRef="#ctx0" brushRef="#br0" timeOffset="1205.431">537 251,'296'-223,"-291"219,25-18,-29 21,-1 1,1 0,-1 0,1 0,0 0,-1 0,1 0,-1 0,1 0,0 0,-1 0,1 0,-1 0,1 0,0 1,-1-1,1 0,-1 0,1 1,-1-1,1 0,-1 1,1-1,-1 0,1 1,-1-1,0 1,1-1,-1 1,1-1,-1 1,0-1,0 1,1-1,-1 1,0-1,0 1,0 0,1-1,-1 1,0-1,0 1,0-1,0 1,0 0,0-1,0 1,0-1,-1 1,1 0,0-1,0 1,-1 0,2 20,-1-3,1 0,0 0,1 0,1 0,1 0,0 0,5 8,7 10,2-1,2-1,1 0,15 16,-24-32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58,'73'-16,"166"-25,-233 40,64 7,-69-5,0-1,1 0,-1 1,1-1,-1 1,0 0,0-1,1 1,-1 0,0 0,0 0,0 0,0 0,0 0,0 0,0 0,0 1,0-1,-1 0,1 0,0 1,-1-1,1 0,-1 1,0-1,1 1,-1-1,0 1,0-1,0 0,0 1,0-1,0 1,0-1,0 1,-1-1,1 1,0-1,-1 0,1 1,-1-1,0 0,0 1,1-1,-11 19,-1-1,-1 0,0-1,-1-1,-1 0,-1 0,0-2,-5 3,-26 28,29-29,14-15,0 1,0-1,0 1,0-1,0 1,1 0,-1 1,1-1,0 1,-1-1,2 1,-1 0,0 0,1 0,0 1,0-1,0 1,1-1,-1 1,1-1,0 1,0 0,1-1,-1 1,1 0,0 0,1-1,-1 1,1 0,0 0,0-1,0 1,1-1,-1 1,3 3,3-4,1 1,-1-1,1-1,0 0,0 0,1 0,-1-1,0 0,1-1,0 0,-1 0,1-1,-1 0,1 0,0-1,-1 0,2-1,16 1,112-7,-126 2,-6-1</inkml:trace>
  <inkml:trace contextRef="#ctx0" brushRef="#br0" timeOffset="252.436">0 200,'43'5,"24"1,6 0,-1-1,-7-1,-10-2,-10-1,-7-1,-6 0,-8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14,'1'-1,"0"0,1 0,-1 0,0 0,0 0,0 0,1 0,-1 0,0 0,1 1,-1-1,0 0,1 1,-1-1,1 1,-1 0,1 0,-1-1,1 1,0 0,-1 0,1 0,-1 1,1-1,-1 0,1 0,-1 1,1-1,-1 1,1-1,-1 1,0 0,2 0,8 1,184 32,77-62,-271 27,-12 1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0,'44'0,"32"0,14 0,-4 0,-12 0,-13 0,-13 0,-9 0,-12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0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29 172,'-24'231,"22"-182,-1 433,7-454,16-34,72-115,-66 93,2 2,0 1,2 1,1 1,1 2,0 2,12-5,-41 21,1 1,-1 0,0 0,1 0,-1 0,1 1,-1-1,1 1,0 0,-1 0,1 1,0-1,0 1,0-1,0 1,-1 0,1 1,0-1,0 1,0 0,0 0,-1 0,1 0,0 0,-1 1,0 0,1 0,-1 0,0 0,0 0,0 1,0-1,0 1,0 0,-1 0,1 0,-1 0,0 0,0 0,0 1,0 0,0 3,-1 0,0 1,-1-1,1 1,-1-1,-1 0,1 1,-1-1,0 0,-1 1,0-1,0 0,-1 0,1-1,-2 1,1 0,-1-1,0 0,-3 4,-97 105,92-103,0-1,-1 0,-1-1,0-1,0 0,0-1,-1 0,-1-1,1-1,-1-1,0 0,0-1,-1 0,-9 0,-25-18,33 1</inkml:trace>
  <inkml:trace contextRef="#ctx0" brushRef="#br0" timeOffset="315.429">763 596,'-11'14,"1"0,0 1,1 0,0 0,2 1,0 0,0 1,2-1,0 1,1 1,0-1,2 0,0 1,1-1,0 2,2-16,-1-1,0 1,1 0,0-1,0 1,-1-1,2 1,-1-1,0 1,0-1,1 0,-1 1,1-1,0 0,-1 0,1 0,0 0,1-1,-1 1,0 0,0-1,1 1,-1-1,0 0,1 0,-1 0,1 0,0-1,-1 1,1 0,0-1,-1 0,1 0,0 0,0 0,1 0,2-1,1 0,-1 0,1 0,-1-1,1 0,-1 0,0-1,0 0,0 0,0 0,-1-1,1 0,-1 0,3-3,-1 0,0 0,0-1,-1 0,0-1,-1 1,0-1,0 0,-1 0,0-1,0 1,-1-1,0 0,-1 0,0 0,-1 0,0 0,-1 0,0-1,0 1,-1 0,0 0,-1 0,0 0,-2-5,1 11,0-1,-1 1,1 0,-1 1,1-1,-1 1,-1-1,1 1,0 0,-1 1,1-1,-1 1,0 0,1 0,-1 0,0 1,-1 0,1 0,0 0,0 0,-5 1,-14 1</inkml:trace>
  <inkml:trace contextRef="#ctx0" brushRef="#br0" timeOffset="785.203">1242 568,'-30'29,"2"1,1 1,2 1,1 2,2 0,1 1,-12 28,32-62,-1 1,1 0,0-1,-1 1,1 0,0 0,0 0,0 0,0 0,1 0,-1 0,0 0,1 0,-1 0,1 0,0 0,0 0,0 0,0 1,0-1,0 0,1 0,-1 0,1 0,-1 0,1 0,0 0,0 0,0 0,0 0,0 0,0 0,1-1,-1 1,0 0,1-1,0 1,-1-1,1 0,0 0,-1 1,1-1,0 0,0 0,0-1,0 1,0 0,0-1,0 1,0-1,1 1,14-5,-1-1,0-1,0 0,-1-1,0 0,0-2,-1 0,0 0,0-1,-1-1,3-4,14-14,-2-1,-1-1,-1-2,-2 0,-1-2,-2 0,-1-2,-3 0,1-3,4-5,-10 21,-1 0,0-1,-2 0,-1-1,-1 0,-2-1,0 1,-2-1,0 0,-2 0,-1 0,-2-10,1 32,0-1,-1 1,1 0,-1-1,0 1,-1 0,1 0,-1 0,0 1,0-1,0 1,-1-1,1 1,-1 0,0 0,-1 1,1-1,-1 1,1 0,-1 0,0 1,0-1,0 1,0 0,0 0,-1 1,1 0,-1 0,1 0,-1 0,1 1,-1 0,1 0,-1 0,1 1,-1 0,1 0,-1 1,1-1,0 1,0 0,-1 1,-9 6,1 1,0 0,0 1,1 0,1 1,0 1,1 0,0 0,1 1,1 1,0 0,1 0,0 0,1 1,1 0,1 1,0-1,1 1,1 0,0 0,1 0,1 8,1-12,1 1,0-1,1 0,1 0,0 0,1 0,0-1,0 1,2-1,-1 0,2-1,0 1,0-1,1-1,0 1,1-1,0 0,0-1,1 0,0-1,1 0,0-1,0 0,1 0,0-1,4 1,120 29,-108-30</inkml:trace>
  <inkml:trace contextRef="#ctx0" brushRef="#br0" timeOffset="1318.308">1751 539,'-3'9,"0"0,1 0,0 1,0-1,1 0,1 0,0 1,0-1,0 1,1-1,1 0,0 0,0 0,0 0,1 0,1 0,0 1,-3-8,1 0,-1 0,1 0,0-1,-1 1,1 0,0-1,0 1,0-1,0 1,1-1,-1 0,0 0,0 0,1 0,-1-1,1 1,-1 0,0-1,1 0,-1 0,1 0,-1 0,1 0,-1 0,1 0,-1-1,1 1,-1-1,1 0,-1 0,0 0,0 0,1 0,-1 0,0-1,0 1,1-2,74-65,-7-29,-69 97,0 0,0 0,0-1,0 1,0 1,0-1,0 0,1 0,-1 0,0 0,0 1,0-1,0 1,0-1,-1 0,1 1,0 0,0-1,0 1,0 0,0-1,-1 1,1 0,0 0,-1-1,1 1,0 0,-1 0,1 0,-1 0,0 0,1 0,-1 0,0 0,1 0,-1 0,0 0,0 0,0 0,0 0,0 0,0 1,0-1,0 0,-1 0,1 0,-1 0,2 3,8 33,2-1,1 0,1-1,2 0,2 0,-4-12,-2 1,0 0,-2 1,0 0,-2 1,-1 0,-1 0,-1 0,-2 0,0 1,-2-1,0 1,-2-1,-1 0,-2 1,0-1,-2-1,0 1,-2-1,-9 17,9-22,-1 0,-1-2,0 1,-2-1,0-1,-1 0,-1-1,0-1,-1 0,-1-1,-9 6,-34 11,59-31,-1 0,1 1,0-1,-1 0,1 0,-1 0,1 0,0 0,-1 0,1-1,-1 1,1 0,0-1,-1 1,1-1,0 1,0-1,-1 0,1 1,0-1,0 0,0 0,0 0,0 0,0 0,0 0,0 0,0 0,1-1,-1 1,0 0,1 0,-1-1,1 1,-1 0,1-1,-1 1,1 0,0-1,0 1,0-1,0 1,0-1,0 1,0-1,1-13,1-1,0 1,1-1,0 1,1 0,1 0,1 1,0-1,1 1,3-4,-8 14,47-96,4 3,53-71,-15 81,-74 74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0,'10'5,"12"1,8 0,3-1,1-1,-1-2,0-1,-2-1,-2 0,1 0,-7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0 315,'254'-284,"-253"283,-1-1,1 1,-1 0,0-1,1 1,-1-1,1 1,-1 0,1-1,0 1,0 0,-1 0,1 0,0 0,0 0,0-1,0 2,0-1,0 0,1 0,-1 0,0 0,0 1,1-1,-1 1,0-1,1 1,-1-1,1 1,-1 0,0-1,1 1,-1 0,1 0,-1 0,1 0,-1 1,0-1,1 0,-1 1,1-1,-1 0,0 1,1 0,-1-1,0 1,0 0,1 0,-1 0,30 141,32-44,-45-80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0,'-35'27,"1"2,1 1,2 1,-24 31,-42 82,-7-10,90-120</inkml:trace>
  <inkml:trace contextRef="#ctx0" brushRef="#br0" timeOffset="298.945">0 0,'29'34,"24"20,7 6,-1-2,-7-7,-6-6,-7-7,-10-5,-5-8,-6-8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1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4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2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1">1525 24,'29'0,"14"0,5 0,-2 0,-3 5,-4 1,-4 0,-4-1,-1-2,-7-5,-7-4</inkml:trace>
  <inkml:trace contextRef="#ctx0" brushRef="#br0" timeOffset="1732.111">1553 250,'38'5,"23"1,5 0,-3-6,-13-3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7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6">2034 198,'39'5,"22"1,5 1,-3-2,-13-7,-10-2,-7-1,-9 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3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8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0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52,'-19'53,"1"1,4 1,1 0,4 1,1 0,3 0,3 1,3 49,2 195,-3-277</inkml:trace>
  <inkml:trace contextRef="#ctx0" brushRef="#br0" timeOffset="570.453">1 136,'52'-26,"1"2,2 2,0 3,1 2,23-2,36 11,-112 8,0 0,0 0,1 1,-1 0,0-1,0 1,-1 0,1 1,0-1,0 0,0 1,-1 0,1-1,-1 1,1 0,-1 0,0 1,0-1,0 0,0 1,0-1,0 1,-1 0,1-1,-1 1,0 0,0 0,0 0,0 0,0 0,-1 0,1 0,-1 0,0 3,-1 3,-1 1,0 0,0-1,-1 0,0 0,-1 1,0-2,0 1,-1 0,0-1,0 0,-1 0,0-1,-1 0,0 0,0 0,-1 0,-1 2,0 0,1 0,0 1,1 0,0 1,0-1,1 1,1 1,-4 8,9-13,0 0,1-1,0 1,0-1,1 1,0-1,0 0,0 0,1 1,0-2,0 1,0 0,1-1,0 1,0-1,0 0,1 0,-1-1,1 1,0-1,1 0,-1 0,1-1,0 0,-1 0,1 0,1-1,-1 0,0 0,3 1,20 12,73 65,-98-76,-1 0,0 0,0 1,0-1,0 1,-1-1,0 1,0 0,0 0,0 0,-1 0,0 0,0 0,0 0,0 0,-1 0,0 1,0-1,-1 0,1 0,-1 0,0 0,-2 4,-4 3,-2 0,0 0,0-1,-1 0,-1-1,0 0,0-1,0 0,-1 0,-1-1,0-1,0 0,0-1,0-1,-1 0,-14 3,-143 31,101-35,68-4,1 0,-1 0,1 0,-1 0,0-1,1 1,-1 0,1-1,-1 1,1-1,0 0,-1 1,1-1,-1 0,1 0,0 0,0 0,0 0,-1 0,1 0,0-1,0 1,1 0,-1 0,0-1,0 1,1-1,-1 1,0-1,1 1,0-1,-1 1,1-1,0 1,0-1,0 1,0-1,0 0,0 1,0-1,0 1,1-1,23-34,-6 22</inkml:trace>
  <inkml:trace contextRef="#ctx0" brushRef="#br0" timeOffset="1232.389">875 645,'-4'12,"-1"0,2 1,0 0,0-1,1 1,1 0,0 0,1 1,0-1,1 0,0 0,1 0,1-1,1 3,-3-13,0 0,0 0,0 0,0 0,1 0,-1-1,1 1,-1-1,1 1,0-1,0 1,-1-1,1 0,0 0,0 0,0 0,0 0,1-1,-1 1,0 0,0-1,0 0,0 1,1-1,-1 0,0 0,0-1,1 1,-1 0,0-1,0 1,0-1,0 1,1-2,73-37,-66 32,195-130,-196 131,48-30,-56 36,0-1,1 1,-1 0,0-1,0 1,1 0,-1 0,0 0,1 0,-1 0,0 0,1 0,-1 0,0 1,0-1,1 0,-1 1,0-1,0 1,1 0,-1-1,0 1,0 0,0 0,0-1,0 1,0 0,0 0,0 0,-1 0,1 0,0 0,-1 1,1-1,0 0,-1 0,1 0,-1 1,0-1,1 0,-1 1,0-1,0 0,0 0,0 2,3 13,-3-10,0 1,0-1,0 1,1-1,0 1,1-1,-1 0,1 1,0-1,1 0,0 0,0 0,0-1,0 1,1-1,0 1,0-1,0 0,1-1,0 1,0-1,0 0,0 0,1-1,-1 1,1-1,0 0,0-1,0 0,5 2,1-6,0 0,0-1,0 0,0-1,0 0,-1-1,0 0,0-1,0 0,-1 0,1-1,-2-1,1 0,-1 0,0-1,-1 0,2-3,-7 9,25-30,-2-1,-1-2,-1 0,-3-2,0-1,-3 0,-1-1,-1-5,-4 15,8-20,-2-1,-3 0,6-43,-43 163,14-38,0 0,2 1,1 0,2 0,1 0,1 0,2 0,2 0,0 0,2 0,7 23,-2-25,-4-8,0 0,2-1,0-1,1 1,2-1,0-1,0 0,12 13,-20-30,-5-6</inkml:trace>
  <inkml:trace contextRef="#ctx0" brushRef="#br0" timeOffset="1472.449">1496 334,'38'0,"42"0,17 0,1 5,-6 1,-14 0,-10-1,-8-1,-9 3,-4 0,-9-1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1 241,'11'-5,"1"-1,-1-1,-1 0,1 0,-1-1,0 0,-1-1,0 0,0-1,-1 0,0 0,-1 0,0-1,-1 0,0-1,-1 1,4-11,4-4,-13 24,1 0,-1 0,1 0,-1 0,1 0,0 1,0-1,0 0,0 0,0 0,0 1,0-1,1 0,-1 1,0-1,1 1,0 0,-1-1,1 1,0 0,-1 0,1 0,0 0,0 0,0 1,0-1,0 0,0 1,0 0,0-1,0 1,0 0,0 0,0 0,0 0,1 1,-1-1,0 0,0 1,0 0,0-1,-1 1,1 0,0 0,0 0,0 0,-1 0,1 1,1 0,2 7,0 0,0 1,-1-1,0 1,-1 0,0 0,0 0,-1 0,-1 0,0 1,0-1,-1 1,0-1,-1 0,0 1,-1 1,1 16,0-20,0-1,1 1,0 0,0-1,0 1,1 0,0-1,1 1,0-1,0 1,0-1,1 0,0 0,1 0,-1 0,1-1,1 0,-1 1,1-1,2 1,7 4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451 506,'-28'38,"-15"18,0 4,3-4,8-6,4-12,8-7,2-9,4-4,4 0,0-3,-4 1,0-2</inkml:trace>
  <inkml:trace contextRef="#ctx0" brushRef="#br0" timeOffset="248.954">0 534,'34'38,"15"18,5 4,-7-4,-7-10,-10-10,-5-5,-7-3,-2-7,-4-7</inkml:trace>
  <inkml:trace contextRef="#ctx0" brushRef="#br0" timeOffset="752.928">649 506,'-4'34,"1"0,2-1,1 1,2 0,2 0,6 32,-9-62,-1-1,1 1,-1-1,1 1,0-1,1 0,-1 0,0 1,1-1,0 0,0 0,0 0,0 0,0-1,0 1,1 0,-1-1,1 0,0 0,0 0,0 0,0 0,0 0,0-1,0 1,1-1,-1 0,0 0,1 0,-1-1,1 1,-1-1,1 0,-1 1,1-2,0 1,-1 0,1-1,-1 0,0 0,1 0,-1 0,0 0,3-2,6-5,-1-2,-1 1,1-1,-1-1,-1 0,0 0,-1-1,0 0,0 0,-2-1,1 0,-2 0,0 0,0-1,-1-1,15-33,-19 47,0 0,0 0,1 0,-1 0,0 0,0 0,1 0,-1 0,0 0,1 0,-1 1,1-1,-1 0,1 0,-1 0,1 0,0 1,0-1,-1 0,1 0,0 1,0-1,0 1,0-1,-1 1,1-1,0 1,0-1,0 1,0 0,0 0,0-1,0 1,0 0,0 0,0 0,0 0,0 0,0 0,0 1,1-1,-1 0,-1 0,1 1,0-1,0 1,0-1,0 0,0 1,0 0,0-1,0 1,-1 0,1-1,0 1,-1 0,1 0,0 0,-1-1,1 1,-1 0,1 0,-1 0,0 0,1 0,-1 0,0 1,5 11,-1 0,0 1,-1-1,0 1,-1 0,-1 0,0 0,-1 0,-1 0,0 4,0 16,1 6,-1 109,-17 125,13-229,3-21,0 0,-2-1,-1 0,-1 1,0-2,-4 6,8-24,-1 0,1-1,-1 1,0-1,0 0,0 0,0 0,-1 0,1-1,-1 1,1-1,-1 0,0 0,0 0,0-1,0 1,0-1,0 0,-1 0,1 0,0-1,-1 1,1-1,0 0,-1-1,1 1,0-1,-1 0,1 0,0 0,0 0,0-1,0 1,0-1,0 0,0-1,1 1,-1-1,1 1,0-1,-1 0,1 0,0 0,1-1,-1 1,1-1,-3-3,-42-70,34 58</inkml:trace>
  <inkml:trace contextRef="#ctx0" brushRef="#br0" timeOffset="1205.431">537 251,'296'-223,"-291"219,25-18,-29 21,-1 1,1 0,-1 0,1 0,0 0,-1 0,1 0,-1 0,1 0,0 0,-1 0,1 0,-1 0,1 0,0 1,-1-1,1 0,-1 0,1 1,-1-1,1 0,-1 1,1-1,-1 0,1 1,-1-1,0 1,1-1,-1 1,1-1,-1 1,0-1,0 1,1-1,-1 1,0-1,0 1,0 0,1-1,-1 1,0-1,0 1,0-1,0 1,0 0,0-1,0 1,0-1,-1 1,1 0,0-1,0 1,-1 0,2 20,-1-3,1 0,0 0,1 0,1 0,1 0,0 0,5 8,7 10,2-1,2-1,1 0,15 16,-24-32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58,'73'-16,"166"-25,-233 40,64 7,-69-5,0-1,1 0,-1 1,1-1,-1 1,0 0,0-1,1 1,-1 0,0 0,0 0,0 0,0 0,0 0,0 0,0 0,0 1,0-1,-1 0,1 0,0 1,-1-1,1 0,-1 1,0-1,1 1,-1-1,0 1,0-1,0 0,0 1,0-1,0 1,0-1,0 1,-1-1,1 1,0-1,-1 0,1 1,-1-1,0 0,0 1,1-1,-11 19,-1-1,-1 0,0-1,-1-1,-1 0,-1 0,0-2,-5 3,-26 28,29-29,14-15,0 1,0-1,0 1,0-1,0 1,1 0,-1 1,1-1,0 1,-1-1,2 1,-1 0,0 0,1 0,0 1,0-1,0 1,1-1,-1 1,1-1,0 1,0 0,1-1,-1 1,1 0,0 0,1-1,-1 1,1 0,0 0,0-1,0 1,1-1,-1 1,3 3,3-4,1 1,-1-1,1-1,0 0,0 0,1 0,-1-1,0 0,1-1,0 0,-1 0,1-1,-1 0,1 0,0-1,-1 0,2-1,16 1,112-7,-126 2,-6-1</inkml:trace>
  <inkml:trace contextRef="#ctx0" brushRef="#br0" timeOffset="252.436">0 200,'43'5,"24"1,6 0,-1-1,-7-1,-10-2,-10-1,-7-1,-6 0,-8 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14,'1'-1,"0"0,1 0,-1 0,0 0,0 0,0 0,1 0,-1 0,0 0,1 1,-1-1,0 0,1 1,-1-1,1 1,-1 0,1 0,-1-1,1 1,0 0,-1 0,1 0,-1 1,1-1,-1 0,1 0,-1 1,1-1,-1 1,1-1,-1 1,0 0,2 0,8 1,184 32,77-62,-271 27,-12 1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0,'44'0,"32"0,14 0,-4 0,-12 0,-13 0,-13 0,-9 0,-12 0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0,'10'5,"12"1,8 0,3-1,1-1,-1-2,0-1,-2-1,-2 0,1 0,-7 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0 315,'254'-284,"-253"283,-1-1,1 1,-1 0,0-1,1 1,-1-1,1 1,-1 0,1-1,0 1,0 0,-1 0,1 0,0 0,0 0,0-1,0 2,0-1,0 0,1 0,-1 0,0 0,0 1,1-1,-1 1,0-1,1 1,-1-1,1 1,-1 0,0-1,1 1,-1 0,1 0,-1 0,1 0,-1 1,0-1,1 0,-1 1,1-1,-1 0,0 1,1 0,-1-1,0 1,0 0,1 0,-1 0,30 141,32-44,-45-80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0,'-35'27,"1"2,1 1,2 1,-24 31,-42 82,-7-10,90-120</inkml:trace>
  <inkml:trace contextRef="#ctx0" brushRef="#br0" timeOffset="298.945">0 0,'29'34,"24"20,7 6,-1-2,-7-7,-6-6,-7-7,-10-5,-5-8,-6-8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27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376 311,'-10'-7,"0"1,-1 0,1 0,-1 1,-1 1,1 0,-1 0,1 1,-1 1,0 0,0 0,0 1,-1 1,1 0,0 0,0 2,-8 1,-104 44,123-46,0-1,1 1,-1 0,0 0,0 0,0 0,1 0,-1 0,1 0,-1 0,1 0,-1 0,1 0,-1 0,1 0,0 0,0 0,0 0,-1 1,1-1,0 0,0 0,1 0,-1 0,0 1,0-1,0 0,1 0,-1 0,1 0,-1 0,1 0,-1 0,1 0,0 0,-1 0,1 0,0 0,0 0,-1-1,1 1,0 0,0-1,0 1,0 0,0-1,0 1,0-1,0 0,55 29,-45-26,-8-3,0 0,-1 0,1 0,0 0,-1 0,1 1,0-1,-1 1,1-1,-1 1,1 0,-1 0,1 1,-1-1,0 0,1 1,-1-1,0 1,0 0,0-1,0 1,0 0,-1 0,1 1,-1-1,1 0,-1 0,0 1,0-1,0 1,0-1,0 1,0 0,-1-1,1 1,-1-1,0 1,0 0,0-1,0 1,0 0,-1-1,1 1,-2 2,-3 4,-1 0,-1 0,1-1,-1 0,-1 0,0-1,0 0,0 0,-8 4,-37 34,49-43,1 0,0 1,0-1,0 1,0 0,0 0,0 0,1 0,0 0,-1 1,1-1,0 1,1-1,-1 1,1 0,-1 0,1 0,0-1,1 1,-1 0,1 0,-1 0,1 1,0-1,1 0,-1 0,1 0,0 0,0-1,0 1,0 0,1 0,-1 0,1-1,0 1,0-1,0 0,1 1,-1-1,1 0,0 0,2 1,7 1,-1 0,1-2,1 1,-1-1,0-1,1 0,-1-1,1-1,-1 0,1 0,-1-1,1-1,-1 0,1-1,0 0,27-16,-27 7</inkml:trace>
  <inkml:trace contextRef="#ctx0" brushRef="#br0" timeOffset="359.772">150 1,'57'510,"-56"-67,27-236,-27-180,-1-4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3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56,'-1'0,"1"-1,0 1,-1-1,1 1,0 0,-1-1,1 1,0-1,0 1,-1-1,1 0,0 1,0-1,0 1,0-1,0 1,0-1,0 1,0-1,0 1,0-1,0 0,0 1,0-1,0 1,0-1,1 1,-1-1,0 1,0-1,1 1,-1-1,0 1,1-1,-1 1,0 0,1-1,-1 1,1-1,-1 1,1 0,-1 0,1-1,-1 1,1 0,-1 0,1-1,-1 1,1 0,-1 0,1 0,-1 0,1 0,0 0,-1 0,1 0,-1 0,1 0,-1 0,1 1,40-7,-41 6,173-12,-154 7,-10 2,1 1,0 0,0 0,0 1,0 0,0 1,1 0,-1 0,0 1,7 2,-15-3,0 1,-1-1,1 1,0 0,-1-1,1 1,-1 0,1 0,-1 0,0 0,1 0,-1 1,0-1,0 0,0 1,1-1,-2 0,1 1,0-1,0 1,0 0,-1-1,1 1,-1-1,1 1,-1 0,0 0,1-1,-1 1,0 0,0 0,0-1,0 1,-1 0,1 0,0-1,-1 1,1 0,-1-1,0 1,0-1,1 1,-1-1,0 1,-48 65,46-65,-250 286,201-192,51-93,1-1,-1 0,0 0,1 1,0-1,0 0,-1 1,1-1,1 0,-1 1,0-1,1 0,-1 1,1-1,-1 0,1 0,0 1,0-1,0 0,0 0,1 0,-1 0,0 0,1-1,-1 1,1 0,0-1,0 1,0-1,-1 1,1-1,0 0,1 0,-1 0,0 0,0 0,0-1,1 1,-1 0,0-1,1 0,-1 0,2 1,21 1,0-1,0-1,0-2,0 0,0-1,0-2,22-6,-11 3,27-7,-50 16</inkml:trace>
  <inkml:trace contextRef="#ctx0" brushRef="#br0" timeOffset="302.479">1 367,'38'-5,"33"-1,8 0,0 1,-7-4,-13 1,-10 0,-10 3,-10 6,-7 4,-6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1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0 236,'18'-11,"-1"-1,0-1,-1 0,0-1,-2 0,1-2,-2 1,0-2,-1 0,0 0,-2-1,7-14,-17 30,1 1,0-1,0 1,-1-1,1 1,0-1,0 1,0 0,0 0,1-1,-1 1,0 0,1 0,-1 0,0 0,1 0,-1 1,1-1,-1 0,1 1,-1-1,1 1,0-1,-1 1,1 0,0 0,-1 0,1 0,0 0,-1 0,1 0,0 0,-1 1,1-1,0 1,-1-1,1 1,-1 0,1-1,-1 1,1 0,-1 0,0 0,0 0,1 0,-1 0,0 1,0-1,0 0,0 1,0-1,1 2,50 69,33 30,-60-85,-2-4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57,'-10'9,"-7"14,-2 6,-2 0,3-2,-1 1,4-1,-2 1,-1 0,1-1,-1-3,-2-2,-2 0,-3 1,3-3</inkml:trace>
  <inkml:trace contextRef="#ctx0" brushRef="#br0" timeOffset="336.99">0 0,'5'19,"11"17,8 5,4 2,2-2,2-3,-1-3,0-3,-1-2,-1-1,0-6,-5-2,-7 1,-2-5,-2 1,-10-3,-4-4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4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1,'-21'21,"1"1,1 1,1 1,1 1,1 0,1 1,2 0,0 2,-1 8,4-5,2 1,1 0,2 0,1 0,1 1,2 0,2-1,0 1,2 0,2-1,2 6,-2-14,0 0,1-1,1 0,1-1,2 1,0-2,1 1,1-1,1-1,1 0,1-1,9 10,8-11,-22-20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55,'44'-4,"18"-3,4 1,-5 1,-12-3,-11-1,-5 2,-5 2,-7 1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0,-3 0,0 0,0 0,-1 0,-1 0,-4 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54,'43'-4,"24"-7,6-2,-6 2,-9 3,-9 2,-13 7,-13 4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395 473,'-12'34,"-252"326,195-268,56-77,14-24,4-2</inkml:trace>
  <inkml:trace contextRef="#ctx0" brushRef="#br0" timeOffset="503.429">0 501,'44'46,"-3"2,-1 2,18 34,-36-50,107 142,-122-172,-4-4</inkml:trace>
  <inkml:trace contextRef="#ctx0" brushRef="#br0" timeOffset="1155.205">57 219,'72'-104,"-13"9,-59 94,0 1,0-1,0 0,0 0,0 0,1 0,-1 0,0 1,1-1,-1 0,1 0,-1 1,1-1,-1 0,1 1,-1-1,1 0,0 1,-1-1,1 1,0-1,-1 1,1-1,0 1,0 0,0-1,-1 1,1 0,0-1,0 1,0 0,0 0,0 0,-1 0,1 0,0 0,0 0,0 0,0 0,0 1,-1-1,1 0,0 0,0 1,0-1,-1 0,1 1,0-1,0 1,-1-1,1 1,0 0,-1-1,1 1,25 48,-20-34,-5-14,4 12,1-1,0-1,0 1,1-1,1 0,0 0,0-1,1 0,0-1,6 4,5 0</inkml:trace>
  <inkml:trace contextRef="#ctx0" brushRef="#br0" timeOffset="1587.178">678 50,'102'85,"-90"-74,-1 0,1 1,-2 1,1-1,-2 2,0-1,-1 1,0 1,-1 0,0 0,-1 0,-1 1,3 9,-1 1,0 0,-3 0,0 0,-1 1,-2-1,0 1,-2-1,-1 1,-1-1,-1 1,-2-1,0 0,-2-1,-1 0,-10 21,7-24,0-2,-1 1,-1-2,-1 0,0 0,-2-2,0 0,-1-1,-1 0,0-2,-4 2,-45 23,48-32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31,'5'0,"6"0,7 0,-1-5,2-1,3-1,2 2,2 2,2 1,0 0,0 2,1 0,-1 0,1 0,0 1,-6-1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1,'-6'9,"1"1,0-1,0 1,1 1,0-1,0 0,1 1,1 0,0 0,0 0,1 0,1 0,0 0,0 0,1 0,0 0,1 0,0 0,1-1,0 1,1-1,2 5,-4-12,0 0,1 0,-1 0,0-1,1 1,0-1,-1 0,1 0,0 0,0 0,0 0,0 0,1-1,-1 0,0 1,1-1,-1-1,1 1,-1 0,1-1,-1 0,1 0,-1 0,1 0,-1 0,1-1,-1 0,1 1,-1-1,2-1,91-54,-79 40,-1-1,0-1,-2 0,0-1,-1 0,-1-1,-1-1,0-2,18-23,-29 45,1 1,0-1,-1 1,1-1,0 1,-1-1,1 1,0 0,0-1,-1 1,1 0,0-1,0 1,0 0,-1 0,1 0,0 0,0 0,0 0,0 0,-1 0,1 0,0 0,0 1,0-1,-1 0,1 0,0 1,0-1,-1 1,1-1,0 0,0 1,-1-1,1 1,-1 0,1-1,-1 1,1 0,-1-1,1 1,-1 0,1-1,-1 1,0 0,1 0,-1-1,0 1,0 0,1 0,-1 0,0 0,0-1,0 1,0 0,0 0,0 0,-1 0,1-1,0 1,13 56,-2 0,-2 0,-4 0,-1 1,-3 0,-5 24,3-2,2-50,-3-1,0 1,-2 0,-1-1,-1 0,-2 0,-1-1,-1 0,-1 0,-1-1,-2 0,-11 15,20-35,-1-1,0 0,-1 0,1 0,-1-1,0 0,0 0,-1-1,1 0,-1 0,0-1,0 1,0-2,-7 2,11-3,0 0,0 0,1-1,-1 1,0-1,0 0,0 0,0-1,0 1,0-1,1 0,-1 0,0 0,1 0,-1-1,0 1,1-1,0 0,-1 0,1 0,0 0,0-1,0 0,0 1,1-1,-1 0,1 0,-1 0,1-1,0 1,1 0,-1-1,0-1,-1-10,1 1,1-1,0 0,1 0,0 0,1 1,1-1,1 0,0 1,0-1,2 1,0 0,0 1,1-1,1 1,7-10,5-22,-5 11,-2 4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1 186,'214'-152,"-212"149,1 0,0 0,0 1,0-1,0 1,1 0,-1 0,0 0,1 0,0 0,-1 1,1-1,0 1,0 0,0 0,0 1,0-1,0 1,0 0,0 0,0 0,-1 1,1-1,0 1,0 0,0 0,0 0,0 1,-1-1,1 1,-1 0,1 0,-1 0,0 0,0 1,0-1,0 1,1 1,78 197,-74-179,-2-3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1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4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2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2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70,'-17'149,"7"1,8 106,2-248,0 0,-17 244,9-197,6-31</inkml:trace>
  <inkml:trace contextRef="#ctx0" brushRef="#br0" timeOffset="254.648">1 578,'38'-10,"47"-12,13-3,0 3,-12 1,-16 3,-14 1,-14 2,-12 0,-12 2</inkml:trace>
  <inkml:trace contextRef="#ctx0" brushRef="#br0" timeOffset="557.909">848 14,'-68'298,"47"-221,-9 26,5-20,4 0,4 2,-2 37,18-119,0 0,0 0,0 1,0-1,1 0,-1 0,1 1,0-1,0 0,0 0,0 1,1-1,-1 0,1 0,0 0,0 1,0-1,0 0,1 0,-1 0,1-1,0 1,0 0,0-1,0 1,0-1,1 1,-1-1,0 0,1 0,0 0,0-1,-1 1,1-1,0 1,0-1,0 0,1 0,-1 0,0 0,0-1,0 1,3-1,14-7,0 0,0-1,0-1,-1-1,-1-1,1-1,-2 0,0-1,0-1,-1 0,1-4,2 2,161-162,-180 179,0 0,0 0,0 0,0 0,0 1,0-1,0 0,0 0,0 0,0 0,1 0,-1 0,0 0,1 0,-1 0,0-1,1 1,0 0,-1 0,1 0,-1 0,1 0,0-1,0 1,-1 0,1-1,0 1,0-1,0 1,0-1,0 1,0-1,0 1,0-1,0 0,0 1,0-1,0 0,0 0,0 0,0 0,0 0,0 0,0 0,0 0,0-1,0 1,0 0,0 0,0-1,0 1,0-1,0 1,-1-1,1 1,0-1,0 0,0 1,-1-1,1 0,0 0,-1 1,1-1,0 0,-1 0,1 0,-1 0,1 0,-21 59,16-48,0-1,1 1,0 0,0 0,1 0,0 0,1 1,0-1,1 0,0 2,4 8</inkml:trace>
  <inkml:trace contextRef="#ctx0" brushRef="#br0" timeOffset="1118.439">1469 578,'-24'20,"1"2,1 1,1 0,1 1,2 2,0 0,-1 4,17-28,1-1,-1 1,0 0,0 0,1 0,-1 0,1 0,0 0,0 0,0 0,0 1,0-1,0 0,0 1,1-1,-1 1,1-1,0 0,-1 1,1-1,0 1,1-1,-1 1,0-1,1 1,-1-1,1 0,0 1,0-1,0 0,0 1,0-1,0 0,1 0,-1 0,1 0,0 0,-1-1,1 1,0 0,0-1,0 1,0-1,0 0,0 1,1-1,11-1,1 0,0-1,-1-1,0 0,1-1,-1 0,0-1,0-1,-1 0,1-1,8-5,-19 9,124-69,-126 70,0 0,0-1,1 1,-1 0,0 0,1 0,-1 0,1 0,0 0,-1 0,1 0,0 0,-1 1,1-1,0 1,0-1,0 1,-1 0,1 0,0 0,0 0,0 0,0 0,-1 0,1 1,0-1,0 1,-1-1,1 1,0 0,0 0,-1-1,1 1,-1 0,1 0,-1 1,1-1,-1 0,0 0,1 2,7 22,-9-22,1 0,-1 0,1 0,-1 0,1 0,0 0,0 0,0 0,1-1,-1 1,1 0,-1-1,1 1,0-1,0 1,0-1,0 0,1 0,-1 0,0 0,1 0,0-1,-1 1,1-1,0 1,0-1,0 0,-1 0,1 0,0-1,0 1,1-1,0 0,7-3,0-2,0 1,-1-2,0 1,0-1,0-1,-1 0,0 0,0-1,-1 0,0-1,0 1,-1-2,6-8,-1 3,27-31,-3-1,-3-2,-1-1,-2-2,-3-1,-2-1,-2-1,-3-1,-3-1,0-8,-15 55,4-97,-6 106,0 0,-1 0,1 0,0 1,0-1,0 0,-1 0,1 0,0 1,-1-1,1 0,-1 0,1 1,-1-1,1 0,-1 1,1-1,-1 1,0-1,1 0,-1 1,0 0,1-1,-1 1,0-1,0 1,0 0,1-1,-1 1,0 0,0 0,0 0,0 0,1 0,-1 0,0 0,0 0,0 0,0 0,1 0,-1 0,0 1,0-1,0 0,1 1,-1-1,0 1,0-1,1 0,-1 1,0 0,1-1,-1 1,1-1,-33 37,18-5,2 1,0 0,3 1,1 0,1 1,2 0,1 0,2 1,1-1,2 0,2 1,5 29,-3-30,2 0,1 0,2 0,1-1,2-1,1 0,2-1,17 29,26 12,-35-73,-16-9</inkml:trace>
  <inkml:trace contextRef="#ctx0" brushRef="#br0" timeOffset="1367.754">1836 324,'33'-10,"41"-2,16-1,-1 4,-7 2,-8 2,-6 3,-11 1,-10 1,-12 0</inkml:trace>
  <inkml:trace contextRef="#ctx0" brushRef="#br0" timeOffset="2283.302">1554 494,'24'9,"8"18,-7 9,-11 4,-14-1,-7-2,-6-8,3-8,4-8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1">1525 24,'29'0,"14"0,5 0,-2 0,-3 5,-4 1,-4 0,-4-1,-1-2,-7-5,-7-4</inkml:trace>
  <inkml:trace contextRef="#ctx0" brushRef="#br0" timeOffset="1732.111">1553 250,'38'5,"23"1,5 0,-3-6,-13-3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7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6">2034 198,'39'5,"22"1,5 1,-3-2,-13-7,-10-2,-7-1,-9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3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8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0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52,'-19'53,"1"1,4 1,1 0,4 1,1 0,3 0,3 1,3 49,2 195,-3-277</inkml:trace>
  <inkml:trace contextRef="#ctx0" brushRef="#br0" timeOffset="570.453">1 136,'52'-26,"1"2,2 2,0 3,1 2,23-2,36 11,-112 8,0 0,0 0,1 1,-1 0,0-1,0 1,-1 0,1 1,0-1,0 0,0 1,-1 0,1-1,-1 1,1 0,-1 0,0 1,0-1,0 0,0 1,0-1,0 1,-1 0,1-1,-1 1,0 0,0 0,0 0,0 0,0 0,-1 0,1 0,-1 0,0 3,-1 3,-1 1,0 0,0-1,-1 0,0 0,-1 1,0-2,0 1,-1 0,0-1,0 0,-1 0,0-1,-1 0,0 0,0 0,-1 0,-1 2,0 0,1 0,0 1,1 0,0 1,0-1,1 1,1 1,-4 8,9-13,0 0,1-1,0 1,0-1,1 1,0-1,0 0,0 0,1 1,0-2,0 1,0 0,1-1,0 1,0-1,0 0,1 0,-1-1,1 1,0-1,1 0,-1 0,1-1,0 0,-1 0,1 0,1-1,-1 0,0 0,3 1,20 12,73 65,-98-76,-1 0,0 0,0 1,0-1,0 1,-1-1,0 1,0 0,0 0,0 0,-1 0,0 0,0 0,0 0,0 0,-1 0,0 1,0-1,-1 0,1 0,-1 0,0 0,-2 4,-4 3,-2 0,0 0,0-1,-1 0,-1-1,0 0,0-1,0 0,-1 0,-1-1,0-1,0 0,0-1,0-1,-1 0,-14 3,-143 31,101-35,68-4,1 0,-1 0,1 0,-1 0,0-1,1 1,-1 0,1-1,-1 1,1-1,0 0,-1 1,1-1,-1 0,1 0,0 0,0 0,0 0,-1 0,1 0,0-1,0 1,1 0,-1 0,0-1,0 1,1-1,-1 1,0-1,1 1,0-1,-1 1,1-1,0 1,0-1,0 1,0-1,0 0,0 1,0-1,0 1,1-1,23-34,-6 22</inkml:trace>
  <inkml:trace contextRef="#ctx0" brushRef="#br0" timeOffset="1232.389">875 645,'-4'12,"-1"0,2 1,0 0,0-1,1 1,1 0,0 0,1 1,0-1,1 0,0 0,1 0,1-1,1 3,-3-13,0 0,0 0,0 0,0 0,1 0,-1-1,1 1,-1-1,1 1,0-1,0 1,-1-1,1 0,0 0,0 0,0 0,0 0,1-1,-1 1,0 0,0-1,0 0,0 1,1-1,-1 0,0 0,0-1,1 1,-1 0,0-1,0 1,0-1,0 1,1-2,73-37,-66 32,195-130,-196 131,48-30,-56 36,0-1,1 1,-1 0,0-1,0 1,1 0,-1 0,0 0,1 0,-1 0,0 0,1 0,-1 0,0 1,0-1,1 0,-1 1,0-1,0 1,1 0,-1-1,0 1,0 0,0 0,0-1,0 1,0 0,0 0,0 0,-1 0,1 0,0 0,-1 1,1-1,0 0,-1 0,1 0,-1 1,0-1,1 0,-1 1,0-1,0 0,0 0,0 2,3 13,-3-10,0 1,0-1,0 1,1-1,0 1,1-1,-1 0,1 1,0-1,1 0,0 0,0 0,0-1,0 1,1-1,0 1,0-1,0 0,1-1,0 1,0-1,0 0,0 0,1-1,-1 1,1-1,0 0,0-1,0 0,5 2,1-6,0 0,0-1,0 0,0-1,0 0,-1-1,0 0,0-1,0 0,-1 0,1-1,-2-1,1 0,-1 0,0-1,-1 0,2-3,-7 9,25-30,-2-1,-1-2,-1 0,-3-2,0-1,-3 0,-1-1,-1-5,-4 15,8-20,-2-1,-3 0,6-43,-43 163,14-38,0 0,2 1,1 0,2 0,1 0,1 0,2 0,2 0,0 0,2 0,7 23,-2-25,-4-8,0 0,2-1,0-1,1 1,2-1,0-1,0 0,12 13,-20-30,-5-6</inkml:trace>
  <inkml:trace contextRef="#ctx0" brushRef="#br0" timeOffset="1472.449">1496 334,'38'0,"42"0,17 0,1 5,-6 1,-14 0,-10-1,-8-1,-9 3,-4 0,-9-1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1 241,'11'-5,"1"-1,-1-1,-1 0,1 0,-1-1,0 0,-1-1,0 0,0-1,-1 0,0 0,-1 0,0-1,-1 0,0-1,-1 1,4-11,4-4,-13 24,1 0,-1 0,1 0,-1 0,1 0,0 1,0-1,0 0,0 0,0 0,0 1,0-1,1 0,-1 1,0-1,1 1,0 0,-1-1,1 1,0 0,-1 0,1 0,0 0,0 0,0 1,0-1,0 0,0 1,0 0,0-1,0 1,0 0,0 0,0 0,0 0,1 1,-1-1,0 0,0 1,0 0,0-1,-1 1,1 0,0 0,0 0,0 0,-1 0,1 1,1 0,2 7,0 0,0 1,-1-1,0 1,-1 0,0 0,0 0,-1 0,-1 0,0 1,0-1,-1 1,0-1,-1 0,0 1,-1 1,1 16,0-20,0-1,1 1,0 0,0-1,0 1,1 0,0-1,1 1,0-1,0 1,0-1,1 0,0 0,1 0,-1 0,1-1,1 0,-1 1,1-1,2 1,7 4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451 506,'-28'38,"-15"18,0 4,3-4,8-6,4-12,8-7,2-9,4-4,4 0,0-3,-4 1,0-2</inkml:trace>
  <inkml:trace contextRef="#ctx0" brushRef="#br0" timeOffset="248.954">0 534,'34'38,"15"18,5 4,-7-4,-7-10,-10-10,-5-5,-7-3,-2-7,-4-7</inkml:trace>
  <inkml:trace contextRef="#ctx0" brushRef="#br0" timeOffset="752.928">649 506,'-4'34,"1"0,2-1,1 1,2 0,2 0,6 32,-9-62,-1-1,1 1,-1-1,1 1,0-1,1 0,-1 0,0 1,1-1,0 0,0 0,0 0,0 0,0-1,0 1,1 0,-1-1,1 0,0 0,0 0,0 0,0 0,0 0,0-1,0 1,1-1,-1 0,0 0,1 0,-1-1,1 1,-1-1,1 0,-1 1,1-2,0 1,-1 0,1-1,-1 0,0 0,1 0,-1 0,0 0,3-2,6-5,-1-2,-1 1,1-1,-1-1,-1 0,0 0,-1-1,0 0,0 0,-2-1,1 0,-2 0,0 0,0-1,-1-1,15-33,-19 47,0 0,0 0,1 0,-1 0,0 0,0 0,1 0,-1 0,0 0,1 0,-1 1,1-1,-1 0,1 0,-1 0,1 0,0 1,0-1,-1 0,1 0,0 1,0-1,0 1,0-1,-1 1,1-1,0 1,0-1,0 1,0 0,0 0,0-1,0 1,0 0,0 0,0 0,0 0,0 0,0 0,0 1,1-1,-1 0,-1 0,1 1,0-1,0 1,0-1,0 0,0 1,0 0,0-1,0 1,-1 0,1-1,0 1,-1 0,1 0,0 0,-1-1,1 1,-1 0,1 0,-1 0,0 0,1 0,-1 0,0 1,5 11,-1 0,0 1,-1-1,0 1,-1 0,-1 0,0 0,-1 0,-1 0,0 4,0 16,1 6,-1 109,-17 125,13-229,3-21,0 0,-2-1,-1 0,-1 1,0-2,-4 6,8-24,-1 0,1-1,-1 1,0-1,0 0,0 0,0 0,-1 0,1-1,-1 1,1-1,-1 0,0 0,0 0,0-1,0 1,0-1,0 0,-1 0,1 0,0-1,-1 1,1-1,0 0,-1-1,1 1,0-1,-1 0,1 0,0 0,0 0,0-1,0 1,0-1,0 0,0-1,1 1,-1-1,1 1,0-1,-1 0,1 0,0 0,1-1,-1 1,1-1,-3-3,-42-70,34 58</inkml:trace>
  <inkml:trace contextRef="#ctx0" brushRef="#br0" timeOffset="1205.431">537 251,'296'-223,"-291"219,25-18,-29 21,-1 1,1 0,-1 0,1 0,0 0,-1 0,1 0,-1 0,1 0,0 0,-1 0,1 0,-1 0,1 0,0 1,-1-1,1 0,-1 0,1 1,-1-1,1 0,-1 1,1-1,-1 0,1 1,-1-1,0 1,1-1,-1 1,1-1,-1 1,0-1,0 1,1-1,-1 1,0-1,0 1,0 0,1-1,-1 1,0-1,0 1,0-1,0 1,0 0,0-1,0 1,0-1,-1 1,1 0,0-1,0 1,-1 0,2 20,-1-3,1 0,0 0,1 0,1 0,1 0,0 0,5 8,7 10,2-1,2-1,1 0,15 16,-24-32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58,'73'-16,"166"-25,-233 40,64 7,-69-5,0-1,1 0,-1 1,1-1,-1 1,0 0,0-1,1 1,-1 0,0 0,0 0,0 0,0 0,0 0,0 0,0 0,0 1,0-1,-1 0,1 0,0 1,-1-1,1 0,-1 1,0-1,1 1,-1-1,0 1,0-1,0 0,0 1,0-1,0 1,0-1,0 1,-1-1,1 1,0-1,-1 0,1 1,-1-1,0 0,0 1,1-1,-11 19,-1-1,-1 0,0-1,-1-1,-1 0,-1 0,0-2,-5 3,-26 28,29-29,14-15,0 1,0-1,0 1,0-1,0 1,1 0,-1 1,1-1,0 1,-1-1,2 1,-1 0,0 0,1 0,0 1,0-1,0 1,1-1,-1 1,1-1,0 1,0 0,1-1,-1 1,1 0,0 0,1-1,-1 1,1 0,0 0,0-1,0 1,1-1,-1 1,3 3,3-4,1 1,-1-1,1-1,0 0,0 0,1 0,-1-1,0 0,1-1,0 0,-1 0,1-1,-1 0,1 0,0-1,-1 0,2-1,16 1,112-7,-126 2,-6-1</inkml:trace>
  <inkml:trace contextRef="#ctx0" brushRef="#br0" timeOffset="252.436">0 200,'43'5,"24"1,6 0,-1-1,-7-1,-10-2,-10-1,-7-1,-6 0,-8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14,'1'-1,"0"0,1 0,-1 0,0 0,0 0,0 0,1 0,-1 0,0 0,1 1,-1-1,0 0,1 1,-1-1,1 1,-1 0,1 0,-1-1,1 1,0 0,-1 0,1 0,-1 1,1-1,-1 0,1 0,-1 1,1-1,-1 1,1-1,-1 1,0 0,2 0,8 1,184 32,77-62,-271 27,-12 1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0,'44'0,"32"0,14 0,-4 0,-12 0,-13 0,-13 0,-9 0,-12 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0,'10'5,"12"1,8 0,3-1,1-1,-1-2,0-1,-2-1,-2 0,1 0,-7 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0 315,'254'-284,"-253"283,-1-1,1 1,-1 0,0-1,1 1,-1-1,1 1,-1 0,1-1,0 1,0 0,-1 0,1 0,0 0,0 0,0-1,0 2,0-1,0 0,1 0,-1 0,0 0,0 1,1-1,-1 1,0-1,1 1,-1-1,1 1,-1 0,0-1,1 1,-1 0,1 0,-1 0,1 0,-1 1,0-1,1 0,-1 1,1-1,-1 0,0 1,1 0,-1-1,0 1,0 0,1 0,-1 0,30 141,32-44,-45-80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0,'-35'27,"1"2,1 1,2 1,-24 31,-42 82,-7-10,90-120</inkml:trace>
  <inkml:trace contextRef="#ctx0" brushRef="#br0" timeOffset="298.945">0 0,'29'34,"24"20,7 6,-1-2,-7-7,-6-6,-7-7,-10-5,-5-8,-6-8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27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376 311,'-10'-7,"0"1,-1 0,1 0,-1 1,-1 1,1 0,-1 0,1 1,-1 1,0 0,0 0,0 1,-1 1,1 0,0 0,0 2,-8 1,-104 44,123-46,0-1,1 1,-1 0,0 0,0 0,0 0,1 0,-1 0,1 0,-1 0,1 0,-1 0,1 0,-1 0,1 0,0 0,0 0,0 0,-1 1,1-1,0 0,0 0,1 0,-1 0,0 1,0-1,0 0,1 0,-1 0,1 0,-1 0,1 0,-1 0,1 0,0 0,-1 0,1 0,0 0,0 0,-1-1,1 1,0 0,0-1,0 1,0 0,0-1,0 1,0-1,0 0,55 29,-45-26,-8-3,0 0,-1 0,1 0,0 0,-1 0,1 1,0-1,-1 1,1-1,-1 1,1 0,-1 0,1 1,-1-1,0 0,1 1,-1-1,0 1,0 0,0-1,0 1,0 0,-1 0,1 1,-1-1,1 0,-1 0,0 1,0-1,0 1,0-1,0 1,0 0,-1-1,1 1,-1-1,0 1,0 0,0-1,0 1,0 0,-1-1,1 1,-2 2,-3 4,-1 0,-1 0,1-1,-1 0,-1 0,0-1,0 0,0 0,-8 4,-37 34,49-43,1 0,0 1,0-1,0 1,0 0,0 0,0 0,1 0,0 0,-1 1,1-1,0 1,1-1,-1 1,1 0,-1 0,1 0,0-1,1 1,-1 0,1 0,-1 0,1 1,0-1,1 0,-1 0,1 0,0 0,0-1,0 1,0 0,1 0,-1 0,1-1,0 1,0-1,0 0,1 1,-1-1,1 0,0 0,2 1,7 1,-1 0,1-2,1 1,-1-1,0-1,1 0,-1-1,1-1,-1 0,1 0,-1-1,1-1,-1 0,1-1,0 0,27-16,-27 7</inkml:trace>
  <inkml:trace contextRef="#ctx0" brushRef="#br0" timeOffset="359.772">150 1,'57'510,"-56"-67,27-236,-27-180,-1-4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3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56,'-1'0,"1"-1,0 1,-1-1,1 1,0 0,-1-1,1 1,0-1,0 1,-1-1,1 0,0 1,0-1,0 1,0-1,0 1,0-1,0 1,0-1,0 1,0-1,0 0,0 1,0-1,0 1,0-1,1 1,-1-1,0 1,0-1,1 1,-1-1,0 1,1-1,-1 1,0 0,1-1,-1 1,1-1,-1 1,1 0,-1 0,1-1,-1 1,1 0,-1 0,1-1,-1 1,1 0,-1 0,1 0,-1 0,1 0,0 0,-1 0,1 0,-1 0,1 0,-1 0,1 1,40-7,-41 6,173-12,-154 7,-10 2,1 1,0 0,0 0,0 1,0 0,0 1,1 0,-1 0,0 1,7 2,-15-3,0 1,-1-1,1 1,0 0,-1-1,1 1,-1 0,1 0,-1 0,0 0,1 0,-1 1,0-1,0 0,0 1,1-1,-2 0,1 1,0-1,0 1,0 0,-1-1,1 1,-1-1,1 1,-1 0,0 0,1-1,-1 1,0 0,0 0,0-1,0 1,-1 0,1 0,0-1,-1 1,1 0,-1-1,0 1,0-1,1 1,-1-1,0 1,-48 65,46-65,-250 286,201-192,51-93,1-1,-1 0,0 0,1 1,0-1,0 0,-1 1,1-1,1 0,-1 1,0-1,1 0,-1 1,1-1,-1 0,1 0,0 1,0-1,0 0,0 0,1 0,-1 0,0 0,1-1,-1 1,1 0,0-1,0 1,0-1,-1 1,1-1,0 0,1 0,-1 0,0 0,0 0,0-1,1 1,-1 0,0-1,1 0,-1 0,2 1,21 1,0-1,0-1,0-2,0 0,0-1,0-2,22-6,-11 3,27-7,-50 16</inkml:trace>
  <inkml:trace contextRef="#ctx0" brushRef="#br0" timeOffset="302.479">1 367,'38'-5,"33"-1,8 0,0 1,-7-4,-13 1,-10 0,-10 3,-10 6,-7 4,-6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1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0 236,'18'-11,"-1"-1,0-1,-1 0,0-1,-2 0,1-2,-2 1,0-2,-1 0,0 0,-2-1,7-14,-17 30,1 1,0-1,0 1,-1-1,1 1,0-1,0 1,0 0,0 0,1-1,-1 1,0 0,1 0,-1 0,0 0,1 0,-1 1,1-1,-1 0,1 1,-1-1,1 1,0-1,-1 1,1 0,0 0,-1 0,1 0,0 0,-1 0,1 0,0 0,-1 1,1-1,0 1,-1-1,1 1,-1 0,1-1,-1 1,1 0,-1 0,0 0,0 0,1 0,-1 0,0 1,0-1,0 0,0 1,0-1,1 2,50 69,33 30,-60-85,-2-4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57,'-10'9,"-7"14,-2 6,-2 0,3-2,-1 1,4-1,-2 1,-1 0,1-1,-1-3,-2-2,-2 0,-3 1,3-3</inkml:trace>
  <inkml:trace contextRef="#ctx0" brushRef="#br0" timeOffset="336.99">0 0,'5'19,"11"17,8 5,4 2,2-2,2-3,-1-3,0-3,-1-2,-1-1,0-6,-5-2,-7 1,-2-5,-2 1,-10-3,-4-4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4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1,'-21'21,"1"1,1 1,1 1,1 1,1 0,1 1,2 0,0 2,-1 8,4-5,2 1,1 0,2 0,1 0,1 1,2 0,2-1,0 1,2 0,2-1,2 6,-2-14,0 0,1-1,1 0,1-1,2 1,0-2,1 1,1-1,1-1,1 0,1-1,9 10,8-11,-22-20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55,'44'-4,"18"-3,4 1,-5 1,-12-3,-11-1,-5 2,-5 2,-7 1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0,-3 0,0 0,0 0,-1 0,-1 0,-4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54,'43'-4,"24"-7,6-2,-6 2,-9 3,-9 2,-13 7,-13 4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395 473,'-12'34,"-252"326,195-268,56-77,14-24,4-2</inkml:trace>
  <inkml:trace contextRef="#ctx0" brushRef="#br0" timeOffset="503.429">0 501,'44'46,"-3"2,-1 2,18 34,-36-50,107 142,-122-172,-4-4</inkml:trace>
  <inkml:trace contextRef="#ctx0" brushRef="#br0" timeOffset="1155.205">57 219,'72'-104,"-13"9,-59 94,0 1,0-1,0 0,0 0,0 0,1 0,-1 0,0 1,1-1,-1 0,1 0,-1 1,1-1,-1 0,1 1,-1-1,1 0,0 1,-1-1,1 1,0-1,-1 1,1-1,0 1,0 0,0-1,-1 1,1 0,0-1,0 1,0 0,0 0,0 0,-1 0,1 0,0 0,0 0,0 0,0 0,0 1,-1-1,1 0,0 0,0 1,0-1,-1 0,1 1,0-1,0 1,-1-1,1 1,0 0,-1-1,1 1,25 48,-20-34,-5-14,4 12,1-1,0-1,0 1,1-1,1 0,0 0,0-1,1 0,0-1,6 4,5 0</inkml:trace>
  <inkml:trace contextRef="#ctx0" brushRef="#br0" timeOffset="1587.178">678 50,'102'85,"-90"-74,-1 0,1 1,-2 1,1-1,-2 2,0-1,-1 1,0 1,-1 0,0 0,-1 0,-1 1,3 9,-1 1,0 0,-3 0,0 0,-1 1,-2-1,0 1,-2-1,-1 1,-1-1,-1 1,-2-1,0 0,-2-1,-1 0,-10 21,7-24,0-2,-1 1,-1-2,-1 0,0 0,-2-2,0 0,-1-1,-1 0,0-2,-4 2,-45 23,48-32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31,'5'0,"6"0,7 0,-1-5,2-1,3-1,2 2,2 2,2 1,0 0,0 2,1 0,-1 0,1 0,0 1,-6-1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1,'-6'9,"1"1,0-1,0 1,1 1,0-1,0 0,1 1,1 0,0 0,0 0,1 0,1 0,0 0,0 0,1 0,0 0,1 0,0 0,1-1,0 1,1-1,2 5,-4-12,0 0,1 0,-1 0,0-1,1 1,0-1,-1 0,1 0,0 0,0 0,0 0,0 0,1-1,-1 0,0 1,1-1,-1-1,1 1,-1 0,1-1,-1 0,1 0,-1 0,1 0,-1 0,1-1,-1 0,1 1,-1-1,2-1,91-54,-79 40,-1-1,0-1,-2 0,0-1,-1 0,-1-1,-1-1,0-2,18-23,-29 45,1 1,0-1,-1 1,1-1,0 1,-1-1,1 1,0 0,0-1,-1 1,1 0,0-1,0 1,0 0,-1 0,1 0,0 0,0 0,0 0,0 0,-1 0,1 0,0 0,0 1,0-1,-1 0,1 0,0 1,0-1,-1 1,1-1,0 0,0 1,-1-1,1 1,-1 0,1-1,-1 1,1 0,-1-1,1 1,-1 0,1-1,-1 1,0 0,1 0,-1-1,0 1,0 0,1 0,-1 0,0 0,0-1,0 1,0 0,0 0,0 0,-1 0,1-1,0 1,13 56,-2 0,-2 0,-4 0,-1 1,-3 0,-5 24,3-2,2-50,-3-1,0 1,-2 0,-1-1,-1 0,-2 0,-1-1,-1 0,-1 0,-1-1,-2 0,-11 15,20-35,-1-1,0 0,-1 0,1 0,-1-1,0 0,0 0,-1-1,1 0,-1 0,0-1,0 1,0-2,-7 2,11-3,0 0,0 0,1-1,-1 1,0-1,0 0,0 0,0-1,0 1,0-1,1 0,-1 0,0 0,1 0,-1-1,0 1,1-1,0 0,-1 0,1 0,0 0,0-1,0 0,0 1,1-1,-1 0,1 0,-1 0,1-1,0 1,1 0,-1-1,0-1,-1-10,1 1,1-1,0 0,1 0,0 0,1 1,1-1,1 0,0 1,0-1,2 1,0 0,0 1,1-1,1 1,7-10,5-22,-5 11,-2 4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1 186,'214'-152,"-212"149,1 0,0 0,0 1,0-1,0 1,1 0,-1 0,0 0,1 0,0 0,-1 1,1-1,0 1,0 0,0 0,0 1,0-1,0 1,0 0,0 0,0 0,-1 1,1-1,0 1,0 0,0 0,0 0,0 1,-1-1,1 1,-1 0,1 0,-1 0,0 0,0 1,0-1,0 1,1 1,78 197,-74-179,-2-3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0 494,'10'8,"-1"-1,1 1,1-2,-1 1,1-1,0-1,1 0,-1-1,1 0,0-1,0 0,0 0,0-2,1 1,-1-2,0 0,1 0,-1-1,0 0,0-1,4-2,10-9,1-2,-2-1,0-1,-1-1,-1-1,0-1,11-9,136-143,-109 92,-47 58,1 2,1-1,1 2,0 0,2 1,8-5,-26 21,1 1,-1-1,1 1,0 0,-1-1,1 1,0 0,-1 0,1 0,0 1,0-1,0 0,0 1,0-1,0 1,0-1,0 1,0 0,0 0,0 0,0 0,0 1,0-1,0 0,0 1,0-1,0 1,0 0,0 0,0 0,-1 0,1 0,0 0,-1 0,1 0,0 1,-1-1,0 1,1-1,-1 1,0-1,0 1,0 0,0 0,0-1,0 1,0 0,-1 0,1 0,0 2,2 21,-1 0,-1 1,-1-1,-2 0,0 0,-1 0,-2 0,-1 0,0-1,-2 0,-1 0,-2 2,6-7,0 0,-2 0,0-1,-1 0,-1 0,0-1,-2 0,0 0,0-2,-2 1,0-1,0-1,-2 0,1-2,-2 1,0-2,-8 5,14-10,-1-1,1 1,-1-2,-1 0,1 0,0-1,-1 0,0-1,0-1,0 0,1 0,-1-1,0 0,0-1,0-1,0 0,-8-3,-10-22,22 11</inkml:trace>
  <inkml:trace contextRef="#ctx0" brushRef="#br0" timeOffset="365.748">1214 211,'-11'16,"0"1,1-1,1 2,0-1,1 2,1-1,1 1,1 0,0 0,-1 16,6-30,-1-1,1 1,0 0,0 0,0 0,1 0,0 0,0 0,0 0,1 0,-1-1,1 1,0-1,0 1,1-1,-1 0,1 0,0 0,0 0,1 0,-1-1,1 1,-1-1,1 0,0 0,1 0,-1-1,0 1,1-1,-1 0,1-1,0 1,-1-1,1 0,0 0,0 0,0 0,1-1,7 1,0-1,1-1,-1 0,0 0,0-1,0-1,0 0,-1-1,1 0,-1-1,0-1,0 0,-1 0,1-1,-1 0,-1-1,0-1,0 0,0 0,-1 0,-1-1,1-1,-2 0,5-7,-4 6,-1 0,0-1,-1 0,-1 1,0-2,0 1,-2-1,1 1,-2-1,1-11,-3 19,1 0,-2 1,1-1,-1 0,0 0,0 0,0 1,-1-1,0 0,0 1,-1 0,1-1,-1 1,0 0,0 0,-1 1,0-1,0 1,0 0,0 0,0 0,-1 0,0 1,0-1,0 1,0 1,-1-1,-2-1,-1 1,1 1,-1-1,0 2,0-1,1 1,-1 0,0 1,0 0,0 0,0 1,0 0,0 1,1 0,-1 0,0 1,1 0,0 1,0-1,0 2,0-1,-2 3,-16 9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1 101,'66'-10,"1"3,1 3,-1 3,0 3,29 6,9-1,-104-7,0 0,-1 0,1-1,0 1,0 0,-1-1,1 1,0-1,-1 1,1 0,-1-1,1 0,0 1,-1-1,1 1,-1-1,1 0,-1 1,0-1,1 0,-1 1,0-1,1 0,-1 0,0 1,0-1,0 0,0 0,0 1,0-1,0 0,0 0,0 0,0 1,0-1,0 0,0 0,-1 1,1-1,0 0,-1 0,1 1,0-1,-1 0,1 1,-1-1,1 0,-1 1,1-1,-1 1,0-1,-31-35,29 33,-13-10,0 1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3,'-22'-1,"0"0,0 1,0 1,0 1,1 1,-1 1,1 1,-1 1,2 1,-1 0,1 2,0 0,1 1,-11 8,15-5,0 0,0 1,2 0,0 1,0 0,1 1,1 1,1 0,1 0,0 1,1 0,1 1,0-1,0 8,4-21,1 0,0 0,0 0,0 0,1 1,-1-1,1 0,0 1,1-1,0 1,-1 0,2-1,-1 1,1-1,0 1,0-1,0 1,1-1,-1 0,1 0,1 0,-1 0,1 0,0 0,0 0,0-1,1 0,0 1,-1-1,1-1,1 1,-1 0,1-1,-1 0,1 0,0-1,0 1,3 0,3-2,1 0,0-1,-1 0,1-1,0 0,-1-1,1 0,-1-1,1-1,-1 1,0-2,-1 0,1 0,-1 0,0-2,0 1,-1-1,0-1,0 1,0-1,-1-1,-1 0,4-5,19-26,-2-1,-2-1,-2-1,16-42,-35 75,-5 9,0 0,0 1,0-1,0 1,0-1,0 0,0 1,0-1,0 0,0 1,0-1,0 1,1-1,-1 1,0-1,0 0,1 1,-1-1,0 1,1-1,-1 1,1-1,-1 1,0 0,1-1,-1 1,1-1,-1 1,1 0,0-1,-1 1,1 0,-1 0,1 0,-1-1,1 1,0 0,-1 0,1 0,-1 0,1 0,0 0,-1 0,1 0,0 0,-1 0,1 1,-1-1,1 0,-1 0,1 0,0 1,-1-1,13 36,2 54,19 55,-30-136,0-1,0 0,1 0,0 0,1 0,0-1,0 0,0 0,1-1,0 1,0-1,1-1,7 5,2-3</inkml:trace>
  <inkml:trace contextRef="#ctx0" brushRef="#br0" timeOffset="737.756">902 285,'-20'32,"-23"35,4 2,2 1,0 10,73-136,112-197,-92 181,-55 73,1 0,-1-1,1 1,-1 0,0 0,1 0,-1 0,0 0,1 0,-1 0,0 0,0 0,0 1,0-1,0 0,0 1,-1-1,1 1,0-1,-1 1,1-1,-1 1,1 0,-1-1,0 1,0-1,0 1,1 0,-2-1,1 2,3 7,42 126,-44-134,0-1,0 0,1 1,-1-1,0 1,0-1,0 1,0 0,-1-1,1 1,0 0,-1 0,1 0,-1-1,1 1,-1 0,0 0,0 0,0 0,0 0,0-1,0 1,-1 0,1 0,-1 0,1 0,-1-1,0 1,1 0,-1-1,0 1,0 0,0-1,0 1,-1-1,1 0,0 1,-1-1,1 0,-1 0,1 0,-1 0,1 0,-1 0,0 0,1 0,-1-1,0 1,0-1,-1 1,-6-1,0 0,0-1,1 0,-1-1,0 0,1 0,0-1,-1 0,1 0,0-1,1 0,-1-1,1 1,-1-1,1-1,1 1,-1-1,1-1,0 1,1-1,-1 0,1 0,-1-2,-6-9</inkml:trace>
  <inkml:trace contextRef="#ctx0" brushRef="#br0" timeOffset="1217.319">1410 257,'-24'24,"-17"18,-7 6,0 0,3-4,5-4,4-4,4-9,7-3,8-7</inkml:trace>
  <inkml:trace contextRef="#ctx0" brushRef="#br0" timeOffset="1586.768">1523 427,'-33'12,"22"-7,0 2,0 0,1 0,0 1,1 0,0 1,0 0,0 0,1 1,-4 7,9-14,1 0,1 0,-1 0,0 0,1 0,-1 1,1-1,0 0,0 1,1-1,-1 1,1-1,-1 1,1-1,0 1,0-1,1 1,-1-1,1 1,-1-1,1 0,0 1,1-1,-1 0,1 0,-1 0,1 1,0-2,0 1,0 0,0 0,1-1,-1 1,1-1,-1 0,1 1,0-1,0-1,2 2,3 1,0-1,0 0,1-1,-1 0,1 0,0-1,0 0,-1 0,1-1,0 0,0-1,-1 0,1 0,0-1,-1 0,1 0,-1-1,0 0,0-1,0 0,0 0,0-1,-1 0,0 0,0 0,3-5,5-1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82,'163'-32,"16"6,-50 3,-118 30,-15-1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29,'29'-5,"19"-1,6 0,-1 1,-5 2,-6 1,-10 1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528 280,'-5'23,"-14"21,-2 0,-1-2,-3 0,-1-2,-8 8,23-34,-1 0,-1-1,0 0,0-1,-2-1,1 0,-1-1,-1 0,0-1,0-1,-1-1,1 0,-2-1,1-1,-1-1,-15 2,29-5,0-1,0 0,0-1,0 1,0-1,0 1,0-1,0-1,0 1,0 0,0-1,0 0,1 0,-1 0,1 0,0-1,-1 1,1-1,0 0,0 0,1 0,-1 0,1-1,-1 1,1-1,0 1,1-1,-1 0,0 0,1 1,0-1,0 0,0 0,1-1,-1 1,1 0,0 0,0 0,0 0,1 0,-1 0,1 0,0 0,0 0,2-4,63-161,-64 165,-1-1,1 1,0-1,0 1,0 0,0 0,1 0,0 0,0 0,0 0,0 1,0 0,1-1,0 1,-1 1,1-1,0 0,1 1,-1 0,0 0,1 0,-1 1,1-1,-1 1,1 0,0 0,-1 1,1-1,0 1,0 0,-1 0,1 1,0 0,2 0,33 17,-1 2,-1 2,-1 1,10 10,-38-27,236 182,-174-122,-59-50</inkml:trace>
  <inkml:trace contextRef="#ctx0" brushRef="#br0" timeOffset="280.802">979 139,'5'38,"1"32,1 9,2-4,1-5,-2-11,-2-9,-2-9,-2-7,-1-4,-1-2,0-1,-5-1,-2 0,1-4</inkml:trace>
  <inkml:trace contextRef="#ctx0" brushRef="#br0" timeOffset="729.637">866 167,'32'-24,"2"2,0 1,1 2,1 2,1 1,1 1,19-3,-52 15,0 1,1 0,-1 0,0 1,0-1,1 1,-1 1,1-1,-1 1,1-1,-1 2,1-1,-1 1,1-1,-1 2,0-1,1 0,-1 1,0 0,0 0,0 1,0 0,0-1,-1 1,1 1,-1-1,0 1,0 0,0 0,0 0,-1 0,0 1,0-1,0 1,0 0,1 3,-3-1,1 0,-1 1,0-1,0 1,-1 0,0-1,0 1,-1-1,0 1,0-1,-1 1,0-1,0 0,-1 0,0 0,0 0,-1 0,0 0,0-1,0 0,-1 0,0 0,0-1,0 1,-1-1,-5 4,-10 7,-1-1,0-1,-1 0,-1-2,0-1,0-1,-4 0,19-7,-26 15,34-18,1 1,-1 0,1-1,0 1,-1 0,1 0,0-1,0 1,0 0,0 0,0 0,0 0,0-1,0 1,0 0,0 0,0 0,0-1,0 1,1 0,-1 0,0-1,1 1,-1 0,0 0,1-1,-1 1,1 0,-1-1,1 1,-1-1,1 1,0-1,-1 1,1-1,0 1,-1-1,1 1,0-1,0 0,-1 0,1 1,0-1,0 0,-1 0,1 0,0 0,256 143,-177-77,-66-60,-4-5</inkml:trace>
  <inkml:trace contextRef="#ctx0" brushRef="#br0" timeOffset="1044.429">1854 54,'-33'36,"3"2,1 1,2 2,1 1,0 6,17-34,1 1,1 0,0 0,1 1,0-1,2 1,0 0,0 1,2-1,0 1,1-1,0 1,2 0,0-1,0 1,2-1,0 1,1-1,1 0,0 0,1-1,1 0,0 0,1 0,9 12,-12-21,0-1,0 1,0-1,1 0,0-1,0 1,0-1,1 0,-1-1,1 0,0 0,0 0,0-1,0 0,1 0,-1-1,0 0,1 0,-1-1,1 0,-1 0,7-1,4-5</inkml:trace>
  <inkml:trace contextRef="#ctx0" brushRef="#br0" timeOffset="1302.021">1995 449,'44'-5,"18"-6,4-1,-5 1,-8-2,-12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369 477,'-3'16,"0"1,-1-1,-1 0,-1 0,0-1,-1 1,-1-1,0-1,-1 1,-1-2,0 1,0-1,-2-1,-4 5,-133 154,48-48,99-116,6-6</inkml:trace>
  <inkml:trace contextRef="#ctx0" brushRef="#br0" timeOffset="335.994">30 477,'34'30,"175"221,-102-109,-88-118</inkml:trace>
  <inkml:trace contextRef="#ctx0" brushRef="#br0" timeOffset="855.858">2 194,'59'-44,"46"-90,-104 133,0-1,0 1,0 0,0 0,0 0,0 0,0 0,0 0,0 1,1-1,-1 0,0 1,1-1,-1 0,0 1,1 0,-1-1,1 1,-1 0,1 0,-1 0,1 0,-1 0,0 0,1 0,-1 0,1 0,-1 1,1-1,-1 1,0-1,1 1,-1 0,0-1,1 1,-1 0,0 0,1 0,37 50,-25-31,50 52,-47-53</inkml:trace>
  <inkml:trace contextRef="#ctx0" brushRef="#br0" timeOffset="1203.801">538 110,'29'36,"-2"2,-2 1,-1 1,-2 1,-2 1,-1 0,-3 2,-1 0,-2 3,-7-27,-2 0,0 0,-1 0,-1 0,-1 0,-1 0,-1 1,0-1,-2 0,0 0,-1 0,-1 0,-1-1,-1 0,-1 0,0 0,-1-1,-6 6,2-2,-2-2,0 0,-1 0,-1-2,-1 0,-19 15,13-14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1 170,'5'0,"20"0,12 0,3 0,0-5,-1-1,-4 0,-2 1,3 1,-1 2,0 1,-2 0,-2 1,-1 1,-6-1</inkml:trace>
  <inkml:trace contextRef="#ctx0" brushRef="#br0" timeOffset="249.922">254 1,'-4'38,"2"28,3 6,0-3,0-9,5-15,2-10,-1-11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6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1 772,'38'-15,"-1"-3,-1-1,-1-1,0-2,-2-2,0-1,-2-1,14-16,53-98,-86 99,-13 41,1-1,0 1,0-1,-1 0,1 1,0-1,-1 1,1-1,-1 1,1-1,-1 1,1-1,-1 1,1-1,-1 1,1 0,-1-1,1 1,-1 0,0-1,1 1,-1 0,0 0,1 0,-1 0,0-1,1 1,-1 0,0 0,1 0,-1 1,0-1,1 0,-1 0,0 0,1 0,-1 0,0 1,1-1,-1 0,1 1,-1-1,1 0,-1 1,1-1,-1 1,1-1,-1 1,1-1,-1 1,1-1,0 1,-1 0,1-1,0 1,-1-1,1 1,0 0,0 0,-6 2,0 1,1-1,0 1,0 1,0-1,0 1,1-1,-1 1,1 1,0-1,1 1,0-1,0 1,0 0,0 0,1 0,0 0,0 1,1-1,-1 1,2-1,-1 1,1-1,0 1,0-1,0 1,1 0,0-1,1 0,-1 1,1-1,1 0,-1 0,1 0,0 0,0 0,1 0,-1-1,1 0,0 0,1 0,-1 0,2 0,4 2,0 0,1-1,0 0,1 0,-1-1,1-1,0 0,0 0,0-1,1-1,-1 0,1-1,-1 0,1-1,0 0,-1-1,1 0,-1-1,1-1,-1 0,0 0,0-1,0-1,-1 0,0-1,0 0,0-1,0 0,-1 0,0-1,-1-1,0 1,0-1,-1-1,0 0,-1 0,6-11,-8 14,0-1,0 0,-1 0,-1 0,1 0,-1-1,-1 1,0-1,0 0,1-8,-4 15,1 1,-1 1,1-1,-1 0,0 0,0 0,1 0,-1 0,0 1,0-1,0 0,0 0,0 1,0-1,0 1,0-1,0 1,0 0,0-1,0 1,0 0,0 0,0-1,-1 1,1 0,0 0,0 0,0 1,0-1,0 0,-1 0,1 0,0 1,0-1,0 1,0-1,0 1,0-1,0 1,0 0,0-1,1 1,-1 0,0 0,0 0,0-1,1 1,-1 0,1 0,-1 0,0 0,1 0,0 0,-1 0,1 1,0-1,-1 0,1 0,-3 4,0-1,0 1,0 0,0 1,1-1,0 0,0 1,0-1,1 1,0-1,0 1,0 0,1 0,0-1,0 1,0 0,1 0,0-1,0 1,0 0,1-1,0 1,0-1,0 0,1 1,-1-1,1 0,1-1,-1 1,1 0,3 2,4 0,1-1,0 0,0-1,0 0,1-1,0-1,0 0,0-1,0 0,0-1,0 0,0-1,0 0,1-1,-1-1,1-1,-3 1,0-1,-1-1,1 0,-1 0,0-1,-1 0,1-1,-1 0,0 0,0-1,-1 0,0-1,0 0,-1 0,0-1,0 1,-1-2,0 1,-1-1,0 1,-1-2,1 1,-2 0,1-2,-3 9,0 0,0 0,-1 1,1-1,0-1,-1 1,0 0,0 0,0 0,0 0,0 0,-1 0,1 0,-1 0,0 0,0 0,0 0,0 0,-1 1,1-1,-1 0,1 1,-1-1,0 1,0 0,0-1,0 1,-1 0,1 0,0 0,-1 1,0-1,1 1,-1-1,0 1,0 0,0 0,1 0,-1 0,0 0,0 1,-1 0,1-1,0 1,0 0,-1 3,1 0,0 0,-1 0,1 0,0 0,1 0,-1 1,1 0,-1-1,1 1,0 0,0 0,1 0,-1 0,1 1,0-1,0 0,0 0,1 1,-1-1,1 1,0-1,1 0,-1 1,1-1,0 0,0 1,0-1,0 0,1 0,-1 0,2 2,2 6,0-1,1 0,0 0,1 0,0-1,1 0,0-1,0 0,1 0,0 0,1-1,0-1,0 0,1 0,-1-1,1 0,2 0,29 2,-22-11</inkml:trace>
  <inkml:trace contextRef="#ctx0" brushRef="#br0" timeOffset="398.089">1384 11,'166'-10,"-165"10,0 0,0 0,0 0,1 0,-1 0,0 0,0 0,0 0,0 1,0-1,1 0,-1 1,0-1,0 1,0-1,0 1,0 0,0-1,0 1,-1 0,1 0,0-1,0 1,-1 0,1 0,0 0,-1 0,1 0,-1 0,1 0,-1 0,1 1,-1-1,0 0,0 0,1 0,-1 0,0 0,0 1,0-1,0 0,0 0,-1 0,1 0,0 0,0 1,-1-1,1 0,-1 0,1 0,-1 0,1 0,-1 0,0 0,0 0,1-1,-1 1,0 0,0 0,-22 32,20-30,0-1,-1 1,1 0,0 0,1 0,-1 0,0 1,1-1,0 1,0-1,0 1,0 0,0 0,1 0,0 0,0 0,0 0,0 0,0 0,1 0,0 0,0 1,0-1,1 0,-1 0,1 0,0 0,0 0,0 0,1 0,-1 0,1 0,0 0,0-1,0 1,1-1,-1 1,3 1,129 62,-119-57</inkml:trace>
  <inkml:trace contextRef="#ctx0" brushRef="#br0" timeOffset="668.343">1892 67,'0'44,"0"32,0 14,0-4,0-12,0-8,0-11,0-11,5-7,1-5,1-4,-2-1,-2-1,-1 0,0-4</inkml:trace>
  <inkml:trace contextRef="#ctx0" brushRef="#br0" timeOffset="1293.885">1921 39,'28'0,"1"1,-1 1,0 2,0 1,0 1,0 1,-1 2,3 2,-25-10,-1 0,1 1,-1 0,1 0,-1 0,0 0,0 1,0 0,0 0,0 0,-1 0,1 1,-1-1,0 1,0 0,0 0,-1 0,1 0,-1 0,0 0,0 1,0-1,-1 1,1 0,-1-1,-1 1,1 0,0 0,-1 0,0-1,0 1,-1 0,1 0,-1 0,0-1,-1 1,1 0,-2 3,-7 5,-1 0,0-1,-1 0,0-1,-1-1,0 0,-1 0,0-1,-1-1,1 0,-1-1,-6 1,-22 13,40-20,0 1,0-1,0 1,0 0,0 0,0 0,1 0,-1 0,1 1,-1-1,1 1,0 0,0-1,0 1,0 0,0 0,1 0,0 1,-1-1,1 0,0 1,1-1,-1 0,0 1,1-1,0 1,0-1,0 1,0-1,1 0,-1 1,1-1,0 1,0-1,0 0,0 0,1 1,-1-1,1 0,0 0,0 0,0-1,0 1,2 2,16 18,1 0,1-1,0-2,2 0,7 3,-5-2,-10-9,-1-1,2 0,0-1,0-1,0-1,1 0,3-1,-2-2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1,'-28'69,"11"-34,3 0,0 0,3 2,1-1,2 1,1 1,-1 24,8-54,-2 11,2-1,0 0,0 0,2 0,0 0,2 0,0 0,0 0,2-1,1 2,-2-7,1 0,0-1,1 0,0 0,1 0,0-1,1 0,0-1,1 1,-1-2,2 1,45 22,-43-30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6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1,'66'451,"-44"-188,-23-243,0 0,-1 0,-1 0,0-1,-2 1,0-1,-2 0,0 0,-1 0,-1-1,-10 16,3-11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1 606,'24'5,"17"1,7 1,0-2,-8-2</inkml:trace>
  <inkml:trace contextRef="#ctx0" brushRef="#br0" timeOffset="402.619">707 324,'-43'140,"-49"121,81-240,3-2,-1 0,-1-1,-1-1,0 1,-1-2,-1 1,-5 3,1-5</inkml:trace>
  <inkml:trace contextRef="#ctx0" brushRef="#br0" timeOffset="651.425">368 493,'33'38,"22"18,5 0,-7-6,-8-11,-12-7,-11-9</inkml:trace>
  <inkml:trace contextRef="#ctx0" brushRef="#br0" timeOffset="1033.829">397 155,'23'-19,"14"-12,0-4,-2 3,-2 7,-6 12,-3 14,-6 12,-5 7,-1 1,-2 2,2 2,-2 0,4-3,-2 0,2-5,-1-4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114 504,'11'-10,"1"2,0 0,1 0,-1 1,1 0,1 1,0 1,-1 0,2 1,100-15,-113 20,-1 1,0-1,0 0,0 1,0-1,0 1,0-1,0 1,0-1,-1 1,1 0,0-1,-1 1,0 0,1-1,-1 1,0 0,0 0,0-1,0 1,0 0,0 0,0-1,-1 1,1 0,-1 0,1-1,-1 1,0-1,0 1,0-1,1 1,-1-1,-1 1,1-1,0 0,0 1,0-1,-1 0,1 0,-1 0,-1 1,-150 189,128-156,16-25,1 0,-1 0,2 1,0 0,0 1,1 0,0 0,1 0,0 0,1 1,1 0,0 0,1 0,0 0,1 0,0 12,4-19,1 1,0-1,1 0,-1 0,1 0,0-1,1 0,-1 0,1 0,0 0,0-1,0 0,1 0,0-1,-1 0,1 0,0-1,1 1,-1-2,0 1,0-1,1 0,-1 0,1-1,-1 0,1 0,-1-1,1 0,5-2,28-13,-29 3</inkml:trace>
  <inkml:trace contextRef="#ctx0" brushRef="#br0" timeOffset="252.162">1 786,'33'5,"27"-3,6-3,-2 0,-8-5,-8-2,-12 1</inkml:trace>
  <inkml:trace contextRef="#ctx0" brushRef="#br0" timeOffset="653.305">86 193,'175'-159,"-171"156,-3 1,0 0,1 0,-1 0,1 0,0 0,-1 0,1 0,0 1,0-1,0 1,0-1,1 1,-1 0,0 0,0 0,1 0,-1 0,1 0,-1 1,1-1,-1 1,1 0,-1-1,1 1,-1 0,1 1,0-1,-1 0,1 1,-1 0,0-1,1 1,-1 0,1 0,-1 0,0 1,0-1,1 1,65 132,58 33,-115-147</inkml:trace>
  <inkml:trace contextRef="#ctx0" brushRef="#br0" timeOffset="923.053">1101 476,'-19'43,"-16"29,-2 11,6-3,2-15,7-14,7-11,1-13,3-5,-1-7,1-1,-2-3,1-4</inkml:trace>
  <inkml:trace contextRef="#ctx0" brushRef="#br0" timeOffset="1185.621">763 447,'34'39,"20"26,6 8,-2-9,-7-11,-11-9,-9-7,-8-6,-4-2,-6-3,1-5,-3-6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  <inkml:trace contextRef="#ctx0" brushRef="#br0" timeOffset="28003.815">0 1215,'427'-17,"79"5,-165-15,85 15,-55-6,47-10,437 29,-527-26,20-7,-18 3,-123 41,-166-6,1-1,0-3,0-1,0-2,-1-2,25-6,259-4,-260 14,228 27,40-44,-165 4,162 10,-156 4,644-2,-479-28,204 27,-188-27,20 18,-228-2,1 7,28 7,141-5,-12-24,584 26,-515 1,-350 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1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4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2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7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1 225,'29'91,"-28"-85,1-1,0 1,0-1,0 1,1-1,0 0,0 1,0-2,1 1,-1 0,1-1,0 1,1-1,-1 0,1-1,-1 1,1-1,0 0,1 0,-1 0,0-1,1 0,-1 0,1 0,0 0,0-1,0 0,-1-1,1 1,0-1,0 0,0-1,0 1,0-1,5-2,151-90,-132 74,-1-1,0-2,-2-1,0-1,9-13,125-115,-161 150,1 0,0 1,0-1,0 1,0-1,0 1,0-1,0 1,1 0,-1-1,0 1,1 0,-1 0,1 0,0 0,-1 0,1 1,0-1,-1 0,1 1,0-1,0 1,-1-1,1 1,0 0,0 0,0 0,0 0,-1 0,1 0,0 1,0-1,0 1,-1-1,1 1,0 0,-1-1,1 1,0 0,-1 0,1 0,-1 0,1 0,-1 1,0-1,0 0,1 1,-1-1,0 1,0-1,0 1,0 1,29 168,-29-165,3 7,-1 0,0 0,-1 0,0 1,-1 0,-1-1,0 1,-1-1,0 1,-1-1,0 1,-2-1,1 0,-1 0,-3 3,-42 18,65-48,4 9,1 1,0 1,0 0,0 2,0 0,19 3,49-4,-88 2,1 1,0-1,-1 0,1-1,0 1,0 0,-1 0,1-1,0 1,-1-1,1 1,-1-1,1 0,0 1,-1-1,0 0,1 0,-1 0,1 0,-1-1,0 1,0 0,0-1,0 1,0 0,0-1,0 0,0-9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1">1525 24,'29'0,"14"0,5 0,-2 0,-3 5,-4 1,-4 0,-4-1,-1-2,-7-5,-7-4</inkml:trace>
  <inkml:trace contextRef="#ctx0" brushRef="#br0" timeOffset="1732.111">1553 250,'38'5,"23"1,5 0,-3-6,-13-3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7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6">2034 198,'39'5,"22"1,5 1,-3-2,-13-7,-10-2,-7-1,-9 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3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8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0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52,'-19'53,"1"1,4 1,1 0,4 1,1 0,3 0,3 1,3 49,2 195,-3-277</inkml:trace>
  <inkml:trace contextRef="#ctx0" brushRef="#br0" timeOffset="570.453">1 136,'52'-26,"1"2,2 2,0 3,1 2,23-2,36 11,-112 8,0 0,0 0,1 1,-1 0,0-1,0 1,-1 0,1 1,0-1,0 0,0 1,-1 0,1-1,-1 1,1 0,-1 0,0 1,0-1,0 0,0 1,0-1,0 1,-1 0,1-1,-1 1,0 0,0 0,0 0,0 0,0 0,-1 0,1 0,-1 0,0 3,-1 3,-1 1,0 0,0-1,-1 0,0 0,-1 1,0-2,0 1,-1 0,0-1,0 0,-1 0,0-1,-1 0,0 0,0 0,-1 0,-1 2,0 0,1 0,0 1,1 0,0 1,0-1,1 1,1 1,-4 8,9-13,0 0,1-1,0 1,0-1,1 1,0-1,0 0,0 0,1 1,0-2,0 1,0 0,1-1,0 1,0-1,0 0,1 0,-1-1,1 1,0-1,1 0,-1 0,1-1,0 0,-1 0,1 0,1-1,-1 0,0 0,3 1,20 12,73 65,-98-76,-1 0,0 0,0 1,0-1,0 1,-1-1,0 1,0 0,0 0,0 0,-1 0,0 0,0 0,0 0,0 0,-1 0,0 1,0-1,-1 0,1 0,-1 0,0 0,-2 4,-4 3,-2 0,0 0,0-1,-1 0,-1-1,0 0,0-1,0 0,-1 0,-1-1,0-1,0 0,0-1,0-1,-1 0,-14 3,-143 31,101-35,68-4,1 0,-1 0,1 0,-1 0,0-1,1 1,-1 0,1-1,-1 1,1-1,0 0,-1 1,1-1,-1 0,1 0,0 0,0 0,0 0,-1 0,1 0,0-1,0 1,1 0,-1 0,0-1,0 1,1-1,-1 1,0-1,1 1,0-1,-1 1,1-1,0 1,0-1,0 1,0-1,0 0,0 1,0-1,0 1,1-1,23-34,-6 22</inkml:trace>
  <inkml:trace contextRef="#ctx0" brushRef="#br0" timeOffset="1232.389">875 645,'-4'12,"-1"0,2 1,0 0,0-1,1 1,1 0,0 0,1 1,0-1,1 0,0 0,1 0,1-1,1 3,-3-13,0 0,0 0,0 0,0 0,1 0,-1-1,1 1,-1-1,1 1,0-1,0 1,-1-1,1 0,0 0,0 0,0 0,0 0,1-1,-1 1,0 0,0-1,0 0,0 1,1-1,-1 0,0 0,0-1,1 1,-1 0,0-1,0 1,0-1,0 1,1-2,73-37,-66 32,195-130,-196 131,48-30,-56 36,0-1,1 1,-1 0,0-1,0 1,1 0,-1 0,0 0,1 0,-1 0,0 0,1 0,-1 0,0 1,0-1,1 0,-1 1,0-1,0 1,1 0,-1-1,0 1,0 0,0 0,0-1,0 1,0 0,0 0,0 0,-1 0,1 0,0 0,-1 1,1-1,0 0,-1 0,1 0,-1 1,0-1,1 0,-1 1,0-1,0 0,0 0,0 2,3 13,-3-10,0 1,0-1,0 1,1-1,0 1,1-1,-1 0,1 1,0-1,1 0,0 0,0 0,0-1,0 1,1-1,0 1,0-1,0 0,1-1,0 1,0-1,0 0,0 0,1-1,-1 1,1-1,0 0,0-1,0 0,5 2,1-6,0 0,0-1,0 0,0-1,0 0,-1-1,0 0,0-1,0 0,-1 0,1-1,-2-1,1 0,-1 0,0-1,-1 0,2-3,-7 9,25-30,-2-1,-1-2,-1 0,-3-2,0-1,-3 0,-1-1,-1-5,-4 15,8-20,-2-1,-3 0,6-43,-43 163,14-38,0 0,2 1,1 0,2 0,1 0,1 0,2 0,2 0,0 0,2 0,7 23,-2-25,-4-8,0 0,2-1,0-1,1 1,2-1,0-1,0 0,12 13,-20-30,-5-6</inkml:trace>
  <inkml:trace contextRef="#ctx0" brushRef="#br0" timeOffset="1472.449">1496 334,'38'0,"42"0,17 0,1 5,-6 1,-14 0,-10-1,-8-1,-9 3,-4 0,-9-1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1 241,'11'-5,"1"-1,-1-1,-1 0,1 0,-1-1,0 0,-1-1,0 0,0-1,-1 0,0 0,-1 0,0-1,-1 0,0-1,-1 1,4-11,4-4,-13 24,1 0,-1 0,1 0,-1 0,1 0,0 1,0-1,0 0,0 0,0 0,0 1,0-1,1 0,-1 1,0-1,1 1,0 0,-1-1,1 1,0 0,-1 0,1 0,0 0,0 0,0 1,0-1,0 0,0 1,0 0,0-1,0 1,0 0,0 0,0 0,0 0,1 1,-1-1,0 0,0 1,0 0,0-1,-1 1,1 0,0 0,0 0,0 0,-1 0,1 1,1 0,2 7,0 0,0 1,-1-1,0 1,-1 0,0 0,0 0,-1 0,-1 0,0 1,0-1,-1 1,0-1,-1 0,0 1,-1 1,1 16,0-20,0-1,1 1,0 0,0-1,0 1,1 0,0-1,1 1,0-1,0 1,0-1,1 0,0 0,1 0,-1 0,1-1,1 0,-1 1,1-1,2 1,7 4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451 506,'-28'38,"-15"18,0 4,3-4,8-6,4-12,8-7,2-9,4-4,4 0,0-3,-4 1,0-2</inkml:trace>
  <inkml:trace contextRef="#ctx0" brushRef="#br0" timeOffset="248.954">0 534,'34'38,"15"18,5 4,-7-4,-7-10,-10-10,-5-5,-7-3,-2-7,-4-7</inkml:trace>
  <inkml:trace contextRef="#ctx0" brushRef="#br0" timeOffset="752.928">649 506,'-4'34,"1"0,2-1,1 1,2 0,2 0,6 32,-9-62,-1-1,1 1,-1-1,1 1,0-1,1 0,-1 0,0 1,1-1,0 0,0 0,0 0,0 0,0-1,0 1,1 0,-1-1,1 0,0 0,0 0,0 0,0 0,0 0,0-1,0 1,1-1,-1 0,0 0,1 0,-1-1,1 1,-1-1,1 0,-1 1,1-2,0 1,-1 0,1-1,-1 0,0 0,1 0,-1 0,0 0,3-2,6-5,-1-2,-1 1,1-1,-1-1,-1 0,0 0,-1-1,0 0,0 0,-2-1,1 0,-2 0,0 0,0-1,-1-1,15-33,-19 47,0 0,0 0,1 0,-1 0,0 0,0 0,1 0,-1 0,0 0,1 0,-1 1,1-1,-1 0,1 0,-1 0,1 0,0 1,0-1,-1 0,1 0,0 1,0-1,0 1,0-1,-1 1,1-1,0 1,0-1,0 1,0 0,0 0,0-1,0 1,0 0,0 0,0 0,0 0,0 0,0 0,0 1,1-1,-1 0,-1 0,1 1,0-1,0 1,0-1,0 0,0 1,0 0,0-1,0 1,-1 0,1-1,0 1,-1 0,1 0,0 0,-1-1,1 1,-1 0,1 0,-1 0,0 0,1 0,-1 0,0 1,5 11,-1 0,0 1,-1-1,0 1,-1 0,-1 0,0 0,-1 0,-1 0,0 4,0 16,1 6,-1 109,-17 125,13-229,3-21,0 0,-2-1,-1 0,-1 1,0-2,-4 6,8-24,-1 0,1-1,-1 1,0-1,0 0,0 0,0 0,-1 0,1-1,-1 1,1-1,-1 0,0 0,0 0,0-1,0 1,0-1,0 0,-1 0,1 0,0-1,-1 1,1-1,0 0,-1-1,1 1,0-1,-1 0,1 0,0 0,0 0,0-1,0 1,0-1,0 0,0-1,1 1,-1-1,1 1,0-1,-1 0,1 0,0 0,1-1,-1 1,1-1,-3-3,-42-70,34 58</inkml:trace>
  <inkml:trace contextRef="#ctx0" brushRef="#br0" timeOffset="1205.431">537 251,'296'-223,"-291"219,25-18,-29 21,-1 1,1 0,-1 0,1 0,0 0,-1 0,1 0,-1 0,1 0,0 0,-1 0,1 0,-1 0,1 0,0 1,-1-1,1 0,-1 0,1 1,-1-1,1 0,-1 1,1-1,-1 0,1 1,-1-1,0 1,1-1,-1 1,1-1,-1 1,0-1,0 1,1-1,-1 1,0-1,0 1,0 0,1-1,-1 1,0-1,0 1,0-1,0 1,0 0,0-1,0 1,0-1,-1 1,1 0,0-1,0 1,-1 0,2 20,-1-3,1 0,0 0,1 0,1 0,1 0,0 0,5 8,7 10,2-1,2-1,1 0,15 16,-24-32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58,'73'-16,"166"-25,-233 40,64 7,-69-5,0-1,1 0,-1 1,1-1,-1 1,0 0,0-1,1 1,-1 0,0 0,0 0,0 0,0 0,0 0,0 0,0 0,0 1,0-1,-1 0,1 0,0 1,-1-1,1 0,-1 1,0-1,1 1,-1-1,0 1,0-1,0 0,0 1,0-1,0 1,0-1,0 1,-1-1,1 1,0-1,-1 0,1 1,-1-1,0 0,0 1,1-1,-11 19,-1-1,-1 0,0-1,-1-1,-1 0,-1 0,0-2,-5 3,-26 28,29-29,14-15,0 1,0-1,0 1,0-1,0 1,1 0,-1 1,1-1,0 1,-1-1,2 1,-1 0,0 0,1 0,0 1,0-1,0 1,1-1,-1 1,1-1,0 1,0 0,1-1,-1 1,1 0,0 0,1-1,-1 1,1 0,0 0,0-1,0 1,1-1,-1 1,3 3,3-4,1 1,-1-1,1-1,0 0,0 0,1 0,-1-1,0 0,1-1,0 0,-1 0,1-1,-1 0,1 0,0-1,-1 0,2-1,16 1,112-7,-126 2,-6-1</inkml:trace>
  <inkml:trace contextRef="#ctx0" brushRef="#br0" timeOffset="252.436">0 200,'43'5,"24"1,6 0,-1-1,-7-1,-10-2,-10-1,-7-1,-6 0,-8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14,'1'-1,"0"0,1 0,-1 0,0 0,0 0,0 0,1 0,-1 0,0 0,1 1,-1-1,0 0,1 1,-1-1,1 1,-1 0,1 0,-1-1,1 1,0 0,-1 0,1 0,-1 1,1-1,-1 0,1 0,-1 1,1-1,-1 1,1-1,-1 1,0 0,2 0,8 1,184 32,77-62,-271 27,-12 1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0,'44'0,"32"0,14 0,-4 0,-12 0,-13 0,-13 0,-9 0,-12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0,'10'5,"12"1,8 0,3-1,1-1,-1-2,0-1,-2-1,-2 0,1 0,-7 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0 315,'254'-284,"-253"283,-1-1,1 1,-1 0,0-1,1 1,-1-1,1 1,-1 0,1-1,0 1,0 0,-1 0,1 0,0 0,0 0,0-1,0 2,0-1,0 0,1 0,-1 0,0 0,0 1,1-1,-1 1,0-1,1 1,-1-1,1 1,-1 0,0-1,1 1,-1 0,1 0,-1 0,1 0,-1 1,0-1,1 0,-1 1,1-1,-1 0,0 1,1 0,-1-1,0 1,0 0,1 0,-1 0,30 141,32-44,-45-80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0,'-35'27,"1"2,1 1,2 1,-24 31,-42 82,-7-10,90-120</inkml:trace>
  <inkml:trace contextRef="#ctx0" brushRef="#br0" timeOffset="298.945">0 0,'29'34,"24"20,7 6,-1-2,-7-7,-6-6,-7-7,-10-5,-5-8,-6-8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27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376 311,'-10'-7,"0"1,-1 0,1 0,-1 1,-1 1,1 0,-1 0,1 1,-1 1,0 0,0 0,0 1,-1 1,1 0,0 0,0 2,-8 1,-104 44,123-46,0-1,1 1,-1 0,0 0,0 0,0 0,1 0,-1 0,1 0,-1 0,1 0,-1 0,1 0,-1 0,1 0,0 0,0 0,0 0,-1 1,1-1,0 0,0 0,1 0,-1 0,0 1,0-1,0 0,1 0,-1 0,1 0,-1 0,1 0,-1 0,1 0,0 0,-1 0,1 0,0 0,0 0,-1-1,1 1,0 0,0-1,0 1,0 0,0-1,0 1,0-1,0 0,55 29,-45-26,-8-3,0 0,-1 0,1 0,0 0,-1 0,1 1,0-1,-1 1,1-1,-1 1,1 0,-1 0,1 1,-1-1,0 0,1 1,-1-1,0 1,0 0,0-1,0 1,0 0,-1 0,1 1,-1-1,1 0,-1 0,0 1,0-1,0 1,0-1,0 1,0 0,-1-1,1 1,-1-1,0 1,0 0,0-1,0 1,0 0,-1-1,1 1,-2 2,-3 4,-1 0,-1 0,1-1,-1 0,-1 0,0-1,0 0,0 0,-8 4,-37 34,49-43,1 0,0 1,0-1,0 1,0 0,0 0,0 0,1 0,0 0,-1 1,1-1,0 1,1-1,-1 1,1 0,-1 0,1 0,0-1,1 1,-1 0,1 0,-1 0,1 1,0-1,1 0,-1 0,1 0,0 0,0-1,0 1,0 0,1 0,-1 0,1-1,0 1,0-1,0 0,1 1,-1-1,1 0,0 0,2 1,7 1,-1 0,1-2,1 1,-1-1,0-1,1 0,-1-1,1-1,-1 0,1 0,-1-1,1-1,-1 0,1-1,0 0,27-16,-27 7</inkml:trace>
  <inkml:trace contextRef="#ctx0" brushRef="#br0" timeOffset="359.772">150 1,'57'510,"-56"-67,27-236,-27-180,-1-4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3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56,'-1'0,"1"-1,0 1,-1-1,1 1,0 0,-1-1,1 1,0-1,0 1,-1-1,1 0,0 1,0-1,0 1,0-1,0 1,0-1,0 1,0-1,0 1,0-1,0 0,0 1,0-1,0 1,0-1,1 1,-1-1,0 1,0-1,1 1,-1-1,0 1,1-1,-1 1,0 0,1-1,-1 1,1-1,-1 1,1 0,-1 0,1-1,-1 1,1 0,-1 0,1-1,-1 1,1 0,-1 0,1 0,-1 0,1 0,0 0,-1 0,1 0,-1 0,1 0,-1 0,1 1,40-7,-41 6,173-12,-154 7,-10 2,1 1,0 0,0 0,0 1,0 0,0 1,1 0,-1 0,0 1,7 2,-15-3,0 1,-1-1,1 1,0 0,-1-1,1 1,-1 0,1 0,-1 0,0 0,1 0,-1 1,0-1,0 0,0 1,1-1,-2 0,1 1,0-1,0 1,0 0,-1-1,1 1,-1-1,1 1,-1 0,0 0,1-1,-1 1,0 0,0 0,0-1,0 1,-1 0,1 0,0-1,-1 1,1 0,-1-1,0 1,0-1,1 1,-1-1,0 1,-48 65,46-65,-250 286,201-192,51-93,1-1,-1 0,0 0,1 1,0-1,0 0,-1 1,1-1,1 0,-1 1,0-1,1 0,-1 1,1-1,-1 0,1 0,0 1,0-1,0 0,0 0,1 0,-1 0,0 0,1-1,-1 1,1 0,0-1,0 1,0-1,-1 1,1-1,0 0,1 0,-1 0,0 0,0 0,0-1,1 1,-1 0,0-1,1 0,-1 0,2 1,21 1,0-1,0-1,0-2,0 0,0-1,0-2,22-6,-11 3,27-7,-50 16</inkml:trace>
  <inkml:trace contextRef="#ctx0" brushRef="#br0" timeOffset="302.479">1 367,'38'-5,"33"-1,8 0,0 1,-7-4,-13 1,-10 0,-10 3,-10 6,-7 4,-6 0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1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0 236,'18'-11,"-1"-1,0-1,-1 0,0-1,-2 0,1-2,-2 1,0-2,-1 0,0 0,-2-1,7-14,-17 30,1 1,0-1,0 1,-1-1,1 1,0-1,0 1,0 0,0 0,1-1,-1 1,0 0,1 0,-1 0,0 0,1 0,-1 1,1-1,-1 0,1 1,-1-1,1 1,0-1,-1 1,1 0,0 0,-1 0,1 0,0 0,-1 0,1 0,0 0,-1 1,1-1,0 1,-1-1,1 1,-1 0,1-1,-1 1,1 0,-1 0,0 0,0 0,1 0,-1 0,0 1,0-1,0 0,0 1,0-1,1 2,50 69,33 30,-60-85,-2-4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57,'-10'9,"-7"14,-2 6,-2 0,3-2,-1 1,4-1,-2 1,-1 0,1-1,-1-3,-2-2,-2 0,-3 1,3-3</inkml:trace>
  <inkml:trace contextRef="#ctx0" brushRef="#br0" timeOffset="336.99">0 0,'5'19,"11"17,8 5,4 2,2-2,2-3,-1-3,0-3,-1-2,-1-1,0-6,-5-2,-7 1,-2-5,-2 1,-10-3,-4-4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4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1,'-21'21,"1"1,1 1,1 1,1 1,1 0,1 1,2 0,0 2,-1 8,4-5,2 1,1 0,2 0,1 0,1 1,2 0,2-1,0 1,2 0,2-1,2 6,-2-14,0 0,1-1,1 0,1-1,2 1,0-2,1 1,1-1,1-1,1 0,1-1,9 10,8-11,-22-20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55,'44'-4,"18"-3,4 1,-5 1,-12-3,-11-1,-5 2,-5 2,-7 1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0,-3 0,0 0,0 0,-1 0,-1 0,-4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54,'43'-4,"24"-7,6-2,-6 2,-9 3,-9 2,-13 7,-13 4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395 473,'-12'34,"-252"326,195-268,56-77,14-24,4-2</inkml:trace>
  <inkml:trace contextRef="#ctx0" brushRef="#br0" timeOffset="503.429">0 501,'44'46,"-3"2,-1 2,18 34,-36-50,107 142,-122-172,-4-4</inkml:trace>
  <inkml:trace contextRef="#ctx0" brushRef="#br0" timeOffset="1155.205">57 219,'72'-104,"-13"9,-59 94,0 1,0-1,0 0,0 0,0 0,1 0,-1 0,0 1,1-1,-1 0,1 0,-1 1,1-1,-1 0,1 1,-1-1,1 0,0 1,-1-1,1 1,0-1,-1 1,1-1,0 1,0 0,0-1,-1 1,1 0,0-1,0 1,0 0,0 0,0 0,-1 0,1 0,0 0,0 0,0 0,0 0,0 1,-1-1,1 0,0 0,0 1,0-1,-1 0,1 1,0-1,0 1,-1-1,1 1,0 0,-1-1,1 1,25 48,-20-34,-5-14,4 12,1-1,0-1,0 1,1-1,1 0,0 0,0-1,1 0,0-1,6 4,5 0</inkml:trace>
  <inkml:trace contextRef="#ctx0" brushRef="#br0" timeOffset="1587.178">678 50,'102'85,"-90"-74,-1 0,1 1,-2 1,1-1,-2 2,0-1,-1 1,0 1,-1 0,0 0,-1 0,-1 1,3 9,-1 1,0 0,-3 0,0 0,-1 1,-2-1,0 1,-2-1,-1 1,-1-1,-1 1,-2-1,0 0,-2-1,-1 0,-10 21,7-24,0-2,-1 1,-1-2,-1 0,0 0,-2-2,0 0,-1-1,-1 0,0-2,-4 2,-45 23,48-32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31,'5'0,"6"0,7 0,-1-5,2-1,3-1,2 2,2 2,2 1,0 0,0 2,1 0,-1 0,1 0,0 1,-6-1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1,'-6'9,"1"1,0-1,0 1,1 1,0-1,0 0,1 1,1 0,0 0,0 0,1 0,1 0,0 0,0 0,1 0,0 0,1 0,0 0,1-1,0 1,1-1,2 5,-4-12,0 0,1 0,-1 0,0-1,1 1,0-1,-1 0,1 0,0 0,0 0,0 0,0 0,1-1,-1 0,0 1,1-1,-1-1,1 1,-1 0,1-1,-1 0,1 0,-1 0,1 0,-1 0,1-1,-1 0,1 1,-1-1,2-1,91-54,-79 40,-1-1,0-1,-2 0,0-1,-1 0,-1-1,-1-1,0-2,18-23,-29 45,1 1,0-1,-1 1,1-1,0 1,-1-1,1 1,0 0,0-1,-1 1,1 0,0-1,0 1,0 0,-1 0,1 0,0 0,0 0,0 0,0 0,-1 0,1 0,0 0,0 1,0-1,-1 0,1 0,0 1,0-1,-1 1,1-1,0 0,0 1,-1-1,1 1,-1 0,1-1,-1 1,1 0,-1-1,1 1,-1 0,1-1,-1 1,0 0,1 0,-1-1,0 1,0 0,1 0,-1 0,0 0,0-1,0 1,0 0,0 0,0 0,-1 0,1-1,0 1,13 56,-2 0,-2 0,-4 0,-1 1,-3 0,-5 24,3-2,2-50,-3-1,0 1,-2 0,-1-1,-1 0,-2 0,-1-1,-1 0,-1 0,-1-1,-2 0,-11 15,20-35,-1-1,0 0,-1 0,1 0,-1-1,0 0,0 0,-1-1,1 0,-1 0,0-1,0 1,0-2,-7 2,11-3,0 0,0 0,1-1,-1 1,0-1,0 0,0 0,0-1,0 1,0-1,1 0,-1 0,0 0,1 0,-1-1,0 1,1-1,0 0,-1 0,1 0,0 0,0-1,0 0,0 1,1-1,-1 0,1 0,-1 0,1-1,0 1,1 0,-1-1,0-1,-1-10,1 1,1-1,0 0,1 0,0 0,1 1,1-1,1 0,0 1,0-1,2 1,0 0,0 1,1-1,1 1,7-10,5-22,-5 11,-2 4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1 186,'214'-152,"-212"149,1 0,0 0,0 1,0-1,0 1,1 0,-1 0,0 0,1 0,0 0,-1 1,1-1,0 1,0 0,0 0,0 1,0-1,0 1,0 0,0 0,0 0,-1 1,1-1,0 1,0 0,0 0,0 0,0 1,-1-1,1 1,-1 0,1 0,-1 0,0 0,0 1,0-1,0 1,1 1,78 197,-74-179,-2-3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0 494,'10'8,"-1"-1,1 1,1-2,-1 1,1-1,0-1,1 0,-1-1,1 0,0-1,0 0,0 0,0-2,1 1,-1-2,0 0,1 0,-1-1,0 0,0-1,4-2,10-9,1-2,-2-1,0-1,-1-1,-1-1,0-1,11-9,136-143,-109 92,-47 58,1 2,1-1,1 2,0 0,2 1,8-5,-26 21,1 1,-1-1,1 1,0 0,-1-1,1 1,0 0,-1 0,1 0,0 1,0-1,0 0,0 1,0-1,0 1,0-1,0 1,0 0,0 0,0 0,0 0,0 1,0-1,0 0,0 1,0-1,0 1,0 0,0 0,0 0,-1 0,1 0,0 0,-1 0,1 0,0 1,-1-1,0 1,1-1,-1 1,0-1,0 1,0 0,0 0,0-1,0 1,0 0,-1 0,1 0,0 2,2 21,-1 0,-1 1,-1-1,-2 0,0 0,-1 0,-2 0,-1 0,0-1,-2 0,-1 0,-2 2,6-7,0 0,-2 0,0-1,-1 0,-1 0,0-1,-2 0,0 0,0-2,-2 1,0-1,0-1,-2 0,1-2,-2 1,0-2,-8 5,14-10,-1-1,1 1,-1-2,-1 0,1 0,0-1,-1 0,0-1,0-1,0 0,1 0,-1-1,0 0,0-1,0-1,0 0,-8-3,-10-22,22 11</inkml:trace>
  <inkml:trace contextRef="#ctx0" brushRef="#br0" timeOffset="365.748">1214 211,'-11'16,"0"1,1-1,1 2,0-1,1 2,1-1,1 1,1 0,0 0,-1 16,6-30,-1-1,1 1,0 0,0 0,0 0,1 0,0 0,0 0,0 0,1 0,-1-1,1 1,0-1,0 1,1-1,-1 0,1 0,0 0,0 0,1 0,-1-1,1 1,-1-1,1 0,0 0,1 0,-1-1,0 1,1-1,-1 0,1-1,0 1,-1-1,1 0,0 0,0 0,0 0,1-1,7 1,0-1,1-1,-1 0,0 0,0-1,0-1,0 0,-1-1,1 0,-1-1,0-1,0 0,-1 0,1-1,-1 0,-1-1,0-1,0 0,0 0,-1 0,-1-1,1-1,-2 0,5-7,-4 6,-1 0,0-1,-1 0,-1 1,0-2,0 1,-2-1,1 1,-2-1,1-11,-3 19,1 0,-2 1,1-1,-1 0,0 0,0 0,0 1,-1-1,0 0,0 1,-1 0,1-1,-1 1,0 0,0 0,-1 1,0-1,0 1,0 0,0 0,0 0,-1 0,0 1,0-1,0 1,0 1,-1-1,-2-1,-1 1,1 1,-1-1,0 2,0-1,1 1,-1 0,0 1,0 0,0 0,0 1,0 0,0 1,1 0,-1 0,0 1,1 0,0 1,0-1,0 2,0-1,-2 3,-16 9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1 101,'66'-10,"1"3,1 3,-1 3,0 3,29 6,9-1,-104-7,0 0,-1 0,1-1,0 1,0 0,-1-1,1 1,0-1,-1 1,1 0,-1-1,1 0,0 1,-1-1,1 1,-1-1,1 0,-1 1,0-1,1 0,-1 1,0-1,1 0,-1 0,0 1,0-1,0 0,0 0,0 1,0-1,0 0,0 0,0 0,0 1,0-1,0 0,0 0,-1 1,1-1,0 0,-1 0,1 1,0-1,-1 0,1 1,-1-1,1 0,-1 1,1-1,-1 1,0-1,-31-35,29 33,-13-10,0 1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3,'-22'-1,"0"0,0 1,0 1,0 1,1 1,-1 1,1 1,-1 1,2 1,-1 0,1 2,0 0,1 1,-11 8,15-5,0 0,0 1,2 0,0 1,0 0,1 1,1 1,1 0,1 0,0 1,1 0,1 1,0-1,0 8,4-21,1 0,0 0,0 0,0 0,1 1,-1-1,1 0,0 1,1-1,0 1,-1 0,2-1,-1 1,1-1,0 1,0-1,0 1,1-1,-1 0,1 0,1 0,-1 0,1 0,0 0,0 0,0-1,1 0,0 1,-1-1,1-1,1 1,-1 0,1-1,-1 0,1 0,0-1,0 1,3 0,3-2,1 0,0-1,-1 0,1-1,0 0,-1-1,1 0,-1-1,1-1,-1 1,0-2,-1 0,1 0,-1 0,0-2,0 1,-1-1,0-1,0 1,0-1,-1-1,-1 0,4-5,19-26,-2-1,-2-1,-2-1,16-42,-35 75,-5 9,0 0,0 1,0-1,0 1,0-1,0 0,0 1,0-1,0 0,0 1,0-1,0 1,1-1,-1 1,0-1,0 0,1 1,-1-1,0 1,1-1,-1 1,1-1,-1 1,0 0,1-1,-1 1,1-1,-1 1,1 0,0-1,-1 1,1 0,-1 0,1 0,-1-1,1 1,0 0,-1 0,1 0,-1 0,1 0,0 0,-1 0,1 0,0 0,-1 0,1 1,-1-1,1 0,-1 0,1 0,0 1,-1-1,13 36,2 54,19 55,-30-136,0-1,0 0,1 0,0 0,1 0,0-1,0 0,0 0,1-1,0 1,0-1,1-1,7 5,2-3</inkml:trace>
  <inkml:trace contextRef="#ctx0" brushRef="#br0" timeOffset="737.756">902 285,'-20'32,"-23"35,4 2,2 1,0 10,73-136,112-197,-92 181,-55 73,1 0,-1-1,1 1,-1 0,0 0,1 0,-1 0,0 0,1 0,-1 0,0 0,0 0,0 1,0-1,0 0,0 1,-1-1,1 1,0-1,-1 1,1-1,-1 1,1 0,-1-1,0 1,0-1,0 1,1 0,-2-1,1 2,3 7,42 126,-44-134,0-1,0 0,1 1,-1-1,0 1,0-1,0 1,0 0,-1-1,1 1,0 0,-1 0,1 0,-1-1,1 1,-1 0,0 0,0 0,0 0,0 0,0-1,0 1,-1 0,1 0,-1 0,1 0,-1-1,0 1,1 0,-1-1,0 1,0 0,0-1,0 1,-1-1,1 0,0 1,-1-1,1 0,-1 0,1 0,-1 0,1 0,-1 0,0 0,1 0,-1-1,0 1,0-1,-1 1,-6-1,0 0,0-1,1 0,-1-1,0 0,1 0,0-1,-1 0,1 0,0-1,1 0,-1-1,1 1,-1-1,1-1,1 1,-1-1,1-1,0 1,1-1,-1 0,1 0,-1-2,-6-9</inkml:trace>
  <inkml:trace contextRef="#ctx0" brushRef="#br0" timeOffset="1217.319">1410 257,'-24'24,"-17"18,-7 6,0 0,3-4,5-4,4-4,4-9,7-3,8-7</inkml:trace>
  <inkml:trace contextRef="#ctx0" brushRef="#br0" timeOffset="1586.768">1523 427,'-33'12,"22"-7,0 2,0 0,1 0,0 1,1 0,0 1,0 0,0 0,1 1,-4 7,9-14,1 0,1 0,-1 0,0 0,1 0,-1 1,1-1,0 0,0 1,1-1,-1 1,1-1,-1 1,1-1,0 1,0-1,1 1,-1-1,1 1,-1-1,1 0,0 1,1-1,-1 0,1 0,-1 0,1 1,0-2,0 1,0 0,0 0,1-1,-1 1,1-1,-1 0,1 1,0-1,0-1,2 2,3 1,0-1,0 0,1-1,-1 0,1 0,0-1,0 0,-1 0,1-1,0 0,0-1,-1 0,1 0,0-1,-1 0,1 0,-1-1,0 0,0-1,0 0,0 0,0-1,-1 0,0 0,0 0,3-5,5-1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4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82,'163'-32,"16"6,-50 3,-118 30,-15-1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29,'29'-5,"19"-1,6 0,-1 1,-5 2,-6 1,-10 1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528 280,'-5'23,"-14"21,-2 0,-1-2,-3 0,-1-2,-8 8,23-34,-1 0,-1-1,0 0,0-1,-2-1,1 0,-1-1,-1 0,0-1,0-1,-1-1,1 0,-2-1,1-1,-1-1,-15 2,29-5,0-1,0 0,0-1,0 1,0-1,0 1,0-1,0-1,0 1,0 0,0-1,0 0,1 0,-1 0,1 0,0-1,-1 1,1-1,0 0,0 0,1 0,-1 0,1-1,-1 1,1-1,0 1,1-1,-1 0,0 0,1 1,0-1,0 0,0 0,1-1,-1 1,1 0,0 0,0 0,0 0,1 0,-1 0,1 0,0 0,0 0,2-4,63-161,-64 165,-1-1,1 1,0-1,0 1,0 0,0 0,1 0,0 0,0 0,0 0,0 1,0 0,1-1,0 1,-1 1,1-1,0 0,1 1,-1 0,0 0,1 0,-1 1,1-1,-1 1,1 0,0 0,-1 1,1-1,0 1,0 0,-1 0,1 1,0 0,2 0,33 17,-1 2,-1 2,-1 1,10 10,-38-27,236 182,-174-122,-59-50</inkml:trace>
  <inkml:trace contextRef="#ctx0" brushRef="#br0" timeOffset="280.802">979 139,'5'38,"1"32,1 9,2-4,1-5,-2-11,-2-9,-2-9,-2-7,-1-4,-1-2,0-1,-5-1,-2 0,1-4</inkml:trace>
  <inkml:trace contextRef="#ctx0" brushRef="#br0" timeOffset="729.637">866 167,'32'-24,"2"2,0 1,1 2,1 2,1 1,1 1,19-3,-52 15,0 1,1 0,-1 0,0 1,0-1,1 1,-1 1,1-1,-1 1,1-1,-1 2,1-1,-1 1,1-1,-1 2,0-1,1 0,-1 1,0 0,0 0,0 1,0 0,0-1,-1 1,1 1,-1-1,0 1,0 0,0 0,0 0,-1 0,0 1,0-1,0 1,0 0,1 3,-3-1,1 0,-1 1,0-1,0 1,-1 0,0-1,0 1,-1-1,0 1,0-1,-1 1,0-1,0 0,-1 0,0 0,0 0,-1 0,0 0,0-1,0 0,-1 0,0 0,0-1,0 1,-1-1,-5 4,-10 7,-1-1,0-1,-1 0,-1-2,0-1,0-1,-4 0,19-7,-26 15,34-18,1 1,-1 0,1-1,0 1,-1 0,1 0,0-1,0 1,0 0,0 0,0 0,0 0,0-1,0 1,0 0,0 0,0 0,0-1,0 1,1 0,-1 0,0-1,1 1,-1 0,0 0,1-1,-1 1,1 0,-1-1,1 1,-1-1,1 1,0-1,-1 1,1-1,0 1,-1-1,1 1,0-1,0 0,-1 0,1 1,0-1,0 0,-1 0,1 0,0 0,256 143,-177-77,-66-60,-4-5</inkml:trace>
  <inkml:trace contextRef="#ctx0" brushRef="#br0" timeOffset="1044.429">1854 54,'-33'36,"3"2,1 1,2 2,1 1,0 6,17-34,1 1,1 0,0 0,1 1,0-1,2 1,0 0,0 1,2-1,0 1,1-1,0 1,2 0,0-1,0 1,2-1,0 1,1-1,1 0,0 0,1-1,1 0,0 0,1 0,9 12,-12-21,0-1,0 1,0-1,1 0,0-1,0 1,0-1,1 0,-1-1,1 0,0 0,0 0,0-1,0 0,1 0,-1-1,0 0,1 0,-1-1,1 0,-1 0,7-1,4-5</inkml:trace>
  <inkml:trace contextRef="#ctx0" brushRef="#br0" timeOffset="1302.021">1995 449,'44'-5,"18"-6,4-1,-5 1,-8-2,-12 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369 477,'-3'16,"0"1,-1-1,-1 0,-1 0,0-1,-1 1,-1-1,0-1,-1 1,-1-2,0 1,0-1,-2-1,-4 5,-133 154,48-48,99-116,6-6</inkml:trace>
  <inkml:trace contextRef="#ctx0" brushRef="#br0" timeOffset="335.994">30 477,'34'30,"175"221,-102-109,-88-118</inkml:trace>
  <inkml:trace contextRef="#ctx0" brushRef="#br0" timeOffset="855.858">2 194,'59'-44,"46"-90,-104 133,0-1,0 1,0 0,0 0,0 0,0 0,0 0,0 0,0 1,1-1,-1 0,0 1,1-1,-1 0,0 1,1 0,-1-1,1 1,-1 0,1 0,-1 0,1 0,-1 0,0 0,1 0,-1 0,1 0,-1 1,1-1,-1 1,0-1,1 1,-1 0,0-1,1 1,-1 0,0 0,1 0,37 50,-25-31,50 52,-47-53</inkml:trace>
  <inkml:trace contextRef="#ctx0" brushRef="#br0" timeOffset="1203.801">538 110,'29'36,"-2"2,-2 1,-1 1,-2 1,-2 1,-1 0,-3 2,-1 0,-2 3,-7-27,-2 0,0 0,-1 0,-1 0,-1 0,-1 0,-1 1,0-1,-2 0,0 0,-1 0,-1 0,-1-1,-1 0,-1 0,0 0,-1-1,-6 6,2-2,-2-2,0 0,-1 0,-1-2,-1 0,-19 15,13-14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1 170,'5'0,"20"0,12 0,3 0,0-5,-1-1,-4 0,-2 1,3 1,-1 2,0 1,-2 0,-2 1,-1 1,-6-1</inkml:trace>
  <inkml:trace contextRef="#ctx0" brushRef="#br0" timeOffset="249.922">254 1,'-4'38,"2"28,3 6,0-3,0-9,5-15,2-10,-1-11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6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1 772,'38'-15,"-1"-3,-1-1,-1-1,0-2,-2-2,0-1,-2-1,14-16,53-98,-86 99,-13 41,1-1,0 1,0-1,-1 0,1 1,0-1,-1 1,1-1,-1 1,1-1,-1 1,1-1,-1 1,1-1,-1 1,1 0,-1-1,1 1,-1 0,0-1,1 1,-1 0,0 0,1 0,-1 0,0-1,1 1,-1 0,0 0,1 0,-1 1,0-1,1 0,-1 0,0 0,1 0,-1 0,0 1,1-1,-1 0,1 1,-1-1,1 0,-1 1,1-1,-1 1,1-1,-1 1,1-1,-1 1,1-1,0 1,-1 0,1-1,0 1,-1-1,1 1,0 0,0 0,-6 2,0 1,1-1,0 1,0 1,0-1,0 1,1-1,-1 1,1 1,0-1,1 1,0-1,0 1,0 0,0 0,1 0,0 0,0 1,1-1,-1 1,2-1,-1 1,1-1,0 1,0-1,0 1,1 0,0-1,1 0,-1 1,1-1,1 0,-1 0,1 0,0 0,0 0,1 0,-1-1,1 0,0 0,1 0,-1 0,2 0,4 2,0 0,1-1,0 0,1 0,-1-1,1-1,0 0,0 0,0-1,1-1,-1 0,1-1,-1 0,1-1,0 0,-1-1,1 0,-1-1,1-1,-1 0,0 0,0-1,0-1,-1 0,0-1,0 0,0-1,0 0,-1 0,0-1,-1-1,0 1,0-1,-1-1,0 0,-1 0,6-11,-8 14,0-1,0 0,-1 0,-1 0,1 0,-1-1,-1 1,0-1,0 0,1-8,-4 15,1 1,-1 1,1-1,-1 0,0 0,0 0,1 0,-1 0,0 1,0-1,0 0,0 0,0 1,0-1,0 1,0-1,0 1,0 0,0-1,0 1,0 0,0 0,0-1,-1 1,1 0,0 0,0 0,0 1,0-1,0 0,-1 0,1 0,0 1,0-1,0 1,0-1,0 1,0-1,0 1,0 0,0-1,1 1,-1 0,0 0,0 0,0-1,1 1,-1 0,1 0,-1 0,0 0,1 0,0 0,-1 0,1 1,0-1,-1 0,1 0,-3 4,0-1,0 1,0 0,0 1,1-1,0 0,0 1,0-1,1 1,0-1,0 1,0 0,1 0,0-1,0 1,0 0,1 0,0-1,0 1,0 0,1-1,0 1,0-1,0 0,1 1,-1-1,1 0,1-1,-1 1,1 0,3 2,4 0,1-1,0 0,0-1,0 0,1-1,0-1,0 0,0-1,0 0,0-1,0 0,0-1,0 0,1-1,-1-1,1-1,-3 1,0-1,-1-1,1 0,-1 0,0-1,-1 0,1-1,-1 0,0 0,0-1,-1 0,0-1,0 0,-1 0,0-1,0 1,-1-2,0 1,-1-1,0 1,-1-2,1 1,-2 0,1-2,-3 9,0 0,0 0,-1 1,1-1,0-1,-1 1,0 0,0 0,0 0,0 0,0 0,-1 0,1 0,-1 0,0 0,0 0,0 0,0 0,-1 1,1-1,-1 0,1 1,-1-1,0 1,0 0,0-1,0 1,-1 0,1 0,0 0,-1 1,0-1,1 1,-1-1,0 1,0 0,0 0,1 0,-1 0,0 0,0 1,-1 0,1-1,0 1,0 0,-1 3,1 0,0 0,-1 0,1 0,0 0,1 0,-1 1,1 0,-1-1,1 1,0 0,0 0,1 0,-1 0,1 1,0-1,0 0,0 0,1 1,-1-1,1 1,0-1,1 0,-1 1,1-1,0 0,0 1,0-1,0 0,1 0,-1 0,2 2,2 6,0-1,1 0,0 0,1 0,0-1,1 0,0-1,0 0,1 0,0 0,1-1,0-1,0 0,1 0,-1-1,1 0,2 0,29 2,-22-11</inkml:trace>
  <inkml:trace contextRef="#ctx0" brushRef="#br0" timeOffset="398.089">1384 11,'166'-10,"-165"10,0 0,0 0,0 0,1 0,-1 0,0 0,0 0,0 0,0 1,0-1,1 0,-1 1,0-1,0 1,0-1,0 1,0 0,0-1,0 1,-1 0,1 0,0-1,0 1,-1 0,1 0,0 0,-1 0,1 0,-1 0,1 0,-1 0,1 1,-1-1,0 0,0 0,1 0,-1 0,0 0,0 1,0-1,0 0,0 0,-1 0,1 0,0 0,0 1,-1-1,1 0,-1 0,1 0,-1 0,1 0,-1 0,0 0,0 0,1-1,-1 1,0 0,0 0,-22 32,20-30,0-1,-1 1,1 0,0 0,1 0,-1 0,0 1,1-1,0 1,0-1,0 1,0 0,0 0,1 0,0 0,0 0,0 0,0 0,0 0,1 0,0 0,0 1,0-1,1 0,-1 0,1 0,0 0,0 0,0 0,1 0,-1 0,1 0,0 0,0-1,0 1,1-1,-1 1,3 1,129 62,-119-57</inkml:trace>
  <inkml:trace contextRef="#ctx0" brushRef="#br0" timeOffset="668.343">1892 67,'0'44,"0"32,0 14,0-4,0-12,0-8,0-11,0-11,5-7,1-5,1-4,-2-1,-2-1,-1 0,0-4</inkml:trace>
  <inkml:trace contextRef="#ctx0" brushRef="#br0" timeOffset="1293.885">1921 39,'28'0,"1"1,-1 1,0 2,0 1,0 1,0 1,-1 2,3 2,-25-10,-1 0,1 1,-1 0,1 0,-1 0,0 0,0 1,0 0,0 0,0 0,-1 0,1 1,-1-1,0 1,0 0,0 0,-1 0,1 0,-1 0,0 0,0 1,0-1,-1 1,1 0,-1-1,-1 1,1 0,0 0,-1 0,0-1,0 1,-1 0,1 0,-1 0,0-1,-1 1,1 0,-2 3,-7 5,-1 0,0-1,-1 0,0-1,-1-1,0 0,-1 0,0-1,-1-1,1 0,-1-1,-6 1,-22 13,40-20,0 1,0-1,0 1,0 0,0 0,0 0,1 0,-1 0,1 1,-1-1,1 1,0 0,0-1,0 1,0 0,0 0,1 0,0 1,-1-1,1 0,0 1,1-1,-1 0,0 1,1-1,0 1,0-1,0 1,0-1,1 0,-1 1,1-1,0 1,0-1,0 0,0 0,1 1,-1-1,1 0,0 0,0 0,0-1,0 1,2 2,16 18,1 0,1-1,0-2,2 0,7 3,-5-2,-10-9,-1-1,2 0,0-1,0-1,0-1,1 0,3-1,-2-2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1,'-28'69,"11"-34,3 0,0 0,3 2,1-1,2 1,1 1,-1 24,8-54,-2 11,2-1,0 0,0 0,2 0,0 0,2 0,0 0,0 0,2-1,1 2,-2-7,1 0,0-1,1 0,0 0,1 0,0-1,1 0,0-1,1 1,-1-2,2 1,45 22,-43-30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6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1,'66'451,"-44"-188,-23-243,0 0,-1 0,-1 0,0-1,-2 1,0-1,-2 0,0 0,-1 0,-1-1,-10 16,3-11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1 606,'24'5,"17"1,7 1,0-2,-8-2</inkml:trace>
  <inkml:trace contextRef="#ctx0" brushRef="#br0" timeOffset="402.619">707 324,'-43'140,"-49"121,81-240,3-2,-1 0,-1-1,-1-1,0 1,-1-2,-1 1,-5 3,1-5</inkml:trace>
  <inkml:trace contextRef="#ctx0" brushRef="#br0" timeOffset="651.425">368 493,'33'38,"22"18,5 0,-7-6,-8-11,-12-7,-11-9</inkml:trace>
  <inkml:trace contextRef="#ctx0" brushRef="#br0" timeOffset="1033.829">397 155,'23'-19,"14"-12,0-4,-2 3,-2 7,-6 12,-3 14,-6 12,-5 7,-1 1,-2 2,2 2,-2 0,4-3,-2 0,2-5,-1-4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114 504,'11'-10,"1"2,0 0,1 0,-1 1,1 0,1 1,0 1,-1 0,2 1,100-15,-113 20,-1 1,0-1,0 0,0 1,0-1,0 1,0-1,0 1,0-1,-1 1,1 0,0-1,-1 1,0 0,1-1,-1 1,0 0,0 0,0-1,0 1,0 0,0 0,0-1,-1 1,1 0,-1 0,1-1,-1 1,0-1,0 1,0-1,1 1,-1-1,-1 1,1-1,0 0,0 1,0-1,-1 0,1 0,-1 0,-1 1,-150 189,128-156,16-25,1 0,-1 0,2 1,0 0,0 1,1 0,0 0,1 0,0 0,1 1,1 0,0 0,1 0,0 0,1 0,0 12,4-19,1 1,0-1,1 0,-1 0,1 0,0-1,1 0,-1 0,1 0,0 0,0-1,0 0,1 0,0-1,-1 0,1 0,0-1,1 1,-1-2,0 1,0-1,1 0,-1 0,1-1,-1 0,1 0,-1-1,1 0,5-2,28-13,-29 3</inkml:trace>
  <inkml:trace contextRef="#ctx0" brushRef="#br0" timeOffset="252.162">1 786,'33'5,"27"-3,6-3,-2 0,-8-5,-8-2,-12 1</inkml:trace>
  <inkml:trace contextRef="#ctx0" brushRef="#br0" timeOffset="653.305">86 193,'175'-159,"-171"156,-3 1,0 0,1 0,-1 0,1 0,0 0,-1 0,1 0,0 1,0-1,0 1,0-1,1 1,-1 0,0 0,0 0,1 0,-1 0,1 0,-1 1,1-1,-1 1,1 0,-1-1,1 1,-1 0,1 1,0-1,-1 0,1 1,-1 0,0-1,1 1,-1 0,1 0,-1 0,0 1,0-1,1 1,65 132,58 33,-115-147</inkml:trace>
  <inkml:trace contextRef="#ctx0" brushRef="#br0" timeOffset="923.053">1101 476,'-19'43,"-16"29,-2 11,6-3,2-15,7-14,7-11,1-13,3-5,-1-7,1-1,-2-3,1-4</inkml:trace>
  <inkml:trace contextRef="#ctx0" brushRef="#br0" timeOffset="1185.621">763 447,'34'39,"20"26,6 8,-2-9,-7-11,-11-9,-9-7,-8-6,-4-2,-6-3,1-5,-3-6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1 367,'33'-5,"17"-1,8 0,0 1,-5 2,-3-4,-4-1,-1 2,-2 1,-5 1,1 2,-1-3,-2-2,-3 1,-2 2,-2 1,-5 5,-7 4</inkml:trace>
  <inkml:trace contextRef="#ctx0" brushRef="#br0" timeOffset="256.755">114 537,'38'0,"32"0,9 0,-4-5,-10-1,-12 0,-9 1,-8 2,-5 0,-3 2,-2 1,-5 0</inkml:trace>
  <inkml:trace contextRef="#ctx0" brushRef="#br0" timeOffset="751.863">424 0,'327'225,"-305"-209,0 2,-1 0,-1 1,-1 1,0 1,-2 0,2 5,-16-21,0 1,-1 0,1-1,-1 1,-1 0,1 0,-1 0,0 0,0 0,-1 0,0 1,0-1,0 0,-1 0,0 0,0 0,0 0,-1 0,0 0,0 0,0-1,-1 1,0-1,0 1,-1-1,1 0,-1 0,0-1,0 1,-1-1,1 0,-1 0,0 0,0-1,0 1,-5 1,-270 168,224-131,41-31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0 109,'256'28,"-70"-28,-207-17,-4 11,1-1,0-1,0-1,1-1,0-1,-17-11,39 21,0 1,-1-1,1 0,0 0,-1 1,1-1,0 0,0 0,0 0,0 0,0 0,0 0,0-1,0 1,0 0,0 0,1-1,-1 1,1 0,-1-1,1 1,-1-1,1 1,0-1,-1 1,1-1,0 1,0 0,0-1,0 1,1-2,7-5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0,-4 1,-10 2,-9 4,-8 1,-7 3,-5 0,-7 6,-2 2,-6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26,'43'-4,"29"-3,7 1,-6 1,-14 1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20,'-16'-5,"1"1,-1 0,1 2,-1 0,0 0,0 2,0 0,0 1,0 0,0 1,0 1,1 1,-1 0,-7 4,12-2,1 0,0 0,0 1,1 1,0 0,0 0,1 0,0 1,1 0,-1 1,2 0,-1 0,2 1,-1-1,1 1,1 0,0 0,1 1,0-1,0 1,2 0,-1 4,0-10,1 0,0-1,1 1,0 0,-1 0,2 0,-1-1,1 1,0 0,0 0,0-1,1 1,0-1,0 1,0-1,1 0,0 0,0 0,0 0,1 0,-1-1,1 0,0 1,0-1,1-1,-1 1,1-1,0 1,0-1,0-1,0 1,0-1,1 0,-1 0,1 0,0-1,-1 0,1 0,0 0,0-1,0 0,-1 0,12-6,-1 0,0-1,0-1,-1-1,0 0,0-1,-1 0,0-1,-1 0,-1-2,0 1,0-2,-1 1,-1-1,0-1,-1 0,-1 0,4-11,50-82,-62 109,0-1,1 0,-1 1,0-1,0 0,1 1,-1-1,0 0,0 1,1-1,-1 0,0 0,1 1,-1-1,0 0,1 0,-1 0,1 1,-1-1,0 0,1 0,-1 0,1 0,-1 0,0 0,1 0,-1 0,1 0,-1 0,0 0,1 0,-1 0,1 0,-1 0,0-1,1 1,-1 0,1 0,-1 0,0-1,1 1,-1 0,0 0,0-1,1 1,-1 0,0-1,1 1,-1 0,0-1,0 1,0 0,1-1,-1 1,0 0,0-1,0 1,0-1,0 1,0 0,0-1,0 1,0-1,-3 38,1-27,0 6,0 0,1 0,1 1,0-1,1 0,1 0,1 0,0 0,1 0,1-1,0 0,2 2,79 119,-75-122</inkml:trace>
  <inkml:trace contextRef="#ctx0" brushRef="#br0" timeOffset="546.484">877 302,'-33'42,"2"1,3 1,1 2,2 0,-1 8,17-7,30-56,3-14,-1-1,-1-2,-1 0,-1-1,11-21,49-64,-32 68,-47 43,0 0,1 1,-1-1,0 0,0 0,1 1,-1-1,0 1,1-1,-1 1,0 0,1 0,-1-1,1 1,-1 0,0 0,1 0,-1 0,1 1,-1-1,0 0,1 1,-1-1,1 0,-1 1,0 0,0-1,1 1,-1 0,0 0,0-1,0 1,0 0,0 0,0 0,0 1,0-1,0 0,-1 0,1 0,0 0,-1 1,1-1,-1 1,46 157,-30-103,-51-61,-118-72,137 68</inkml:trace>
  <inkml:trace contextRef="#ctx0" brushRef="#br0" timeOffset="816.363">1498 218,'-34'29,"-20"18,-2 7,5-1,11-5,12-6,5-10,8-10</inkml:trace>
  <inkml:trace contextRef="#ctx0" brushRef="#br0" timeOffset="1128.546">1667 443,'-33'19,"-17"7,1 3,8 2,12 0,15-4,10-4,11-4,9-6,6-5,4-4,3-3,1-1,1-1,-1-5,-1-1,-4 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620 1,'-75'134,"49"-94,-2-2,-1-2,-2 0,-1-2,-2-2,-20 15,43-36,0-1,0 0,-1-1,0 0,-1-1,0 0,0-1,0 0,-1-1,0-1,0 0,-1-1,0-1,1 0,-1-1,0 0,-13-1,26-2,-1 1,0-1,0 1,1-1,-1 0,0 0,1 0,-1-1,1 1,-1-1,1 1,0-1,0 0,-1 0,1 0,1 0,-1 0,0 0,0 0,1-1,-1 1,1-1,0 1,0-1,0 0,0 1,0-1,0 0,1 0,0 1,-1-1,1 0,0 0,0 0,0 0,1 1,-1-1,1 0,0 0,-1 0,49-107,-43 98,2-1,-1 1,2 1,-1 0,1 0,1 0,0 1,1 1,0 0,0 0,1 1,0 0,0 1,1 1,0 0,0 1,0 0,1 0,-9 6,0-1,1 1,-1 0,0 1,-1-1,1 1,0 0,0 0,-1 0,1 1,-1 0,0 0,1 0,-2 0,1 0,0 1,-1 0,1 0,-1 0,0 0,0 0,-1 1,1-1,-1 1,0 0,0 0,-1-1,1 1,-1 0,0 1,16 30,0-3,-10-16,0 0,2 0,-1-1,2 0,0 0,1-1,1-1,0 0,1 0,1-1,-1-1,2 0,0-1,0-1,1 0,1-1,3 1,2-4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57 317,'5'38,"1"32,0 9,-1-4,-2-5,-1-11,0-9,-2-9,0-7,0-3,0-4,-1 0,1-1,-5-4,-1-2,0-4</inkml:trace>
  <inkml:trace contextRef="#ctx0" brushRef="#br0" timeOffset="1002.908">1 345,'29'-14,"1"1,0 2,1 1,0 2,0 1,1 1,0 1,0 2,1 2,-1 1,6 1,-34-1,1 0,-1 1,1-1,-1 1,0 0,1 0,-1 0,0 1,0-1,0 1,0 0,0 0,0 1,0-1,-1 1,1 0,-1 0,1 0,-1 0,-1 1,1-1,0 1,-1 0,1-1,-1 1,0 0,-1 1,1-1,-1 0,1 0,-1 1,-1-1,1 1,0-1,-1 0,0 1,0-1,-1 1,1-1,-1 1,0-1,0 1,0-1,-1 0,1 0,-2 1,-10 14,0 0,-1-2,-2 0,1 0,-2-1,0-1,-1-1,-1-1,0 0,0-1,-1-2,-1 0,-6 2,16-6,-118 55,127-60,1-1,-1 1,1 0,-1 0,1 0,0 0,-1 0,1 0,0 0,0 1,0-1,0 0,0 1,0-1,0 0,1 1,-1-1,0 1,1-1,-1 1,1 0,0-1,-1 1,1 0,0-1,0 1,0-1,0 1,0 0,0-1,1 1,-1 0,0-1,1 1,0-1,-1 1,1-1,0 1,0-1,-1 1,1-1,0 0,1 1,-1-1,0 0,0 0,0 0,1 0,-1 0,2 1,74 46,-77-48,258 127,-237-114,-3-2</inkml:trace>
  <inkml:trace contextRef="#ctx0" brushRef="#br0" timeOffset="2101.861">1073 119,'-11'0,"0"1,0 0,0 1,1 1,-1-1,1 2,-1-1,1 1,1 1,-1 0,0 0,1 1,0 0,1 1,-1 0,1 0,0 1,1 0,0 0,0 1,0 2,-8 12,0 1,2 0,1 1,1 0,2 0,0 2,-4 23,5-28,2 1,1 0,0 0,2 0,0 1,2 0,1-1,0 1,2 0,1-1,1 0,0 1,8 18,-9-33,0-1,0 0,1-1,0 1,1-1,0 1,0-1,0-1,1 1,0-1,0 0,1 0,-1-1,1 0,1 0,-1 0,1-1,-1 0,1-1,0 1,1-2,-1 1,0-1,1 0,1-1,-5 0,0 1,1-2,-1 1,0 0,1-1,-1 0,1-1,-1 1,0-1,1 0,-1 0,0 0,0-1,0 0,0 0,0 0,4-3,3-8</inkml:trace>
  <inkml:trace contextRef="#ctx0" brushRef="#br0" timeOffset="2353.651">1073 627,'38'0,"27"-4,8-3,-4 1,-9 1,-15-3,-10-1,-6 2,-8 2</inkml:trace>
  <inkml:trace contextRef="#ctx0" brushRef="#br0" timeOffset="2600.85">1835 401,'-29'39,"-14"26,0 8,8-4,9-10,10-9,2-13,3-13</inkml:trace>
  <inkml:trace contextRef="#ctx0" brushRef="#br0" timeOffset="2832.9">1553 430,'23'29,"9"14,4 4,-1 0,0-4,-2-9,-6-6,-3-7,-1-7,-5-2,1-2,-5-8,-3-5</inkml:trace>
  <inkml:trace contextRef="#ctx0" brushRef="#br0" timeOffset="3219.967">1496 175,'36'-19,"0"-1,-2-2,0-2,-2-1,10-11,-41 35,0-1,0 0,1 1,-1-1,0 0,1 0,0 1,-1-1,1 0,0 1,-1 0,1-1,0 1,0 0,0 0,0 0,0 0,1 1,-1-1,0 0,0 1,0 0,1-1,-1 1,0 0,1 0,-1 0,0 0,0 1,1-1,-1 1,0-1,0 1,0 0,0 0,0 0,0 0,0 0,1 1,58 109,-9-40,-34-53</inkml:trace>
  <inkml:trace contextRef="#ctx0" brushRef="#br0" timeOffset="3820.805">2202 63,'22'33,"-3"0,0 2,-2 0,-2 0,-1 2,-2 0,-1 1,-6-19,-1 0,-1 0,-1 1,0-1,-2 1,0-1,-1 1,-1-1,-1 1,-1-1,0 0,-1-1,-1 1,-8 15,4-14,-1 0,-1-1,-1 0,-1-1,0 0,-1-1,-1-1,0-1,-1 0,-6 3,-2-1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0 638,'39'-9,"26"-4,8-4,-5 1,-8 3,-10 4,-8 3,-7 3,-10-3,-8-1</inkml:trace>
  <inkml:trace contextRef="#ctx0" brushRef="#br0" timeOffset="247.712">283 328,'-10'43,"2"29,2 7,7-6,4-9,0-12,0-10,3-11,1-12</inkml:trace>
  <inkml:trace contextRef="#ctx0" brushRef="#br0" timeOffset="1069.688">621 836,'40'-13,"0"-2,-1-1,-1-1,-1-3,-1-1,0-1,2-5,-20 15,0-2,-1 0,0-1,-1 0,-1-2,0 0,-1 0,-1-1,-1-1,0 0,-2-1,1-2,-10 20,1 1,-1 0,0-1,0 1,0-1,0 1,0-1,-1 0,1 1,0-1,-1 0,1 1,-1-1,0 0,1 0,-1 0,0 1,0-1,0 0,0 0,0 0,-1 1,1-1,-1 0,1 0,-1 1,1-1,-1 0,0 1,0-1,0 1,0-1,0 1,0-1,0 1,-1 0,1 0,0-1,-1 1,1 0,-1 0,1 0,-1 1,0-1,1 0,-1 0,0 1,1-1,-1 1,0 0,-1-1,-3 5,0 1,1-1,-1 1,1 0,0 0,0 1,1 0,0-1,0 1,0 1,1-1,-1 1,2-1,-1 1,1 0,0 0,0 0,1 0,0 0,0 0,1 1,-1-1,2 0,-1 2,0-3,-1-1,1 1,0-1,0 1,1 0,0-1,0 1,0-1,0 0,1 1,0-1,0 0,1 0,-1 0,1 0,0 0,0-1,1 1,-1-1,1 0,0 0,0 0,1-1,-1 1,1-1,-1 0,1 0,0-1,0 1,1-1,-1 0,0-1,1 1,-1-1,1 0,1 0,5 0,1-1,-1 1,1-2,-1 0,1-1,-1 0,1 0,-1-1,0-1,0 0,-1-1,1 0,-1-1,0 0,-1-1,1 0,-1-1,1-1,-1-1,-4 6,0 0,-1 0,0-1,0 1,0-1,0-1,-1 1,0 0,0-1,0 0,-1 0,1 0,-2-1,1 1,-1 0,0-1,0 0,-1 0,1 1,-2-1,1 0,-1 0,0-3,0 10,0-1,0 1,0-1,0 1,0-1,0 1,0-1,0 1,-1-1,1 1,0 0,0-1,0 1,-1-1,1 1,0-1,-1 1,1 0,0-1,-1 1,1-1,0 1,-1 0,1 0,-1-1,1 1,-1 0,1 0,0-1,-1 1,1 0,-1 0,1 0,-1 0,1 0,-1 0,1 0,-1 0,1 0,-1 0,1 0,-1 0,1 0,-1 0,1 0,-1 1,1-1,-1 0,1 0,-1 0,1 1,-1-1,1 0,0 1,-1-1,1 0,0 1,-1-1,1 1,0-1,-1 0,1 1,0-1,0 1,-19 30,17-27,0 1,1 0,0 0,0 1,0-1,1 0,-1 0,1 0,0 0,1 1,0-1,-1 0,2 0,-1 0,0 0,1 0,0 0,0-1,1 1,-1-1,1 1,0-1,0 0,0 0,1 0,0 0,-1-1,1 1,0-1,1 0,-1 0,1-1,-1 1,1-1,6 4,0-1,1 0,-1-1,1 0,0-1,0 0,0-1,0 0,0-1,1 0,-1-1,0 0,0-1,2-1,6-4,0 0,-1-2,0 0,0-1,-1-1,0-1,-1 0,0-2,-1 1,-1-2,0 0,0-1,-1-1,-1 0,9-15,-19 26,1 0,-1 1,-1-1,1 0,-1 0,1 0,-2-1,1 1,0 0,-1-1,0 1,0-1,-1 0,0 1,0-1,0-5,-1 10,-1 0,1 0,-1 0,1 0,0 1,-1-1,0 0,1 1,-1-1,1 1,-1-1,0 1,1 0,-1 0,0-1,1 1,-1 0,0 1,1-1,-1 0,0 0,1 1,-1-1,1 1,-1-1,0 1,1 0,-1 0,1 0,0 0,-1 0,1 0,0 0,0 0,-1 0,1 0,0 1,0-1,0 0,0 1,1-1,-1 1,0-1,0 2,-3 2,-1 0,1 1,0-1,1 1,-1 0,1 0,0 0,0 0,1 0,0 1,0-1,1 1,-1-1,2 1,-1 0,1 0,0-1,0 1,0 0,1 0,0-1,1 1,-1-1,1 1,1-1,-1 0,1 1,0-1,0 0,1-1,0 1,0-1,0 0,1 0,0 0,-1 0,2-1,-1 0,0 0,1 0,0-1,0 1,0-2,0 1,3 0,79 2,-63-12</inkml:trace>
  <inkml:trace contextRef="#ctx0" brushRef="#br0" timeOffset="1454.467">2060 46,'43'-11,"-14"2,1 2,0 1,1 1,-1 1,30 1,-59 3,1 0,-1 0,0-1,1 1,-1 1,0-1,0 0,1 0,-1 0,0 1,0-1,1 0,-1 1,0 0,0-1,0 1,0-1,0 1,0 0,0 0,0 0,0 0,0 0,0 0,0 0,0 0,-1 0,1 0,-1 0,1 0,-1 0,1 1,-1-1,1 0,-1 0,0 1,0-1,0 0,0 1,0-1,0 0,0 0,0 1,0-1,0 0,-1 0,1 1,-1-1,1 0,-1 0,1 0,-1 1,0-1,1 0,-1 0,0 0,0 0,0 0,0-1,0 1,0 0,0 0,0-1,0 1,-1 0,-23 28,-38 58,61-84,1 0,0 1,0-1,0 0,0 0,0 1,1-1,0 0,-1 1,1-1,1 1,-1-1,0 0,1 1,-1-1,1 0,0 1,0-1,1 0,-1 0,1 0,-1 0,1 0,0 0,0 0,0-1,0 1,3 1,6 4,0-1,0 0,0-1,1 0,0-1,0-1,0 0,1 0,0-1,-1-1,1 0,9 0,4 1</inkml:trace>
  <inkml:trace contextRef="#ctx0" brushRef="#br0" timeOffset="7602.088">2766 74,'0'-13,"0"33,0-1,0 579,-17-515,8-91,7-5</inkml:trace>
  <inkml:trace contextRef="#ctx0" brushRef="#br0" timeOffset="8239.929">2597 74,'33'-8,"16"-5,1 2,0 2,0 3,0 2,1 2,2 2,-49-1,0 1,0 0,1 0,-1 1,0-1,0 1,0 0,1 0,-1 0,0 0,0 1,-1 0,1 0,0 0,0 0,-1 1,0-1,1 1,-1 0,0 0,0 0,0 0,-1 0,1 1,-1-1,0 1,0 0,0 0,0 0,-1 0,1 0,-1 0,0 0,-1 0,1 0,-1 1,1-1,-1 0,-1 2,-2 7,-1 0,0 0,-1 0,-1 0,0 0,-1-1,0 0,-1-1,0 0,0 0,-2 0,1-1,-1-1,-11 9,-130 82,150-100,-1 1,1-1,0 1,0 0,-1 0,1-1,0 1,0 0,0 0,0 0,0 0,0 0,0 0,0 0,1 1,-1-1,0 0,1 0,-1 1,0-1,1 0,0 1,-1-1,1 0,0 1,0-1,0 1,0-1,0 0,0 1,0-1,0 1,0-1,1 0,-1 1,1-1,-1 0,1 1,-1-1,1 0,0 0,0 1,0-1,-1 0,1 0,0 0,0 0,0 0,1 0,-1 0,0-1,0 1,1 0,138 53,-111-38,-2 2,0 0,-1 2,-1 1,-1 0,0 2,17 23,-39-44,31 22,-20-20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7:0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9 537,'-3'10,"1"1,1-1,0 1,0 0,1-1,0 1,1 0,0 0,1-1,0 1,0-1,1 1,1-1,0 0,0 0,1-1,5 9,-8-16,0-1,0 1,1 0,-1-1,0 0,1 1,-1-1,1 0,-1 0,1 0,-1-1,1 1,0 0,-1-1,1 0,0 0,0 0,-1 0,1 0,0 0,-1-1,1 1,0-1,-1 0,1 0,0 0,-1 0,0 0,1 0,-1-1,0 1,1-1,-1 0,1-1,70-68,5-19,-77 90,0-1,1 1,-1-1,1 1,-1 0,0-1,1 1,-1 0,1 0,-1 0,1 0,-1 0,1 0,-1 1,0-1,1 0,-1 1,1-1,-1 1,0 0,1-1,-1 1,0 0,0 0,0 0,1 0,-1 0,0 0,0 0,0 0,-1 0,1 0,0 1,0-1,-1 0,1 1,0-1,-1 1,21 55,-11-20,-2 0,-2 0,-2 1,-1 0,-2 4,0 6,1-27,-1 0,0 0,-2 0,0 0,-1 0,-1 0,-2 0,0-1,0 0,-2 0,-1 0,0-1,-2 0,-8 13,-56 37,71-67,1-1,-1 1,0-1,1 1,-1-1,0 0,0 0,0 0,0 0,0-1,0 1,0-1,0 0,0 0,0 0,0 0,0 0,-1-1,1 1,0-1,0 0,1 0,-1 0,0 0,0-1,0 1,1-1,-1 0,1 1,-3-3,1-3,1 1,0-1,0 1,1-1,-1 0,1 0,1 0,0 0,0 0,0 0,1 0,0-1,0 1,0 0,1 0,1 0,-1 0,1 0,0 0,0 0,1 0,1 0,0-11,48-126,-44 120</inkml:trace>
  <inkml:trace contextRef="#ctx0" brushRef="#br0" timeOffset="469.051">9 282,'127'-133,"-126"131,1 0,0 0,0 0,-1 0,1 0,0 0,0 0,1 1,-1-1,0 1,1-1,-1 1,0 0,1 0,0 0,-1 0,1 1,-1-1,1 1,0 0,-1-1,1 1,0 0,0 0,-1 1,1-1,0 1,-1-1,1 1,-1 0,1 0,-1 0,1 0,-1 0,1 1,-1-1,0 1,0 0,0-1,0 2,107 174,-96-160,-2-2</inkml:trace>
  <inkml:trace contextRef="#ctx0" brushRef="#br0" timeOffset="827.487">601 0,'109'192,"-67"-124,-4 1,-2 2,2 14,-34-73,1 0,-2 0,0 0,0 0,-1 1,-1-1,0 1,0-1,-1 1,-1 0,0-1,-1 1,0-1,-1 0,-1 0,0 0,0 0,-1 0,-5 7,-3 4,-2 0,-1-2,0 0,-2 0,0-2,-1 0,-1-1,-20 13,20-17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7:0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1,'-7'1,"0"1,1 0,-1 1,0 0,1 0,-1 0,1 1,0 0,0 0,0 0,1 1,-5 5,-5 9,2 0,0 2,2-1,0 1,1 1,2 0,0 0,1 1,1 0,1 0,2 1,0-1,1 1,1 0,2-1,1 12,-4-18,0-1,1 1,1 0,1 0,0 0,1-1,1 1,1-1,0 1,1-1,1-1,0 1,1-1,1 0,0 0,1-1,1 0,0-1,9 9,48 19,-50-38</inkml:trace>
  <inkml:trace contextRef="#ctx0" brushRef="#br0" timeOffset="296.262">402 480,'33'0,"17"0,4 0,-8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22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426 119,'-12'-3,"0"1,-1 1,1 0,-1 1,1 0,0 1,-1 0,1 1,0 1,0 0,0 0,0 1,0 1,1 0,0 0,0 1,0 1,1 0,0 0,0 1,1 0,0 1,0 0,1 0,0 1,1 0,0 1,-1 1,-7 10,1 1,1 0,1 1,0 0,2 1,1 0,2 0,0 1,1 0,2 0,1 1,0 21,5-37,0 0,1-1,1 1,0 0,0-1,1 0,0 0,1 0,0-1,0 0,1 0,0-1,1 1,0-1,0-1,1 0,0 0,0-1,1 0,-1 0,1-1,0 0,1-1,-1 0,1-1,0 0,0-1,0 0,0-1,0 0,0 0,1-1,-1-1,0 0,0-1,0 0,1 0,19-7,0-1,-1-2,0-1,0-1,-2-1,0-2,0 0,-2-2,0-2,-2 0,0-1,-1-1,-2-2,0 0,-1-1,-2-1,-1-1,-1 0,-1-1,3-12,-14 31,0 0,-1 0,0 0,-1 0,0-1,-1 1,0-1,0 1,-1-1,-1 1,0-1,0 1,-1-1,0 1,-1 0,0 0,-1 0,0 0,0 0,-1 1,0 0,-1 0,0 0,0 1,-1 0,0 0,-1 1,0-1,0 2,0-1,-1 1,-5-3,1 0,-1 1,-1 1,0 1,0 0,0 1,0 0,-1 1,0 1,0 1,0 0,0 1,0 0,0 2,0 0,0 0,0 2,0 0,0 1,1 0,0 1,-1 1,2 1,-1 0,1 0,0 2,1 0,0 0,0 1,1 1,0 0,1 1,1 0,-1 0,2 1,0 1,1-1,0 2,1-1,0 1,-2 9,3 6</inkml:trace>
  <inkml:trace contextRef="#ctx0" brushRef="#br0" timeOffset="3586.039">850 457,'1'168,"-1"-164,0-1,0 1,1 0,0 0,0 0,0-1,0 1,1 0,-1-1,1 0,0 1,0-1,0 0,0 0,1 0,-1 0,1 0,0 0,0-1,0 1,0-1,0 0,0 0,1 0,-1 0,1-1,-1 0,1 1,0-1,0 0,-1-1,1 1,0-1,0 0,0 1,0-2,-1 1,1 0,0-1,0 0,0 0,-1 0,1 0,2-1,3-4,0 0,0 0,0 0,0-1,-1-1,-1 1,1-1,-1-1,0 1,-1-1,0 0,-1-1,0 1,0-1,-1 0,0 0,0-1,-2 1,1-1,-1 0,-1 1,0-1,0 0,-1 0,-1-2,1 1</inkml:trace>
  <inkml:trace contextRef="#ctx0" brushRef="#br0" timeOffset="4083.078">1244 542,'37'160,"-36"-160,0 1,-1-1,1 0,0 1,-1-1,1 0,0 0,-1 1,1-1,0 0,-1 0,1 0,0 0,0 0,-1 0,1 0,0 0,-1 0,1-1,0 1,0 0,-1 0,1-1,0 1,-1 0,1-1,-1 1,1 0,-1-1,1 1,0-1,-1 1,1-1,-1 0,0 1,1-1,-1 1,1-1,-1 0,0 1,0-1,1 0,-1 1,0-1,0 0,0 1,0-1,0 0,0 0,0 1,0-1,0 0,0 1,0-1,0 0,0 0,-1 1,1-1,0 0,0 1,-1-1,0 0,4-7,6-19,-2 3,1-1,1 2,1 0,1 0,1 0,1 2,1 0,1 0,17-18,-30 37,-1 0,0-1,0 1,1 0,-1 0,1 0,-1 0,1 0,0 0,0 0,0 0,0 1,0-1,0 1,0-1,0 1,1 0,-1 0,1 0,-1 0,1 0,-1 0,1 1,-1-1,1 1,-1 0,1 0,0 0,-1 0,1 0,0 1,-1-1,1 1,-1 0,1-1,-1 1,0 0,1 1,-1-1,0 0,1 1,-1-1,0 1,1 1,18 30,-12-15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3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122 170,'55'17,"-43"-14,0 1,0-2,0 1,0-2,1 0,-1 0,1-1,-1 0,0-1,1-1,-1 0,0-1,0 0,0-1,-1 0,1-1,-1 0,0 0,8-7,-16 10,-1 0,0 0,1 0,-1-1,0 1,-1 0,1-1,0 0,-1 1,1-1,-1 0,0 0,0 0,0 1,0-1,-1 0,1-1,-1 1,0 0,1 0,-1 0,-1 0,1 0,0 0,-1 0,0 0,1 0,-1 0,-1 0,1 0,0 1,-1-1,1 0,-1 1,0-1,0 1,0-1,0 1,0 0,0 0,-1 0,1 0,-1 0,1 1,-1-1,0 1,1 0,-1-1,0 1,-13-2,0 1,0 0,0 1,-1 0,1 2,0 0,0 0,0 2,0 0,1 1,-1 0,1 1,0 1,0 1,0 0,1 1,0 0,1 1,0 0,0 1,1 1,-3 4,8-5,0 0,1 1,0 0,0 0,1 1,1 0,0 0,1 0,0 0,0 0,2 1,-1-1,2 1,0-1,0 1,1-1,1 1,1 6,-2-12,0-1,0 0,0 0,1 1,0-1,0 0,1-1,-1 1,1 0,1-1,-1 0,1 1,0-1,0-1,0 1,1-1,-1 1,1-1,0-1,1 1,-1-1,0 1,1-2,0 1,0-1,0 0,0 0,2 0,20 4,-1-2,1-1,0-1,0-2,25-2,-17 1,-26 1,0-1,1 0,-1-1,0 0,0 0,0-1,0 0,0-1,-1 0,4-2,1-4</inkml:trace>
  <inkml:trace contextRef="#ctx0" brushRef="#br0" timeOffset="400.685">911 86,'-5'4,"-6"12,-1 8,-4 4,1 2,-1 2,1-1,-1-1,-2 0,1 0,-1-1,2-1,0-4,2-12,4-8</inkml:trace>
  <inkml:trace contextRef="#ctx0" brushRef="#br0" timeOffset="666.708">600 57,'219'252,"-142"-145,-22-53,-38-47</inkml:trace>
  <inkml:trace contextRef="#ctx0" brushRef="#br0" timeOffset="1286.764">1165 170,'3'6,"1"-1,-1 1,-1 0,1 1,-1-1,0 0,0 1,-1-1,0 1,0-1,0 1,-1 0,0 1,1 5,1 248,-30-58,27-201,1 4,0 0,-1 0,0-1,0 1,0 0,-1-1,0 1,0-1,0 1,-1-1,0 0,0 0,0 0,0 0,-3 1,5-6,0 0,0 0,0-1,0 1,0-1,0 1,0-1,0 1,0-1,0 0,0 1,1-1,-1 0,0 0,0 1,1-1,-1 0,0 0,1 0,-1 0,1 0,-1 0,1 0,0 0,-1 0,1 0,0 0,0 0,0 0,0 0,0-1,0 1,0 0,0 0,0 0,0 0,0 1,0-20,0 1,1 0,1 0,1 0,0 0,2 0,5-15,4-9,2 0,2 2,1 0,2 1,2 0,2 2,1 1,2 2,1 0,9-5,31-8,-67 47,0 0,-1 0,1 0,0 1,0-1,0 0,-1 1,1-1,0 1,0 0,0 0,0-1,0 1,0 1,0-1,0 0,0 0,0 1,0-1,-1 1,1-1,0 1,0 0,0 0,-1 0,1 0,0 0,-1 0,1 1,-1-1,0 0,1 1,-1-1,0 1,0-1,0 1,0 0,0-1,0 1,0 0,2 10,-1 0,0 0,-1 1,0-1,-1 0,-1 0,0 0,0 0,-1 1,-1-2,0 1,0 0,-1 0,-1-1,0 0,0 0,-3 3,2-6,-1 0,1 0,-1-1,-1 0,1 0,-1-1,-1 0,1 0,-1-1,0 0,0 0,0-1,0-1,-1 1,0-1,0-1,0 0,0-1,0 1,0-2,0 1,0-2,-6 0,-26-15,30 3</inkml:trace>
  <inkml:trace contextRef="#ctx0" brushRef="#br0" timeOffset="1851.961">1617 480,'73'-95,"-43"58,-1-1,-3-1,0-1,9-24,-29 50,20-55,-25 67,-1 1,1-1,-1 1,0-1,0 0,0 1,0-1,0 0,0 1,0-1,-1 0,1 1,0-1,-1 0,1 1,-1-1,0 1,0-1,1 1,-1 0,0-1,0 1,0 0,-1-1,1 1,0 0,0 0,-1 0,1 0,0 0,-1 0,1 1,-1-1,1 0,-1 1,0-1,1 1,-1-1,1 1,0-1,0 0,0 1,0-1,0 1,0-1,0 1,0 0,0-1,-1 1,1 0,0 0,0 0,0 0,-1 0,1 0,0 0,0 0,0 0,0 1,-1-1,1 0,0 1,0-1,0 1,0-1,0 1,0 0,0-1,0 1,0 0,0 0,1-1,-1 1,0 0,0 0,1 0,-1 0,0 0,1 0,-1 0,1 0,0 1,-1-1,1 0,0 0,0 0,-1 0,1 1,0-1,0 0,0 0,0 0,1 0,-1 1,0-1,0 0,1 0,-1 0,1 0,0 1,48 31,-44-31,0 0,1 1,-1 0,0 0,0 1,-1-1,1 1,-1 0,0 0,0 1,0-1,0 1,-1 0,0 0,0 0,0 0,0 2,0 9,0-1,-1 1,-1 0,-1-1,0 1,-1 0,0-1,-1 1,-1-1,-4 11,7-24,-1 1,1-1,0 0,0 1,0-1,0 0,0 1,1-1,-1 0,1 1,-1-1,1 0,0 0,0 0,0 1,0-1,0 0,1 0,-1-1,0 1,1 0,0 0,-1-1,1 1,0-1,0 1,0-1,0 0,0 0,0 0,0 0,0 0,1 0,-1 0,0-1,0 1,1-1,-1 0,0 0,1 0,-1 0,0 0,1 0,-1 0,0-1,1 1,-1-1,0 0,0 0,2 0,15-5</inkml:trace>
  <inkml:trace contextRef="#ctx0" brushRef="#br0" timeOffset="9715.874">2181 254,'15'5,"-1"-2,1 1,-1-2,1 0,0-1,0 0,0-1,0-1,0 0,0-1,0-1,-1 0,1-1,-1-1,0 0,0-1,-1 0,1-1,-2 0,1-2,-1 1,4-5,-14 12,0 0,0 0,0-1,0 1,0-1,0 1,-1-1,1 0,0 0,-1 0,0 0,1 0,-1 0,0 0,0 0,0 0,0 0,-1-1,1 1,-1 0,1-1,-1 1,0 0,0-1,0 1,0 0,0-1,0 1,-1 0,1-1,-1 1,0 0,0-1,1 1,-1 0,-1 0,1 0,0 0,0 0,-1 0,1 0,-1 1,0-1,0 0,1 1,-1-1,0 1,0 0,0 0,0 0,-1 0,1 0,0 0,0 0,-1 1,1-1,-2 0,-13-1,0 1,-1 0,1 1,-1 1,1 1,0 0,0 2,0-1,0 2,0 0,1 2,-3 1,13-7,0 1,0-1,1 1,-1 1,1-1,-1 1,1 0,0 0,0 0,0 1,0 0,1 0,0 0,0 1,0-1,0 1,0 0,1 0,0 0,0 0,1 1,-1-1,1 1,0 0,1-1,-1 1,1 0,0 0,1 0,0 0,0 0,0 0,0 0,1 0,0 0,0 0,1 0,0 0,1 3,1-3,1 1,0-1,0 0,1 0,-1 0,1-1,1 1,-1-2,1 1,0-1,0 0,0 0,0-1,1 0,-1 0,1-1,0 0,0 0,2 0,156-1,-161-1,-1-1,0 0,0 0,0 0,0 0,0-1,0 1,0-1,0 0,-1 0,1 0,-1-1,1 1,-1-1,0 0,0 0,1-1,8-14</inkml:trace>
  <inkml:trace contextRef="#ctx0" brushRef="#br0" timeOffset="10151.414">3085 0,'-54'14,"1"2,1 2,-37 19,87-36,0-1,-1 0,1 1,0 0,0-1,0 1,0 0,0 0,0 0,0 0,0 0,0 1,1-1,-1 1,0-1,1 1,-1-1,1 1,0 0,-1 0,1 0,0 0,0 0,0 0,1 0,-1 0,0 0,1 0,-1 0,1 1,0-1,0 0,-1 0,2 1,-1-1,0 0,0 0,1 0,-1 1,1-1,0 0,-1 0,1 0,0 0,0 0,0 0,1 0,-1-1,0 1,1 0,-1-1,1 1,0 0,78 23,-75-25,0 0,0 0,0 1,0-1,0 1,-1 1,1-1,0 0,0 1,-1 0,1 0,-1 1,0-1,0 1,0 0,0 0,0 0,0 0,-1 1,0 0,0 0,0-1,0 2,1 0,-4-2,1 1,0-1,-1 0,0 0,0 0,0 1,0-1,0 0,-1 0,1 0,-1 1,0-1,0 0,0 0,0 0,0 0,-1-1,0 1,1 0,-1 0,0-1,0 1,-1-1,1 0,0 0,-1 0,1 0,-2 1,-81 44,73-41,-1 0,0-1,0-1,0 0,-1-1,1 0,-1-1,0-1,0 0,1-1,-1 0,-8-2,3-4</inkml:trace>
  <inkml:trace contextRef="#ctx0" brushRef="#br0" timeOffset="10974.146">3339 86,'-1'3,"0"0,0 1,-1-1,1 0,0 0,-1 0,0 0,0 0,0 0,0 0,0 0,-1-1,1 1,-1-1,0 0,0 0,1 0,-1 0,-1 0,1-1,0 1,0-1,0 0,-1 0,1 0,-1 0,1-1,-1 0,1 1,-4-1,-44 18,50-17,-1-1,1 1,0-1,-1 1,1 0,0-1,0 1,-1 0,1 0,0 0,0 0,0 0,0 1,0-1,0 0,1 0,-1 0,0 1,1-1,-1 0,1 1,-1-1,1 1,-1-1,1 1,0-1,0 1,0-1,0 1,0-1,0 1,0-1,1 0,-1 1,0-1,1 1,-1-1,1 0,-1 1,1-1,0 0,0 1,-1-1,1 0,0 0,0 0,0 0,1 0,-1 0,0 0,0 0,0 0,2 0,76 41,-73-39,-2-3,-1 0,0 1,0 0,0-1,0 1,0 0,0 1,0-1,-1 0,1 1,0 0,-1-1,1 1,-1 0,1 0,-1 1,0-1,0 0,0 1,0-1,0 1,-1 0,1 0,-1-1,0 1,0 0,0 0,0 0,0 0,-1 0,1 1,-1-1,0 0,0 0,0 0,0 0,0 0,-1 1,0-1,0 0,-6 7,0-1,-1 0,0-1,-1 0,0 0,0-1,-1 0,1-1,-1 0,-1 0,1-1,-1 0,0-1,0 0,-1-1,1-1,-1 1,1-2,-1 0,0 0,0-1,-4 0,-43-20,52 8</inkml:trace>
  <inkml:trace contextRef="#ctx0" brushRef="#br0" timeOffset="11321.831">3706 170,'-10'24,"-3"17,1 7,-3-4,2-6,-3-9,3-10</inkml:trace>
  <inkml:trace contextRef="#ctx0" brushRef="#br0" timeOffset="11571.723">3564 0,'0'0</inkml:trace>
  <inkml:trace contextRef="#ctx0" brushRef="#br0" timeOffset="11837.779">3903 113,'-10'13,"0"0,1 1,0 0,1 0,1 1,0 0,1 0,1 0,0 1,1 0,1 0,1 0,0 1,1-1,0 0,2 13,0-25,-1 0,1-1,0 1,0 0,0-1,1 1,-1-1,1 0,0 0,0 1,0-1,0 0,0 0,1-1,-1 1,1 0,0-1,0 0,0 1,0-1,0-1,0 1,1 0,-1-1,1 1,-1-1,1 0,-1 0,1-1,0 1,-1-1,1 1,0-1,-1-1,1 1,1 0,7-2,-1 0,0 0,1-1,-1 0,0-1,0 0,-1-1,0 0,1-1,-1 0,1-1,-3 0,0-1,0 1,-1-1,0 0,0-1,-1 0,0 0,-1 0,0-1,0 0,-1 1,0-2,-1 1,0 0,-1-1,0 0,0 1,-1-1,-1 0,0 0,0 1,-1-1,-1 0,1 1,-2-1,0-3,0 10,1 0,-1-1,1 1,-1 0,0 0,-1 1,1-1,-1 1,1 0,-1-1,0 2,0-1,-1 0,1 1,0 0,-1 0,0 0,1 0,-1 1,0 0,0 0,0 0,0 1,1-1,-1 1,0 0,0 1,0-1,0 1,0 0,0 0,1 1,-1-1,0 1,1 0,-1 0,1 1,0-1,0 1,0 0,0 0,0 0,1 1,-1-1,1 2,-13 12</inkml:trace>
  <inkml:trace contextRef="#ctx0" brushRef="#br0" timeOffset="12249.715">4326 311,'25'-37,"76"-93,-100 129,0-1,1 0,-1 1,1-1,0 1,-1 0,1-1,0 1,0 0,-1 0,1 0,0 0,0 0,0 1,0-1,0 1,0-1,1 1,-1 0,0 0,0 0,0 0,0 0,0 0,0 0,1 1,-1-1,0 1,0 0,0-1,0 1,-1 0,1 0,0 0,0 1,0-1,-1 0,1 1,-1-1,1 1,-1-1,1 1,-1 0,0-1,0 1,0 0,0 0,3 7,1 0,-1-1,2 1,-1-1,1 0,0-1,1 0,0 0,0 0,0 0,1-1,0-1,0 1,4 1,-2-3,1 0,1 0,-1-1,0 0,1-1,0 0,-1-1,1 0,0-1,0 0,-1-1,1 0,0-1,-1 0,1-1,-1-1,0 0,0 0,0-1,0 0,-1-1,0 0,0 0,-1-1,0-1,0 0,0 0,-1 0,-1-1,1-1,-1 1,-1-1,0 0,0 0,-1-1,0-2,2-12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0:48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170 256,'38'0,"23"0,5 0,-3 0,-8 0,-13 4,-10 3,-4-1,-3-1,-10-2,-8-6,-10-2,-9-5,-7-6,-6-5,-2-4,2 3</inkml:trace>
  <inkml:trace contextRef="#ctx0" brushRef="#br0" timeOffset="9020.169">2258 537,'24'0,"18"0,6 0,0 0,-4 0,-4 0,-4 0,-4 0,-2 0,-6 0</inkml:trace>
  <inkml:trace contextRef="#ctx0" brushRef="#br0" timeOffset="9265.682">2315 735,'19'9,"16"-1,7-2,1-2,-2-2,-3-1,-4-1,-2 0,-7-5,-2-2,-6 0</inkml:trace>
  <inkml:trace contextRef="#ctx0" brushRef="#br0" timeOffset="-664.734">706 594,'-24'-9,"-1"1,0 2,0 0,0 1,-1 2,0 1,1 1,-1 1,0 1,0 1,0 1,1 2,0 0,-21 9,35-8,2 0,-1 1,1 0,0 1,0 0,1 1,0 0,0 0,1 0,0 1,1 0,0 1,1-1,0 1,1 0,0 0,0 1,1-1,1 1,0-1,1 1,0 0,0 0,2 0,-1 0,1 0,2 7,0-13,0-1,0 1,0-1,1 0,0 0,0 0,0-1,0 1,1-1,0 0,-1 0,2 0,-1-1,0 0,1 0,-1 0,1-1,0 1,0-2,0 1,0 0,0-1,0 0,1-1,-1 0,0 0,0 0,1 0,-1-1,0 0,0 0,0-1,0 0,0 0,0 0,0-1,-1 0,1 0,-1 0,0-1,4-3,23-14,-1-1,0-2,-3-1,0-1,2-6,17-55,-25 161,-19-64,0 0,0 0,1-1,0 1,1-1,0 0,1 0,0 0,0-1,0 0,1 0,1-1,-1 0,1 0,0 0,1-1,0-1,-1 1,2-1,-1-1,7 3,5-3</inkml:trace>
  <inkml:trace contextRef="#ctx0" brushRef="#br0" timeOffset="7287.705">1101 678,'-6'2,"1"-1,-1 1,1 1,0-1,0 1,0 0,0 0,0 0,1 1,-1-1,1 1,0 0,0 1,-1 0,1 0,-17 18,2 1,0 2,1 0,2 0,-4 11,-38 60,52-89,-5 8,19-33,17-29,-14 21,2 0,1 1,0 1,2 0,1 1,0 0,2 2,0 0,1 1,11-6,-30 24,0 0,1 0,-1 0,0 1,1-1,-1 0,0 1,1-1,-1 1,1 0,-1-1,1 1,-1 0,1 0,-1 0,1 0,-1 0,0 0,1 1,-1-1,1 0,-1 1,1-1,-1 1,0-1,1 1,-1 0,0 0,0-1,1 1,-1 0,0 0,0 0,0 0,0 1,0-1,0 0,-1 0,1 1,0-1,-1 0,1 1,0 0,16 64,-14-31,-4-22,2 1,0-1,0 1,1-1,1 0,0 0,1 0,0 0,1 0,1-1,0 0,5 9,1-9</inkml:trace>
  <inkml:trace contextRef="#ctx0" brushRef="#br0" timeOffset="7614.772">931 877,'29'0,"14"0,1 4,-4 3,-3-1,-8-2</inkml:trace>
  <inkml:trace contextRef="#ctx0" brushRef="#br0" timeOffset="8218.075">1581 707,'-14'14,"-15"15,-7 7,-2 2,0-1,7-1,4-7,7-4,1-1,0 0,2 0,10-3,6-5</inkml:trace>
  <inkml:trace contextRef="#ctx0" brushRef="#br0" timeOffset="8568.091">1778 848,'-11'0,"-1"1,0 1,1 0,-1 1,1 0,0 1,0 0,0 0,1 1,-1 1,1 0,0 0,-1 2,6-4,0-1,0 1,1 0,-1 1,1-1,0 0,0 1,1 0,0 0,-1 0,2 1,-1-1,1 1,-1-1,2 1,-1 0,0 0,1 0,0 0,1 0,0 0,-1 0,2 0,-1 0,2 5,-1-7,0 0,1-1,-1 1,1-1,0 1,0-1,0 0,1 0,-1 0,1 0,0 0,-1-1,1 1,0-1,1 1,-1-1,0 0,1-1,-1 1,1 0,-1-1,1 0,0 0,0 0,0 0,-1-1,1 0,0 1,0-1,0-1,6 2,0-1,0-1,0 0,0 0,0-1,-1 0,1-1,0 0,-1 0,0-1,3-2,7-6</inkml:trace>
  <inkml:trace contextRef="#ctx0" brushRef="#br0" timeOffset="11856.068">3613 481,'-75'135,"67"-120,0 1,0-1,-2-1,0 0,-1 0,0-1,-1 0,0-1,-1 0,0-1,-1-1,0 0,-1-1,0 0,-1-1,0-1,0 0,0-1,-1-1,1-1,-1 0,-16 1,30-5,0 0,0 0,0 0,-1 0,1 0,0-1,0 1,0-1,0 0,0 0,0 0,0 0,0-1,1 1,-1-1,0 0,1 0,-1 0,1 0,0 0,-1 0,1 0,0-1,0 1,1-1,-1 0,1 0,-1 1,1-1,0 0,0 0,0 0,0 0,0 0,1 0,0-1,-1 1,1 0,0 0,1 0,-1 0,0 0,1-1,0 1,0 0,0 0,0 0,11-28,1 1,2 1,1 0,1 1,20-25,-34 50,1 1,0-1,-1 1,1 0,0 0,0 1,0-1,0 1,1 0,-1 0,0 0,0 1,1-1,-1 1,0 0,1 0,-1 1,0-1,1 1,-1 0,0 0,0 1,0-1,0 1,0 0,0 0,0 0,-1 0,1 1,-1-1,1 1,-1 0,0 0,0 0,0 1,-1-1,2 3,17 10,192 141,-134-73,-61-72</inkml:trace>
  <inkml:trace contextRef="#ctx0" brushRef="#br0" timeOffset="12103.119">4064 368,'-5'38,"-1"28,5 6,2-3,2-9,4-10,2-8,-1-7,-2-5,-1-2,-8-6,-2-2,-1-5</inkml:trace>
  <inkml:trace contextRef="#ctx0" brushRef="#br0" timeOffset="12583.987">3951 453,'26'-23,"0"1,1 2,2 0,0 2,1 1,0 2,7-2,-34 15,1 0,0 1,-1-1,1 1,0 0,0 0,-1 1,1-1,0 1,0-1,0 1,0 0,0 1,0-1,0 1,0 0,-1-1,1 2,0-1,-1 0,1 1,0 0,-1 0,0 0,1 0,-1 0,0 1,0-1,0 1,-1 0,1 0,-1 0,1 0,-1 0,0 1,0-1,-1 1,1-1,-1 1,1 0,-1 0,0-1,-1 1,1 1,0 4,-1-1,0 1,0 0,-1 0,0 0,0-1,-1 1,0-1,-1 1,0-1,0 0,-1 0,0 0,0 0,-1-1,0 1,0-1,-1-1,0 1,0-1,0 0,-1 0,0-1,0 1,0-2,-1 1,0-1,0 0,0-1,0 0,-7 2,14-5,0 0,0 1,0-1,0 0,0 0,0 1,0-1,0 1,0-1,0 1,0-1,0 1,1 0,-1-1,0 1,0 0,1 0,-1 0,1-1,-1 1,1 0,-1 0,1 0,-1 0,1 0,0 0,-1 0,1 0,0 0,0 0,0 0,0 0,0 0,0 0,0 0,0 0,0 0,0 0,1 0,-1 0,0 0,1 0,-1 0,1 0,-1 0,1 0,-1 0,1 0,0-1,-1 1,1 0,0 0,0-1,-1 1,1-1,0 1,0 0,0-1,0 0,0 1,1-1,136 124,-73-100,-48-25</inkml:trace>
  <inkml:trace contextRef="#ctx0" brushRef="#br0" timeOffset="12933.106">4883 256,'-15'5,"-1"2,1-1,0 2,1 0,0 1,0 0,1 1,0 1,1 0,0 1,0 0,2 0,-1 2,2-1,0 1,0 0,1 1,1 0,1 0,0 1,1 0,0 0,1 0,1 0,1 1,0 6,1-12,1 0,0-1,0 1,1 0,0-1,1 1,0-1,1 1,0-1,1 0,0 0,0 0,1-1,1 1,-1-1,2 0,-1-1,1 0,0 0,1 0,0-1,1 1,1 0,1-1,-1 0,2 0,-1-2,1 1,0-1,0-1,0 0,1-1,-1 0,5 0,6-1</inkml:trace>
  <inkml:trace contextRef="#ctx0" brushRef="#br0" timeOffset="14967.822">4968 566,'14'0,"20"0,8 0,2 0,-2 0,-2 0,-5 0,-7 5,-9 1</inkml:trace>
  <inkml:trace contextRef="#ctx0" brushRef="#br0" timeOffset="15302.524">5786 424,'0'5,"-10"11,-7 8,-2 4,-2-2,-2-1,-2-5,4 0,-1 0,0-3,3 1,1-3,2 1,0-3,-3 2,-2-2,2 2,4-2</inkml:trace>
  <inkml:trace contextRef="#ctx0" brushRef="#br0" timeOffset="15599.984">5419 424,'45'26,"0"2,-2 1,-1 3,-2 1,-1 2,26 31,-12-36,-33-26</inkml:trace>
  <inkml:trace contextRef="#ctx0" brushRef="#br0" timeOffset="16034.494">5448 170,'201'-102,"-200"101,0 0,0 0,0 0,0 0,0 1,1-1,-1 0,0 0,0 1,1-1,-1 1,0-1,1 1,-1-1,0 1,1 0,-1 0,1 0,-1 0,0 0,1 0,-1 0,1 0,-1 0,0 1,1-1,-1 0,0 1,1-1,-1 1,0 0,0-1,1 1,-1 0,0 0,0 0,0 0,0 0,0 0,0 0,0 0,-1 0,1 0,0 1,0-1,-1 0,1 1,-1-1,1 0,-1 1,0 0,5 12,-2-1,0 0,1 0,1-1,0 0,0 0,1 0,1-1,0 1,1-2,0 1,0-1,1 0,4 3,3-1</inkml:trace>
  <inkml:trace contextRef="#ctx0" brushRef="#br0" timeOffset="16286.122">6068 57,'27'113,"-8"-40,-3 1,-4 1,2 51,-14-115,0-1,-1 1,0 0,-1 0,0-1,-1 1,0-1,0 1,-1-1,0 0,-1-1,-1 1,1-1,-1 0,-1 0,1-1,-2 0,1 0,-1 0,0-1,0 0,-1-1,0 0,0 0,-1-1,0 0,-34 17,26-14</inkml:trace>
  <inkml:trace contextRef="#ctx0" brushRef="#br0" timeOffset="17758.142">6660 510,'5'0,"7"0,5 0,5 0,4 0,2 0,1 0,0 0,1 0,-1 0,0 0,0 0,-1 0,1 0,-1 0,-5 0</inkml:trace>
  <inkml:trace contextRef="#ctx0" brushRef="#br0" timeOffset="18024.903">6859 227,'0'38,"0"23,0 5,0-3,0-8,5-13,1-9,0-6,-1-2,-2 0,-6-1,-2 2,0-5</inkml:trace>
  <inkml:trace contextRef="#ctx0" brushRef="#br0" timeOffset="23556.858">10471 368,'-3'8,"1"0,1 0,-1 0,1 0,1 0,-1 0,2 0,-1 0,1 1,0-1,0 0,1 0,1-1,-1 1,1 0,0-1,1 1,0-1,0 0,0 0,3 2,-2-7,0-1,-1-1,1 1,0-1,0 0,0 0,-1 0,1 0,0-1,0 0,-1 0,1 0,-1-1,1 1,-1-1,1 0,-1-1,0 1,0-1,0 0,0 1,-1-2,1 1,-1 0,0-1,0 0,0 1,0-1,-1 0,1-1,-1 0,11-9,-4 4,42-36,-49 45,-1 0,1 0,-1 1,1-1,0 1,-1-1,1 1,-1-1,1 1,0 0,0 0,-1 0,1 0,0 0,-1 0,1 1,0-1,-1 0,1 1,-1 0,1-1,0 1,-1 0,1-1,-1 1,0 0,1 0,-1 0,0 1,1-1,-1 0,0 0,0 1,0-1,0 0,0 1,-1-1,6 12,-1-1,-1 1,0 0,0 0,-2 0,1 0,-2 0,0 1,0-1,-1 0,-1 1,0-1,-2 3,2 22,1 34,2-46,-2 0,-1-1,-1 1,-1-1,-1 1,-2 3,4-21,-1-1,-1 1,1-1,-1 0,0 0,0 0,-1-1,0 1,-1-1,1 0,-6 4,9-9,0 1,0 0,0-1,0 1,0-1,-1 0,1 0,-1 1,1-2,-1 1,1 0,-1 0,1-1,-1 0,0 1,1-1,-1 0,0 0,1 0,-1-1,1 1,-1-1,0 1,1-1,-1 0,1 0,-1 0,1 0,0-1,0 1,-1-1,1 1,0-1,0 0,0 0,0-1,-4-3,2-1,-1 1,1-1,0-1,0 1,1 0,0-1,0 0,1 0,0 0,0 0,1 0,0 0,1 0,-1 0,2 0,-1-1,1 1,0 0,1 0,0 0,2-7,4-4</inkml:trace>
  <inkml:trace contextRef="#ctx0" brushRef="#br0" timeOffset="24026.077">10556 143,'19'-10,"11"-8,1-5,-1 1,-5 8,-2 8,-4 9,-2 4,-3 6,1 5,2 5,4 3,2 1,-2-3</inkml:trace>
  <inkml:trace contextRef="#ctx0" brushRef="#br0" timeOffset="24289.425">11148 1,'14'43,"10"34,6 8,-3-5,-5-7,-7-11,-11-11,-6-10,-2-6,-6-5,-1-3,-3-1,0 0,-2-5,-3 0,-3-5,2 0,5-2</inkml:trace>
  <inkml:trace contextRef="#ctx0" brushRef="#br0" timeOffset="18738.989">7620 368,'0'24,"0"22,0 9,0-1,0-5,0-5,0-6,0-5,0-2,0-3,0 0,-4-6,-7-1,-2-5</inkml:trace>
  <inkml:trace contextRef="#ctx0" brushRef="#br0" timeOffset="19169.487">7536 340,'8'-7,"22"-22,2 1,0 2,2 1,1 2,1 1,37-17,-69 38,-1-1,1 0,0 1,1 0,-1 0,0 0,0 0,0 1,1-1,-1 1,0 0,1 1,-1-1,0 1,0 0,0 0,0 0,0 0,0 1,0 0,0 0,0 0,0 0,-1 0,1 1,-1-1,0 1,0 0,0 0,0 1,0-1,-1 0,1 1,-1 0,0-1,0 1,-1 0,1 0,0 3,1-1,-1 1,0 0,0 0,-1 0,0 0,0 0,0 1,-1-1,0 0,-1 0,1 0,-1 0,-1 0,1 1,-1-2,-1 1,1 0,-1 0,0-1,-1 0,1 1,-1-1,-1-1,1 1,-1 0,0-1,0 0,0 0,-1-1,0 0,0 0,0 0,-2 1,-132 41,138-46,0 0,0 0,0 0,1 1,-1-1,0 0,0 1,0-1,1 1,-1 0,0-1,1 1,-1 0,0 0,1 0,-1 0,1 1,0-1,-1 0,1 1,0-1,0 1,0-1,0 1,0-1,0 1,0 0,0-1,1 1,-1 0,1 0,-1-1,1 1,0 0,0 0,0 0,0 0,0 0,0-1,0 1,0 0,1 0,-1 0,1-1,-1 1,2 1,81 96,7 1,-73-88,0-5</inkml:trace>
  <inkml:trace contextRef="#ctx0" brushRef="#br0" timeOffset="19954.982">8100 735,'59'-21,"-1"-1,-1-4,-2-1,-1-4,21-15,-70 43,-1 0,0 0,1 0,-1-1,-1 1,1-1,0 0,-1 0,0 0,0 0,0-1,-1 1,1-1,-1 0,0 0,0 0,-1 0,0 0,0 0,0 0,0 0,-1 0,1-1,-3 4,0 0,0 1,0-1,0 1,0 0,-1 0,1 0,0 0,-1 0,1 0,0 1,-1-1,1 1,-1 0,1-1,-1 1,1 0,-1 0,1 1,0-1,-1 0,1 1,-1 0,1-1,0 1,-1 0,1 0,0 1,0-1,0 0,-2 2,4-3,-81 52,79-50,-1-1,1 1,0 0,0 0,0 0,0 0,1 1,-1-1,0 0,1 1,0 0,-1-1,1 1,0-1,0 1,1 0,-1 0,0 0,1-1,0 1,0 0,0 0,0 0,0 0,0 0,1-1,-1 1,1 0,0 0,0 0,1 0,3 2,0-1,1 0,0 0,0-1,0 1,0-1,1-1,-1 1,1-1,-1 0,1-1,0 1,0-1,0-1,0 1,0-1,-1-1,1 1,0-1,4-1,1 2,8 1,0-1,-1-1,1-1,0 0,-1-1,0-1,0-2,0 1,0-2,-1 0,0-2,-1 0,0 0,0-2,12-10,-28 21,0 0,-1-1,1 1,0 0,0-1,0 1,0-1,-1 0,1 1,0-1,-1 1,1-1,0 0,-1 0,1 1,-1-1,1 0,-1 0,1 0,-1 0,0 1,1-1,-1 0,0 0,0 0,1 0,-1 0,0 0,0 0,0 0,0 0,-1 0,1 0,0 0,0 0,0 0,-1 1,1-1,-1 0,1 0,0 0,-1 0,1 1,-1-1,0 0,1 0,-1 1,0-1,1 0,-1 1,0-1,0 0,-2 2,0 0,1 1,0-1,-1 1,1-1,0 1,0-1,-1 1,1 0,1 0,-1 0,0 0,0 1,1-1,-1 0,1 1,0-1,0 1,0-1,0 1,0 0,1-1,-1 1,1 0,-1 0,1-1,0 1,0 0,0 0,1-1,-1 1,1 0,-1 0,1-1,0 1,0-1,0 1,1-1,-1 1,0-1,1 1,0-1,-1 0,1 0,0 0,0 0,0 0,2 0,4 1,1-1,0 0,0 0,0-1,0 0,1-1,-1 0,0 0,0-1,0 0,0-1,0 0,0 0,0-1,-1 0,1 0,-1-1,0-1,0 1,0-1,-1 0,1-1,-1 0,2-3,2 2,-2 0,1-1,-1 0,0-1,0 0,-1 0,-1-1,1 0,-2 0,6-11,-11 20,-1 0,1 0,-1-1,0 1,0 0,1 0,-1-1,0 1,0 0,0 0,-1-1,1 1,0 0,0 0,-1 0,1-1,0 1,-1 0,1 0,-1 0,0 0,1 0,-1 0,0 0,0 0,0 0,1 0,-1 0,0 0,0 1,0-1,0 0,0 1,-1-1,1 1,0-1,0 1,0-1,0 1,-1 0,1 0,0-1,0 1,-1 0,1 0,0 0,0 0,-1 1,1-1,0 0,0 1,0-1,-1 0,1 1,0-1,0 1,0 0,0-1,0 1,0 0,0 0,0-1,0 1,0 0,0 1,-7 3,1 0,-1 1,1 0,0 0,1 1,-1 0,1 0,0 1,1-1,0 1,0 0,1 1,0-1,1 1,-1 0,2 0,-1 0,1 0,1 0,-1 1,2-1,-1 0,1 1,1-1,0 0,1 7,1-12,-1 1,1-1,1 1,-1-1,1 0,-1 0,1 0,0-1,0 0,1 1,-1-1,1-1,0 1,-1-1,1 0,0 0,1 0,-1 0,0-1,0 0,1 0,-1-1,0 1,1-1,-1 0,0-1,2 0,18-3</inkml:trace>
  <inkml:trace contextRef="#ctx0" brushRef="#br0" timeOffset="20392.109">9229 114,'29'-5,"14"-1,0 5,-8 7,-14 8,-11 6,-11 0,-7 1,-6 2,0 1,6 2,10-3,9-2,7-3,6-6,4-4,1-3,-4-4</inkml:trace>
  <inkml:trace contextRef="#ctx0" brushRef="#br0" timeOffset="22757.582">9935 86,'-17'12,"0"0,1 1,1 1,0 1,1 0,0 0,1 2,1-1,1 2,0 0,1 0,1 0,1 1,1 1,0 0,1 0,-2 17,4-24,0 0,1 0,0 1,1-1,0 1,1 0,1-1,0 1,1 0,1-1,0 1,1-1,0 1,1-1,0 0,1 0,1-1,0 0,0 0,1 0,6 6,34 30,-33-38</inkml:trace>
  <inkml:trace contextRef="#ctx0" brushRef="#br0" timeOffset="23003.833">10047 424,'39'5,"21"2,2-1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1,'21'87,"-13"152,-10-151,2 175,1-263,-1-1,1 1,-1-1,0 1,1-1,0 1,-1-1,1 1,-1-1,1 1,-1 0,1-1,0 1,-1 0,1 0,0-1,-1 1,1 0,0 0,-1 0,1 0,0 0,-1 0,1 0,0 0,-1 0,1 0,0 0,-1 0,1 1,0-1,-1 0,1 1,0-1,-1 0,1 1,-1-1,1 0,-1 1,1-1,-1 1,1-1,-1 1,1-1,-1 1,1 0,-1-1,0 1,1-1,-1 1,0 0,0-1,0 1,1 0,-1-1,0 1,0 0,0 0,0-1,0 1,0 0,0-1,-1 1,1 0,121-170,-108 154,-11 9,1 1,0 0,0 0,1 0,0 1,0-1,0 1,0 0,1 0,-1 0,1 0,0 1,0 0,0 0,1 0,-1 1,1 0,-1 0,1 0,0 1,0 0,0 0,5 0,-8 4,0-1,0 2,0-1,0 0,0 0,-1 1,0 0,1-1,-1 1,-1 0,1 0,0 0,-1 0,0 0,0 1,0-1,-1 0,1 0,-1 1,0-1,0 0,-1 1,1-1,-1 2,1-1,-3 113,2-93</inkml:trace>
  <inkml:trace contextRef="#ctx0" brushRef="#br0" timeOffset="481.346">790 424,'-22'7,"10"-4,0 0,1 1,-1 1,1 0,0 0,0 1,0 0,1 1,0 0,1 1,-1 0,0 1,-43 80,52-86,0-1,0 0,1 1,-1-1,1 1,0-1,0 1,0-1,0 1,0-1,0 1,1-1,-1 1,1-1,0 0,0 1,-1-1,2 0,-1 0,0 1,0-1,1 0,-1 0,1 0,-1-1,1 1,0 0,0-1,0 1,0-1,0 1,0-1,0 0,1 0,-1 0,0 0,1 0,-1-1,1 1,8 0,0-1,-1-1,1 0,0 0,-1-1,1 0,-1-1,0 0,0-1,0 0,0 0,-1-1,0 0,0-1,0 0,0 0,-1-1,0 0,-1-1,6-6,91-95,-104 108,0 1,0-1,1 1,-1-1,0 1,0-1,0 1,1-1,-1 1,0 0,1-1,-1 1,0-1,1 1,-1 0,0-1,1 1,-1 0,1 0,-1-1,1 1,-1 0,1 0,-1-1,1 1,-1 0,1 0,-1 0,1 0,-1 0,1 0,-1 0,1 0,-1 0,1 0,-1 0,1 0,-1 0,1 1,-1-1,1 0,-1 0,1 0,-1 1,0-1,1 0,-1 1,1-1,-1 0,0 1,1-1,-1 1,0-1,1 0,-1 1,0-1,0 1,1-1,-1 1,0-1,0 1,0-1,0 1,0-1,0 1,0-1,0 1,0-1,-5 43,2-29,2-10,1 0,0 0,0 0,0 0,0 0,1 0,-1 0,1 0,0 0,0 0,1 0,-1 0,1 0,0-1,0 1,0 0,0-1,1 0,-1 0,1 1,0-2,0 1,0 0,0 0,0-1,1 0,-1 0,1 0,0 0,-1 0,1-1,0 1,0-1,0 0,0-1,0 1,0-1,0 1,1-1,-1 0,0-1,0 1,0-1,4-1,32-13,-25 4</inkml:trace>
  <inkml:trace contextRef="#ctx0" brushRef="#br0" timeOffset="862.693">1440 311,'-27'19,"22"-18,1 1,0 0,-1 0,1 0,0 0,0 1,1-1,-1 1,0 0,1 0,0 1,0-1,0 1,0-1,0 1,1 0,-1 0,1 0,0 1,1-1,-1 0,1 1,-1-1,1 1,1-1,-1 1,1 0,-1-1,2 1,-1 0,0-1,1 1,0 0,1 3,44 61,-41-65,0 1,0 0,-1 0,0 0,0 1,-1-1,1 1,-1 0,0 0,-1 0,1 0,-1 0,-1 1,1-1,-1 1,0-1,0 1,-1 0,0-1,0 1,-1 0,0 3,-1-4,0-1,0 0,-1 0,1 0,-1 0,0 0,0 0,-1-1,1 1,-1-1,0 0,0 0,-1-1,1 1,-1-1,1 0,-1 0,0 0,0-1,-1 0,1 0,0 0,-1-1,1 1,-1-1,1-1,-1 1,0-1,1 0,-1 0,0-1,1 1,-1-1,1-1,-1 1,1-1,-1 0,1 0,0 0,-2-2,-12-9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7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1016,'7'-23,"1"0,1 0,0 1,2 1,1-1,1 2,0 0,2 0,0 1,14-12,-4 5,-20 19,-1 1,1-1,0 1,1 0,0 1,0 0,0-1,0 2,1-1,0 1,0 0,0 0,0 1,0 0,1 0,0 1,-1 0,1 0,0 1,0 0,0 1,7-1,-11 4,-1 0,1 1,-1-1,0 0,0 1,0 0,0 0,0 0,-1 0,0 0,0 0,0 1,0-1,-1 1,0-1,0 1,0 0,0-1,-1 1,0 0,0 0,0-1,0 1,-1 0,0-1,0 1,0 0,-1-1,1 1,-1-1,0 0,-2 3,1 7,-28 85,30-98,1-1,-1 1,1 0,0 0,-1 0,1 0,0 0,0 0,-1 0,1 0,0 0,0 0,0 0,0 0,0 0,1 0,-1 0,0 0,0 0,1 0,-1 0,0 0,1 0,-1-1,1 1,-1 0,1 0,0 0,-1-1,1 1,0 0,-1-1,1 1,0 0,0-1,0 1,0-1,-1 1,1-1,0 0,0 1,0-1,0 0,0 0,0 1,0-1,0 0,0 0,0 0,0 0,0 0,0-1,0 1,0 0,0 0,0-1,0 1,0 0,0-1,0 1,58-28,208-163,-265 189,0 0,1 1,0-1,-1 1,1 0,0-1,-1 1,1 0,0 1,0-1,0 0,0 1,0 0,0-1,0 1,0 0,0 1,0-1,0 1,0-1,0 1,0 0,-1 0,1 0,0 0,0 0,-1 1,1-1,-1 1,1 0,-1 0,0 0,0 0,1 0,-2 0,1 1,0-1,0 1,-1-1,1 1,-1 0,1 1,5 53,-8-53,1 1,-1 0,1 0,0-1,1 1,-1 0,1-1,0 1,0-1,1 1,-1-1,1 1,0-1,0 0,0 0,1 0,0 0,0 0,0 0,0-1,1 1,12 3</inkml:trace>
  <inkml:trace contextRef="#ctx0" brushRef="#br0" timeOffset="650.628">1271 705,'-21'10,"-1"1,1 1,1 1,1 1,-1 0,2 1,0 2,1-1,1 2,-13 17,28-34,-1 1,1-1,0 1,-1-1,1 1,0-1,0 1,0-1,0 1,0 0,0 0,1 0,-1-1,0 1,1 0,0 0,-1 0,1 0,0 0,0 0,0 0,0 0,0 0,1 0,-1 0,1 0,-1-1,1 1,0 0,-1 0,1 0,0-1,0 1,0 0,0-1,1 1,-1-1,0 1,1-1,-1 0,1 1,-1-1,1 0,0 0,-1 0,1 0,0-1,0 1,0 0,0-1,0 1,-1-1,1 0,0 0,0 1,0-1,0 0,0-1,2 1,12-4,1 0,-1-2,0 0,-1 0,1-1,-1-1,-1-1,1 0,-2-1,1 0,-1-1,-1-1,0 0,7-9,-18 20,-1 0,1-1,0 1,0 1,1-1,-1 0,0 0,0 0,0 0,1 1,-1-1,0 1,0-1,1 1,-1-1,1 1,-1 0,0 0,1-1,-1 1,1 0,-1 0,0 1,1-1,-1 0,1 0,-1 1,0-1,1 1,-1-1,0 1,0-1,1 1,-1 0,0 0,0 0,0-1,0 1,0 0,0 0,0 0,0 1,0-1,0 0,-1 0,1 0,0 1,-1-1,1 0,-1 1,0-1,1 0,-1 1,0-1,0 1,0 0,3 5,1 0,-1-1,1 1,1-1,-1 0,1 0,0-1,0 1,0-1,1 0,0 0,0-1,0 0,1 0,-1 0,1-1,0 0,0 0,0-1,1 0,-1 0,0-1,1 0,-1 0,1 0,-1-1,1-1,-1 1,1-1,-1 0,1-1,-1 1,2-2,167-95,-159 86,22-17,-2-2,0-1,-3-2,2-5,-26 28,7-9,0-1,-2 0,0-1,-2-1,-1 0,0-1,-2-1,0 1,-2-2,-1 1,-1-1,-1 0,-1 0,-2 0,0-1,-2 1,-1-6,1 18,-7-72,7 84,-1 0,1 0,-1-1,1 1,-1 0,0 0,0-1,0 1,0 0,0 0,-1 0,1 1,-1-1,1 0,-1 0,0 1,1-1,-1 1,0-1,0 1,0 0,0 0,0 0,0 0,-1 0,1 0,0 1,0-1,-1 1,1-1,0 1,-1 0,-1 0,0 1,0 0,1 0,-1 0,0 0,0 0,1 1,-1 0,1 0,-1 0,1 0,0 0,0 0,0 1,0 0,0 0,0 0,1 0,-1 0,1 0,0 0,0 1,0-1,1 1,-1 0,1-1,0 1,-26 108,22-77,1 0,1 1,3 0,0-1,3 1,0 0,3-1,1 0,1 0,2-1,8 18,41 81,-53-116</inkml:trace>
  <inkml:trace contextRef="#ctx0" brushRef="#br0" timeOffset="849.509">1666 452,'43'0,"34"0,8 0,-1 0,-9 0,-13 4,-8 3,-8-1,-6-2,-6 0,-4 3,-7 0</inkml:trace>
  <inkml:trace contextRef="#ctx0" brushRef="#br0" timeOffset="1133.176">2626 508,'-26'13,"0"-2,0 2,1 0,1 1,0 2,1 0,1 2,1 0,-13 15,32-31,0 0,-1 1,1-1,0 1,0 0,0-1,1 1,-1 0,1 0,0 0,-1 1,1-1,1 0,-1 0,0 1,1-1,0 0,-1 1,1-1,1 0,-1 1,0-1,1 0,0 1,-1-1,1 0,1 0,-1 0,0 0,1 0,0 0,-1 0,1 0,0-1,1 1,-1-1,0 1,1-1,-1 0,1 0,0 0,-1 0,3 0,8 4,0-1,1-1,0 0,0-1,0-1,0 0,1-1,-1 0,0-1,1-1,-1 0,0-1,0-1,0 0,0-1,0 0,-1-1,1-1,58-33,-54 28</inkml:trace>
  <inkml:trace contextRef="#ctx0" brushRef="#br0" timeOffset="1552.802">3021 0,'-103'482,"99"-459,0-1,1 1,2 0,0 0,1 0,2 0,0 0,2 0,0 0,3 6,-6-26,1-1,-1 1,1 0,-1-1,1 1,0-1,0 0,0 0,0 1,0-1,0-1,1 1,-1 0,1 0,-1-1,1 0,0 1,0-1,-1 0,1 0,0-1,0 1,0 0,0-1,0 0,0 0,0 0,0 0,0 0,0-1,0 1,0-1,0 0,0 0,-1 0,1 0,0 0,-1 0,1-1,0 0,-1 1,0-1,1 0,-1 0,0 0,0 0,0-1,175-129,-176 130,1 1,-1-1,1 0,0 1,0-1,-1 1,1 0,0 0,0 0,1 0,-1 0,0 0,0 0,0 1,1-1,-1 1,0 0,0-1,1 1,-1 0,0 0,1 1,-1-1,0 0,1 1,-1-1,0 1,0 0,0 0,0 0,0 0,0 0,0 0,0 0,0 1,0-1,0 1,0 1,1 5,0 1,-1 0,-1 0,0 0,0 0,0 0,-1 0,-1 0,1 0,-3 7,2-10,-1 0,1 0,1 0,-1 1,1-1,0 0,0 0,1 1,0-1,0 0,1 0,-1 0,1 0,0 0,1 0,0 0,0-1,0 1,0-1,1 0,1 2,12 5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49,'0'-2,"1"-1,-1 1,1-1,0 1,0-1,0 1,0-1,1 1,-1 0,1-1,-1 1,1 0,0 0,0 0,0 1,0-1,0 0,0 1,0-1,0 1,1-1,-1 1,2 0,13 46,-16-35,13 98,-5 1,-4 80,-7 109,-36-171,10-99,12-20</inkml:trace>
  <inkml:trace contextRef="#ctx0" brushRef="#br0" timeOffset="245.627">0 502,'44'-10,"37"-8,15 0,-4 2,-13 4,-10 4,-12 3,-11 3,-9 2,-5 0,-4 1,-6 0</inkml:trace>
  <inkml:trace contextRef="#ctx0" brushRef="#br0" timeOffset="476.912">846 473,'-10'12,"-1"1,2 0,0 1,1 0,0 1,1-1,0 1,1 1,1-1,1 1,0 0,1 0,1 0,0 1,1-1,1 5,1-18,-1 0,1 0,0 0,0 0,0 0,0 0,1 0,-1 0,1-1,0 1,0 0,0-1,0 0,0 1,0-1,1 0,-1 0,1 0,-1 0,1-1,0 1,0-1,0 1,0-1,0 0,0 0,0-1,0 1,0-1,0 1,1-1,-1 0,0 0,0 0,0-1,0 1,2-1,114-38,-111 35,0 0,-1 0,0-1,0 0,0 0,0-1,-1 0,0 0,0 0,-1-1,1 0,-2 0,1 0,-1-1,0 1,0-1,-1 0,0 0,-1-1,1 1,-2 0,1-1,-1 1,0-1,-1 0,0 1,-1-1,1 1,-2-1,0-3,1 8,-1 1,0-1,0 1,0-1,0 1,-1 0,1 0,-1 0,0 0,0 0,0 0,0 1,0-1,-1 1,1 0,-1 0,1 1,-1-1,0 1,0-1,1 1,-1 0,0 1,-3-1,-17-2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15 620,'-3'19,"-1"-1,1 0,1 0,0 0,2 0,0 1,1-1,0 0,2 0,3 11,-5-27,-1 1,1-1,0 0,0 0,0 0,1 0,-1 0,0 0,1 0,0-1,-1 1,1 0,0-1,0 1,0-1,-1 0,2 0,-1 0,0 0,0 0,0 0,0 0,1-1,-1 1,0-1,0 1,1-1,-1 0,0 0,1 0,-1 0,0-1,1 1,-1-1,0 1,1-1,-1 0,0 0,0 0,82-50,48-80,-131 130,0 0,-1 0,1 0,0 0,-1 0,1 0,0 0,0 0,0 0,0 0,0 1,0-1,0 0,0 1,1-1,-1 1,0-1,0 1,0-1,1 1,-1 0,0 0,0 0,1 0,-1 0,0 0,1 0,-1 0,0 0,0 0,1 1,-1-1,0 0,0 1,0-1,0 1,1 0,-1-1,0 1,0 0,0-1,0 1,0 0,0 0,-1 0,1 0,0 0,0 0,0 1,18 32,45 49,-58-79,0 0,0 0,1 0,0-1,0 0,0 0,0-1,0 0,0 0,1 0,-1-1,1 0,-1-1,1 0,-1 0,1 0,-1-1,1 0,-1-1,0 0,1 0,-1 0,0-1,0 0,-1 0,1-1,-1 0,6-4,-5 3,0 1,0-2,-1 1,1-1,-1 0,-1-1,1 1,-1-1,0 0,-1 0,0-1,0 0,0 1,-1-1,0 0,-1-1,1 1,-2 0,1-4,-8-6,-4 5</inkml:trace>
  <inkml:trace contextRef="#ctx0" brushRef="#br0" timeOffset="318.707">1087 536,'-12'20,"2"0,0 1,2 1,0 0,1 0,1 0,2 0,0 1,1 0,1 10,2-30,0 1,0 0,1 0,-1-1,1 1,0 0,0-1,0 1,1-1,-1 1,1-1,0 0,0 0,0 1,0-2,1 1,-1 0,1 0,0-1,0 1,-1-1,2 0,-1 0,0 0,0 0,1 0,-1-1,1 0,-1 1,1-1,-1-1,1 1,0 0,0-1,-1 0,1 0,0 0,0 0,-1-1,1 1,0-1,-1 0,1 0,-1-1,1 1,1-1,2-1,1-1,-1 1,0-1,0 0,0-1,0 0,-1 0,0 0,0-1,0 0,-1 0,0 0,0-1,0 0,-1 0,0 0,-1 0,1-1,-2 0,1 1,-1-1,0 0,0 0,-1 0,0 0,-1 0,1-1,-2 1,1 0,-1 0,0 0,-1 0,0 0,0 0,-1 0,0 1,0-1,-4-5,3 8,0 0,0 0,-1 0,0 1,0-1,0 1,0 0,0 1,-1-1,0 1,0 1,1-1,-2 1,1 0,0 0,0 0,-1 1,1 0,-1 0,-1 1,-17-2</inkml:trace>
  <inkml:trace contextRef="#ctx0" brushRef="#br0" timeOffset="571.863">1425 620,'42'147,"-40"-143,-1 0,1 0,0 0,0 0,1-1,-1 1,1-1,0 0,-1 0,2 0,-1 0,0 0,0-1,1 0,0 1,-1-1,1 0,0-1,0 1,0-1,0 0,0 0,0 0,0 0,1-1,-1 1,0-1,0 0,1 0,-1-1,0 0,0 1,0-1,1-1,6-2,-1-2,1 0,-1 0,0-1,0 0,-1-1,0 0,0 0,-1-1,0 0,0 0,3-7,8-7,16-31,-25 40</inkml:trace>
  <inkml:trace contextRef="#ctx0" brushRef="#br0" timeOffset="848.256">1934 112,'-5'39,"-2"26,1 8,1 0,1-7,-3-10,0-9,1-4,1-4,1-4,3-3,0-2,-4-2,-2 0,1-1,2 1,0-1,2-4</inkml:trace>
  <inkml:trace contextRef="#ctx0" brushRef="#br0" timeOffset="1334.84">2244 536,'-16'19,"1"1,0 0,2 2,0-1,1 1,2 1,0 0,2 1,0 0,-2 16,9-38,1 0,0 0,-1 1,1-1,0 0,0 0,1 0,-1 1,0-1,1 0,-1 0,1 0,0 0,0 0,-1 0,1 0,1 0,-1 0,0 0,0-1,1 1,-1 0,1-1,-1 1,1-1,0 1,0-1,-1 0,1 0,0 0,0 0,0 0,0 0,0-1,1 1,-1-1,0 1,0-1,0 0,0 0,1 0,-1 0,2 0,94-26,-74 11,0-2,-1 0,0-1,-2-1,0-1,-1-1,-2-1,11-15,-6 3,-2-1,-1 0,-1-2,-2 0,-2-1,-1-1,-3 0,7-36,-14 58,-2 1,0-1,0 0,-2 0,0 0,-1 1,0-1,-2 0,0 0,0 1,-6-14,7 26,1 0,-1 1,1-1,-1 1,0 0,-1 0,1 0,0 0,-1 0,0 0,1 0,-1 1,0 0,-1-1,1 1,0 0,0 1,-1-1,1 0,-1 1,0 0,1 0,-1 0,0 0,0 1,0-1,1 1,-1 0,0 0,-1 1,-5 0,0 1,1 1,-1 0,1 0,0 0,0 1,0 1,1 0,0 0,-1 0,-2 4,-8 6,2 1,0 1,0 0,2 1,0 1,2 0,0 1,0 1,2 0,1 0,1 1,0 1,-3 18,10-27,1 0,0 0,1-1,1 1,0 0,1 0,0-1,1 1,0-1,2 0,-1 0,2 0,-1 0,2-1,0 0,0 0,1-1,1 0,-1 0,2-1,-1 0,2-1,-1 0,1-1,1 0,-1 0,1-1,0-1,1 0,0-1,0 0,0-1,7 1,18 6,-1-3,1 0,1-3,-1-1,30-2,-43-2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4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0 143,'23'129,"-24"-124,1 0,0 0,0 0,1 0,0 0,-1 0,2 0,-1-1,0 1,1 0,0-1,0 1,1-1,-1 1,1-1,0 0,0 0,0 0,1-1,-1 1,1-1,0 0,0 0,0 0,0 0,1-1,-1 1,1-1,-1 0,1-1,0 1,0-1,0 0,0 0,0-1,0 1,3-1,10-6,-1 0,0-2,0 0,-1 0,0-2,0 0,-1-1,-1 0,1-1,-2-1,0 0,7-10,13-9,31-27,-62 60,-1 0,1-1,0 1,0 0,-1-1,1 1,-1 0,1 0,0 1,-1-1,0 0,1 0,-1 1,0-1,0 1,1-1,-1 1,0-1,-1 1,1 0,0-1,0 1,-1 0,1 0,-1 0,1-1,-1 1,0 0,0 0,0 0,0 0,0 1,1 3,0 0,0 0,1 0,-1-1,1 1,0 0,1 0,0-1,-1 0,2 1,-1-1,0 0,1-1,0 1,0 0,1-1,-1 0,1 0,0-1,0 1,0-1,1 0,-1 0,1-1,-1 0,1 0,0 0,0 0,0-1,0 0,0 0,0-1,5 0,2-1,0-1,0-1,0 0,-1 0,1-2,-1 1,0-2,0 1,0-2,-1 0,0 0,0-1,-1 0,0-1,0 0,-1 0,0-1,-1 0,0-1,-1 0,0 0,-5 8,-1 0,1 1,-1-1,0 0,0 0,0 0,0 0,0 0,-1 0,1 0,-1 0,0 0,0 0,0 0,0 0,-1 0,1 0,-1 0,0 0,0 0,0 0,0 0,0 0,0 0,-1 1,-1-2,-7-2</inkml:trace>
  <inkml:trace contextRef="#ctx0" brushRef="#br0" timeOffset="287.49">1129 228,'26'-7,"-1"0,1-1,-1-2,-1 0,0-2,0-1,-1-1,-1 0,1-3,-20 16,-1-1,0 1,0 0,0-1,1 1,-2-1,1 0,0 0,0 0,-1 0,1 0,-1 0,1 0,-1 0,0 0,0-1,0 1,0-1,0 1,-1-1,1 1,-1-1,1 1,-1-1,0 1,0-1,0 1,-1-1,1 0,0 1,-1-1,0 1,0 0,1-1,-1 1,-1-1,1 1,0 0,-1 0,1 0,-1 0,1 0,-1 0,0 0,0 0,0 1,0-1,0 1,0-1,0 1,-1 0,1 0,0 0,-1 0,-5-1,1 1,-1 0,0 0,0 0,1 1,-1 0,0 1,0 0,1 0,-1 1,1 0,-1 0,1 0,0 1,0 0,0 1,0 0,0 0,1 0,0 1,0-1,0 2,0-1,1 1,-2 1,-2 3,1 0,0 0,1 1,0 0,0 0,1 1,1 0,0 0,0 0,1 1,1-1,0 1,1 0,-1 12,4-16,1 0,1 0,-1-1,1 1,1-1,0 0,0 0,0 0,1 0,0-1,1 0,-1 0,1 0,1-1,-1 0,1 0,0-1,1 1,-1-2,1 1,0-1,0 0,0-1,1 0,-1 0,1-1,0 0,0 0,0-1,0 0,0-1,0 0,3 0,71 1,-44-2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2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28 621,'0'0,"-1"-1,1 1,-1 0,1-1,-1 1,1 0,-1 0,1-1,-1 1,1 0,-1 0,1 0,-1-1,1 1,-1 0,1 0,-1 0,0 0,1 0,-1 0,1 0,-1 0,1 1,-1-1,0 0,1 0,-1 0,1 1,-1-1,1 0,-1 0,1 1,0-1,-1 1,1-1,-1 0,1 1,0-1,-1 1,1-1,0 1,-1-1,1 1,0-1,0 1,-1-1,1 1,0-1,0 1,0-1,0 1,0 0,0-1,0 1,0-1,0 1,0-1,0 1,0-1,0 1,-4 40,3-34,1 0,0-1,0 1,0 0,1 0,0 0,1 0,0-1,0 1,0 0,1-1,-1 0,2 0,-1 0,1 0,0 0,0-1,0 1,1-1,0 0,0 0,0-1,0 0,1 0,0 0,0 0,0-1,0 0,1-1,-1 1,1-1,-1 0,1-1,6 2,1-6,-1-1,1 0,-1 0,0-1,0-1,0 0,-1-1,0 0,0-1,-1 0,0-1,-1-1,0 1,0-1,-1-1,0 0,-1 0,0-1,-1 0,4-8,18-20,-29 39,0 1,0-1,0 1,0-1,0 1,0-1,0 1,0-1,1 1,-1-1,0 1,0 0,0-1,1 1,-1-1,0 1,1-1,-1 1,0 0,1-1,-1 1,1 0,-1-1,0 1,1 0,-1 0,1-1,-1 1,1 0,-1 0,1 0,-1 0,1 0,-1-1,1 1,-1 0,1 0,-1 0,1 0,-1 1,1-1,-1 0,1 0,-1 0,1 0,-1 0,1 1,-1-1,1 0,-1 0,0 1,1-1,-1 0,1 1,-1-1,0 0,1 1,-1-1,4 33,-3-22,-1-5,0 1,0-1,1 0,0 1,0-1,1 0,0 0,0 0,0 0,0 0,1 0,0-1,1 1,-1-1,1 0,0 0,0 0,0 0,1-1,0 0,0 0,0 0,0-1,1 1,-1-1,1 0,0-1,0 1,4 0,-3-1,1 0,0 0,-1-1,1 0,0 0,-1-1,1 0,0-1,0 1,0-1,-1-1,1 0,-1 0,1 0,-1-1,0 0,0 0,0-1,0 0,-1 0,1-1,-1 1,0-2,-1 1,1 0,-1-1,0 0,0 0,-1-1,0 1,0-1,0 0,-1 0,0 0,0-2,1-16,-2 2</inkml:trace>
  <inkml:trace contextRef="#ctx0" brushRef="#br0" timeOffset="530.286">1101 0,'-14'77,"4"0,3 0,3 1,4 0,4 13,-2 49,-2-129,0 0,-1-1,1 1,1 0,0 0,0-1,1 1,1-1,0 1,0-1,1 0,2 4,-5-13,-1 0,1 0,0 1,0-1,0 0,0 0,0 0,0-1,0 1,0 0,0 0,0 0,1-1,-1 1,0-1,1 1,-1-1,0 1,1-1,-1 0,0 0,1 0,-1 0,1 0,-1 0,0 0,1 0,-1 0,0 0,1-1,-1 1,0-1,1 1,-1-1,0 1,0-1,1 0,-1 0,0 0,1 0,47-46,-35 33,-8 7,0 0,1 0,0 1,1 0,0 1,-1-1,2 1,-1 1,0 0,1 0,0 1,0 0,0 0,0 1,1 0,1 0,-7 4,-1 0,0 1,0-1,0 1,0-1,-1 1,1 0,-1 0,0 0,1 0,-1 0,-1 1,1-1,0 1,-1-1,0 1,1-1,-2 1,1 0,0 0,-1-1,1 1,-1 0,0 0,-1 0,1 0,-1-1,1 1,-1 0,-1 1,2 18,0-21,0 0,0 0,0 0,0 0,0 0,1 0,-1 0,1 1,-1-1,1 0,0 0,-1-1,1 1,0 0,1 0,-1 0,0-1,0 1,1 0,-1-1,1 1,-1-1,1 0,0 1,-1-1,1 0,0 0,0 0,0 0,15 1</inkml:trace>
  <inkml:trace contextRef="#ctx0" brushRef="#br0" timeOffset="1263.292">1806 536,'-21'23,"1"2,1 0,1 1,1 1,2 1,0 0,-4 16,18-42,0 0,-1 0,1 0,0 0,0 0,0 0,1 0,-1 0,1 1,-1-1,1 0,-1 0,1 1,0-1,0 0,0 1,1-1,-1 0,1 0,-1 1,1-1,-1 0,1 0,0 0,0 0,0 0,1 0,-1 0,0 0,1 0,-1 0,1-1,-1 1,1-1,0 1,0-1,0 0,0 1,0-1,0 0,0 0,0 0,1 0,11-4,-1 0,0 0,-1-1,1-1,-1 0,0-1,0 0,0-1,-1 0,0-1,0 0,-1-1,0 0,-1 0,0-1,2-3,-11 13,56-81,-46 107,-9-18,1 0,0 0,0 0,1 0,0 0,0-1,1 0,0 1,0-1,1-1,-1 1,2-1,-1 0,1 0,0 0,0-1,0 0,1 0,0 0,0-1,0 0,0-1,1 1,0-1,-1-1,1 0,0 0,0 0,0-1,1 0,-1-1,7 0,0-4,-1-1,1-1,-1 0,-1-1,1-1,-1 0,-1 0,1-1,-2-1,1 0,-1-1,-1 0,0-1,0 0,-1 0,-1-1,0 0,-1-1,3-7,22-28,-12 18,-2 0,-2-1,-1 0,-1-1,-2-1,-1 0,-2-1,-1 0,-2 0,-1-1,-2 1,-1-1,-3-25,-26-7,26 67,0 0,0-1,0 1,0 0,-1 0,1 0,0 0,-1 0,1 0,-1 0,1 0,-1 0,1 1,-1-1,0 1,1-1,-1 1,0 0,1-1,-1 1,0 0,0 0,1 0,-1 0,0 1,1-1,-1 0,0 1,1-1,-1 1,0 0,1-1,-1 1,1 0,-1 0,1 0,0 0,-1 0,1 0,-1 1,-5 8,0 1,0-1,1 1,1 0,-1 1,2 0,0-1,0 1,1 1,1-1,0 0,0 1,1-1,1 1,0-1,1 1,1 2,-2-6,-1 29,1-1,3 1,1-1,1 1,8 25,84 211,-80-217,-21-52</inkml:trace>
  <inkml:trace contextRef="#ctx0" brushRef="#br0" timeOffset="1497.525">2259 395,'43'0,"24"0,10 0,-4 0,-8 0,-7 0,-8 0,-12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3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253 519,'-6'-3,"1"1,-1 0,0 0,0 0,0 1,0 0,0 0,0 0,0 1,0 0,0 0,0 1,0-1,0 2,0-1,0 0,0 1,0 0,1 0,-1 1,1 0,-1 0,1 0,0 0,0 1,0 0,1 0,-3 3,0-3,1 1,0-1,0 1,0 0,1 0,0 1,0-1,0 1,0 0,1 1,0-1,1 1,-1-1,1 1,0 0,1 1,0-1,0 0,1 1,-1-1,2 1,-1-1,1 1,0 4,1-10,0 1,0-1,1 0,-1 0,0 0,1 0,-1-1,1 1,-1 0,1-1,0 1,0-1,0 1,0-1,0 0,0 0,0 0,0 0,0 0,1 0,-1-1,0 1,1-1,-1 1,0-1,1 0,-1 0,0 0,1 0,-1 0,0-1,1 1,1-2,72-32,182-180,-257 212,1 0,-1 0,1 0,-1 0,1 0,0 0,0 1,0-1,0 1,0-1,0 1,0 0,0-1,1 1,-1 0,0 1,1-1,-1 0,1 1,-1-1,1 1,-1 0,1 0,-1 0,1 0,-1 0,1 1,-1-1,1 1,-1-1,0 1,1 0,-1 0,0 0,0 0,1 0,-1 1,0-1,0 1,0-1,-1 1,1 0,0 0,0 0,-1 0,1 0,13 122,-5-44,-2 0,-4 0,-4 0,-3 2,2-67,-1 0,-1 0,0 0,-1-1,-1 1,0-1,-1 0,0 0,-1-1,0 1,-2-2,1 1,-2-1,1 0,-2-1,1 0,-2-1,1 0,-1-1,-1 0,0-1,11-6,1-1,-1 0,0 1,0-1,0 0,1 0,-1 0,0 0,0-1,0 1,0 0,-1-1,1 0,0 1,0-1,0 0,0 0,0 0,0 0,-1-1,1 1,0 0,0-1,0 0,0 1,0-1,0 0,0 0,0 0,1 0,-1-1,0 1,1 0,-1-1,0 1,1-1,0 1,-1-1,1 0,0 0,0 0,0 1,0-1,0 0,0 0,1 0,-1 0,1-1,-1 1,1 0,0 0,0-2,3-12,0 0,1 0,1 0,1 1,0-1,1 1,0 1,1 0,9-12,-5 7,50-75,4 3,4 3,4 3,16-10,-37 45,48-63,-100 112,0 0,0 0,0 0,0 0,-1 0,1 0,0 0,-1 0,1 0,-1-1,1 1,-1 0,1 0,-1-1,0 1,0 0,0 0,0-1,0 1,0 0,0-1,0 1,0 0,-1 0,1-1,0 1,-1 0,1 0,-1-1,1 1,-1 0,0 0,0 0,1 0,-1 0,0 0,0 0,0 0,0 1,0-1,0 0,0 0,0 1,0-1,-1 1,1-1,0 1,0-1,-1 1,1 0,0-1,0 1,-1 0,1 0,0 0,-1 0,1 0,0 1,0-1,-1 0,-17 4,0 0,0 2,0 0,1 1,0 1,-15 8,27-14,1 0,0 1,0-1,1 1,-1 0,0 0,1 1,0-1,0 1,0 0,0 0,1 0,-1 1,1-1,0 1,0 0,1 0,0 0,0 0,0 0,0 1,1-1,0 0,0 1,0-1,0 1,1-1,0 1,1 0,-1-1,1 1,0-1,0 0,1 1,-1-1,1 0,0 0,1 0,-1 0,1 0,0 0,0-1,1 1,9 7,1-1,0 0,1 0,0-2,0 0,1 0,1-2,-1 0,1-1,0 0,9 1,-10-3,0-1,1-1,-1 0,1-1,-1 0,1-2,-1 0,0 0,1-2,-1 0,0-1,0 0,-1-2,1 0,-1 0,0-1,-1-1,0-1,0 0,-1-1,1 0,22-22,-1-1,-2-1,-1-2,-2-1,-2-1,-1-2,-2-1,-1-2,-13 22,2-1,-1-1,-1 0,-2-1,0 0,-1 0,-1-1,-1 0,-2 0,0 0,-2-1,0-7,-2 32,0-1,0 1,0 0,0-1,0 1,0 0,0 0,0-1,-1 1,1 0,0 0,-1-1,1 1,-1 0,0 0,1 0,-1 0,0 0,1 0,-1 0,0 0,0 0,0 0,0 0,0 0,0 1,0-1,0 0,0 1,-1-1,1 1,0-1,0 1,0 0,-1-1,1 1,0 0,-1 0,1 0,0 0,0 0,-1 0,1 0,0 0,0 1,-1-1,1 0,0 1,0-1,0 1,-1-1,1 1,0 0,0 0,0-1,0 1,0 0,0 0,0 0,1 0,-1 0,-12 13,2 0,0 1,0 1,1-1,1 1,1 1,0 0,2 0,0 0,0 1,1 1,1 12,0 0,2 0,2 0,1 0,1 0,1 0,2 0,1 0,2-1,0 0,3-1,0 0,1-1,10 14,-4 2,-16-38,-1-4,1 1,-1-1,0 0,0 1,0-1,0 1,-1-1,1 1,-1 0,1-1,-1 1,0-1,0 1,0 0,0-1,-1 1,1 0,-1-1,1 1,-1-1,0 1,-8 3</inkml:trace>
  <inkml:trace contextRef="#ctx0" brushRef="#br0" timeOffset="253.548">1129 322,'43'0,"33"0,14 0,1 0,-6 0,-12 0,-9 0,-10 0,-10-5,-13-1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1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13 141,'-3'9,"0"0,1 1,0-1,1 0,0 0,0 1,1-1,1 0,-1 1,1-1,1 0,0 1,0-1,1 0,0 0,0-1,1 1,1-1,-1 0,1 0,0 0,1 0,0-1,0 0,1 0,0-1,0 0,0 0,1-1,-1 1,2-2,-1 1,0-1,1 0,0-1,0 0,0-1,0 1,0-2,1 1,0 0,0-2,1 1,-1-1,0 0,0-1,0 0,0-1,0 0,0-1,0 0,-1 0,1-1,-1 0,0-1,0 0,-1 0,1-1,-1 0,0-1,-1 0,0 0,0 0,0-1,-1 0,6-8,-2 0,0-1,-1 0,0 0,-2-1,0 1,-1-2,2-10,12-80,-24 91</inkml:trace>
  <inkml:trace contextRef="#ctx0" brushRef="#br0" timeOffset="478.712">1028 1,'-35'17,"17"-10,1 1,1 1,-1 1,1 0,1 1,0 1,-10 10,23-20,1-1,-1 1,1 0,0-1,-1 1,1 0,0 0,0 0,0 0,1 0,-1 0,0 0,1 0,-1 0,1 1,0-1,0 0,-1 0,2 0,-1 1,0-1,0 0,1 0,-1 0,1 0,-1 0,1 0,0 0,0 0,0 0,0 0,0 0,1 0,-1-1,1 1,-1 0,1-1,-1 1,2 0,82 50,-60-39,43 46,-67-58,1 1,-1 0,0 0,0 0,0 0,0 0,0 0,-1 0,1 0,0 1,-1-1,0 0,1 0,-1 1,0-1,0 0,0 0,-1 1,1-1,0 0,-1 0,0 0,1 0,-1 0,0 1,0-1,0 0,0-1,0 1,-1 0,1 0,-1 0,1-1,-1 1,1-1,-1 1,-2 0,-8 5,1-1,-2 0,1-1,-1 0,0-1,0 0,0-1,0-1,-1 0,1-1,-1 0,1-1,-1-1,1 0,-1-1,1 0,-11-3,6-2</inkml:trace>
  <inkml:trace contextRef="#ctx0" brushRef="#br0" timeOffset="678.918">1367 141,'-9'39,"-4"17,1 4,2-9</inkml:trace>
  <inkml:trace contextRef="#ctx0" brushRef="#br0" timeOffset="1231.111">1621 311,'46'-69,"-32"45,1 1,2 0,0 1,1 1,21-19,-38 39,-1 1,1-1,-1 0,1 1,-1-1,1 1,0-1,0 1,-1-1,1 1,0-1,0 1,-1 0,1-1,0 1,0 0,0-1,0 1,-1 0,1 0,0 0,0 0,0 0,0 0,0 0,-1 0,1 1,0-1,0 0,0 0,0 1,-1-1,1 0,0 1,0-1,-1 1,1-1,0 1,-1-1,1 1,0 0,-1-1,1 1,-1 0,1-1,-1 1,1 0,-1 0,13 47,-10-32,-3-10,1-1,-1 1,1-1,1 0,-1 1,1-1,0 0,0 0,0 0,1 0,0 0,0-1,0 1,1-1,-1 0,1 0,0 0,0 0,0-1,1 1,-1-1,1 0,0-1,0 1,0-1,0 0,0 0,0 0,1-1,-1 0,1 0,-1 0,1-1,-1 0,1 0,-1 0,1-1,0 0,4-3,-1 0,0-1,0 0,0-1,-1 0,0 0,0-1,0 0,-1 0,0-1,0 0,-1 0,0 0,-1-1,1 0,-2 0,1 0,1-8,13-19,-7 18,0 5</inkml:trace>
  <inkml:trace contextRef="#ctx0" brushRef="#br0" timeOffset="1781.87">2496 29,'-6'4,"-10"2,0 1,1 0,1 1,-1 1,1 1,1 0,0 0,0 1,1 1,0 0,1 1,-6 10,16-22,0 0,0 0,1 0,-1 0,0 0,1 0,-1 0,1 0,-1 1,1-1,0 0,-1 0,1 1,0-1,0 0,0 0,0 1,0-1,0 0,0 1,1-1,-1 0,0 0,1 0,-1 1,1-1,-1 0,1 0,-1 0,1 0,0 0,0 0,0 0,-1 0,1 0,0 0,0 0,0 0,0-1,0 1,1 0,-1-1,0 1,0-1,0 1,1-1,-1 0,0 1,0-1,1 0,0 0,66-10,36-56,-93 56,1 1,0 0,1 1,0 0,0 1,1 0,0 1,0 1,0 0,0 1,1 1,0 0,3 0,-14 3,0 1,0-1,-1 1,1 0,0 0,-1 0,1 1,0-1,-1 1,0 0,1 0,-1 0,0 0,0 1,0-1,0 1,-1 0,1 0,-1 0,1 0,-1 0,0 0,0 1,-1-1,1 1,-1-1,1 5,22 105,-24-68,-3 0,-1-1,-2 0,-2 0,-9 26,-11 70,19-63,8-56,-1 0,0-1,-2 1,0-1,-1 0,-1 0,-1 0,-1-1,-1 0,-8 14,16-31,0 0,0 0,0-1,0 1,-1 0,1-1,0 1,-1-1,1 0,-1 1,1-1,-1 0,0 0,0 0,1 0,-1 0,0 0,0-1,0 1,0 0,0-1,0 0,0 1,0-1,0 0,0 0,0 0,0 0,0-1,0 1,0-1,0 1,0-1,0 1,0-1,1 0,-1 0,0 0,0 0,1 0,-1-1,1 1,-1 0,1-1,-1 1,1-1,0 1,0-1,0 0,0 1,0-1,0 0,0 0,0 0,1 0,-1 0,1 0,0 0,-1 0,-3-15,1 1,1-1,0 0,1 0,1 0,1 0,0 0,1 0,1 0,0 0,2 1,0 0,0 0,2 0,0 0,1 1,5-7,-3 2,2 1,0 1,2 0,0 1,1 0,0 1,1 1,1 1,0 0,1 1,1 1,0 0,0 2,1 0,1 1,0 1,0 1,0 1,1 1,-1 1,3 1,26 6,-31 4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1 177,'71'-8,"2"4,-1 2,0 4,13 3,107 3,-193-8,1-1,-1 1,1-1,-1 1,0-1,1 0,-1 1,1-1,-1 0,1 1,-1-1,1 0,0 1,-1-1,1 0,0 0,0 1,-1-1,1 0,0 0,0 0,0 1,0-1,0 0,0 0,0 0,0 1,1-1,-1 0,0 0,0 0,1 1,-1-1,0 0,1 1,-1-1,1 0,-1 1,1-1,-1 0,1 1,-1-1,1 1,-1-1,1 1,0-1,-1 1,1-1,0 1,0 0,-1 0,1-1,0 1,0 0,0 0,-1 0,1 0,0 0,0-1,0 2,0-1,-202-120,185 108,5 1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45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508 109,'-1'-6,"-1"0,0 0,-1 0,1 1,-1-1,0 1,-1 0,1 0,-1 0,0 0,0 0,0 1,-1 0,0 0,0 0,0 1,0-1,0 1,-1 0,1 1,-1-1,0 1,0 0,0 1,0-1,0 1,0 0,0 1,0 0,-1 0,1 0,0 0,0 1,-2 1,-14 6,0 1,1 1,1 1,-1 1,2 0,0 2,0 0,1 1,1 1,1 1,0 0,-11 17,18-25,1 0,0 1,1 0,0 0,1 0,0 1,0 0,1 0,1 1,0-1,0 1,1 0,1 0,0 0,1 0,0 1,1-1,0 0,1 0,0 1,1-1,0 0,1 0,0 0,1-1,1 1,0-1,0 1,-1-8,-1-1,1 1,-1-1,1 0,0 1,0-2,1 1,-1 0,1-1,-1 0,1 0,0 0,-1-1,1 0,0 0,0 0,0 0,0-1,0 1,0-1,0-1,0 1,0-1,0 0,0 0,0 0,1-1,126-54,-97 32,0-1,-2-2,-1-2,-2-1,-1-1,-1-2,-1 0,16-30,1 4,-5 15,-56 90,2 1,2 1,2 0,1 4,-3 31,-40 162,35-186,12-35</inkml:trace>
  <inkml:trace contextRef="#ctx0" brushRef="#br0" timeOffset="599.751">790 504,'-151'209,"176"-236,188-230,-150 205,-61 53,0 1,0 0,0 0,-1-1,1 1,-1 0,1 0,-1 1,0-1,1 0,-1 0,0 1,-1-1,1 0,0 1,-1-1,1 1,-1-1,0 1,0-1,0 1,0-1,0 1,0-1,-1 3,1-1,21 143,-7-82,-50-66,33 0,-193-85,171 81</inkml:trace>
  <inkml:trace contextRef="#ctx0" brushRef="#br0" timeOffset="935.371">1383 391,'-39'34,"-26"20,-3 6,6-2,8-7,9-6,7-12,5-6,9-8</inkml:trace>
  <inkml:trace contextRef="#ctx0" brushRef="#br0" timeOffset="1267.77">1496 560,'-154'93,"151"-91,-6 1,1 1,0 1,1 0,-1 0,1 0,0 1,1 0,-1 0,1 1,0-1,1 1,-1 1,1-1,1 1,-1 0,2 0,-1 0,1 1,0-1,1 1,0 0,-1 3,4-9,0 0,0 0,0 0,0 0,1 0,-1 0,1-1,-1 1,1-1,0 1,0-1,0 0,1 1,-1-1,0 0,1-1,0 1,-1 0,1-1,0 1,0-1,-1 0,1 0,0 0,0 0,1-1,-1 1,0-1,90 1,32-47,-100 31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29,'29'-4,"19"-3,6 1,-1 1,-5 2,-6 1,-5 1,-9 5,-4 2,-2 0,0 0,2-3,-4 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29,'62'-5,"26"-1,2-1,-9 2,-13 2,-19 1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1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737 423,'-63'85,"7"-7,-3-3,-67 65,107-122,0-2,-2 0,1-1,-2-2,0 0,-1-1,0-1,-1-1,0-1,0-2,-1 0,0-1,-3-1,24-4,0 0,1 0,-1-1,0 1,1-1,-1 0,0 0,1 0,-1 0,0-1,0 1,1-1,-1 0,1 0,-1-1,1 1,-1-1,1 1,0-1,0 0,0 0,0-1,0 1,0-1,0 1,1-1,-1 0,1 0,0 0,0 0,0 0,0-1,1 1,-1 0,1-1,0 1,0-1,0 0,1 1,-1-1,1 0,0-3,1-4,2 0,-1 0,2 0,-1 0,1 1,1-1,0 1,1 0,0 0,0 1,8-9,4-9,-11 13,0 1,2 0,0 0,0 0,1 1,1 1,-1 0,2 0,0 1,0 1,1 0,0 0,0 1,1 1,5-1,-13 8,0 0,1 1,-1 0,0 0,1 0,-1 1,0 0,0 1,0-1,-1 1,1 0,-1 0,1 1,-1 0,0 0,0 0,-1 0,1 1,-1 0,0 0,0 0,-1 0,1 1,-1-1,0 1,0 0,20 26,-10-15,0-1,0 0,2-1,0-1,1 0,0-1,1-1,0 0,1-2,0 0,1 0,0-2,7 2,-1-5</inkml:trace>
  <inkml:trace contextRef="#ctx0" brushRef="#br0" timeOffset="414.059">87 282,'281'-50,"-189"58,-112-1,2-13,1-1,-1 0,1-1,1-1,0 0,0-2,-1-1,-8-4,-32-27,45 30</inkml:trace>
  <inkml:trace contextRef="#ctx0" brushRef="#br0" timeOffset="795.064">1273 479,'-19'24,"-16"22,-7 9,4-1,3-5,3-5,2-6,2-5,0-7,5-8</inkml:trace>
  <inkml:trace contextRef="#ctx0" brushRef="#br0" timeOffset="1029.749">906 395,'15'38,"18"28,4 6,1-8,-2-11,-1-9,-3-12,-2-7,0-3,-2-5,-5 0,-6 1,-6-2</inkml:trace>
  <inkml:trace contextRef="#ctx0" brushRef="#br0" timeOffset="3262.093">1696 479,'-25'265,"22"-57,1-253,3 0,2 0,2 0,2 1,1 0,3 0,1 1,3 0,1 1,2 1,2 1,17-26,-37 65,2-3,1 0,-1 0,1 0,-1 0,1 0,0 1,0-1,1 1,-1 0,1 0,-1 0,1 0,0 1,0-1,0 1,1 0,-1 1,0-1,1 1,-1-1,1 1,3 0,-6 4,1 0,-1 0,0 0,0 1,0-1,0 0,-1 1,1 0,-1-1,0 1,0 0,0-1,-1 1,1 0,-1 0,0 0,0 0,0 0,0-1,-1 4,1 0,-3 83,2-63</inkml:trace>
  <inkml:trace contextRef="#ctx0" brushRef="#br0" timeOffset="3930.583">2063 733,'-14'28,"-118"202,103-203,30-27,-1 0,0 0,1-1,-1 1,1 0,-1 0,0-1,1 1,-1 0,0-1,0 1,1 0,-1-1,0 1,0 0,0-1,1 1,-1-1,0 1,0-1,0 1,0 0,0-1,0 1,0-1,0 1,0-1,0 1,0 0,0-1,0 1,0-1,0 1,0-1,-1 1,1 0,0-1,0 1,0-1,-1 1,1 0,0-1,-1 1,1 0,0 0,0-1,-1 1,1 0,-1-1,1 1,0 0,-1 0,1 0,-1 0,1-1,0 1,-1 0,1 0,-1 0,1 0,18-32,1 1,2 0,1 2,1 0,1 2,2 1,26-21,-14 10,-38 36,1 0,0 0,-1 0,1 0,0 1,0-1,-1 0,1 0,0 0,0 1,0-1,0 1,0-1,0 1,0-1,0 1,0-1,0 1,0 0,1-1,-1 1,0 0,0 0,0 0,0 0,0 0,1 0,-1 0,0 1,0-1,0 0,0 1,0-1,0 0,0 1,0-1,0 1,0 0,0-1,0 1,0 0,0 0,-1-1,1 1,0 0,0 0,-1 0,1 0,-1 0,1 0,-1 0,1 0,-1 0,1 0,-1 0,0 1,0-1,0 0,0 0,0 0,0 0,0 0,0 1,0-1,0 0,0 0,-1 1,38 162,-6-81,-30-83,0 1,0 0,0 0,0 0,-1 0,1 0,0 0,-1 0,1 0,0 0,-1 0,0 1,1-1,-1 0,0 0,1 0,-1 1,0-1,0 0,0 0,0 1,0-1,0 0,0 0,-1 1,1-1,0 0,-1 0,1 0,-1 0,1 1,-1-1,0 0,1 0,-1 0,0 0,0 0,0 0,0-1,1 1,-1 0,0 0,-1-1,1 1,0 0,0-1,0 1,0-1,0 0,-1 1,1-1,0 0,0 0,0 1,-1-1,1 0,0 0,0-1,-1 1,1 0,0 0,-2-1,-90-87,85 77,-2-1,0 2,0-1,-1 1,0 1,0 0,-1 1,0 0,-11-5,1 7,4 5</inkml:trace>
  <inkml:trace contextRef="#ctx0" brushRef="#br0" timeOffset="4327.881">2599 705,'-29'34,"-23"25,-9 7,3-2,9-8,10-12,11-11,15-9,10-10</inkml:trace>
  <inkml:trace contextRef="#ctx0" brushRef="#br0" timeOffset="4666.941">2797 875,'-207'105,"204"-103,-1 0,1 1,0-1,0 1,0-1,0 1,1 0,-1 0,1 0,-1 0,1 1,0-1,0 0,1 1,-1 0,1-1,-1 1,1 0,0 0,1 0,-1-1,1 1,0 0,0 0,0 0,0 0,0 0,1 0,0 0,0 0,0-1,0 1,1 0,-1-1,1 1,0-1,0 1,1-1,-1 0,0 0,1 0,3 3,0-3,1 1,-1-1,1 0,0 0,0-1,1 0,-1 0,0-1,1 1,-1-2,1 1,-1-1,1 0,-1-1,1 0,-1 0,0-1,1 1,-1-2,0 1,0-1,0 0,-1 0,7-5,6-2</inkml:trace>
  <inkml:trace contextRef="#ctx0" brushRef="#br0" timeOffset="5517.381">1555 85,'19'0,"16"0,7 0,1 0,-2 0,-3 0,-3 0,-3 0,-12 0,-9-5,-11-2,-11 1,-7-4,-7 0,-3-3,3-4,6 1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1 170,'303'-26,"-65"51,-237-25,0 1,1-1,-1 0,0 0,1 0,-1 0,0 0,0 0,1 0,-1 0,0-1,0 1,1 0,-1-1,0 1,0-1,0 1,0-1,0 0,0 1,1-1,-2 0,1 0,0 0,0 0,0 0,0 0,0 0,-1 0,1 0,0 0,-1 0,1 0,-1-1,0 1,1 0,-1 0,0-1,0 1,1 0,-1 0,0-1,0 1,-1 0,1 0,0-1,0 1,-1 0,1-1,-101-45,37 23,5-19,48 26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1:58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0 278,'38'-10,"23"-2,5-1,-3 4,-8 2,-8 2,-13 3</inkml:trace>
  <inkml:trace contextRef="#ctx0" brushRef="#br0" timeOffset="217.021">197 53,'-9'34,"-4"29,1 10,3-3,2-9,3-9,6-15,3-12</inkml:trace>
  <inkml:trace contextRef="#ctx0" brushRef="#br0" timeOffset="1660.043">650 420,'34'-11,"0"-2,-1-1,0-2,-2-1,1-1,-2-2,-1-1,0-1,-2-1,15-17,-32 29,0 0,-1-1,0 0,-1-1,0 0,-1 0,0 0,4-14,-10 26,-1 0,1 0,0 0,-1 0,1 0,-1 0,1 0,-1 0,0 0,1 0,-1-1,0 1,0 0,0 0,0 0,0 0,0 0,0-1,0 1,0 0,0 0,-1 0,1 0,-1 0,1 0,0 0,-1 0,0 0,1 0,-1 0,0 0,1 0,-1 0,0 0,0 1,0-1,0 0,0 0,0 1,0-1,0 1,0-1,0 1,0-1,0 1,0 0,0 0,0-1,0 1,-1 0,1 0,-57 22,49-14,0 1,0-1,1 1,0 1,0 0,1 0,1 0,0 1,0 0,1 0,0 1,1-1,0 1,1 0,0 0,1 0,1 0,-1 1,2-1,0 0,1 1,0-1,0 0,2 3,-1-10,0 1,1-1,0 0,0 0,0 0,0 0,1 0,0-1,0 0,0 1,1-1,-1-1,1 1,0-1,0 0,0 0,1 0,-1-1,1 0,-1 0,1 0,0 0,-1-1,1 0,0-1,0 1,0-1,3 0,12 0,1-1,-1-1,0 0,0-2,0 0,0-2,10-4,-4-1,-1-1,0-1,-1-1,0-1,-1-1,-1-2,-1 0,0-2,-1 0,-1-1,-2-1,0-1,9-15,7-36,-34 72,1 1,0-1,-1 0,1 0,-1 0,0 0,1 0,-1 0,0 0,0 0,0 0,0 0,-1 0,1 0,-1 0,1 0,-1 1,0-1,1 0,-1 0,0 0,0 1,0-1,0 0,-1 1,1-1,0 1,-1 0,1-1,-1 1,1 0,-1 0,0 0,1 0,-1 0,0 0,0 0,0 1,-4 0,0 1,0 0,0 0,0 0,0 1,0 0,1 0,-1 1,1-1,-1 1,1 1,0-1,0 1,0-1,1 1,-1 1,1-1,0 1,0-1,1 1,-1 0,1 1,0-1,0 0,1 1,0 0,0 0,-1 2,0 0,0-1,1 1,-1-1,2 1,-1 0,1 0,0 0,0 0,1 0,0 0,1 0,0-1,0 1,1 0,0 0,0 0,1-1,-1 1,2-1,-1 0,1 0,0 0,1-1,-1 1,1-1,1 0,-1 0,1-1,0 0,0 0,1 0,-1 0,1-1,0-1,0 1,3 0,7-1,0 0,-1-2,1 0,0-1,0 0,-1-2,1 0,0-1,-1 0,1-1,-1-1,-1-1,1 0,-1-1,0-1,0 0,-1-1,0-1,-1 0,0 0,0-2,-1 1,1-3,-5 6,0 1,-1-1,1-1,-1 1,-1-1,0-1,0 1,-1-1,0 0,-1 0,0-1,0 1,-1-1,-1 0,0 1,0-1,-1-6,0 16,-1 0,0 0,0 0,1 0,-1 0,0 0,0 0,0-1,0 1,0 0,-1 0,1 0,0 0,0 0,-1 0,1 0,-1 0,1 0,-1 0,1 0,-1 0,0 0,1 0,-1 0,0 1,0-1,0 0,1 0,-1 1,0-1,0 1,0-1,0 1,0-1,0 1,0-1,0 1,0 0,-1 0,1-1,0 1,0 0,0 0,0 0,0 0,-1 1,-40 34,39-27,0 1,1-1,-1 1,2-1,-1 1,1 0,0 0,1 0,0-1,1 1,0 0,0 0,0 0,1-1,1 1,0-1,0 0,0 0,1 0,0 0,1 0,-1-1,2 0,-1 0,1 0,0 0,0-1,1 0,0-1,0 1,0-1,0-1,1 1,0-1,0-1,0 1,1-2,-1 1,1-1,-1 0,1 0,0-1,6 0,-11 0,0 0,1 0,-1-1,0 1,0-1,1 0,-1 0,0 0,1 0,-1-1,0 0,0 0,0 0,0 0,0 0,0-1,0 0,0 0,0 0,-1-1,1 1,-1-1,1 1,-1-1,0 0,0-1,1-1,3-13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1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449 572,'-15'24,"-18"32,-9 11,-2-1,1-7,9-8,5-9,2-6,2-9,-1-5,5-1,1-4,-1-1,-2 3,-1-3,3-4</inkml:trace>
  <inkml:trace contextRef="#ctx0" brushRef="#br0" timeOffset="270.27">111 628,'28'39,"16"21,3 2,0-6,-4-7,-10-7,-4-11,-8-6,-3-7,-4-2,0-4,-2 2,-3-3</inkml:trace>
  <inkml:trace contextRef="#ctx0" brushRef="#br0" timeOffset="1288.322">1155 148,'-23'0,"1"1,0 1,0 1,0 1,0 1,0 1,-13 6,28-10,-1 1,1 0,0 1,1 0,-1 0,0 0,1 1,0 0,0 0,1 1,0 0,-1 0,2 0,-1 0,1 1,0-1,0 1,1 0,0 1,0-1,1 0,0 1,0 2,-11 219,-22 25,14-142,20-109,0-1,0 1,1 0,-1 0,1-1,0 1,0 0,0 0,0 0,1-1,-1 1,1 0,-1 0,1-1,0 1,0 0,0-1,1 1,-1-1,0 1,1-1,0 0,0 0,-1 0,1 1,0-2,1 1,-1 0,0 0,0-1,1 1,-1-1,1 0,0 0,-1 0,1 0,0 0,-1 0,1-1,0 0,0 1,-1-1,1 0,1 0,124-16,-114 12,-1 1,1 0,0 1,0 0,0 1,0 1,0 0,0 1,13 2,-8 3</inkml:trace>
  <inkml:trace contextRef="#ctx0" brushRef="#br0" timeOffset="2285.816">1323 798,'43'-22,"-2"-2,0-1,-2-2,-1-2,-1-1,-2-2,-1-2,21-28,-42 48,-9 11,-1 0,1-1,0 0,-1 0,0 0,0 0,0 0,-1-1,1 1,-1-1,0 0,0 1,0-1,-1 0,0 0,0 0,0 0,-1-1,0 1,0-2,0 6,0 0,-1 0,1 0,-1 0,1 0,-1 0,1 0,-1 0,0 0,1 0,-1 0,0 1,0-1,0 0,0 1,0-1,1 0,-1 1,0-1,-1 1,1-1,0 1,0 0,0-1,0 1,0 0,0 0,0 0,0 0,-1 0,1 0,0 0,0 0,0 0,0 0,0 1,0-1,0 0,-1 1,1-1,0 1,0 0,1-1,-1 1,0 0,0-1,0 1,0 0,-48 38,46-36,-5 2,1 1,0 0,0 0,0 1,1-1,0 2,0-1,1 1,0-1,0 1,0 1,1-1,1 1,0-1,0 1,0 0,1 0,1 1,-1-1,1 0,1 0,0 1,0-1,1 0,0 1,1-1,0 0,0 0,2 5,3-8,-1 1,1-1,0-1,1 1,-1-1,1 0,0-1,0 0,0 0,1-1,-1 0,1-1,0 1,0-2,0 1,0-1,0-1,0 1,0-2,0 1,0-1,0-1,0 1,5-3,103-40,-80 26,-13 6,0-1,-1-1,0-1,-2-1,1-1,-2-1,0-1,-2 0,0-2,6-10,-21 29,0-1,-1 0,1 0,-1-1,0 1,0 0,-1-1,1 1,0-1,-1 0,0 1,0-1,0 0,-1 0,1 0,-1 0,0 0,0 1,0-1,-1 0,1 0,-1 0,0 0,0 1,-1-4,-1 6,1 0,-1 0,0 1,0-1,1 1,-1-1,0 1,0 0,1 0,-1 1,0-1,0 1,1-1,-1 1,0 0,1 0,-1 0,1 0,-1 0,1 0,0 1,-1 0,1-1,0 1,0 0,0 0,0 0,0 0,1 0,-1 0,0 2,-4 2,1 1,-1 0,1 0,1 0,0 0,0 1,0 0,1 0,0 0,0 0,1 0,0 1,1-1,0 0,0 1,1 0,0-1,0 1,1-1,0 1,1-1,0 0,0 1,0-1,4-2,-1 0,1 0,0-1,0 0,1 0,-1 0,1-1,0 0,0 0,1 0,-1-1,1-1,-1 1,1-1,0 0,0-1,0 0,0 0,0-1,0 0,2 0,6-1,0 0,0-1,0-1,0-1,0 0,-1-1,0 0,0-1,0-1,-1-1,0 0,0 0,-1-2,0 1,-1-2,0 0,-1 0,0-1,0 0,-2-1,1 0,-2-1,4-6,-10 17,0 0,0 0,0 0,-1 0,1 0,-1-1,1 1,-1 0,0-1,0 1,-1-1,1 0,-1 1,0-1,0 1,0-1,0 0,-1 1,1-1,-1 1,0-1,0 1,0-1,-1 1,1 0,-1-1,-2 4,1 1,-1-1,0 1,1-1,-1 1,1 0,-1 1,1-1,-1 1,1-1,0 1,0 0,0 0,0 1,0-1,0 1,0-1,1 1,-1 0,1 0,0 0,0 0,0 0,0 0,1 1,-1-1,-1 4,0 1,0-1,1 0,0 1,0 0,0-1,1 1,1 0,-1 0,1 0,0 0,1 0,0-1,0 1,1 0,0 0,0-1,1 1,0-1,0 0,1 0,-1 0,2 0,-1-1,1 0,0 1,0-2,1 1,-1-1,1 1,1-2,-1 1,1-1,-1 0,1 0,0-1,1 1,-1-2,1 1,-1-1,1 0,0-1,3 1,55-18,-53 4</inkml:trace>
  <inkml:trace contextRef="#ctx0" brushRef="#br0" timeOffset="2756.158">1776 92,'168'17,"1"-7,77-9,-358-51,25-5,68 41</inkml:trace>
  <inkml:trace contextRef="#ctx0" brushRef="#br0" timeOffset="3388.653">3243 318,'-14'24,"-15"17,-2 7,-1 0,1-3,5-5,2-4,1-9,4-3,0-7,4 0,0-4,2 1,-2-2,-3 1,-3 0,2-4</inkml:trace>
  <inkml:trace contextRef="#ctx0" brushRef="#br0" timeOffset="3636.055">2904 374,'15'15,"13"18,8 9,-2 3,-3-8,-2-4,0-3,-6-3,-2-4,1-3,-4 1,0-4,-3 1,1 1,-3 3,2-3,-2-4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2769.81">4804 1608,'0'0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05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57 593,'-29'334,"41"-494,2 114,1 0,3 2,1 0,23-37,-38 74,0 0,0 0,0 1,0-1,1 1,0 0,1 0,0 1,-1 0,1 0,1 0,-1 0,1 1,0 0,0 1,0 0,0 0,1 0,-1 1,1 0,0 0,0 1,-1 0,2 0,-6 3,0 0,0-1,-1 1,1 0,0 1,-1-1,0 0,1 1,-1-1,0 1,0 0,0-1,-1 1,1 0,-1 0,0 0,1 1,-1-1,-1 0,1 0,0 1,-1-1,0 0,1 0,-1 1,-1-1,1 0,0 1,-1 1,6 36,4-23,2-4</inkml:trace>
  <inkml:trace contextRef="#ctx0" brushRef="#br0" timeOffset="451.967">0 170,'368'0,"-470"-34,101 34,-4-1,0-1,-1 0,1 0,0 0,0-1,1 1,-1-1,0 0,1-1,0 1,-1-1,1 0,1 0,-1 0,1-1,-1 1,1-1,1 0,-1 0,1 0,-1-1,4-8</inkml:trace>
  <inkml:trace contextRef="#ctx0" brushRef="#br0" timeOffset="4600.4">537 763,'-6'2,"0"0,1 0,0 0,-1 1,1 0,0 0,0 1,0-1,1 1,0 0,-1 0,1 1,0-1,1 1,-1 1,-163 195,236-279,86-69,-154 146,1-1,-1 0,1 1,0-1,0 1,0-1,0 1,0 0,0 0,0 0,0 0,0 0,0 1,1-1,-1 1,0-1,0 1,1 0,-1 0,0 0,1 0,-1 0,0 0,1 1,-1-1,0 1,0-1,1 1,-1 0,0 0,0 0,0 0,0 1,0-1,0 0,-1 1,1-1,0 1,-1 0,1 0,-1-1,0 1,1 0,-1 0,0 0,0 1,0-1,0 0,-1 0,1 0,-1 1,1-1,-1 1,49 150,-50-150,1-1,-1 1,0-1,0 1,0-1,0 0,0 0,0 1,0-1,-1 0,1 0,-1 0,0 0,1-1,-1 1,0 0,0-1,0 1,0-1,-1 0,1 1,0-1,0 0,-1 0,1-1,-1 1,1 0,-1-1,1 0,-1 1,1-1,-1 0,1 0,-1-1,1 1,-1 0,1-1,-1 1,1-1,0 0,-3-1,-3 2,-6-1,0 0,0 0,1-2,-1 0,0 0,1-1,0-1,0 0,0-1,1 0,-11-8,4 0</inkml:trace>
  <inkml:trace contextRef="#ctx0" brushRef="#br0" timeOffset="5298.557">1017 734,'-15'19,"-19"21,-3 9,-1 0,2-3,6-5,4-4,2-4,9-7,13-9,6-11,2-7</inkml:trace>
  <inkml:trace contextRef="#ctx0" brushRef="#br0" timeOffset="5597.826">1242 847,'-29'15,"-14"9,0 5,3 3,8 1,14-6,15-2,13-6,9-5,7-6,3-4,2-2,-4-7,-3-3,0 1,-4-4,-5 0</inkml:trace>
  <inkml:trace contextRef="#ctx0" brushRef="#br0" timeOffset="6796.696">1157 0,'227'1,"-224"-1,1-1,-1 1,1 0,-1 0,1 1,0-1,-1 1,1 0,-1 0,0 0,1 0,-1 0,0 1,1 0,-1 0,0-1,0 2,-1-1,1 0,0 1,-1-1,1 1,-1 0,0-1,0 1,0 0,0 1,-1-1,1 0,-1 0,1 1,-1-1,-1 1,1-1,0 1,-1-1,1 1,-1 0,-10 227,68 211,-77-234,6-70,11-135,1 0,0 0,-1 0,0-1,0 1,0-1,0 1,0-1,0 0,0 0,-1 0,1 0,-1 0,1-1,-1 1,0-1,0 1,0-1,0 0,0 0,0 0,0-1,0 1,0-1,0 0,0 0,0 0,0 0,-1 0,1-1,-1 1,-20 2,-33 5,31-5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0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1,'1'1,"0"0,1 1,-1-1,0 1,0-1,0 1,0 0,-1-1,1 1,0 0,-1 0,1-1,-1 1,0 0,1 0,-1 0,0 0,0-1,0 1,0 0,-1 0,1 0,0 0,-1-1,1 1,-1 0,0 0,0-1,1 1,-2 1,1 2,-5 13,0-1,-2 0,0-1,0 0,-1 0,-1 0,-1-1,0-1,-1 0,-1-1,0 0,-1 0,0-2,-1 0,0 0,0-1,-17 7,-4 1,28-14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1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0,'-33'86,"27"-63,-23 264,-26 22,56-309,0 0,-1-1,1 1,0 0,0-1,-1 1,1 0,0 0,0 0,0 0,-1 0,1 0,0 0,0 0,0 0,-1 0,1 0,0 0,0 0,0 1,-1-1,1 0,0 1,-1-1,1 1,0-1,-1 0,1 1,0 0,-1-1,1 1,-1-1,1 1,-1 0,1-1,-1 1,1 0,-1-1,0 1,1 0,-1 0,0-1,0 1,0 0,1 0,-1 0,0-1,0 1,0 0,0 0,0 0,-1-1,1 1,0 0,0 0,0 0,-1-1,1 1,0 0,-1 0,1-1,-1 1,1 0,-1-1,1 1,-1-1,1 1,-1-1,0 1,0 0,104-107,-62 63,-31 30,1 1,0 0,1 0,1 1,-1 1,2 0,-1 1,1 0,1 1,-1 1,1 0,16-4,-29 10,0 1,0 0,0 0,0 0,0 0,1 0,-1 0,0 1,0-1,0 0,0 1,0 0,0 0,0-1,0 1,-1 0,1 0,0 1,0-1,-1 0,1 1,-1-1,1 1,-1-1,0 1,1 0,-1-1,0 1,0 0,0 0,0 0,-1 0,1 0,0 0,-1 0,1 0,-1 0,0 1,2 85,-21 24,25-99,4-7</inkml:trace>
  <inkml:trace contextRef="#ctx0" brushRef="#br0" timeOffset="931.899">575 650,'16'1,"1"0,0-1,-1-1,1 0,-1-1,1-1,-1-1,0 0,0-1,0-1,-1 0,0-1,0-1,-1 0,0-1,0-1,-1 0,0-1,-1 0,10-12,-20 21,-1-1,0 1,0 0,0 0,0-1,0 1,0-1,0 1,-1-1,0 1,1-1,-1 1,0-1,0 1,0-1,-1 1,1-1,-1 1,1-1,-1 1,0-1,0 1,0 0,0 0,0-1,0 1,-1 0,1 0,-1 0,1 0,-1 0,0 1,0-1,0 0,0 1,0-1,0 1,0 0,-1 0,1 0,0 0,-1 0,1 0,-1 1,1-1,-1 1,1 0,-1-1,1 1,-1 0,1 1,-1-1,1 0,-1 1,1-1,-2 2,-7 0,1 2,-1 0,1 0,0 1,0 0,1 1,0 0,0 0,0 1,1 0,-1 1,2 0,-1 0,1 1,1 0,-1 0,2 0,-1 1,0 2,5-7,0-1,0 1,0-1,1 1,-1-1,1 1,0-1,1 1,-1-1,1 1,0-1,0 1,0-1,1 1,-1-1,1 0,0 0,0 0,1 0,-1 0,1-1,0 1,0-1,0 1,1-1,-1 0,1-1,-1 1,1 0,0-1,0 0,0 0,0 0,1 0,-1-1,0 0,1 0,-1 0,1 0,-1-1,1 1,2-1,17-1,0 0,0-1,0-2,0 0,0-2,-1 0,0-1,0-2,-1 0,0-2,0 0,-2-2,1 0,-1-1,9-9,-12 8,0-1,0 0,-2-1,0-1,-1 0,-1-1,0 0,-2-1,9-19,-19 38,0-1,0 1,0-1,-1 0,1 1,0-1,-1 0,1 0,-1 1,1-1,-1 0,0 0,0 0,1 1,-1-1,-1 0,1 0,0 0,0 0,-1 1,1-1,-1 0,0 0,1 1,-1-1,0 0,0 1,0-1,0 1,0-1,0 1,-1 0,1-1,0 1,-1 0,1 0,-1 0,1 0,-1 0,0 0,1 0,-1 1,0-1,1 1,-1-1,0 1,0-1,0 1,1 0,-1 0,-2 0,-67 24,69-24,0 1,1 0,-1 0,0 0,1 0,-1 0,0 1,1-1,-1 1,1-1,0 1,0-1,-1 1,1-1,0 1,0 0,1 0,-1 0,0-1,1 1,-1 0,1 0,-1 0,1 0,0 0,0 0,0 0,0 0,0 0,0 0,1 0,-1 0,0 0,1 0,0 0,2 2,1-1,0 0,0 0,0 0,0 0,0-1,0 1,1-1,-1 0,1 0,0-1,-1 0,1 1,0-2,0 1,0 0,0-1,0 0,0 0,-1 0,2-1,40 6,-41-3,-1 0,0 0,1 0,-1 1,0 0,-1 0,1 0,0 0,-1 0,0 1,1-1,-1 1,-1 0,1 0,-1 0,1 0,-1 1,0-1,-1 0,1 1,-1 0,0-1,0 3,1 0,0-1,0 0,0 0,1 0,-1 0,1-1,1 1,-1-1,1 0,0 0,0 0,1 0,-1-1,3 2,4-1,0-1,0 0,0-1,1 0,-1-1,1 0,-1-1,1-1,0 1,-1-2,1 0,0 0,-1-1,1 0,-1-1,0 0,0-1,0-1,0 1,-1-2,4-2,-2 3,-1 0,-1-1,1 0,-1-1,0 0,-1-1,0 0,0-1,0 0,-1 0,-1 0,0-1,0 0,-1-1,0 0,0 0,-1 0,-1 0,0-1,-1 1,0-1,1-9,-4 18,0 1,0 0,-1-1,1 1,-1 0,1 0,-1-1,0 1,0 0,0 0,0 0,0 0,0 0,-1 0,1 0,0 0,-1 1,0-1,1 1,-1-1,0 1,0-1,0 1,0 0,0 0,0 0,0 0,0 0,-1 0,1 1,0-1,0 1,-1 0,1-1,0 1,-1 0,1 1,0-1,-1 0,1 0,0 1,0 0,-1-1,1 1,0 0,0 0,0 0,0 0,0 0,0 1,0-1,0 1,1-1,-1 1,1 0,-1-1,1 1,-1 1,-7 3,1 1,0 1,0-1,0 1,1 1,1-1,-1 1,1 1,1-1,0 1,0 0,1 0,0 0,1 0,0 1,0 0,1 0,1-1,0 1,0 0,1 0,1 0,0 0,0 0,1 0,0-1,3 9,0-10,0-1,1 1,0-1,0 0,1 0,0-1,0 0,1 0,0-1,0 0,1 0,-1-1,1 0,0 0,1-1,-1 0,1-1,-1 0,1-1,0 0,0 0,0-1,1 0,-1-1,0 0,0-1,0 0,0-1,0 0,0 0,0-1,0 0,6-4,7-4,-5 0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0,'-1'2,"-10"24,-1 0,-1-1,-1-1,-2 0,0-1,-2-1,0 0,-1-1,-14 10,14-15,0-2,-1 0,0-1,-1-2,0 0,-1 0,0-2,-1-1,-15 3,35-10,0 0,0-1,0 1,0-1,1 1,-1-1,0 0,0 0,0-1,0 1,0 0,0-1,0 0,1 0,-1 0,0 0,0 0,1 0,-1-1,1 1,-1-1,1 0,0 1,0-1,0 0,0-1,0 1,0 0,0-1,1 1,-1 0,1-1,-1 0,1 1,0-1,0 0,1 0,-1 0,0 1,1-1,0 0,0 0,0 0,0 0,0 0,0 0,1-1,0-7,1 1,0-1,1 1,0 0,0 0,1 0,1 0,0 0,0 1,1 0,0 0,0 0,1 1,0 0,0 0,1 1,0 0,1 0,5-2,-11 8,1 1,0 0,-1 0,1 0,0 0,-1 1,1-1,0 1,-1 0,1 0,-1 0,1 1,-1-1,0 1,1 0,-1 0,0 0,0 0,0 1,-1-1,1 1,-1-1,1 1,-1 0,0 0,0 0,0 0,0 1,-1-1,1 1,-1-1,0 1,0-1,0 3,6 5,0 4,2-1,0 0,0 0,1-1,1-1,0 0,1 0,12 8,166 106,-159-103,-23-13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30,'34'0,"25"0,8-4,-3-3,-8 1,-8 1,-8 1,-5 2,-5 1,-7 5,-12 3,-8-1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1,'39'4,"26"3,8-6,1-2,-8-2,-10 0,-14 1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1,'-11'34,"-2"0,-1-1,-2-1,-1 0,-1-1,-2-1,-1 0,-1-2,-9 8,20-24,1-1,-1 0,-1 0,0-1,-1-1,0 0,0 0,-1-1,0-1,0-1,-1 0,1 0,-1-2,-1 0,1 0,-1-2,1 0,-11 0,23-2,0 0,0-1,1 1,-1-1,1 0,-1 0,0 0,1 0,-1 0,1 0,0-1,0 1,-1-1,1 1,0-1,0 0,0 0,1 0,-1 0,0 0,1-1,-1 1,1 0,0-1,0 1,0-1,0 1,0-1,0 0,1 1,-1-1,1 0,0 1,0-1,0-1,0-4,0 1,0-1,1 0,0 0,1 1,-1-1,1 1,1-1,0 1,0 0,0 0,1-1,8-9,0 0,1 1,1 0,0 1,1 1,17-13,-28 24,1 0,-1 1,1-1,0 1,0 0,0 0,1 1,-1-1,0 1,1 0,-1 1,1-1,-1 1,0 0,1 1,-1-1,1 1,-1 0,0 0,1 1,-1-1,0 1,0 0,0 1,-1-1,1 1,0 0,-1 0,0 1,1-1,-1 1,-1 0,1 0,-1 0,2 2,23 19,2-2,0-2,1 0,1-2,19 7,0 2,-32-15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0 240,'226'-216,"-225"215,1-1,-1 0,1 0,0 0,-1 1,1-1,0 1,0-1,0 1,0 0,0 0,0 0,0 0,1 0,-1 0,0 1,0-1,1 1,-1 0,0-1,1 1,-1 0,0 0,1 0,-1 1,0-1,1 1,-1-1,0 1,0 0,1 0,-1 0,0 0,0 0,0 0,0 0,0 1,0-1,-1 1,1 0,0-1,-1 1,1 0,-1 0,0 0,1 2,44 142,-5-61,-33-69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29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28,'244'-27,"-241"27,-1-1,1 1,-1 0,1 0,-1 0,1 1,-1-1,1 0,-1 1,0 0,1-1,-1 1,0 0,1 0,-1 0,0 1,0-1,0 1,0-1,0 1,0-1,-1 1,1 0,0 0,-1 0,1 0,-1 0,0 0,0 0,0 1,0-1,0 0,0 1,-1-1,1 0,-1 1,1-1,-1 1,0-1,0 1,0-1,-1 1,1-1,0 1,-1-1,0 0,1 1,-2 1,-4 10,-1-1,0 0,-1 0,0-1,-1 0,0-1,-1 0,0 0,-1-1,0 0,-7 4,-23 23,6-7,28-25,0 1,-1-1,2 1,-1 1,1-1,0 1,0 0,1 0,0 1,0 0,1 0,0 0,0 0,-1 5,5-11,0 0,-1 0,1 0,0 0,1 0,-1 0,0 0,0-1,1 1,-1 0,1 0,0 0,-1-1,1 1,0 0,0-1,0 1,0 0,1-1,-1 0,0 1,0-1,1 0,-1 1,1-1,-1 0,1 0,0 0,-1 0,1-1,0 1,0 0,0-1,-1 1,1-1,0 0,0 1,0-1,0 0,0 0,0 0,0-1,82-6,137-41,-209 46</inkml:trace>
  <inkml:trace contextRef="#ctx0" brushRef="#br0" timeOffset="254.651">30 226,'28'0,"25"-5,7-1,-1-1,-6 2,-7 2,-12-4,-6-1,-9 2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38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437 367,'-1'-1,"0"-1,0 1,0 0,-1-1,1 1,0 0,-1 0,1 0,0 0,-1 0,1 0,-1 0,0 0,1 1,-1-1,0 1,1-1,-1 1,0-1,1 1,-1 0,0 0,0 0,1 0,-1 0,0 1,0-1,1 0,-1 1,0-1,1 1,-1 0,0 0,-2-1,-24 7,0 1,1 2,0 1,0 1,1 1,0 1,-12 10,36-24,0 1,0-1,0 1,0-1,1 1,-1 0,0 0,1 0,-1 0,0 0,1 0,0 0,-1 0,1 1,-1-1,1 0,0 1,0-1,0 1,0-1,0 1,0 0,0 0,1-1,-1 1,1 0,-1 0,1 0,0-1,-1 1,1 0,0 0,0 0,0 0,1 0,-1 0,0-1,1 1,-1 0,1 0,0 0,-1-1,1 1,0 0,0-1,0 1,0-1,0 1,1-1,-1 1,0-1,1 0,1 1,4 3,1 0,0-1,0 0,0-1,1 0,-1 0,1 0,0-1,0-1,-1 0,1 0,0 0,0-1,8-1,84 15,-100-14,0 1,1-1,-1 1,0 0,1-1,-1 1,0 0,1 0,-1 0,0 0,0 0,0 0,0 0,0 0,0 0,0 0,-1 1,1-1,0 0,-1 1,1-1,0 0,-1 1,0-1,1 1,-1-1,0 1,0-1,0 1,0-1,0 1,0-1,0 1,-1-1,1 1,0-1,-1 0,1 1,-1-1,0 1,1-1,-1 0,0 0,0 1,0-1,0 0,0 0,-1 1,-55 52,-248 140,304-194,-1 1,1 0,0 0,-1 0,1 0,0 0,0 0,0 0,0 0,0 1,0-1,0 0,0 0,0 1,1-1,-1 1,0-1,1 1,-1-1,1 1,0-1,0 1,-1-1,1 1,0 0,0-1,0 1,1-1,-1 1,0-1,1 1,-1 0,1-1,-1 0,1 1,0-1,-1 1,1-1,0 0,0 1,0-1,0 0,0 0,0 0,0 0,1 0,-1 0,0 0,1 0,-1 0,0-1,1 1,-1-1,1 1,-1-1,1 1,0-1,-1 0,1 0,0 1,19 3,1-1,-1-1,0 0,1-2,-1 0,0-2,5-1,-18 2,-1-1,1 0,0 0,-1 0,1-1,-1-1,0 1,0-1,0 0,-1-1,1 0,-1 0,0 0,0 0,-1-1,5-6,3-6</inkml:trace>
  <inkml:trace contextRef="#ctx0" brushRef="#br0" timeOffset="384.367">324 0,'-22'121,"4"243,6-259,-4-1,-5-1,-4-1,-8 10,26-91,-3 4,2 1,1 0,1 0,1 1,1-1,2 3,4-7,4-4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0 154,'314'-1,"-118"-26,-177 27,53-12,-72 10,0 0,-1 0,1 0,0-1,-1 1,1 0,-1 0,1 0,-1 0,0 0,0 0,0 1,0-1,0 0,0 0,-1 1,1-1,-1 1,1-1,-1 1,1-1,-1 1,0 0,0 0,0 0,1 0,-1 0,0 0,0 1,0-1,-1 0,0 1,-3-4,-111-54,104 57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1 447,'149'-52,"-132"43,0-2,-1 0,-1-1,0-1,0 0,-1 0,-1-2,-1 0,0 0,0-1,-2-1,0 0,-1 0,-1-1,0 0,2-11,-9 28,0-1,0 0,0 1,0-1,0 0,0 0,0 0,-1 0,1 0,-1 0,1 0,-1 0,0 0,0 0,0 0,0 0,0 0,0 0,-1 0,1 0,-1 0,1 0,-1 0,0 0,0 1,0-1,0 0,0 0,0 1,0-1,0 0,-1 1,1-1,-1 1,1 0,-1-1,1 1,-1 0,0 0,0 0,0 0,1 1,-1-1,0 0,0 1,0-1,0 1,0 0,0-1,0 1,0 0,0 0,0 1,0-1,-1 0,0 1,-11 8,1 0,0 1,0 1,0 0,2 0,-1 1,2 1,-1 0,2 0,0 1,0 0,1 2,3-6,0 1,1-1,0 1,1 0,0 0,0 0,1 0,1 1,0-1,1 0,0 1,1 5,-1-12,1 0,-1 0,1-1,0 1,1 0,-1 0,1-1,0 1,0-1,0 1,1-1,0 0,-1 0,1 0,1 0,-1-1,1 1,-1-1,1 0,0 0,0 0,0-1,0 1,1-1,-1 0,1 0,0-1,-1 1,5 0,16-1,0 0,0-2,0 0,0-2,0-1,0-1,-1-1,1-1,-2-1,1-1,-1-1,0-1,-1-2,-1 0,0-1,-1-1,0 0,-1-2,-1 0,0-2,14-19,-25 32,0-1,-1 0,1-1,-1 0,-1 0,0 0,0 0,0-1,-1 0,0 0,-1 0,0 0,0-1,-1 1,0-4,-2 12,0 0,0 0,0 0,0 0,-1-1,1 1,0 0,-1 1,1-1,0 0,-1 0,1 0,-1 0,0 0,1 0,-1 0,0 1,1-1,-1 0,0 1,0-1,0 0,1 1,-1-1,0 1,0-1,0 1,0-1,0 1,0 0,0 0,0-1,0 1,0 0,0 0,0 0,0 0,0 0,0 0,0 1,0-1,0 0,0 0,0 1,0-1,0 1,0-1,0 1,0-1,0 1,0-1,0 1,1 0,-47 35,39-27,0 0,1 1,0-1,0 2,1-1,1 1,0 0,0 0,1 0,1 1,0-1,0 1,1 0,1 0,0 0,0 0,1 0,1 0,1 12,0-20,0-1,0 1,0 0,1 0,-1-1,1 1,0-1,-1 0,2 0,-1 0,0 0,1-1,-1 1,1-1,0 0,-1 0,1 0,0-1,0 1,1-1,-1 0,0 0,0 0,1-1,-1 1,0-1,4 0,118-21,-107 14,0-2,0 0,-1-1,0-1,0 0,-1-2,-1 0,0 0,-1-2,-1 0,0 0,-1-2,5-7,-10 11,0 3,0-1,-1 0,0 0,-1-1,0 0,-1 0,-1 0,0 0,0-1,-1 0,-1 0,0-3,-1 14,-1 0,-1-1,1 1,0 0,0 0,-1 0,1 0,-1 0,0 0,0 0,0 0,0 0,0 1,0-1,0 0,0 1,-1-1,1 0,-1 1,1 0,-1-1,0 1,1 0,-1 0,0 0,0 0,0 0,0 0,0 0,0 1,0-1,0 1,0-1,0 1,0 0,0 0,0 0,0 0,0 0,0 1,0-1,-1 0,1 1,0 0,0-1,1 1,-1 0,0 0,0 0,0 0,1 0,-1 1,0-1,1 1,-1-1,1 1,0-1,-1 1,1 0,0 0,-8 9,0 0,0 1,2 0,-1 1,2 0,-1 0,2 1,0-1,1 1,0 0,1 0,0 1,1-1,1 0,0 1,1 0,2 12,2-17,-1-1,2 0,-1 1,2-2,-1 1,1 0,0-1,1 0,0-1,0 1,1-1,-1-1,2 1,-1-2,1 1,0-1,0 0,0-1,0 0,1 0,0-1,0 0,0-1,0 0,2-1,12 5</inkml:trace>
  <inkml:trace contextRef="#ctx0" brushRef="#br0" timeOffset="1485.331">1525 24,'29'0,"14"0,5 0,-2 0,-3 5,-4 1,-4 0,-4-1,-1-2,-7-5,-7-4</inkml:trace>
  <inkml:trace contextRef="#ctx0" brushRef="#br0" timeOffset="1732.111">1553 250,'38'5,"23"1,5 0,-3-6,-13-3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8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1 234,'33'-29,"17"-19,-1-6,-4 6,-10 16,-5 13,-8 15,-9 13,0 5,-3 5,1 4,4 2,0 3,1 1,4 0,-3 0,2-5,-3-6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47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0 678,'46'-33,"-36"29,12-7,0 0,-1-1,-1-1,0-1,-1-1,0-1,-2-1,0 0,0-1,-2 0,5-9,-3 1,-6 13,0-1,-1-1,-1 0,-1 0,0-1,0 0,-2 0,0 0,-1-1,-1 0,0 0,-2-1,1-6,-3 22,0 0,0 0,0 0,-1 0,1 0,-1 0,1 1,-1-1,0 0,0 0,0 0,1 1,-2-1,1 1,0-1,0 1,0-1,-1 1,1 0,-1-1,1 1,-1 0,0 0,1 0,-1 0,0 0,1 1,-1-1,0 1,0-1,0 1,0-1,0 1,0 0,0 0,0 0,1 0,-1 0,0 1,0-1,0 0,0 1,0-1,0 1,1 0,-1 0,0 0,1 0,-1 0,0 0,1 0,-1 0,1 1,0-1,-1 0,1 1,0-1,0 1,0 0,0 0,-10 7,1 1,0 0,1 0,0 1,1 1,0-1,1 1,0 0,1 1,0 0,1 0,0 0,1 1,1-1,0 1,1 0,0 0,1 0,1 0,0 0,2 4,0-12,0 0,0 0,1 0,0-1,0 1,0-1,1 0,-1 0,2 0,-1 0,0-1,1 1,0-1,0 0,0-1,0 1,1-1,-1 0,1-1,0 1,0-1,0 0,0 0,0-1,0 0,2 0,4 1,0-2,0 1,1-1,-1-1,0 0,0-1,0 0,0-1,0 0,0-1,-1 0,0-1,2-1,224-155,-215 147,0 0,-1-2,0 0,-1-2,-1 0,-1-1,-1-1,0 0,-2-1,0-1,3-8,-14 22,-3 6,1 0,0 0,0 0,-1-1,1 1,-1 0,0-1,0 1,0-1,0 1,0-1,0 1,-1-1,1 0,-1 1,1-1,-1 0,0 1,0-1,-1 0,1 1,-1-1,1 0,-1 1,0-1,0 0,0 1,0 0,0-1,0 1,-1 0,1-1,-1 1,0 0,0 0,1 0,-1 0,-2-1,0 3,-1 0,1 1,0-1,-1 1,1-1,0 1,0 1,0-1,0 1,0-1,0 1,0 0,1 0,-1 1,0-1,1 1,0 0,-1 0,0 1,-9 7,0 0,2 2,-1-1,2 1,0 1,0 0,1 0,1 1,0 0,1 1,1-1,1 1,0 1,1-1,-2 12,5-23,1 1,-1-1,1 0,0 1,1-1,-1 0,1 1,0-1,0 0,1 0,-1 0,1 0,0 0,1 0,-1-1,1 1,0-1,0 1,0-1,1 0,-1 0,1 0,0-1,0 0,0 1,1-1,-1-1,1 1,0-1,-1 1,1-1,2 0,11 2,0-1,0-1,0 0,0-1,1-1,-1-1,0 0,0-2,0 0,0-1,-1-1,1 0,-1-1,0-1,-1-1,0 0,0-1,-1-1,0-1,0 0,-1 0,-1-2,0 0,-1 0,0-1,-1 0,0-1,1-6,-11 20,4-4,0-1,-1 0,0 1,0-1,-1-1,0 1,0 0,0-1,-1 0,1 1,-2-1,1 0,-1 0,0 0,0 0,-1 0,0 0,-1-1,1 1,-1 0,0 0,-1 0,0 0,1 6,1-1,-1 1,0-1,0 1,0 0,0-1,0 1,0 0,0 0,0 0,-1-1,1 1,0 0,-1 1,1-1,-1 0,1 0,-1 1,1-1,-1 1,0-1,1 1,-1 0,0-1,1 1,-1 0,0 0,1 0,-1 0,0 1,1-1,-1 0,1 1,-1-1,0 1,1-1,-1 1,1 0,-1 0,1 0,0 0,-1 0,1 0,-56 52,49-44,1 0,0 0,1 1,-1 0,2 1,0-1,0 1,1 0,0 0,1 0,0 1,1-1,0 1,1 0,0 0,1-1,0 1,1 0,0 0,1-1,1 1,-1-1,2 0,0 1,0-1,1-1,0 2,1-8,-1 1,0-1,1 0,0 0,0 0,0-1,0 0,1 0,-1-1,1 0,0 0,0 0,-1-1,1 0,0 0,0-1,0 0,0 0,0-1,0 0,0 0,0 0,0-1,-1 0,1 0,6-4,5-1</inkml:trace>
  <inkml:trace contextRef="#ctx0" brushRef="#br0" timeOffset="513.744">1807 85,'181'-77,"-179"76,0 0,-1 0,1 1,0-1,-1 0,1 0,0 1,0-1,0 1,0 0,-1-1,1 1,0 0,0 0,0 0,0 1,0-1,0 0,0 1,-1-1,1 1,0-1,0 1,-1 0,1 0,0 0,-1 0,1 0,-1 0,1 0,-1 1,0-1,1 0,-1 1,0-1,0 1,0 0,0-1,0 1,0 0,-1-1,1 1,0 0,-1 0,0 0,1-1,-1 1,0 0,0 0,0 0,0 0,0 1,-6 16,-1-1,-1 0,0 0,-1-1,-1 0,-1 0,0-1,-1-1,-1 0,-13 12,-28 39,42-51,2 1,0 0,1 0,1 0,1 1,0 1,-4 14,10-27,-1 1,1-1,0 1,0-1,1 1,0-1,0 1,0-1,0 1,1-1,0 1,0-1,1 1,-1-1,1 0,0 0,1 0,-1 0,1 0,0 0,0-1,0 1,1-1,0 0,0 0,0 0,0-1,1 1,5 1,0-1,0-1,0 1,1-2,-1 1,1-2,0 1,-1-1,1-1,0 0,0-1,0 0,-1 0,1-1,-1 0,1-1,6-3,38-26,-46 17</inkml:trace>
  <inkml:trace contextRef="#ctx0" brushRef="#br0" timeOffset="752.444">1722 368,'33'5,"21"1,11-5,0-2,-8-2,-7 1,-9-6,-5 0,-5 1,-7-3,-4-1,-4 3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2:56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503 282,'-2'-3,"0"1,0-1,0 0,-1 1,1-1,-1 1,0 0,0 0,0 0,0 0,0 1,0-1,0 1,0 0,-1-1,1 1,-2 0,1 0,-18-6,0 2,0 0,0 2,-1 0,0 2,1 0,-1 1,0 2,-2 0,10 0,0 1,1 0,-1 1,0 0,1 1,0 1,0 0,1 1,-10 6,20-10,0 0,0 0,0 1,1-1,-1 1,1 0,0-1,0 1,0 0,1 0,-1 0,1 1,0-1,0 0,1 0,-1 1,1-1,0 0,0 1,0-1,0 0,1 1,0-1,0 0,0 0,0 0,1 0,0 0,0 0,0 0,0 0,0-1,1 1,0-1,-1 1,1-1,1 0,-1 0,0-1,1 1,-1-1,1 1,0-1,0 0,0 0,3 0,5 4,0 0,1-1,-1 0,1-1,0-1,0 0,1-1,-1 0,1-1,-1-1,8 0,-86 24,52-20,-1 1,1 0,0 0,1 2,0-1,0 2,0-1,1 2,0-1,0 2,1-1,0 1,1 1,0 0,1 0,0 1,-1 2,8-7,-1-1,2 1,-1-1,1 1,0-1,0 1,0-1,1 1,0-1,1 0,-1 1,1-1,1 0,-1 0,1 0,0 0,0 0,1-1,-1 1,1-1,0 0,1 0,-1-1,1 1,0-1,0 0,1 0,-1-1,1 1,0-1,0-1,0 1,0-1,0 0,0 0,1-1,-1 1,2-1,13 2,1 0,0-2,0 0,0-1,0-1,0-2,21-4,8-26,-43 17</inkml:trace>
  <inkml:trace contextRef="#ctx0" brushRef="#br0" timeOffset="3355.039">277 1,'-2'1,"1"0,-1 0,1 0,-1 0,1 1,-1-1,1 0,-1 1,1-1,0 1,0 0,0-1,0 1,0 0,0 0,1 0,-1 0,0-1,1 1,0 0,-1 0,1 0,0 0,0 0,0 0,0 1,-2 7,-28 133,1 112,4-114,-6 56,2 1,12-76,14-100,7-19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0 124,'281'-27,"-173"35,-108-8,0-1,0 1,-1-1,1 1,0-1,0 1,0-1,0 1,0-1,0 1,0-1,0 1,0-1,0 1,0-1,0 1,0-1,0 1,1 0,-1-1,0 1,0-1,0 1,1-1,-1 1,0-1,1 1,-1 0,0-1,1 1,-1 0,1-1,-1 1,0 0,1 0,-1-1,1 1,-1 0,1 0,-1 0,1-1,-1 1,1 0,-1 0,1 0,-1 0,1 0,-1 0,1 0,-1 0,1 0,-1 0,1 1,-1-1,1 0,-1 0,1 0,-1 1,0-1,1 0,-1 0,-35-36,30 31,-48-33,38 27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31,'20'0,"15"0,7-5,1-2,-2 1,-3 1,-3 1,-3 2,-2 1,-2 1,-10 0,-8 5,-5 1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0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1,'39'0,"22"0,5 0,-3 0,-8 0,-9 0,-11 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60 267,'29'271,"-28"-265,-1 0,1 1,-1-1,0 1,0-1,-1 0,0 1,0-1,-1 0,1 1,-1-1,-1 0,1 0,-1-1,0 1,0-1,-1 1,0-1,0 0,0 0,0 0,-3 1,6-5,0-1,1 1,-1-1,0 0,0 1,0-1,0 0,0 0,1 1,-1-1,0 0,0 0,0 0,0 0,0 0,0 0,0-1,1 1,-1 0,0 0,0-1,0 1,0 0,1-1,-1 1,0-1,0 1,1-1,-1 1,0-1,0 1,1-1,-1 0,1 1,-1-1,1 0,-1 0,1 1,-1-1,1 0,0 0,-1 0,1 0,0 1,0-1,0 0,0-1,-8-44,8 46,-1-25,1 0,1-1,1 1,1 0,1 0,1 1,2-1,0 1,2 0,0 1,2 0,0 0,7-7,-6 9,11-19,1 1,2 1,2 2,1 0,6-2,-35 37,0 0,1 0,-1 0,1 0,-1 0,1 0,0 0,-1 1,1-1,0 0,0 0,0 1,-1-1,1 0,0 1,0-1,0 1,0-1,0 1,0 0,0-1,0 1,0 0,0 0,0 0,0-1,1 1,-1 0,0 0,0 1,0-1,0 0,0 0,0 0,0 1,0-1,0 1,0-1,0 1,0-1,0 1,0-1,-1 1,1 0,0-1,0 1,-1 0,1 0,0 0,-1 0,1 0,0-1,-1 1,0 0,1 1,27 127,-4-82,-11-27</inkml:trace>
  <inkml:trace contextRef="#ctx0" brushRef="#br0" timeOffset="802.778">456 437,'-146'223,"107"-187,42-68,12 4,2 0,0 1,2 0,0 2,2 0,1 2,1 0,8-5,-30 26,0 0,0 1,0-1,0 0,0 1,0-1,0 1,1-1,-1 1,0 0,1 0,0-1,-1 1,1 0,-1 0,1 0,0 1,0-1,0 0,0 1,-1-1,1 1,0 0,0-1,0 1,0 0,0 0,0 0,0 1,0-1,0 0,0 1,-1-1,1 1,0-1,0 1,0 0,-1 0,1 0,0 0,-1 0,1 0,-1 1,1-1,-1 0,0 1,0-1,1 1,-1 0,0-1,0 1,0 0,-1-1,1 2,1 93,-3-86,0 0,0 0,1 0,0 0,0 0,1 0,1 0,0 0,0-1,1 1,0-1,0 1,4 4,-6-12,10 18,-20-18,-12-15,-1 0,-1 1,0 1,0 2,-1 0,0 1,-10-1,9 5</inkml:trace>
  <inkml:trace contextRef="#ctx0" brushRef="#br0" timeOffset="1152.009">851 437,'-14'23,"-10"24,-6 2,3-1,6-5,1-5,4-3,1-4,2-6</inkml:trace>
  <inkml:trace contextRef="#ctx0" brushRef="#br0" timeOffset="1501.265">1133 550,'-21'10,"0"1,0 1,1 1,1 0,0 2,1 0,0 1,1 1,-12 16,28-31,-1 0,1 0,-1 0,1 0,0 0,-1 0,1 0,0 0,0 1,1-1,-1 0,0 1,1-1,0 0,-1 1,1-1,0 1,0-1,0 0,1 1,-1-1,1 1,-1-1,1 0,0 1,0-1,0 0,0 0,0 0,0 0,0 0,1 0,-1 0,1 0,0 0,-1-1,1 1,0 0,0-1,0 0,0 1,0-1,1 0,-1 0,0 0,0-1,3 2,6 0,0 0,0 0,0-1,0-1,0 1,0-2,0 0,0 0,0-1,-1 0,1-1,0 0,4-3,6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13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142 172,'22'210,"-14"138,17-114,-28-210,-3-5</inkml:trace>
  <inkml:trace contextRef="#ctx0" brushRef="#br0" timeOffset="499.043">1 229,'59'-24,"2"2,0 3,1 3,1 3,49-4,-105 15,1 0,0 0,0 1,0 0,0 0,-1 1,1 0,0 1,0 0,0 0,0 0,0 1,-1 0,1 1,-1 0,0 0,1 0,-2 1,1 0,0 0,-1 1,1 0,-1 0,-1 1,6 5,-11-4,0-1,0 1,0-1,-1 1,0-1,0 1,-1-1,0 0,0 0,0 0,-1 0,0 0,0 0,-1-1,1 1,-1-1,0 0,-1 0,1 0,-1-1,0 1,-5 2,6-3,-203 174,202-175,0 0,0 1,0-1,0 1,1 0,-1 0,1 0,0 0,0 1,1 0,-1 0,1 0,0 0,0 0,1 1,0-1,0 1,0 0,1-1,-1 1,1 0,1 0,-1 0,1 0,0 0,0 0,1 0,0 0,0 0,0-1,1 1,1 5,5-2,1 1,0-1,0-1,0 0,1 0,0-1,1 0,0-1,0 0,8 3,-8-4,1 1,-1 0,0 1,-1 0,0 0,0 1,0 1,-1 0,8 9,-5-1,-1-4</inkml:trace>
  <inkml:trace contextRef="#ctx0" brushRef="#br0" timeOffset="1083.187">932 539,'-9'24,"1"-1,1 1,1 1,1-1,1 1,1 0,1 0,2 0,1 16,-1-39,0 1,1 0,-1-1,1 1,0 0,0-1,0 1,0-1,0 0,1 1,-1-1,1 0,-1 0,1 1,0-1,0-1,0 1,0 0,0 0,0-1,1 1,-1-1,0 0,1 0,-1 0,1 0,0 0,-1 0,1-1,-1 1,1-1,0 0,0 1,-1-1,1-1,0 1,-1 0,1-1,0 1,-1-1,1 0,-1 0,1 0,-1 0,1 0,-1-1,0 1,1-1,-1 1,0-1,0 0,0 0,0 0,-1 0,2-1,5-6,0 0,-1 0,0-1,0 0,-1 0,0-1,-1 0,0 0,-1 0,0-1,-1-1,23-52,-26 62,1 0,0 0,-1 0,1 1,0-1,1 0,-1 1,0-1,1 0,-1 1,1 0,0-1,0 1,0 0,0 0,0 0,0 0,1 0,-1 1,1-1,-1 1,1-1,-1 1,1 0,0 0,0 0,0 0,-1 1,1-1,0 1,0 0,0 0,0 0,0 0,0 0,0 1,0-1,0 1,-1 0,1 0,0 0,3 7,0 0,-1 1,-1-1,0 1,0 0,0 1,-1-1,-1 0,1 1,-2 0,1 6,-1-13,6 50,-3 0,-2 0,-2 1,-3 0,1 47,3-81,-1 0,0 1,-2-1,0 1,-1-1,-2 0,0 0,0-1,-2 1,-1-1,0 0,-1-1,-1 0,7-15,1 0,-1 1,0-1,-1-1,1 1,0 0,-1-1,0 0,1 1,-1-2,0 1,0 0,0-1,0 1,0-1,0-1,-1 1,1 0,0-1,0 0,-1 0,1 0,0-1,-1 1,1-1,0 0,0 0,0 0,0-1,0 0,0 1,0-1,1-1,-1 1,1 0,-1-1,1 0,-3-2,-13-14</inkml:trace>
  <inkml:trace contextRef="#ctx0" brushRef="#br0" timeOffset="1501.848">819 313,'74'-71,"-31"32,-3-2,-1-1,-2-2,8-15,-44 58,-1 0,0 0,1 0,-1 0,1 0,0 0,-1 1,1-1,-1 0,1 0,0 1,0-1,-1 0,1 1,0-1,0 1,0-1,0 1,0-1,0 1,0 0,0-1,0 1,0 0,0 0,0 0,0 0,0 0,0 0,0 0,0 0,0 0,0 0,0 0,0 1,0-1,0 1,0-1,0 0,-1 1,1-1,0 1,0 0,0-1,0 1,-1 0,1-1,0 1,-1 0,1 0,-1 0,1 0,-1-1,1 1,-1 0,1 0,-1 0,0 0,26 61,-25-59,73 201,-64-187,-2-1</inkml:trace>
  <inkml:trace contextRef="#ctx0" brushRef="#br0" timeOffset="4333.946">961 1329,'27'-55,"-9"24,1 1,2 1,1 1,1 1,10-8,-21 21,2 0,0 2,0-1,1 2,0 0,1 1,1 0,-1 1,2 1,5-2,24-1,-34 9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1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0 752,'34'-3,"-1"-2,1-1,-2-1,1-2,-1-1,0-2,-1-1,0-1,-2-2,18-12,19-26,-2-4,-2-2,-4-2,-2-4,-3-1,-3-3,18-38,-13 41,-53 66,-1-1,1 1,-1-1,1 1,0 0,-1 0,1 0,0 0,0 0,0 0,0 1,0-1,0 0,-1 1,2 0,-1-1,0 1,0 0,0 0,0 0,0 0,0 0,0 1,0-1,0 1,0-1,0 1,0 0,-1 0,1 0,0 0,0 0,-1 0,1 0,0 0,-1 1,1-1,-1 1,1 0,6 12,-1 0,-1 0,0 1,0-1,-2 1,0 1,0-1,-2 1,0-1,0 1,-2 0,0 0,-1-1,0 1,-2 1,2 24,1-17,2 0,-2 0,0 0,-2-1,-1 1,0 0,-2-1,0 0,-2 0,-1 0,0-1,-2 0,-2 3,2-8,-1 0,0-1,-1 0,0 0,-2-2,0 1,0-2,-1 0,-1-1,0 0,-1-1,0-1,-1-1,1 0,-2-1,1-1,-1-1,-1-1,1 0,10-5,0 0,-1 0,1-1,0 0,0-1,0 1,0-2,0 0,0 0,1 0,-1-1,1 0,0-1,0 0,0 0,1-1,0 0,0 0,0 0,1-1,0 0,0 0,1-1,0 0,0 0,1 0,0 0,-2-7,-1-8</inkml:trace>
  <inkml:trace contextRef="#ctx0" brushRef="#br0" timeOffset="370.227">1552 526,'-10'4,"0"1,0 0,0 1,0 0,1 1,0 0,1 0,0 1,0 0,0 0,1 1,0 0,1 0,0 1,0 0,1 0,0 0,-2 9,7-16,-1 0,1 0,0 0,0 0,0 0,1 0,-1 1,1-1,-1 0,1 0,0 0,0-1,1 1,-1 0,0 0,1 0,0-1,0 1,0-1,0 0,0 1,0-1,0 0,1 0,-1 0,1-1,-1 1,1 0,0-1,0 0,0 0,0 0,2 1,103 16,-99-17,-1-1,0 1,1-2,-1 1,0-1,0 0,1-1,-1 0,0 0,0-1,-1 0,1 0,0-1,-1 0,0 0,0-1,0 0,-1 0,1-1,-1 0,-1 0,1 0,-1 0,0-1,0 0,-1 0,0-1,0 1,-1-1,0 1,0-1,-1 0,0 0,0-1,0-4,-3 8,1 1,-1 0,0-1,0 1,0 0,-1-1,0 1,0 0,0 0,0 0,0 1,-1-1,1 0,-1 1,0 0,0-1,-1 1,1 1,-1-1,1 0,-1 1,0 0,0 0,0 0,0 0,0 0,-3 0,-6-2,0 0,0 1,0 0,0 1,-1 0,1 1,-1 1,-8 0,-63 16,49-5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0 153,'353'-28,"-94"28,-371-51,57-6,50 41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44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397 170,'-1'-4,"0"-1,-1 0,1 1,-1-1,0 1,-1 0,1-1,-1 1,1 0,-1 1,0-1,-1 0,1 1,-1 0,1 0,-1 0,0 0,0 0,-1 1,1 0,0 0,-1 0,1 0,-1 1,0 0,1 0,-1 0,0 0,0 1,1 0,-1 0,0 0,0 0,0 1,1 0,-1 0,0 0,1 0,-1 1,1 0,-1 0,1 0,-1 1,-8 2,-1 0,1 1,0 0,0 1,1 1,0 0,0 0,1 1,0 1,1 0,0 0,1 1,-1 1,2-1,0 1,1 1,0-1,0 1,1 1,1-1,1 1,0 0,0 0,1 0,1 0,0 11,3-19,0-1,0 1,0-1,1 1,0-1,0 0,0 0,1 0,-1 0,1 0,0-1,1 1,-1-1,1 0,0 0,0 0,0 0,1-1,-1 0,1 0,0 0,-1 0,1-1,1 0,-1 0,0 0,0 0,1-1,-1 0,1 0,-1-1,1 1,0-1,-1-1,1 1,-1-1,1 0,-1 0,1 0,-1-1,0 0,0 0,0 0,0-1,0 1,2-3,16-9,0-1,-1-1,-1-2,-1 0,0-1,-2 0,2-4,13-12,99-114,-132 150,0 0,0 0,0 0,0-1,0 1,1 0,-1 0,0 0,0-1,1 1,-1 0,0 0,1-1,-1 1,0 0,1-1,-1 1,1 0,0-1,-1 1,1-1,-1 1,1-1,0 1,-1-1,1 1,0-1,0 0,-1 1,1-1,0 0,0 0,-1 1,1-1,0 0,0 0,0 0,-1 0,1 0,0 0,0 0,0-1,0 1,-1 0,1 0,0-1,0 1,-1 0,1-1,0 1,-1 0,1-1,0 1,-1-1,1 1,-1-1,1 0,0 1,-1-1,0 0,1 1,-1-1,1 0,-1 0,0 1,1-1,-1 0,0 0,0 1,17 181,46-16,-55-145,0-4</inkml:trace>
  <inkml:trace contextRef="#ctx0" brushRef="#br0" timeOffset="3384.245">990 282,'-34'82,"19"-50,-1-2,-2 0,-1 0,-2-2,0-1,-2 0,-13 10,7-8,13-14,38-39,196-231,-175 193,-11 105,-26-21,0-1,-2 1,-1 0,-1 0,0 0,-2 1,0-1,-3 14,1 13,2-37</inkml:trace>
  <inkml:trace contextRef="#ctx0" brushRef="#br0" timeOffset="3701.463">764 537,'24'0,"18"0,6 0,0 0,-8 5,-7 1,-8 0</inkml:trace>
  <inkml:trace contextRef="#ctx0" brushRef="#br0" timeOffset="4153">1441 368,'-58'44,"-87"154,122-144,27-49,3-6</inkml:trace>
  <inkml:trace contextRef="#ctx0" brushRef="#br0" timeOffset="4557.334">1696 424,'-130'96,"122"-91,1 1,0 0,0 0,1 0,0 1,0 0,0 1,1-1,0 1,1 0,0 0,0 1,-2 6,6-13,0 0,0-1,0 1,0 0,0 0,0 0,1 0,-1-1,0 1,1 0,0 0,-1 0,1-1,0 1,0-1,0 1,0 0,0-1,0 0,1 1,-1-1,0 0,1 1,-1-1,1 0,-1 0,1 0,0 0,-1-1,1 1,0 0,0-1,-1 1,1-1,0 0,1 1,73 5,-69-6,128-14,-117 7</inkml:trace>
  <inkml:trace contextRef="#ctx0" brushRef="#br0" timeOffset="5952.337">1921 1,'29'0,"19"0,6 0,-1 4,-5 3,-6-1,-5-2,-4 0,-3-2,-2-1,0 0,-6-6,-6-2</inkml:trace>
  <inkml:trace contextRef="#ctx0" brushRef="#br0" timeOffset="6206.436">2034 198,'39'5,"22"1,5 1,-3-2,-13-7,-10-2,-7-1,-9 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3:54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459 201,'-2'22,"-2"0,0 0,-1 0,-1 0,-1-1,-1 0,-1-1,-1 0,-1 0,0-1,-2 0,0-1,-1 0,-1-1,0-1,-1 0,-1-1,0-1,4-4,1 0,-2-1,1-1,-1 0,0 0,-1-2,1 0,-1 0,-1-2,1 1,-1-2,-14 2,27-7,-1 1,1 0,-1-1,1 1,0-1,0 0,0 0,0 0,0-1,1 1,-1-1,0 1,1-1,0 0,0 0,0 0,0 0,0 0,1-1,-1 1,1 0,0-1,0 1,0-1,0 1,1-1,0 0,-1 1,1-1,0 0,1 1,-1-1,1 1,0-1,-1 0,2 1,-1 0,0-1,1 1,-1 0,1-1,0 1,0 0,1-1,2-6,1 0,0 1,0-1,1 1,0 0,0 1,1-1,0 2,1-1,0 1,0 0,0 1,1 0,0 1,0 0,0 0,1 1,0 0,0 1,0 1,0-1,0 2,0-1,1 2,-1-1,0 2,9 0,-8 5,0 0,0 0,0 1,-1 1,0 0,-1 0,0 1,0 0,-1 1,0 0,3 5,0-1,121 119,-63-83,-47-41</inkml:trace>
  <inkml:trace contextRef="#ctx0" brushRef="#br0" timeOffset="270.763">939 172,'10'43,"2"29,5 7,0-5,-4-11,-4-11,-3-9,-3-8,-2-4,0-4,-2 0,-5-6,-6-1,-6-5,1-4</inkml:trace>
  <inkml:trace contextRef="#ctx0" brushRef="#br0" timeOffset="788.716">742 482,'10'-38,"1"1,3 0,0 1,3 0,1 1,1 1,2 1,5-4,-16 24,0 0,0 1,1 1,0 0,1 0,1 1,0 0,0 1,0 1,1 0,1 1,-1 1,1 0,0 0,0 2,1 0,0 1,-1 0,1 1,9 1,109 13,-130-10,0-1,0 1,0 0,0 0,0 0,0 1,0-1,-1 1,1 0,-1 0,0 0,0 0,0 1,0-1,-1 1,1 0,-1 0,0 0,0 0,0 0,-1 0,1 0,-1 1,0-1,0 0,-1 1,1-1,-1 2,-1 3,-1-1,1 1,-2-1,1 0,-1 0,0 0,-1 0,0-1,0 1,-1-1,0 0,0 0,0-1,-1 1,0-1,-1 0,1-1,-1 0,0 0,0 0,-1-1,1 0,-1 0,-6 1,-25 20,-94 57,131-81,0 1,0 0,0-1,0 1,0 0,0 0,0 0,1 0,-1 1,1-1,-1 0,1 1,0-1,0 1,0-1,0 1,1 0,-1-1,1 1,-1 0,1-1,0 1,0 0,0-1,0 1,1 0,-1-1,1 1,0 0,0-1,0 1,0-1,0 1,0-1,0 0,1 1,0-1,-1 0,1 0,0 0,0 0,0 0,0-1,0 1,0 0,1-1,1 1,234 217,-171-186,-48-31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1,'254'0,"-252"0,-1 0,1 0,0 0,0 0,0 0,-1 1,1-1,0 0,-1 1,1-1,0 1,-1 0,1-1,0 1,-1 0,1 0,-1 0,0 0,1 0,-1 1,0-1,1 0,-1 1,0-1,0 1,0-1,0 1,-1-1,1 1,0-1,-1 1,1 0,-1-1,1 1,-1 0,0 0,0 0,0-1,0 1,0 0,0 0,0-1,-1 1,1 0,0 0,-1-1,0 1,1 0,-1-1,0 1,0-1,0 1,0-1,0 1,0-1,0 0,-1 0,1 1,0-1,-2 1,-75 69,-50 60,126-128,-1 0,1 1,0-1,0 1,1-1,-1 1,1 0,-1-1,1 1,0 0,1 0,-1 0,1 0,0 0,0 0,0 0,0 0,0 0,1 0,0 0,0 0,0-1,0 1,1 0,0 0,-1-1,1 1,1-1,-1 0,0 0,3 3,1 0,-1-1,1 0,0 0,1-1,-1 1,1-1,0-1,0 1,0-1,1-1,-1 1,1-1,-1 0,1-1,0 0,0 0,75-5,-58-3</inkml:trace>
  <inkml:trace contextRef="#ctx0" brushRef="#br0" timeOffset="282.852">1 198,'38'-5,"28"-1,6-1,-3 2,-9 2,-15 1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1 188,'178'-164,"-177"162,-1 1,1-1,0 1,0-1,0 1,0 0,0 0,1-1,-1 1,0 0,1 0,-1 0,0 0,1 1,-1-1,1 0,-1 0,1 1,0-1,-1 1,1 0,0-1,-1 1,1 0,0 0,-1 0,1 0,0 0,-1 0,1 1,0-1,-1 0,1 1,-1 0,1-1,-1 1,1 0,-1 0,1 0,-1-1,1 2,-1-1,0 0,0 0,0 0,0 0,0 1,0-1,0 1,1 0,15 54,-15-44,1-1,0-1,0 1,1 0,1-1,0 0,0 0,1 0,1-1,-1 0,1 0,9 7,-2-3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4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1 206,'127'-118,"-105"94,54-39,-73 63,1 1,0 0,0 0,-1 1,1-1,0 1,-1-1,0 1,1 0,-1 0,0 1,0-1,0 1,0 0,-1-1,1 1,-1 0,1 1,-1-1,0 0,0 1,-1-1,1 1,-1-1,0 1,1 0,-2 0,2 2,3 6,49 82,-40-80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1,'-10'29,"-12"24,-8 7,1-1,1-11,6-9,1-6,4-4,1-6,2-4,0-3,1-1,-1-3,1 2,-1-2,1-2</inkml:trace>
  <inkml:trace contextRef="#ctx0" brushRef="#br0" timeOffset="297.348">0 30,'20'19,"10"16,6 7,1 1,-6-2,-3-8,-2-5,-5-2,-1-6,-5-1,1-4,-3 0,2 2,-3 4,-2 2,1-2,-1 0,-2-4</inkml:trace>
  <inkml:trace contextRef="#ctx0" brushRef="#br0" timeOffset="1202.068">650 114,'-4'7,"0"0,0 1,1-1,0 1,0 0,0-1,1 1,1 0,-1 1,2-1,-1 0,1 0,0 1,1 5,-1 0,-1-10,0 0,0 0,1 0,0 1,0-1,0 0,0 0,1 0,-1 0,1 0,0 0,0 0,1 0,-1 0,1 0,0-1,0 1,0-1,0 1,1-1,-1 0,1 0,0 0,0 0,0 0,0-1,1 1,-1-1,1 0,-1 0,1 0,0-1,0 1,0-1,0 0,0 0,0 0,0-1,0 1,6-3,1-1,-1 0,-1-1,1 0,0 0,-1-1,0-1,0 1,-1-1,1-1,-1 1,0-2,-1 1,0-1,0 0,-1 0,0-1,0 0,1-3,89-176,-96 187,1 0,-1 0,0 0,0 0,1 0,-1 0,0 0,1 0,-1 0,1 0,-1 1,1-1,-1 0,1 0,0 1,-1-1,1 0,0 1,0-1,0 0,-1 1,1-1,0 1,0 0,0-1,0 1,0 0,0-1,0 1,0 0,0 0,0 0,0 0,0 0,0 0,0 0,0 0,0 0,0 0,-1 1,1-1,0 0,0 1,0-1,0 1,0-1,0 1,-1-1,1 1,0 0,0-1,-1 1,1 0,0-1,-1 1,1 0,-1 0,1 0,-1 0,1-1,-1 1,0 0,1 0,-1 0,0 1,24 138,-14 127,-11-185,-2-29,-3 0,-2 0,-2-1,-15 43,24-86,-1-1,0 1,0-1,-1 0,0 1,0-1,-1 0,0-1,0 1,-1-1,0 0,0 0,-1 0,0-1,0 0,0 0,-1 0,0-1,0 0,0 0,-1-1,1 0,-4 1,4-6,1-1,-1 0,1-1,0 1,0-1,0 0,0-1,1 1,-1-1,1 0,0-1,0 1,0-1,1 0,0 0,0-1,0 1,0-1,1 0,0 0,0 0,1 0,0-1,-1-4,-1 4,-5-12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8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0 824,'67'-34,"-2"-3,-1-3,46-40,-96 72,-1-1,-1-1,0 0,0-1,-1-1,0 1,-1-2,0 1,-1-1,-1-1,0 0,5-12,-12 24,0 1,0-1,-1 1,1-1,-1 0,1 1,-1-1,0 0,1 0,-1 1,0-1,0 0,0 1,-1-1,1 0,0 0,-1 1,1-1,-1 0,1 1,-1-1,0 1,1-1,-1 1,0-1,0 1,0-1,-1 1,1 0,0 0,0 0,-1-1,1 1,0 0,-1 1,1-1,-1 0,0 0,1 1,-1-1,1 1,-1-1,0 1,0-1,1 1,-1 0,0 0,1 0,-1 0,0 0,0 1,1-1,-1 0,0 1,1-1,-1 1,1 0,-1-1,0 1,1 0,-1 0,1 0,-1 1,-9 5,0 1,1 0,0 1,0 0,1 0,0 1,1 0,0 1,0 0,1 0,1 1,0-1,0 1,-2 12,7-16,0 0,1 0,0 1,1-1,0 0,0 0,1 0,0 0,0 0,1 0,0-1,0 1,0-1,1 0,1 0,-1 0,1 0,0-1,1 0,-1 0,1 0,1-1,-1 1,1-2,0 1,0-1,0 0,0 0,1-1,-1 0,1 0,4 0,1-2,-1-1,1-1,-1 0,1 0,-1-1,0-1,0 0,0 0,0-2,0 1,-1-1,0-1,0 0,0-1,-1 0,0-1,8-7,0 2,0-1,-1-1,-1 0,0-2,-2 1,1-2,-2 0,10-17,-22 34,1-1,-1 1,1-1,-1 0,1 0,-1 0,0 1,0-1,0 0,0 0,0-1,-1 1,1 0,-1 0,1 0,-1 0,0-1,1 1,-1 0,0 0,-1 0,1-1,0 1,-1 0,1 0,-1 0,1 0,-1 0,0-1,0 2,0-1,0 0,-1 0,1 0,0 0,-1 1,1-1,-1 0,0 1,1 0,-1-1,0 1,0 0,0 0,0 0,0 0,0 0,0 1,0-1,0 0,-1 1,1 0,0-1,-2 4,-1-1,1 0,0 1,0 0,0 0,1 0,-1 1,1-1,0 1,0 0,0 0,0 0,1 0,-1 0,1 1,0-1,0 1,1-1,-1 1,1 0,0-1,1 1,-1 0,1 0,0 0,0 0,0 0,1-1,0 1,0 0,0 0,0-1,1 1,-1-1,1 1,1-1,-1 1,1-1,-1 0,1 0,0-1,0 1,3 2,4 0,-1-1,1 0,0-1,0 0,1 0,-1-1,1-1,0 0,0 0,0-1,0 0,0-1,0 0,0-1,0 0,-1-1,1 0,0 0,-1-2,1 1,-1-1,4-2,1-1,0 0,-1-1,0-1,-1 0,0-1,0 0,-1-1,0 0,-1-1,-1 0,0-1,0 0,-1-1,6-13,-12 22,0 1,1-2,-1 1,0 0,0-1,-1 1,0-1,0 0,0 0,0 0,-1 0,0 0,-1 0,1 0,-1 0,0-1,-1 1,1 0,-1 0,0 0,-1 0,1 0,-1 0,-2-3,0 8,1 0,-1 1,1-1,-1 1,0 0,1 0,-1 1,1-1,-1 1,1-1,-1 1,1 0,-1 1,1-1,0 0,0 1,-1 0,1 0,0 0,1 0,-1 0,0 0,1 1,-1 0,1-1,0 1,0 0,0 0,0 0,-1 2,-3 4,0 0,1 1,0 0,0 0,1 0,0 1,1-1,0 1,1 0,0 0,1 0,0 0,1 0,0 0,0 0,2 0,-1 0,69 153,-66-156</inkml:trace>
  <inkml:trace contextRef="#ctx0" brushRef="#br0" timeOffset="569.569">1382 5,'4'-1,"-1"0,1 0,-1 0,1 1,-1-1,1 1,-1 0,1 0,-1 0,1 1,-1-1,1 1,-1 0,0 0,1 0,-1 0,0 1,0-1,1 1,-1 0,-1 0,1 0,0 0,0 1,-1-1,1 1,-1-1,0 1,0 0,0 0,0 0,0 0,-1 0,1 0,-1 1,0-1,0 0,0 1,0-1,-1 1,0-1,1 1,-1-1,0 1,-1-1,1 1,-1-1,1 1,-1-1,0 1,0-1,-1 0,1 1,-1-1,1 0,-3 2,-115 113,118-118,1 1,-1-1,0 1,1 0,-1-1,0 1,1 0,-1 0,0-1,1 1,-1 0,1 0,0 0,-1 0,1-1,0 1,-1 0,1 0,0 0,0 0,0 0,0 0,0 0,0 0,0 0,0 0,0 0,0 0,1-1,-1 1,0 0,1 0,-1 0,0 0,1 0,-1-1,1 1,0 0,-1 0,1-1,-1 1,1 0,0-1,0 1,-1-1,1 1,0-1,0 1,0-1,0 1,-1-1,1 0,0 0,0 1,0-1,0 0,1 0,58 6,-57-6,66 9,-62-3</inkml:trace>
  <inkml:trace contextRef="#ctx0" brushRef="#br0" timeOffset="881.385">1806 118,'5'29,"1"19,1 6,-2-1,-7-5,-2-1,-1-4,0-4,2-4,0-3,2-3,0 0,1-2,-5-4,-1-7</inkml:trace>
  <inkml:trace contextRef="#ctx0" brushRef="#br0" timeOffset="1463.489">1749 147,'44'-26,"2"2,0 2,1 2,1 2,1 3,2 1,-43 12,-1 1,1 0,0 1,0-1,0 1,0 1,-1 0,1 0,0 0,-1 1,1 0,-1 1,4 1,-8-3,-1 1,1 0,0 0,0 0,-1 0,1 0,-1 0,0 0,1 1,-1-1,0 1,-1 0,1 0,0 0,-1 0,1 0,-1 0,0 0,0 0,-1 0,1 0,0 1,-1-1,0 0,0 0,0 1,0-1,0 0,-1 1,1-1,-1 0,0 1,-6 8,0 1,0-1,-1-1,0 0,-1 0,0-1,-1 0,0 0,-1-1,0 0,0-1,-1 0,0-1,0-1,0 0,-1 0,-5 0,7 0,-27 11,-44 29,80-44,0 0,0 0,0 0,1 0,-1 1,1-1,-1 1,1-1,0 1,0 0,0-1,0 1,1 0,-1 0,1-1,0 1,-1 0,1 0,1 0,-1-1,0 1,1 0,-1 0,1 0,0-1,0 1,0 0,0-1,0 1,1-1,0 2,14 22,1-1,2 0,0-2,2 0,19 17,-36-36,89 64,-76-58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06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0 254,'15'0,"13"0,8-4,2-3,0 1,-3 1,-1-3,-3 0,-1 1,-1 2,-1 1,-5-3,-1 0,-5 5,-5 4</inkml:trace>
  <inkml:trace contextRef="#ctx0" brushRef="#br0" timeOffset="268.05">141 0,'0'39,"5"26,1 8,0-4,-1-9,3-15,1-10,3-11,0-10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3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0 151,'158'-120,"-156"118,-1-1,1 1,-1 0,1 0,0 0,0 0,0 1,0-1,0 0,0 1,1 0,-1-1,0 1,1 0,-1 0,1 0,0 0,-1 1,1-1,-1 1,1 0,0-1,0 1,-1 0,1 1,0-1,-1 0,1 1,-1 0,1-1,0 1,-1 0,1 0,-1 0,0 1,1-1,-1 1,0-1,2 2,52 87,31 35,-64-106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4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84,'-24'39,"-13"21,1 7,0-9,8-9,2-9,2-11,5-5,1-7,3-6</inkml:trace>
  <inkml:trace contextRef="#ctx0" brushRef="#br0" timeOffset="266.811">0 0,'20'29,"10"19,5 6,2-1,-1-5,-6-6,-4-5,-2-9,-4-4,-1-7,-4-6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74,'219'-62,"-159"51,-59 11,1 0,-1 0,0 0,0 0,1 0,-1 0,0 0,0 0,0 1,1-1,-1 1,0-1,0 1,0-1,0 1,1-1,-1 1,0 0,0 0,-1-1,1 1,0 0,0 0,0 0,0 0,-1 0,1 0,-1 1,1-1,0 0,-1 0,0 0,1 0,-1 1,0-1,0 0,0 0,1 1,-1-1,0 0,-1 0,1 1,0-1,0 0,-1 1,-2 8,-1 0,0-1,0 1,-1-1,-1 1,1-2,-2 1,1-1,-1 0,0 0,-1 0,-8 6,-11 13,-120 146,144-170,2 0,-1 1,0-1,1 1,-1 0,1-1,0 1,0 0,1 0,-1 0,1-1,0 1,0 0,0 0,0 0,1 0,-1 0,1-1,0 1,0 0,1 0,-1-1,1 1,0-1,0 0,0 1,0-1,0 0,1 0,-1 0,1 0,0-1,0 1,0-1,0 0,1 0,-1 0,0 0,1 0,-1-1,1 1,0-1,0 0,0 0,19 2,0 0,0-2,0 0,0-2,0 0,9-3,4-7,-30 4</inkml:trace>
  <inkml:trace contextRef="#ctx0" brushRef="#br0" timeOffset="246.945">1 300,'38'0,"28"0,6 0,-3 0,-9 0,-10-5,-9-1,-6 0,-4 1,-8 2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15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342 119,'-11'4,"-1"-1,1 1,0 1,0 0,1 1,-1 0,1 0,1 1,-1 1,1-1,0 1,1 1,0 0,0 0,1 1,0-1,1 2,0-1,1 1,0-1,0 2,1-1,1 0,0 1,-2 11,5 9,-2 0,-2-1,0 1,-2-1,-2 0,0 0,-4 4,-61 152,69-178,0 0,1 0,1 0,-1 1,2-1,-1 1,1-1,1 1,-1-1,2 1,-1 0,2-1,-1 1,2 3,0-10,0 1,0-1,1 0,-1 0,1 0,0 0,0-1,0 1,0-1,0 0,0-1,1 1,-1-1,1 1,-1-1,1-1,0 1,-1-1,1 0,0 0,-1 0,1 0,-1-1,1 0,0 0,-1 0,1 0,-1-1,0 0,0 0,1 0,1-2,24-4,89-19,-96 22,-2 1</inkml:trace>
  <inkml:trace contextRef="#ctx0" brushRef="#br0" timeOffset="951.374">512 430,'40'-13,"1"1,1 3,0 1,22 0,-14 14,-49-5,0-1,0 1,-1 0,1-1,0 1,0 0,0 0,-1 0,1 0,-1 0,1 0,-1-1,1 1,-1 1,1-1,-1 0,0 0,1 0,-1 0,0 0,0 0,0 0,0 0,0 0,0 0,0 1,0-1,-1 0,1 0,0 0,-1 0,1 0,-1 0,1 0,-1 0,1 0,-1 0,0 0,1-1,-1 1,-1 1,-138 144,129-132,1 0,0 0,1 1,1 1,0-1,1 1,1 0,-4 14,10-27,0 0,-1 1,1-1,1 0,-1 0,0 0,1 0,-1 0,1 1,0-1,0 0,0 0,0-1,1 1,-1 0,1 0,0-1,0 1,0-1,0 1,0-1,0 0,1 0,-1 0,1 0,-1 0,1-1,0 1,0-1,0 1,0-1,3 0,101 20,-88-20,-12 0,-1 0,1 0,1-1,-1 0,0-1,0 1,-1-1,1-1,0 1,0-1,0-1,-1 1,1-1,4-3,2-7</inkml:trace>
  <inkml:trace contextRef="#ctx0" brushRef="#br0" timeOffset="1199.399">512 571,'33'-5,"26"-2,8 1,-4 1,-6 1,-9 2,-13-4,-12 0</inkml:trace>
  <inkml:trace contextRef="#ctx0" brushRef="#br0" timeOffset="1833.588">539 119,'26'-5,"-1"-2,0-1,0-1,-1-1,0-1,-1-1,0-1,8-7,-28 17,-2 2,0-1,1 1,-1-1,0 1,0 0,1-1,-1 1,1 0,-1 0,1 0,-1 0,1 0,0 1,-1-1,1 0,0 1,0-1,0 1,-1-1,1 1,0 0,0 0,0 0,0 0,0 0,-1 0,1 1,0-1,0 1,0-1,-1 1,1 0,0-1,-1 1,1 0,0 0,-1 0,1 0,0 1,86 152,-73-137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22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752 149,'84'-42,"-75"36,119-93,-127 99,1-1,-1 1,0 0,1 0,-1 0,1 0,-1 0,1 0,-1 0,0 0,1 1,-1-1,0 1,1-1,-1 1,0-1,1 1,-1 0,0-1,0 1,0 0,0 0,0 0,0 0,0 0,0 0,0 0,0 0,0 1,-1-1,1 0,0 0,-1 1,1-1,-1 0,0 1,1-1,-1 1,0-1,0 0,0 1,0-1,0 1,0-1,0 0,0 1,-1-1,1 1,-1 0,3 11,65 176,-61-166,-2-3</inkml:trace>
  <inkml:trace contextRef="#ctx0" brushRef="#br0" timeOffset="-4186.013">104 799,'0'0</inkml:trace>
  <inkml:trace contextRef="#ctx0" brushRef="#br0" timeOffset="-3820.988">272 657,'-4'5,"-7"11,-6 8,-6-1,3 1,-2-3,-1-1,4 1,-1-3,-1 0,3 2,-1-2,4 0,-1-3,2 1,4-2</inkml:trace>
  <inkml:trace contextRef="#ctx0" brushRef="#br0" timeOffset="-3240.751">104 516,'43'91,"62"89,-78-147,-22-28,0 1,0-1,-1 1,1 0,-1 0,-1 1,1-1,-1 1,0 0,-1-1,0 2,0-1,1 5,5 35,-2-29</inkml:trace>
  <inkml:trace contextRef="#ctx0" brushRef="#br0" timeOffset="-2599.818">301 686,'5'-15,"6"-9,6-1,1 0,1 3,-2 1,-9 4,-6 5</inkml:trace>
  <inkml:trace contextRef="#ctx0" brushRef="#br0" timeOffset="-697.247">725 545,'-2'0,"1"0,-1 0,0 0,1 0,-1 1,1-1,-1 0,1 1,-1-1,1 1,0 0,-1-1,1 1,0 0,-1 0,1 0,0 0,0 0,0 0,0 0,0 0,0 1,0-1,0 0,0 1,1-1,-1 0,1 1,-1-1,1 1,-1-1,1 1,0-1,-1 1,1-1,0 1,0 0,-2 3,-82 225,72-173,12-56,0 0,0 0,0 0,0 0,0 0,0 0,0 0,0 0,0 0,1 1,-1-1,0 0,1 0,-1 0,0 0,1-1,0 1,-1 0,1 0,0 0,-1 0,1 0,0-1,0 1,-1 0,1-1,0 1,0-1,0 1,0-1,0 1,0-1,0 1,0-1,0 0,0 0,0 0,0 1,0-1,0 0,1 0,-1 0,0-1,0 1,0 0,0 0,0-1,0 1,0 0,0-1,0 1,82-63,-61 42,2-4,0 0,-3-2,0-1,-1 0,-2-1,0-4,-13 25,-3 4,0 0,0 0,0 0,0 0,1 1,0-1,-1 1,1-1,1 1,-1 0,0 0,1 1,-1-1,1 1,2-2,-4 6,1 0,0 0,-1 1,0-1,0 0,0 1,0-1,0 1,0 0,0-1,-1 1,1 0,-1 0,0 0,0 0,0 0,-1 0,1 1,-1-1,1 1,0 0,7 34,-3 0,0 1,-3 0,-1 0,-4 35,1-1,3-46,-2-1,0 1,-2-1,-1 0,-2 0,0 0,-1 0,-2-1,0 0,-13 22,19-44,0 0,0 0,-1 0,1 0,-1 0,1-1,-1 1,0-1,0 0,0-1,0 1,0 0,-1-1,1 0,0 0,-1-1,1 1,-1-1,1 0,0 0,-1 0,1-1,-1 1,1-1,0 0,-1 0,1-1,0 1,0-1,0 0,0 0,0 0,1-1,-1 1,1-1,-1 0,1 0,0 0,0-1,0 1,1-1,-1 1,1-1,0 0,0 0,0 0,0 0,1 0,0-1,-1-1,-1-12,1 0,1 0,0 0,1 0,1 0,1 0,1 0,0 0,1 0,1 1,1 0,0 0,2 0,-1 1,2 0,0 0,1 1,5-5,-4 2</inkml:trace>
  <inkml:trace contextRef="#ctx0" brushRef="#br0" timeOffset="1264.988">1345 65,'3'-2,"0"0,1 0,-1 0,0 0,1 1,-1-1,1 1,-1 0,1 0,-1 1,1-1,0 1,-1-1,1 1,0 0,-1 1,1-1,0 0,-1 1,1 0,0 0,-1 0,1 1,-1-1,0 1,1 0,-1-1,0 1,0 1,0-1,0 0,-1 1,1 0,-1-1,1 1,-1 0,0 0,1 3,2 8,-1 0,0 0,-1 1,0 0,-1 0,-1 0,0-1,-1 1,-1 0,0 0,-1 0,-1 30,1 697,3-738,0 0,-1 0,0 1,0-1,0 0,0 0,-1 0,1 0,-1 0,0 1,-1-1,1-1,-1 1,1 0,-1 0,0 0,0-1,-1 1,1-1,-1 0,0 0,0 0,0 0,0 0,0-1,-1 1,1-1,-1 0,1 0,-1 0,-1 0,-3 0,-1 0,1-1,-1 0,0 0,1-1,-1 0,0-1,1 0,-1 0,-7-3,-3-3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4:31.2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1215 0,'-23'27,"1"1,1 0,1 2,-12 25,-3 4,-93 112,2-8,108-145</inkml:trace>
  <inkml:trace contextRef="#ctx0" brushRef="#br0" timeOffset="263.762">877 29,'14'15,"20"13,8 8,2 2,-2 0,-2-8,-10-3,-3-1,-3-1,0 0,-4 1,-1 1,1 0,-2 1,0 0,-3 1,0-1,-1-5</inkml:trace>
  <inkml:trace contextRef="#ctx0" brushRef="#br0" timeOffset="1244.802">2034 847,'-25'326,"41"-208,-15-116,0 0,-1 1,1-1,0 0,0 0,1 0,-1 1,0-1,1-1,-1 1,1 0,0 0,0 0,-1-1,1 1,0-1,0 0,0 1,1-1,-1 0,0 0,0 0,1-1,-1 1,0-1,1 1,-1-1,1 0,-1 1,1-1,-1-1,0 1,1 0,-1-1,1 1,-1-1,0 1,1-1,-1 0,0 0,0 0,0 0,0-1,0 1,1-1,11-8,0-1,-1 0,0 0,-1-2,0 1,-1-2,-1 1,0-1,-1-1,0 0,0-3,68-92,-75 107,-1 1,1-1,-1 0,1 1,0-1,0 1,0 0,0-1,0 1,0 0,1 0,-1 1,1-1,-1 0,1 1,0 0,-1-1,1 1,0 0,0 0,0 1,0-1,0 1,0-1,0 1,0 0,0 0,0 0,0 1,0-1,0 1,0 0,0-1,0 1,0 0,0 1,0-1,-1 1,1-1,-1 1,1 0,1 1,16 82,-15-44,3-3,-2 0,-2 1,-1-1,-3 1,0 0,-3-1,-5 31,5-56,1 8,-1 1,-1 0,-2-1,0 0,-1 0,0-1,-2 0,-1 0,0-1,-2 0,0-1,-1 0,0-1,-2 0,13-15,0 0,0 0,0 0,-1-1,1 1,0-1,-1 1,1-1,-1 0,0 0,1 0,-1 0,0-1,0 1,1-1,-1 1,0-1,0 0,0 0,1 0,-1-1,0 1,0-1,0 0,1 1,-1-1,0 0,1 0,-1-1,1 1,-1-1,1 1,0-1,0 0,-1 0,1 0,0 0,1 0,-1 0,0 0,1-1,-1 1,1-1,0 1,-1-1,1 1,1-1,-1 0,0 1,1-1,-1 0,1 0,0-2,-1-4,0-1,1 0,0 0,0 1,2-1,-1 0,1 1,0-1,1 1,0 0,0-1,1 2,1-1,-1 0,1 1,1 0,1-3,117-118,-101 108</inkml:trace>
  <inkml:trace contextRef="#ctx0" brushRef="#br0" timeOffset="2196.516">313 1412,'28'-15,"1"2,1 1,0 2,0 0,1 2,0 2,1 1,0 1,4 1,-35 3,1-1,0 1,0 0,0 0,0 0,0 0,0 0,0 0,0 1,0-1,0 1,0-1,0 1,0 0,0-1,0 1,-1 0,1 0,0 0,-1 1,1-1,-1 0,1 1,-1-1,0 1,1-1,-1 1,0 0,0-1,0 1,0 0,-1 0,1 0,0 0,-1-1,1 1,-1 0,0 0,1 0,-1 0,0 0,0 0,0 0,-1 0,1 0,0 0,-1 0,0 0,1 0,-1 0,0 0,0 0,-1 1,-10 16,-1-1,-1-1,0 0,-1-1,-1 0,-1-1,-16 10,-46 46,73-65,-82 102,85-103,0 0,0 0,1 0,-1 1,1-1,0 1,1-1,-1 1,1 0,0 0,1-1,-1 1,1 0,0 0,1 0,-1 0,1 0,0-1,1 1,-1 0,3 4,1-4,0 0,1 0,0-1,0 0,1 0,-1-1,1 1,0-1,0-1,0 1,0-1,1-1,0 1,-1-1,1 0,0-1,0 0,0 0,0-1,0 0,3-1,-3 2,1-2,-1 1,1-1,-1 0,0-1,0 0,1 0,-1-1,-1 0,1 0,0-1,-1 0,1 0,-1-1,1-1,4-9</inkml:trace>
  <inkml:trace contextRef="#ctx0" brushRef="#br0" timeOffset="2428.406">227 1722,'44'-10,"27"-2,13-5,1 1,-4-2,-12 2,-12-1,-11 3,-9 3,-5 4,-4-2,-7 1</inkml:trace>
  <inkml:trace contextRef="#ctx0" brushRef="#br0" timeOffset="5245.95">1892 1665,'-14'25,"-2"-1,-1-1,-1-1,-1-1,0 0,-2-1,0-2,-19 13,18-16,-1-2,-1 0,0-2,-1-1,0 0,0-2,-1-1,-19 2,17-3,0-3,0 0,-1-2,1 0,-29-5,47 2,0-1,0 0,0 0,0-1,0-1,1 1,0-2,0 1,-7-6,-24-14,-37-12,77 37,-1 1,0-1,0 1,1-1,-1 1,1 0,-1-1,0 1,1 0,-1-1,1 1,0 0,-1 0,1-1,-1 1,1 0,0 0,0 0,0 0,-1-1,1 1,0 0,0 0,0 0,0 0,0 0,0 0,1-1,-1 1,0 0,0 0,1 0,-1 0,0-1,1 1,-1 0,1 0,-1-1,1 1,-1 0,1-1,-1 1,1-1,0 1,-1 0,2-1,-1 4,5 13,-1 1,-1 0,-1 0,-1 0,0 0,-1 0,-1 1,-1-1,-2 9,3-11,0-16,0-1,0 1,0-1,0 1,0 0,0-1,1 1,-1-1,0 1,0-1,1 1,-1 0,0-1,0 1,1 0,-1-1,0 1,1 0,-1 0,1-1,-1 1,0 0,1 0,-1-1,1 1,-1 0,1 0,-1 0,1 0,-1 0,0 0,1 0,-1 0,1 0,-1 0,1 0,-1 0,1 0,-1 0,1 0,-1 0,0 1,1-1,-1 0,1 0,-1 0,0 1,1-1,-1 0,1 1,-1-1,0 0,0 1,1-1,-1 0,0 1,1-1,-1 0,0 1,0-1,27-38,73-112,37-11,-133 156,-13 10,-28 20,22-15,2-1,0 0,0-1,-1-1,0 0,0-1,-1 0,0-2,0 1,0-2,-13 2,26-5,0 1,1-1,-1 0,1 0,-1-1,0 1,1 0,-1 0,0-1,1 1,-1-1,1 1,-1-1,1 0,-1 0,1 1,0-1,-1 0,1 0,0-1,0 1,-1 0,1 0,0 0,0-1,1 1,-1-1,0 1,0 0,1-1,-1 0,0 1,1-1,0 1,-1-1,1 0,0 1,0-1,0 1,0-1,0-1,3-12</inkml:trace>
  <inkml:trace contextRef="#ctx0" brushRef="#br0" timeOffset="6568.072">30 1187,'-7'-20,"1"0,1 0,1 0,1-1,1 1,0-1,2 0,0 1,1-1,1 1,1-1,1 1,1 0,7-19,1-1,1 1,2 0,2 1,1 1,2 1,2 1,1 1,1 0,2 2,2 2,0 0,2 2,19-13,72-55,-122 96,-1 0,1 0,-1 0,1-1,-1 1,1 0,-1-1,1 1,0 0,-1-1,1 1,0 0,-1-1,1 1,0-1,0 1,-1-1,1 1,0-1,0 1,0-1,-1 1,1-1,0 1,0-1,0 1,0-1,0 1,0-1,0 1,0-1,0 1,1-1,-1 1,0-1,0 1,0-1,0 1,1-1,-1 1,0 0,1-1,-1 1,0-1,1 1,-1 0,0-1,1 1,-1 0,1-1,-1 1,0 0,1 0,-1-1,1 1,-1 0,1 0,-1 0,1 0,-1 0,1 0,-1-1,1 1,-1 0,1 1,-1-1,1 0,0 0,-47-2,29 2,-125-16,140 17,1 0,0 0,-1 0,1 1,0-1,0 0,0 1,0-1,0 0,0 1,0-1,1 1,-1-1,0 1,1 0,-1-1,1 1,0 0,-1-1,1 1,0 0,0 0,0-1,0 1,1 0,-1-1,0 1,1 0,-1-1,1 1,0-1,-1 1,1 0,0-1,0 0,0 1,0-1,0 1,0-1,0 0,1 0,-1 0,0 0,1 0,0 0,3 8,95 215,-83-196,-6-49,-10-32,-3 42,1 0,0-1,1 1,0-1,0 1,1 0,1-1,0 1,1 0,0 0,0 0,1 0,1 1,0 0,0-1,1 2,0-1,1 1,0 0,0 0,1 1,0 0,8-6,5 3,-1 1</inkml:trace>
  <inkml:trace contextRef="#ctx0" brushRef="#br0" timeOffset="12802.161">1074 988,'39'18,"-11"-13,0 0,0-2,0-1,0-1,0-1,12-3,25 1,65-21,-123 20,-8 0</inkml:trace>
  <inkml:trace contextRef="#ctx0" brushRef="#br0" timeOffset="13430.527">1215 734,'4'2,"-1"-1,0 1,1 0,-1 0,0 1,0-1,0 1,0-1,-1 1,1 0,-1 0,1 0,-1 0,0 1,0-1,-1 0,1 1,-1 0,0-1,1 1,-2 0,1-1,0 1,-1 0,0 0,1 2,1 307,14-256,-15-51,-4-3</inkml:trace>
  <inkml:trace contextRef="#ctx0" brushRef="#br0" timeOffset="15202.819">1525 650,'-11'-9,"-1"0,0 0,0 1,-1 1,0 0,0 1,-1 0,0 1,0 1,-7-2,7 4,1 1,0 0,-1 0,1 2,0 0,0 0,-1 1,1 0,0 2,-1 0,-29 5,29-6,1 1,-1 0,1 1,0 0,0 1,1 1,0 0,0 0,0 2,1-1,0 1,1 1,0 0,0 0,1 1,-6 10,8-9,0 1,1 1,0-1,1 1,1 0,0 0,1 1,0-1,0 12,2-13,1 1,0-1,1 0,0 0,1 1,0-1,1 0,1 0,0-1,1 1,0-1,1 0,0 0,1-1,0 0,1 0,8 9,-1-2,1-1,0 0,1-2,0 0,2 0,0-2,0 0,1-1,1-2,-1 0,2 0,18 4,-16-10,0 0,0-2,0 0,0-2,1 0,-1-2,0-1,0-1,0-1,-1-1,21-8,-34 10,0-1,-1-1,0 0,0 0,0-1,-1 0,0 0,0-1,-1 0,0 0,0-1,-1 0,0 0,-1-1,0 1,0-1,-1 0,0-1,-1 1,0-2,1 0,0 1,0 0,0-1,-2 0,1 1,-1-1,-1 0,0 0,-1 0,0 0,-1 0,0 0,-1 0,-2-11,-1 0,-2 1,0 0,-1 0,-1 1,-1 0,-1 0,-1 1,0 1,-14-15,-72-25,80 47</inkml:trace>
  <inkml:trace contextRef="#ctx0" brushRef="#br0" timeOffset="24887.592">1639 86,'9'-7,"1"1,0 1,0 0,0 0,1 1,0 0,0 1,0 0,3 0,-12 3,13-2,1 2,-1 0,1 1,-1 0,1 1,-1 1,0 1,0 0,0 1,-1 0,1 1,-1 1,-1 0,1 1,5 5,35 15,-45-23,-1 1,0 1,0-1,-1 2,1-1,-2 1,1-1,-1 2,0-1,-1 1,0 0,1 2,30 44,-24-38,-1 0,-1 0,0 1,-1 1,-1 0,-1 0,0 0,-2 1,2 12,-7-31,1 0,-1 0,0 0,0 0,0 0,-1 0,1 0,0 0,0 0,-1 0,1 0,0 0,-1 0,1 0,-1 0,1 0,-1 0,1-1,-1 1,0 0,1 0,-1-1,0 1,0 0,0-1,1 1,-1-1,0 1,0-1,0 1,0-1,0 0,0 1,0-1,0 0,0 0,0 0,0 1,0-1,0 0,0-1,0 1,0 0,0 0,0 0,0-1,0 1,0 0,0-1,0 1,0-1,0 1,0-1,0 1,1-1,-1 0,0 0,0 1,1-1,-1 0,0 0,1 0,-1 1,1-2,-5 0,-122-61,126 63,0-1,0 1,0 0,0 0,0-1,0 1,0 0,0-1,0 1,0-1,0 0,0 1,0-1,0 0,0 1,1-1,-1 0,0 0,1 0,-1 0,0 1,1-1,-1 0,1 0,0 0,-1 0,1 0,0 0,-1-1,1 1,0 0,0 0,0 0,0 0,0 0,0 0,0 0,0 0,1 0,-1 0,0 0,1 0,-1 0,1 0,-1 0,1 0,-1 0,1 0,0 0,-1 0,1 0,0 1,0-1,-1 0,1 1,0-1,0 0,0 1,0-1,0 1,0-1,0 1,0 0,0 0,150-82,-38-1,-111 82,-1 0,1 0,-1 0,1 0,-1 1,1-1,0 0,-1 1,1-1,0 1,-1 0,1 0,0 0,0 0,-1 0,1 0,0 0,0 0,-1 0,1 1,0-1,-1 1,1-1,0 1,-1 0,1 0,-1 0,1 0,-1 0,1 0,-1 0,0 0,0 0,1 1,-1-1,0 0,0 1,0-1,-1 1,1 0,0-1,0 1,-1-1,1 1,-1 0,0-1,1 1,-1 0,0 0,0-1,0 1,0 0,0 0,0-1,-1 1,1 0,-1 0,1-1,-1 1,0-1,1 1,-1 0,-54 130,32-88,18-36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09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52,'-19'53,"1"1,4 1,1 0,4 1,1 0,3 0,3 1,3 49,2 195,-3-277</inkml:trace>
  <inkml:trace contextRef="#ctx0" brushRef="#br0" timeOffset="570.453">1 136,'52'-26,"1"2,2 2,0 3,1 2,23-2,36 11,-112 8,0 0,0 0,1 1,-1 0,0-1,0 1,-1 0,1 1,0-1,0 0,0 1,-1 0,1-1,-1 1,1 0,-1 0,0 1,0-1,0 0,0 1,0-1,0 1,-1 0,1-1,-1 1,0 0,0 0,0 0,0 0,0 0,-1 0,1 0,-1 0,0 3,-1 3,-1 1,0 0,0-1,-1 0,0 0,-1 1,0-2,0 1,-1 0,0-1,0 0,-1 0,0-1,-1 0,0 0,0 0,-1 0,-1 2,0 0,1 0,0 1,1 0,0 1,0-1,1 1,1 1,-4 8,9-13,0 0,1-1,0 1,0-1,1 1,0-1,0 0,0 0,1 1,0-2,0 1,0 0,1-1,0 1,0-1,0 0,1 0,-1-1,1 1,0-1,1 0,-1 0,1-1,0 0,-1 0,1 0,1-1,-1 0,0 0,3 1,20 12,73 65,-98-76,-1 0,0 0,0 1,0-1,0 1,-1-1,0 1,0 0,0 0,0 0,-1 0,0 0,0 0,0 0,0 0,-1 0,0 1,0-1,-1 0,1 0,-1 0,0 0,-2 4,-4 3,-2 0,0 0,0-1,-1 0,-1-1,0 0,0-1,0 0,-1 0,-1-1,0-1,0 0,0-1,0-1,-1 0,-14 3,-143 31,101-35,68-4,1 0,-1 0,1 0,-1 0,0-1,1 1,-1 0,1-1,-1 1,1-1,0 0,-1 1,1-1,-1 0,1 0,0 0,0 0,0 0,-1 0,1 0,0-1,0 1,1 0,-1 0,0-1,0 1,1-1,-1 1,0-1,1 1,0-1,-1 1,1-1,0 1,0-1,0 1,0-1,0 0,0 1,0-1,0 1,1-1,23-34,-6 22</inkml:trace>
  <inkml:trace contextRef="#ctx0" brushRef="#br0" timeOffset="1232.389">875 645,'-4'12,"-1"0,2 1,0 0,0-1,1 1,1 0,0 0,1 1,0-1,1 0,0 0,1 0,1-1,1 3,-3-13,0 0,0 0,0 0,0 0,1 0,-1-1,1 1,-1-1,1 1,0-1,0 1,-1-1,1 0,0 0,0 0,0 0,0 0,1-1,-1 1,0 0,0-1,0 0,0 1,1-1,-1 0,0 0,0-1,1 1,-1 0,0-1,0 1,0-1,0 1,1-2,73-37,-66 32,195-130,-196 131,48-30,-56 36,0-1,1 1,-1 0,0-1,0 1,1 0,-1 0,0 0,1 0,-1 0,0 0,1 0,-1 0,0 1,0-1,1 0,-1 1,0-1,0 1,1 0,-1-1,0 1,0 0,0 0,0-1,0 1,0 0,0 0,0 0,-1 0,1 0,0 0,-1 1,1-1,0 0,-1 0,1 0,-1 1,0-1,1 0,-1 1,0-1,0 0,0 0,0 2,3 13,-3-10,0 1,0-1,0 1,1-1,0 1,1-1,-1 0,1 1,0-1,1 0,0 0,0 0,0-1,0 1,1-1,0 1,0-1,0 0,1-1,0 1,0-1,0 0,0 0,1-1,-1 1,1-1,0 0,0-1,0 0,5 2,1-6,0 0,0-1,0 0,0-1,0 0,-1-1,0 0,0-1,0 0,-1 0,1-1,-2-1,1 0,-1 0,0-1,-1 0,2-3,-7 9,25-30,-2-1,-1-2,-1 0,-3-2,0-1,-3 0,-1-1,-1-5,-4 15,8-20,-2-1,-3 0,6-43,-43 163,14-38,0 0,2 1,1 0,2 0,1 0,1 0,2 0,2 0,0 0,2 0,7 23,-2-25,-4-8,0 0,2-1,0-1,1 1,2-1,0-1,0 0,12 13,-20-30,-5-6</inkml:trace>
  <inkml:trace contextRef="#ctx0" brushRef="#br0" timeOffset="1472.449">1496 334,'38'0,"42"0,17 0,1 5,-6 1,-14 0,-10-1,-8-1,-9 3,-4 0,-9-1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1 241,'11'-5,"1"-1,-1-1,-1 0,1 0,-1-1,0 0,-1-1,0 0,0-1,-1 0,0 0,-1 0,0-1,-1 0,0-1,-1 1,4-11,4-4,-13 24,1 0,-1 0,1 0,-1 0,1 0,0 1,0-1,0 0,0 0,0 0,0 1,0-1,1 0,-1 1,0-1,1 1,0 0,-1-1,1 1,0 0,-1 0,1 0,0 0,0 0,0 1,0-1,0 0,0 1,0 0,0-1,0 1,0 0,0 0,0 0,0 0,1 1,-1-1,0 0,0 1,0 0,0-1,-1 1,1 0,0 0,0 0,0 0,-1 0,1 1,1 0,2 7,0 0,0 1,-1-1,0 1,-1 0,0 0,0 0,-1 0,-1 0,0 1,0-1,-1 1,0-1,-1 0,0 1,-1 1,1 16,0-20,0-1,1 1,0 0,0-1,0 1,1 0,0-1,1 1,0-1,0 1,0-1,1 0,0 0,1 0,-1 0,1-1,1 0,-1 1,1-1,2 1,7 4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3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451 506,'-28'38,"-15"18,0 4,3-4,8-6,4-12,8-7,2-9,4-4,4 0,0-3,-4 1,0-2</inkml:trace>
  <inkml:trace contextRef="#ctx0" brushRef="#br0" timeOffset="248.954">0 534,'34'38,"15"18,5 4,-7-4,-7-10,-10-10,-5-5,-7-3,-2-7,-4-7</inkml:trace>
  <inkml:trace contextRef="#ctx0" brushRef="#br0" timeOffset="752.928">649 506,'-4'34,"1"0,2-1,1 1,2 0,2 0,6 32,-9-62,-1-1,1 1,-1-1,1 1,0-1,1 0,-1 0,0 1,1-1,0 0,0 0,0 0,0 0,0-1,0 1,1 0,-1-1,1 0,0 0,0 0,0 0,0 0,0 0,0-1,0 1,1-1,-1 0,0 0,1 0,-1-1,1 1,-1-1,1 0,-1 1,1-2,0 1,-1 0,1-1,-1 0,0 0,1 0,-1 0,0 0,3-2,6-5,-1-2,-1 1,1-1,-1-1,-1 0,0 0,-1-1,0 0,0 0,-2-1,1 0,-2 0,0 0,0-1,-1-1,15-33,-19 47,0 0,0 0,1 0,-1 0,0 0,0 0,1 0,-1 0,0 0,1 0,-1 1,1-1,-1 0,1 0,-1 0,1 0,0 1,0-1,-1 0,1 0,0 1,0-1,0 1,0-1,-1 1,1-1,0 1,0-1,0 1,0 0,0 0,0-1,0 1,0 0,0 0,0 0,0 0,0 0,0 0,0 1,1-1,-1 0,-1 0,1 1,0-1,0 1,0-1,0 0,0 1,0 0,0-1,0 1,-1 0,1-1,0 1,-1 0,1 0,0 0,-1-1,1 1,-1 0,1 0,-1 0,0 0,1 0,-1 0,0 1,5 11,-1 0,0 1,-1-1,0 1,-1 0,-1 0,0 0,-1 0,-1 0,0 4,0 16,1 6,-1 109,-17 125,13-229,3-21,0 0,-2-1,-1 0,-1 1,0-2,-4 6,8-24,-1 0,1-1,-1 1,0-1,0 0,0 0,0 0,-1 0,1-1,-1 1,1-1,-1 0,0 0,0 0,0-1,0 1,0-1,0 0,-1 0,1 0,0-1,-1 1,1-1,0 0,-1-1,1 1,0-1,-1 0,1 0,0 0,0 0,0-1,0 1,0-1,0 0,0-1,1 1,-1-1,1 1,0-1,-1 0,1 0,0 0,1-1,-1 1,1-1,-3-3,-42-70,34 58</inkml:trace>
  <inkml:trace contextRef="#ctx0" brushRef="#br0" timeOffset="1205.431">537 251,'296'-223,"-291"219,25-18,-29 21,-1 1,1 0,-1 0,1 0,0 0,-1 0,1 0,-1 0,1 0,0 0,-1 0,1 0,-1 0,1 0,0 1,-1-1,1 0,-1 0,1 1,-1-1,1 0,-1 1,1-1,-1 0,1 1,-1-1,0 1,1-1,-1 1,1-1,-1 1,0-1,0 1,1-1,-1 1,0-1,0 1,0 0,1-1,-1 1,0-1,0 1,0-1,0 1,0 0,0-1,0 1,0-1,-1 1,1 0,0-1,0 1,-1 0,2 20,-1-3,1 0,0 0,1 0,1 0,1 0,0 0,5 8,7 10,2-1,2-1,1 0,15 16,-24-32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58,'73'-16,"166"-25,-233 40,64 7,-69-5,0-1,1 0,-1 1,1-1,-1 1,0 0,0-1,1 1,-1 0,0 0,0 0,0 0,0 0,0 0,0 0,0 0,0 1,0-1,-1 0,1 0,0 1,-1-1,1 0,-1 1,0-1,1 1,-1-1,0 1,0-1,0 0,0 1,0-1,0 1,0-1,0 1,-1-1,1 1,0-1,-1 0,1 1,-1-1,0 0,0 1,1-1,-11 19,-1-1,-1 0,0-1,-1-1,-1 0,-1 0,0-2,-5 3,-26 28,29-29,14-15,0 1,0-1,0 1,0-1,0 1,1 0,-1 1,1-1,0 1,-1-1,2 1,-1 0,0 0,1 0,0 1,0-1,0 1,1-1,-1 1,1-1,0 1,0 0,1-1,-1 1,1 0,0 0,1-1,-1 1,1 0,0 0,0-1,0 1,1-1,-1 1,3 3,3-4,1 1,-1-1,1-1,0 0,0 0,1 0,-1-1,0 0,1-1,0 0,-1 0,1-1,-1 0,1 0,0-1,-1 0,2-1,16 1,112-7,-126 2,-6-1</inkml:trace>
  <inkml:trace contextRef="#ctx0" brushRef="#br0" timeOffset="252.436">0 200,'43'5,"24"1,6 0,-1-1,-7-1,-10-2,-10-1,-7-1,-6 0,-8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14,'1'-1,"0"0,1 0,-1 0,0 0,0 0,0 0,1 0,-1 0,0 0,1 1,-1-1,0 0,1 1,-1-1,1 1,-1 0,1 0,-1-1,1 1,0 0,-1 0,1 0,-1 1,1-1,-1 0,1 0,-1 1,1-1,-1 1,1-1,-1 1,0 0,2 0,8 1,184 32,77-62,-271 27,-12 1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6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0,'44'0,"32"0,14 0,-4 0,-12 0,-13 0,-13 0,-9 0,-12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7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0,'10'5,"12"1,8 0,3-1,1-1,-1-2,0-1,-2-1,-2 0,1 0,-7 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0 315,'254'-284,"-253"283,-1-1,1 1,-1 0,0-1,1 1,-1-1,1 1,-1 0,1-1,0 1,0 0,-1 0,1 0,0 0,0 0,0-1,0 2,0-1,0 0,1 0,-1 0,0 0,0 1,1-1,-1 1,0-1,1 1,-1-1,1 1,-1 0,0-1,1 1,-1 0,1 0,-1 0,1 0,-1 1,0-1,1 0,-1 1,1-1,-1 0,0 1,1 0,-1-1,0 1,0 0,1 0,-1 0,30 141,32-44,-45-80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18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0,'-35'27,"1"2,1 1,2 1,-24 31,-42 82,-7-10,90-120</inkml:trace>
  <inkml:trace contextRef="#ctx0" brushRef="#br0" timeOffset="298.945">0 0,'29'34,"24"20,7 6,-1-2,-7-7,-6-6,-7-7,-10-5,-5-8,-6-8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27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376 311,'-10'-7,"0"1,-1 0,1 0,-1 1,-1 1,1 0,-1 0,1 1,-1 1,0 0,0 0,0 1,-1 1,1 0,0 0,0 2,-8 1,-104 44,123-46,0-1,1 1,-1 0,0 0,0 0,0 0,1 0,-1 0,1 0,-1 0,1 0,-1 0,1 0,-1 0,1 0,0 0,0 0,0 0,-1 1,1-1,0 0,0 0,1 0,-1 0,0 1,0-1,0 0,1 0,-1 0,1 0,-1 0,1 0,-1 0,1 0,0 0,-1 0,1 0,0 0,0 0,-1-1,1 1,0 0,0-1,0 1,0 0,0-1,0 1,0-1,0 0,55 29,-45-26,-8-3,0 0,-1 0,1 0,0 0,-1 0,1 1,0-1,-1 1,1-1,-1 1,1 0,-1 0,1 1,-1-1,0 0,1 1,-1-1,0 1,0 0,0-1,0 1,0 0,-1 0,1 1,-1-1,1 0,-1 0,0 1,0-1,0 1,0-1,0 1,0 0,-1-1,1 1,-1-1,0 1,0 0,0-1,0 1,0 0,-1-1,1 1,-2 2,-3 4,-1 0,-1 0,1-1,-1 0,-1 0,0-1,0 0,0 0,-8 4,-37 34,49-43,1 0,0 1,0-1,0 1,0 0,0 0,0 0,1 0,0 0,-1 1,1-1,0 1,1-1,-1 1,1 0,-1 0,1 0,0-1,1 1,-1 0,1 0,-1 0,1 1,0-1,1 0,-1 0,1 0,0 0,0-1,0 1,0 0,1 0,-1 0,1-1,0 1,0-1,0 0,1 1,-1-1,1 0,0 0,2 1,7 1,-1 0,1-2,1 1,-1-1,0-1,1 0,-1-1,1-1,-1 0,1 0,-1-1,1-1,-1 0,1-1,0 0,27-16,-27 7</inkml:trace>
  <inkml:trace contextRef="#ctx0" brushRef="#br0" timeOffset="359.772">150 1,'57'510,"-56"-67,27-236,-27-180,-1-4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39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56,'-1'0,"1"-1,0 1,-1-1,1 1,0 0,-1-1,1 1,0-1,0 1,-1-1,1 0,0 1,0-1,0 1,0-1,0 1,0-1,0 1,0-1,0 1,0-1,0 0,0 1,0-1,0 1,0-1,1 1,-1-1,0 1,0-1,1 1,-1-1,0 1,1-1,-1 1,0 0,1-1,-1 1,1-1,-1 1,1 0,-1 0,1-1,-1 1,1 0,-1 0,1-1,-1 1,1 0,-1 0,1 0,-1 0,1 0,0 0,-1 0,1 0,-1 0,1 0,-1 0,1 1,40-7,-41 6,173-12,-154 7,-10 2,1 1,0 0,0 0,0 1,0 0,0 1,1 0,-1 0,0 1,7 2,-15-3,0 1,-1-1,1 1,0 0,-1-1,1 1,-1 0,1 0,-1 0,0 0,1 0,-1 1,0-1,0 0,0 1,1-1,-2 0,1 1,0-1,0 1,0 0,-1-1,1 1,-1-1,1 1,-1 0,0 0,1-1,-1 1,0 0,0 0,0-1,0 1,-1 0,1 0,0-1,-1 1,1 0,-1-1,0 1,0-1,1 1,-1-1,0 1,-48 65,46-65,-250 286,201-192,51-93,1-1,-1 0,0 0,1 1,0-1,0 0,-1 1,1-1,1 0,-1 1,0-1,1 0,-1 1,1-1,-1 0,1 0,0 1,0-1,0 0,0 0,1 0,-1 0,0 0,1-1,-1 1,1 0,0-1,0 1,0-1,-1 1,1-1,0 0,1 0,-1 0,0 0,0 0,0-1,1 1,-1 0,0-1,1 0,-1 0,2 1,21 1,0-1,0-1,0-2,0 0,0-1,0-2,22-6,-11 3,27-7,-50 16</inkml:trace>
  <inkml:trace contextRef="#ctx0" brushRef="#br0" timeOffset="302.479">1 367,'38'-5,"33"-1,8 0,0 1,-7-4,-13 1,-10 0,-10 3,-10 6,-7 4,-6 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1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0 236,'18'-11,"-1"-1,0-1,-1 0,0-1,-2 0,1-2,-2 1,0-2,-1 0,0 0,-2-1,7-14,-17 30,1 1,0-1,0 1,-1-1,1 1,0-1,0 1,0 0,0 0,1-1,-1 1,0 0,1 0,-1 0,0 0,1 0,-1 1,1-1,-1 0,1 1,-1-1,1 1,0-1,-1 1,1 0,0 0,-1 0,1 0,0 0,-1 0,1 0,0 0,-1 1,1-1,0 1,-1-1,1 1,-1 0,1-1,-1 1,1 0,-1 0,0 0,0 0,1 0,-1 0,0 1,0-1,0 0,0 1,0-1,1 2,50 69,33 30,-60-85,-2-4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2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57,'-10'9,"-7"14,-2 6,-2 0,3-2,-1 1,4-1,-2 1,-1 0,1-1,-1-3,-2-2,-2 0,-3 1,3-3</inkml:trace>
  <inkml:trace contextRef="#ctx0" brushRef="#br0" timeOffset="336.99">0 0,'5'19,"11"17,8 5,4 2,2-2,2-3,-1-3,0-3,-1-2,-1-1,0-6,-5-2,-7 1,-2-5,-2 1,-10-3,-4-4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4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1,'-21'21,"1"1,1 1,1 1,1 1,1 0,1 1,2 0,0 2,-1 8,4-5,2 1,1 0,2 0,1 0,1 1,2 0,2-1,0 1,2 0,2-1,2 6,-2-14,0 0,1-1,1 0,1-1,2 1,0-2,1 1,1-1,1-1,1 0,1-1,9 10,8-11,-22-20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45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55,'44'-4,"18"-3,4 1,-5 1,-12-3,-11-1,-5 2,-5 2,-7 1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0,'14'0,"15"0,7 0,2 0,-1 0,-1 0,-3 0,-1 0,-3 0,0 0,0 0,-1 0,-1 0,-4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2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54,'43'-4,"24"-7,6-2,-6 2,-9 3,-9 2,-13 7,-13 4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395 473,'-12'34,"-252"326,195-268,56-77,14-24,4-2</inkml:trace>
  <inkml:trace contextRef="#ctx0" brushRef="#br0" timeOffset="503.429">0 501,'44'46,"-3"2,-1 2,18 34,-36-50,107 142,-122-172,-4-4</inkml:trace>
  <inkml:trace contextRef="#ctx0" brushRef="#br0" timeOffset="1155.205">57 219,'72'-104,"-13"9,-59 94,0 1,0-1,0 0,0 0,0 0,1 0,-1 0,0 1,1-1,-1 0,1 0,-1 1,1-1,-1 0,1 1,-1-1,1 0,0 1,-1-1,1 1,0-1,-1 1,1-1,0 1,0 0,0-1,-1 1,1 0,0-1,0 1,0 0,0 0,0 0,-1 0,1 0,0 0,0 0,0 0,0 0,0 1,-1-1,1 0,0 0,0 1,0-1,-1 0,1 1,0-1,0 1,-1-1,1 1,0 0,-1-1,1 1,25 48,-20-34,-5-14,4 12,1-1,0-1,0 1,1-1,1 0,0 0,0-1,1 0,0-1,6 4,5 0</inkml:trace>
  <inkml:trace contextRef="#ctx0" brushRef="#br0" timeOffset="1587.178">678 50,'102'85,"-90"-74,-1 0,1 1,-2 1,1-1,-2 2,0-1,-1 1,0 1,-1 0,0 0,-1 0,-1 1,3 9,-1 1,0 0,-3 0,0 0,-1 1,-2-1,0 1,-2-1,-1 1,-1-1,-1 1,-2-1,0 0,-2-1,-1 0,-10 21,7-24,0-2,-1 1,-1-2,-1 0,0 0,-2-2,0 0,-1-1,-1 0,0-2,-4 2,-45 23,48-32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4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31,'5'0,"6"0,7 0,-1-5,2-1,3-1,2 2,2 2,2 1,0 0,0 2,1 0,-1 0,1 0,0 1,-6-1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1,'-6'9,"1"1,0-1,0 1,1 1,0-1,0 0,1 1,1 0,0 0,0 0,1 0,1 0,0 0,0 0,1 0,0 0,1 0,0 0,1-1,0 1,1-1,2 5,-4-12,0 0,1 0,-1 0,0-1,1 1,0-1,-1 0,1 0,0 0,0 0,0 0,0 0,1-1,-1 0,0 1,1-1,-1-1,1 1,-1 0,1-1,-1 0,1 0,-1 0,1 0,-1 0,1-1,-1 0,1 1,-1-1,2-1,91-54,-79 40,-1-1,0-1,-2 0,0-1,-1 0,-1-1,-1-1,0-2,18-23,-29 45,1 1,0-1,-1 1,1-1,0 1,-1-1,1 1,0 0,0-1,-1 1,1 0,0-1,0 1,0 0,-1 0,1 0,0 0,0 0,0 0,0 0,-1 0,1 0,0 0,0 1,0-1,-1 0,1 0,0 1,0-1,-1 1,1-1,0 0,0 1,-1-1,1 1,-1 0,1-1,-1 1,1 0,-1-1,1 1,-1 0,1-1,-1 1,0 0,1 0,-1-1,0 1,0 0,1 0,-1 0,0 0,0-1,0 1,0 0,0 0,0 0,-1 0,1-1,0 1,13 56,-2 0,-2 0,-4 0,-1 1,-3 0,-5 24,3-2,2-50,-3-1,0 1,-2 0,-1-1,-1 0,-2 0,-1-1,-1 0,-1 0,-1-1,-2 0,-11 15,20-35,-1-1,0 0,-1 0,1 0,-1-1,0 0,0 0,-1-1,1 0,-1 0,0-1,0 1,0-2,-7 2,11-3,0 0,0 0,1-1,-1 1,0-1,0 0,0 0,0-1,0 1,0-1,1 0,-1 0,0 0,1 0,-1-1,0 1,1-1,0 0,-1 0,1 0,0 0,0-1,0 0,0 1,1-1,-1 0,1 0,-1 0,1-1,0 1,1 0,-1-1,0-1,-1-10,1 1,1-1,0 0,1 0,0 0,1 1,1-1,1 0,0 1,0-1,2 1,0 0,0 1,1-1,1 1,7-10,5-22,-5 11,-2 4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5:55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1 186,'214'-152,"-212"149,1 0,0 0,0 1,0-1,0 1,1 0,-1 0,0 0,1 0,0 0,-1 1,1-1,0 1,0 0,0 0,0 1,0-1,0 1,0 0,0 0,0 0,-1 1,1-1,0 1,0 0,0 0,0 0,0 1,-1-1,1 1,-1 0,1 0,-1 0,0 0,0 1,0-1,0 1,1 1,78 197,-74-179,-2-3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07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0 494,'10'8,"-1"-1,1 1,1-2,-1 1,1-1,0-1,1 0,-1-1,1 0,0-1,0 0,0 0,0-2,1 1,-1-2,0 0,1 0,-1-1,0 0,0-1,4-2,10-9,1-2,-2-1,0-1,-1-1,-1-1,0-1,11-9,136-143,-109 92,-47 58,1 2,1-1,1 2,0 0,2 1,8-5,-26 21,1 1,-1-1,1 1,0 0,-1-1,1 1,0 0,-1 0,1 0,0 1,0-1,0 0,0 1,0-1,0 1,0-1,0 1,0 0,0 0,0 0,0 0,0 1,0-1,0 0,0 1,0-1,0 1,0 0,0 0,0 0,-1 0,1 0,0 0,-1 0,1 0,0 1,-1-1,0 1,1-1,-1 1,0-1,0 1,0 0,0 0,0-1,0 1,0 0,-1 0,1 0,0 2,2 21,-1 0,-1 1,-1-1,-2 0,0 0,-1 0,-2 0,-1 0,0-1,-2 0,-1 0,-2 2,6-7,0 0,-2 0,0-1,-1 0,-1 0,0-1,-2 0,0 0,0-2,-2 1,0-1,0-1,-2 0,1-2,-2 1,0-2,-8 5,14-10,-1-1,1 1,-1-2,-1 0,1 0,0-1,-1 0,0-1,0-1,0 0,1 0,-1-1,0 0,0-1,0-1,0 0,-8-3,-10-22,22 11</inkml:trace>
  <inkml:trace contextRef="#ctx0" brushRef="#br0" timeOffset="365.748">1214 211,'-11'16,"0"1,1-1,1 2,0-1,1 2,1-1,1 1,1 0,0 0,-1 16,6-30,-1-1,1 1,0 0,0 0,0 0,1 0,0 0,0 0,0 0,1 0,-1-1,1 1,0-1,0 1,1-1,-1 0,1 0,0 0,0 0,1 0,-1-1,1 1,-1-1,1 0,0 0,1 0,-1-1,0 1,1-1,-1 0,1-1,0 1,-1-1,1 0,0 0,0 0,0 0,1-1,7 1,0-1,1-1,-1 0,0 0,0-1,0-1,0 0,-1-1,1 0,-1-1,0-1,0 0,-1 0,1-1,-1 0,-1-1,0-1,0 0,0 0,-1 0,-1-1,1-1,-2 0,5-7,-4 6,-1 0,0-1,-1 0,-1 1,0-2,0 1,-2-1,1 1,-2-1,1-11,-3 19,1 0,-2 1,1-1,-1 0,0 0,0 0,0 1,-1-1,0 0,0 1,-1 0,1-1,-1 1,0 0,0 0,-1 1,0-1,0 1,0 0,0 0,0 0,-1 0,0 1,0-1,0 1,0 1,-1-1,-2-1,-1 1,1 1,-1-1,0 2,0-1,1 1,-1 0,0 1,0 0,0 0,0 1,0 0,0 1,1 0,-1 0,0 1,1 0,0 1,0-1,0 2,0-1,-2 3,-16 9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3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1 101,'66'-10,"1"3,1 3,-1 3,0 3,29 6,9-1,-104-7,0 0,-1 0,1-1,0 1,0 0,-1-1,1 1,0-1,-1 1,1 0,-1-1,1 0,0 1,-1-1,1 1,-1-1,1 0,-1 1,0-1,1 0,-1 1,0-1,1 0,-1 0,0 1,0-1,0 0,0 0,0 1,0-1,0 0,0 0,0 0,0 1,0-1,0 0,0 0,-1 1,1-1,0 0,-1 0,1 1,0-1,-1 0,1 1,-1-1,1 0,-1 1,1-1,-1 1,0-1,-31-35,29 33,-13-10,0 1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3,'-22'-1,"0"0,0 1,0 1,0 1,1 1,-1 1,1 1,-1 1,2 1,-1 0,1 2,0 0,1 1,-11 8,15-5,0 0,0 1,2 0,0 1,0 0,1 1,1 1,1 0,1 0,0 1,1 0,1 1,0-1,0 8,4-21,1 0,0 0,0 0,0 0,1 1,-1-1,1 0,0 1,1-1,0 1,-1 0,2-1,-1 1,1-1,0 1,0-1,0 1,1-1,-1 0,1 0,1 0,-1 0,1 0,0 0,0 0,0-1,1 0,0 1,-1-1,1-1,1 1,-1 0,1-1,-1 0,1 0,0-1,0 1,3 0,3-2,1 0,0-1,-1 0,1-1,0 0,-1-1,1 0,-1-1,1-1,-1 1,0-2,-1 0,1 0,-1 0,0-2,0 1,-1-1,0-1,0 1,0-1,-1-1,-1 0,4-5,19-26,-2-1,-2-1,-2-1,16-42,-35 75,-5 9,0 0,0 1,0-1,0 1,0-1,0 0,0 1,0-1,0 0,0 1,0-1,0 1,1-1,-1 1,0-1,0 0,1 1,-1-1,0 1,1-1,-1 1,1-1,-1 1,0 0,1-1,-1 1,1-1,-1 1,1 0,0-1,-1 1,1 0,-1 0,1 0,-1-1,1 1,0 0,-1 0,1 0,-1 0,1 0,0 0,-1 0,1 0,0 0,-1 0,1 1,-1-1,1 0,-1 0,1 0,0 1,-1-1,13 36,2 54,19 55,-30-136,0-1,0 0,1 0,0 0,1 0,0-1,0 0,0 0,1-1,0 1,0-1,1-1,7 5,2-3</inkml:trace>
  <inkml:trace contextRef="#ctx0" brushRef="#br0" timeOffset="737.756">902 285,'-20'32,"-23"35,4 2,2 1,0 10,73-136,112-197,-92 181,-55 73,1 0,-1-1,1 1,-1 0,0 0,1 0,-1 0,0 0,1 0,-1 0,0 0,0 0,0 1,0-1,0 0,0 1,-1-1,1 1,0-1,-1 1,1-1,-1 1,1 0,-1-1,0 1,0-1,0 1,1 0,-2-1,1 2,3 7,42 126,-44-134,0-1,0 0,1 1,-1-1,0 1,0-1,0 1,0 0,-1-1,1 1,0 0,-1 0,1 0,-1-1,1 1,-1 0,0 0,0 0,0 0,0 0,0-1,0 1,-1 0,1 0,-1 0,1 0,-1-1,0 1,1 0,-1-1,0 1,0 0,0-1,0 1,-1-1,1 0,0 1,-1-1,1 0,-1 0,1 0,-1 0,1 0,-1 0,0 0,1 0,-1-1,0 1,0-1,-1 1,-6-1,0 0,0-1,1 0,-1-1,0 0,1 0,0-1,-1 0,1 0,0-1,1 0,-1-1,1 1,-1-1,1-1,1 1,-1-1,1-1,0 1,1-1,-1 0,1 0,-1-2,-6-9</inkml:trace>
  <inkml:trace contextRef="#ctx0" brushRef="#br0" timeOffset="1217.319">1410 257,'-24'24,"-17"18,-7 6,0 0,3-4,5-4,4-4,4-9,7-3,8-7</inkml:trace>
  <inkml:trace contextRef="#ctx0" brushRef="#br0" timeOffset="1586.768">1523 427,'-33'12,"22"-7,0 2,0 0,1 0,0 1,1 0,0 1,0 0,0 0,1 1,-4 7,9-14,1 0,1 0,-1 0,0 0,1 0,-1 1,1-1,0 0,0 1,1-1,-1 1,1-1,-1 1,1-1,0 1,0-1,1 1,-1-1,1 1,-1-1,1 0,0 1,1-1,-1 0,1 0,-1 0,1 1,0-2,0 1,0 0,0 0,1-1,-1 1,1-1,-1 0,1 1,0-1,0-1,2 2,3 1,0-1,0 0,1-1,-1 0,1 0,0-1,0 0,-1 0,1-1,0 0,0-1,-1 0,1 0,0-1,-1 0,1 0,-1-1,0 0,0-1,0 0,0 0,0-1,-1 0,0 0,0 0,3-5,5-1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82,'163'-32,"16"6,-50 3,-118 30,-15-1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29,'29'-5,"19"-1,6 0,-1 1,-5 2,-6 1,-10 1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18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528 280,'-5'23,"-14"21,-2 0,-1-2,-3 0,-1-2,-8 8,23-34,-1 0,-1-1,0 0,0-1,-2-1,1 0,-1-1,-1 0,0-1,0-1,-1-1,1 0,-2-1,1-1,-1-1,-15 2,29-5,0-1,0 0,0-1,0 1,0-1,0 1,0-1,0-1,0 1,0 0,0-1,0 0,1 0,-1 0,1 0,0-1,-1 1,1-1,0 0,0 0,1 0,-1 0,1-1,-1 1,1-1,0 1,1-1,-1 0,0 0,1 1,0-1,0 0,0 0,1-1,-1 1,1 0,0 0,0 0,0 0,1 0,-1 0,1 0,0 0,0 0,2-4,63-161,-64 165,-1-1,1 1,0-1,0 1,0 0,0 0,1 0,0 0,0 0,0 0,0 1,0 0,1-1,0 1,-1 1,1-1,0 0,1 1,-1 0,0 0,1 0,-1 1,1-1,-1 1,1 0,0 0,-1 1,1-1,0 1,0 0,-1 0,1 1,0 0,2 0,33 17,-1 2,-1 2,-1 1,10 10,-38-27,236 182,-174-122,-59-50</inkml:trace>
  <inkml:trace contextRef="#ctx0" brushRef="#br0" timeOffset="280.802">979 139,'5'38,"1"32,1 9,2-4,1-5,-2-11,-2-9,-2-9,-2-7,-1-4,-1-2,0-1,-5-1,-2 0,1-4</inkml:trace>
  <inkml:trace contextRef="#ctx0" brushRef="#br0" timeOffset="729.637">866 167,'32'-24,"2"2,0 1,1 2,1 2,1 1,1 1,19-3,-52 15,0 1,1 0,-1 0,0 1,0-1,1 1,-1 1,1-1,-1 1,1-1,-1 2,1-1,-1 1,1-1,-1 2,0-1,1 0,-1 1,0 0,0 0,0 1,0 0,0-1,-1 1,1 1,-1-1,0 1,0 0,0 0,0 0,-1 0,0 1,0-1,0 1,0 0,1 3,-3-1,1 0,-1 1,0-1,0 1,-1 0,0-1,0 1,-1-1,0 1,0-1,-1 1,0-1,0 0,-1 0,0 0,0 0,-1 0,0 0,0-1,0 0,-1 0,0 0,0-1,0 1,-1-1,-5 4,-10 7,-1-1,0-1,-1 0,-1-2,0-1,0-1,-4 0,19-7,-26 15,34-18,1 1,-1 0,1-1,0 1,-1 0,1 0,0-1,0 1,0 0,0 0,0 0,0 0,0-1,0 1,0 0,0 0,0 0,0-1,0 1,1 0,-1 0,0-1,1 1,-1 0,0 0,1-1,-1 1,1 0,-1-1,1 1,-1-1,1 1,0-1,-1 1,1-1,0 1,-1-1,1 1,0-1,0 0,-1 0,1 1,0-1,0 0,-1 0,1 0,0 0,256 143,-177-77,-66-60,-4-5</inkml:trace>
  <inkml:trace contextRef="#ctx0" brushRef="#br0" timeOffset="1044.429">1854 54,'-33'36,"3"2,1 1,2 2,1 1,0 6,17-34,1 1,1 0,0 0,1 1,0-1,2 1,0 0,0 1,2-1,0 1,1-1,0 1,2 0,0-1,0 1,2-1,0 1,1-1,1 0,0 0,1-1,1 0,0 0,1 0,9 12,-12-21,0-1,0 1,0-1,1 0,0-1,0 1,0-1,1 0,-1-1,1 0,0 0,0 0,0-1,0 0,1 0,-1-1,0 0,1 0,-1-1,1 0,-1 0,7-1,4-5</inkml:trace>
  <inkml:trace contextRef="#ctx0" brushRef="#br0" timeOffset="1302.021">1995 449,'44'-5,"18"-6,4-1,-5 1,-8-2,-12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369 477,'-3'16,"0"1,-1-1,-1 0,-1 0,0-1,-1 1,-1-1,0-1,-1 1,-1-2,0 1,0-1,-2-1,-4 5,-133 154,48-48,99-116,6-6</inkml:trace>
  <inkml:trace contextRef="#ctx0" brushRef="#br0" timeOffset="335.994">30 477,'34'30,"175"221,-102-109,-88-118</inkml:trace>
  <inkml:trace contextRef="#ctx0" brushRef="#br0" timeOffset="855.858">2 194,'59'-44,"46"-90,-104 133,0-1,0 1,0 0,0 0,0 0,0 0,0 0,0 0,0 1,1-1,-1 0,0 1,1-1,-1 0,0 1,1 0,-1-1,1 1,-1 0,1 0,-1 0,1 0,-1 0,0 0,1 0,-1 0,1 0,-1 1,1-1,-1 1,0-1,1 1,-1 0,0-1,1 1,-1 0,0 0,1 0,37 50,-25-31,50 52,-47-53</inkml:trace>
  <inkml:trace contextRef="#ctx0" brushRef="#br0" timeOffset="1203.801">538 110,'29'36,"-2"2,-2 1,-1 1,-2 1,-2 1,-1 0,-3 2,-1 0,-2 3,-7-27,-2 0,0 0,-1 0,-1 0,-1 0,-1 0,-1 1,0-1,-2 0,0 0,-1 0,-1 0,-1-1,-1 0,-1 0,0 0,-1-1,-6 6,2-2,-2-2,0 0,-1 0,-1-2,-1 0,-19 15,13-14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1 170,'5'0,"20"0,12 0,3 0,0-5,-1-1,-4 0,-2 1,3 1,-1 2,0 1,-2 0,-2 1,-1 1,-6-1</inkml:trace>
  <inkml:trace contextRef="#ctx0" brushRef="#br0" timeOffset="249.922">254 1,'-4'38,"2"28,3 6,0-3,0-9,5-15,2-10,-1-11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26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1 772,'38'-15,"-1"-3,-1-1,-1-1,0-2,-2-2,0-1,-2-1,14-16,53-98,-86 99,-13 41,1-1,0 1,0-1,-1 0,1 1,0-1,-1 1,1-1,-1 1,1-1,-1 1,1-1,-1 1,1-1,-1 1,1 0,-1-1,1 1,-1 0,0-1,1 1,-1 0,0 0,1 0,-1 0,0-1,1 1,-1 0,0 0,1 0,-1 1,0-1,1 0,-1 0,0 0,1 0,-1 0,0 1,1-1,-1 0,1 1,-1-1,1 0,-1 1,1-1,-1 1,1-1,-1 1,1-1,-1 1,1-1,0 1,-1 0,1-1,0 1,-1-1,1 1,0 0,0 0,-6 2,0 1,1-1,0 1,0 1,0-1,0 1,1-1,-1 1,1 1,0-1,1 1,0-1,0 1,0 0,0 0,1 0,0 0,0 1,1-1,-1 1,2-1,-1 1,1-1,0 1,0-1,0 1,1 0,0-1,1 0,-1 1,1-1,1 0,-1 0,1 0,0 0,0 0,1 0,-1-1,1 0,0 0,1 0,-1 0,2 0,4 2,0 0,1-1,0 0,1 0,-1-1,1-1,0 0,0 0,0-1,1-1,-1 0,1-1,-1 0,1-1,0 0,-1-1,1 0,-1-1,1-1,-1 0,0 0,0-1,0-1,-1 0,0-1,0 0,0-1,0 0,-1 0,0-1,-1-1,0 1,0-1,-1-1,0 0,-1 0,6-11,-8 14,0-1,0 0,-1 0,-1 0,1 0,-1-1,-1 1,0-1,0 0,1-8,-4 15,1 1,-1 1,1-1,-1 0,0 0,0 0,1 0,-1 0,0 1,0-1,0 0,0 0,0 1,0-1,0 1,0-1,0 1,0 0,0-1,0 1,0 0,0 0,0-1,-1 1,1 0,0 0,0 0,0 1,0-1,0 0,-1 0,1 0,0 1,0-1,0 1,0-1,0 1,0-1,0 1,0 0,0-1,1 1,-1 0,0 0,0 0,0-1,1 1,-1 0,1 0,-1 0,0 0,1 0,0 0,-1 0,1 1,0-1,-1 0,1 0,-3 4,0-1,0 1,0 0,0 1,1-1,0 0,0 1,0-1,1 1,0-1,0 1,0 0,1 0,0-1,0 1,0 0,1 0,0-1,0 1,0 0,1-1,0 1,0-1,0 0,1 1,-1-1,1 0,1-1,-1 1,1 0,3 2,4 0,1-1,0 0,0-1,0 0,1-1,0-1,0 0,0-1,0 0,0-1,0 0,0-1,0 0,1-1,-1-1,1-1,-3 1,0-1,-1-1,1 0,-1 0,0-1,-1 0,1-1,-1 0,0 0,0-1,-1 0,0-1,0 0,-1 0,0-1,0 1,-1-2,0 1,-1-1,0 1,-1-2,1 1,-2 0,1-2,-3 9,0 0,0 0,-1 1,1-1,0-1,-1 1,0 0,0 0,0 0,0 0,0 0,-1 0,1 0,-1 0,0 0,0 0,0 0,0 0,-1 1,1-1,-1 0,1 1,-1-1,0 1,0 0,0-1,0 1,-1 0,1 0,0 0,-1 1,0-1,1 1,-1-1,0 1,0 0,0 0,1 0,-1 0,0 0,0 1,-1 0,1-1,0 1,0 0,-1 3,1 0,0 0,-1 0,1 0,0 0,1 0,-1 1,1 0,-1-1,1 1,0 0,0 0,1 0,-1 0,1 1,0-1,0 0,0 0,1 1,-1-1,1 1,0-1,1 0,-1 1,1-1,0 0,0 1,0-1,0 0,1 0,-1 0,2 2,2 6,0-1,1 0,0 0,1 0,0-1,1 0,0-1,0 0,1 0,0 0,1-1,0-1,0 0,1 0,-1-1,1 0,2 0,29 2,-22-11</inkml:trace>
  <inkml:trace contextRef="#ctx0" brushRef="#br0" timeOffset="398.089">1384 11,'166'-10,"-165"10,0 0,0 0,0 0,1 0,-1 0,0 0,0 0,0 0,0 1,0-1,1 0,-1 1,0-1,0 1,0-1,0 1,0 0,0-1,0 1,-1 0,1 0,0-1,0 1,-1 0,1 0,0 0,-1 0,1 0,-1 0,1 0,-1 0,1 1,-1-1,0 0,0 0,1 0,-1 0,0 0,0 1,0-1,0 0,0 0,-1 0,1 0,0 0,0 1,-1-1,1 0,-1 0,1 0,-1 0,1 0,-1 0,0 0,0 0,1-1,-1 1,0 0,0 0,-22 32,20-30,0-1,-1 1,1 0,0 0,1 0,-1 0,0 1,1-1,0 1,0-1,0 1,0 0,0 0,1 0,0 0,0 0,0 0,0 0,0 0,1 0,0 0,0 1,0-1,1 0,-1 0,1 0,0 0,0 0,0 0,1 0,-1 0,1 0,0 0,0-1,0 1,1-1,-1 1,3 1,129 62,-119-57</inkml:trace>
  <inkml:trace contextRef="#ctx0" brushRef="#br0" timeOffset="668.343">1892 67,'0'44,"0"32,0 14,0-4,0-12,0-8,0-11,0-11,5-7,1-5,1-4,-2-1,-2-1,-1 0,0-4</inkml:trace>
  <inkml:trace contextRef="#ctx0" brushRef="#br0" timeOffset="1293.885">1921 39,'28'0,"1"1,-1 1,0 2,0 1,0 1,0 1,-1 2,3 2,-25-10,-1 0,1 1,-1 0,1 0,-1 0,0 0,0 1,0 0,0 0,0 0,-1 0,1 1,-1-1,0 1,0 0,0 0,-1 0,1 0,-1 0,0 0,0 1,0-1,-1 1,1 0,-1-1,-1 1,1 0,0 0,-1 0,0-1,0 1,-1 0,1 0,-1 0,0-1,-1 1,1 0,-2 3,-7 5,-1 0,0-1,-1 0,0-1,-1-1,0 0,-1 0,0-1,-1-1,1 0,-1-1,-6 1,-22 13,40-20,0 1,0-1,0 1,0 0,0 0,0 0,1 0,-1 0,1 1,-1-1,1 1,0 0,0-1,0 1,0 0,0 0,1 0,0 1,-1-1,1 0,0 1,1-1,-1 0,0 1,1-1,0 1,0-1,0 1,0-1,1 0,-1 1,1-1,0 1,0-1,0 0,0 0,1 1,-1-1,1 0,0 0,0 0,0-1,0 1,2 2,16 18,1 0,1-1,0-2,2 0,7 3,-5-2,-10-9,-1-1,2 0,0-1,0-1,0-1,1 0,3-1,-2-2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1,'-28'69,"11"-34,3 0,0 0,3 2,1-1,2 1,1 1,-1 24,8-54,-2 11,2-1,0 0,0 0,2 0,0 0,2 0,0 0,0 0,2-1,1 2,-2-7,1 0,0-1,1 0,0 0,1 0,0-1,1 0,0-1,1 1,-1-2,2 1,45 22,-43-30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6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1,'66'451,"-44"-188,-23-243,0 0,-1 0,-1 0,0-1,-2 1,0-1,-2 0,0 0,-1 0,-1-1,-10 16,3-11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4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1 606,'24'5,"17"1,7 1,0-2,-8-2</inkml:trace>
  <inkml:trace contextRef="#ctx0" brushRef="#br0" timeOffset="402.619">707 324,'-43'140,"-49"121,81-240,3-2,-1 0,-1-1,-1-1,0 1,-1-2,-1 1,-5 3,1-5</inkml:trace>
  <inkml:trace contextRef="#ctx0" brushRef="#br0" timeOffset="651.425">368 493,'33'38,"22"18,5 0,-7-6,-8-11,-12-7,-11-9</inkml:trace>
  <inkml:trace contextRef="#ctx0" brushRef="#br0" timeOffset="1033.829">397 155,'23'-19,"14"-12,0-4,-2 3,-2 7,-6 12,-3 14,-6 12,-5 7,-1 1,-2 2,2 2,-2 0,4-3,-2 0,2-5,-1-4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32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114 504,'11'-10,"1"2,0 0,1 0,-1 1,1 0,1 1,0 1,-1 0,2 1,100-15,-113 20,-1 1,0-1,0 0,0 1,0-1,0 1,0-1,0 1,0-1,-1 1,1 0,0-1,-1 1,0 0,1-1,-1 1,0 0,0 0,0-1,0 1,0 0,0 0,0-1,-1 1,1 0,-1 0,1-1,-1 1,0-1,0 1,0-1,1 1,-1-1,-1 1,1-1,0 0,0 1,0-1,-1 0,1 0,-1 0,-1 1,-150 189,128-156,16-25,1 0,-1 0,2 1,0 0,0 1,1 0,0 0,1 0,0 0,1 1,1 0,0 0,1 0,0 0,1 0,0 12,4-19,1 1,0-1,1 0,-1 0,1 0,0-1,1 0,-1 0,1 0,0 0,0-1,0 0,1 0,0-1,-1 0,1 0,0-1,1 1,-1-2,0 1,0-1,1 0,-1 0,1-1,-1 0,1 0,-1-1,1 0,5-2,28-13,-29 3</inkml:trace>
  <inkml:trace contextRef="#ctx0" brushRef="#br0" timeOffset="252.162">1 786,'33'5,"27"-3,6-3,-2 0,-8-5,-8-2,-12 1</inkml:trace>
  <inkml:trace contextRef="#ctx0" brushRef="#br0" timeOffset="653.305">86 193,'175'-159,"-171"156,-3 1,0 0,1 0,-1 0,1 0,0 0,-1 0,1 0,0 1,0-1,0 1,0-1,1 1,-1 0,0 0,0 0,1 0,-1 0,1 0,-1 1,1-1,-1 1,1 0,-1-1,1 1,-1 0,1 1,0-1,-1 0,1 1,-1 0,0-1,1 1,-1 0,1 0,-1 0,0 1,0-1,1 1,65 132,58 33,-115-147</inkml:trace>
  <inkml:trace contextRef="#ctx0" brushRef="#br0" timeOffset="923.053">1101 476,'-19'43,"-16"29,-2 11,6-3,2-15,7-14,7-11,1-13,3-5,-1-7,1-1,-2-3,1-4</inkml:trace>
  <inkml:trace contextRef="#ctx0" brushRef="#br0" timeOffset="1185.621">763 447,'34'39,"20"26,6 8,-2-9,-7-11,-11-9,-9-7,-8-6,-4-2,-6-3,1-5,-3-6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2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1 367,'33'-5,"17"-1,8 0,0 1,-5 2,-3-4,-4-1,-1 2,-2 1,-5 1,1 2,-1-3,-2-2,-3 1,-2 2,-2 1,-5 5,-7 4</inkml:trace>
  <inkml:trace contextRef="#ctx0" brushRef="#br0" timeOffset="256.755">114 537,'38'0,"32"0,9 0,-4-5,-10-1,-12 0,-9 1,-8 2,-5 0,-3 2,-2 1,-5 0</inkml:trace>
  <inkml:trace contextRef="#ctx0" brushRef="#br0" timeOffset="751.863">424 0,'327'225,"-305"-209,0 2,-1 0,-1 1,-1 1,0 1,-2 0,2 5,-16-21,0 1,-1 0,1-1,-1 1,-1 0,1 0,-1 0,0 0,0 0,-1 0,0 1,0-1,0 0,-1 0,0 0,0 0,0 0,-1 0,0 0,0 0,0-1,-1 1,0-1,0 1,-1-1,1 0,-1 0,0-1,0 1,-1-1,1 0,-1 0,0 0,0-1,0 1,-5 1,-270 168,224-131,41-31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0 109,'256'28,"-70"-28,-207-17,-4 11,1-1,0-1,0-1,1-1,0-1,-17-11,39 21,0 1,-1-1,1 0,0 0,-1 1,1-1,0 0,0 0,0 0,0 0,0 0,0 0,0-1,0 1,0 0,0 0,1-1,-1 1,1 0,-1-1,1 1,-1-1,1 1,0-1,-1 1,1-1,0 1,0 0,0-1,0 1,1-2,7-5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59,'38'-4,"27"-8,8 0,-4 1,-10 2,-9 4,-8 1,-7 3,-5 0,-7 6,-2 2,-6 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26,'43'-4,"29"-3,7 1,-6 1,-14 1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4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20,'-16'-5,"1"1,-1 0,1 2,-1 0,0 0,0 2,0 0,0 1,0 0,0 1,0 1,1 1,-1 0,-7 4,12-2,1 0,0 0,0 1,1 1,0 0,0 0,1 0,0 1,1 0,-1 1,2 0,-1 0,2 1,-1-1,1 1,1 0,0 0,1 1,0-1,0 1,2 0,-1 4,0-10,1 0,0-1,1 1,0 0,-1 0,2 0,-1-1,1 1,0 0,0 0,0-1,1 1,0-1,0 1,0-1,1 0,0 0,0 0,0 0,1 0,-1-1,1 0,0 1,0-1,1-1,-1 1,1-1,0 1,0-1,0-1,0 1,0-1,1 0,-1 0,1 0,0-1,-1 0,1 0,0 0,0-1,0 0,-1 0,12-6,-1 0,0-1,0-1,-1-1,0 0,0-1,-1 0,0-1,-1 0,-1-2,0 1,0-2,-1 1,-1-1,0-1,-1 0,-1 0,4-11,50-82,-62 109,0-1,1 0,-1 1,0-1,0 0,1 1,-1-1,0 0,0 1,1-1,-1 0,0 0,1 1,-1-1,0 0,1 0,-1 0,1 1,-1-1,0 0,1 0,-1 0,1 0,-1 0,0 0,1 0,-1 0,1 0,-1 0,0 0,1 0,-1 0,1 0,-1 0,0-1,1 1,-1 0,1 0,-1 0,0-1,1 1,-1 0,0 0,0-1,1 1,-1 0,0-1,1 1,-1 0,0-1,0 1,0 0,1-1,-1 1,0 0,0-1,0 1,0-1,0 1,0 0,0-1,0 1,0-1,-3 38,1-27,0 6,0 0,1 0,1 1,0-1,1 0,1 0,1 0,0 0,1 0,1-1,0 0,2 2,79 119,-75-122</inkml:trace>
  <inkml:trace contextRef="#ctx0" brushRef="#br0" timeOffset="546.484">877 302,'-33'42,"2"1,3 1,1 2,2 0,-1 8,17-7,30-56,3-14,-1-1,-1-2,-1 0,-1-1,11-21,49-64,-32 68,-47 43,0 0,1 1,-1-1,0 0,0 0,1 1,-1-1,0 1,1-1,-1 1,0 0,1 0,-1-1,1 1,-1 0,0 0,1 0,-1 0,1 1,-1-1,0 0,1 1,-1-1,1 0,-1 1,0 0,0-1,1 1,-1 0,0 0,0-1,0 1,0 0,0 0,0 0,0 1,0-1,0 0,-1 0,1 0,0 0,-1 1,1-1,-1 1,46 157,-30-103,-51-61,-118-72,137 68</inkml:trace>
  <inkml:trace contextRef="#ctx0" brushRef="#br0" timeOffset="816.363">1498 218,'-34'29,"-20"18,-2 7,5-1,11-5,12-6,5-10,8-10</inkml:trace>
  <inkml:trace contextRef="#ctx0" brushRef="#br0" timeOffset="1128.546">1667 443,'-33'19,"-17"7,1 3,8 2,12 0,15-4,10-4,11-4,9-6,6-5,4-4,3-3,1-1,1-1,-1-5,-1-1,-4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620 1,'-75'134,"49"-94,-2-2,-1-2,-2 0,-1-2,-2-2,-20 15,43-36,0-1,0 0,-1-1,0 0,-1-1,0 0,0-1,0 0,-1-1,0-1,0 0,-1-1,0-1,1 0,-1-1,0 0,-13-1,26-2,-1 1,0-1,0 1,1-1,-1 0,0 0,1 0,-1-1,1 1,-1-1,1 1,0-1,0 0,-1 0,1 0,1 0,-1 0,0 0,0 0,1-1,-1 1,1-1,0 1,0-1,0 0,0 1,0-1,0 0,1 0,0 1,-1-1,1 0,0 0,0 0,0 0,1 1,-1-1,1 0,0 0,-1 0,49-107,-43 98,2-1,-1 1,2 1,-1 0,1 0,1 0,0 1,1 1,0 0,0 0,1 1,0 0,0 1,1 1,0 0,0 1,0 0,1 0,-9 6,0-1,1 1,-1 0,0 1,-1-1,1 1,0 0,0 0,-1 0,1 1,-1 0,0 0,1 0,-2 0,1 0,0 1,-1 0,1 0,-1 0,0 0,0 0,-1 1,1-1,-1 1,0 0,0 0,-1-1,1 1,-1 0,0 1,16 30,0-3,-10-16,0 0,2 0,-1-1,2 0,0 0,1-1,1-1,0 0,1 0,1-1,-1-1,2 0,0-1,0-1,1 0,1-1,3 1,2-4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1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57 317,'5'38,"1"32,0 9,-1-4,-2-5,-1-11,0-9,-2-9,0-7,0-3,0-4,-1 0,1-1,-5-4,-1-2,0-4</inkml:trace>
  <inkml:trace contextRef="#ctx0" brushRef="#br0" timeOffset="1002.908">1 345,'29'-14,"1"1,0 2,1 1,0 2,0 1,1 1,0 1,0 2,1 2,-1 1,6 1,-34-1,1 0,-1 1,1-1,-1 1,0 0,1 0,-1 0,0 1,0-1,0 1,0 0,0 0,0 1,0-1,-1 1,1 0,-1 0,1 0,-1 0,-1 1,1-1,0 1,-1 0,1-1,-1 1,0 0,-1 1,1-1,-1 0,1 0,-1 1,-1-1,1 1,0-1,-1 0,0 1,0-1,-1 1,1-1,-1 1,0-1,0 1,0-1,-1 0,1 0,-2 1,-10 14,0 0,-1-2,-2 0,1 0,-2-1,0-1,-1-1,-1-1,0 0,0-1,-1-2,-1 0,-6 2,16-6,-118 55,127-60,1-1,-1 1,1 0,-1 0,1 0,0 0,-1 0,1 0,0 0,0 1,0-1,0 0,0 1,0-1,0 0,1 1,-1-1,0 1,1-1,-1 1,1 0,0-1,-1 1,1 0,0-1,0 1,0-1,0 1,0 0,0-1,1 1,-1 0,0-1,1 1,0-1,-1 1,1-1,0 1,0-1,-1 1,1-1,0 0,1 1,-1-1,0 0,0 0,0 0,1 0,-1 0,2 1,74 46,-77-48,258 127,-237-114,-3-2</inkml:trace>
  <inkml:trace contextRef="#ctx0" brushRef="#br0" timeOffset="2101.861">1073 119,'-11'0,"0"1,0 0,0 1,1 1,-1-1,1 2,-1-1,1 1,1 1,-1 0,0 0,1 1,0 0,1 1,-1 0,1 0,0 1,1 0,0 0,0 1,0 2,-8 12,0 1,2 0,1 1,1 0,2 0,0 2,-4 23,5-28,2 1,1 0,0 0,2 0,0 1,2 0,1-1,0 1,2 0,1-1,1 0,0 1,8 18,-9-33,0-1,0 0,1-1,0 1,1-1,0 1,0-1,0-1,1 1,0-1,0 0,1 0,-1-1,1 0,1 0,-1 0,1-1,-1 0,1-1,0 1,1-2,-1 1,0-1,1 0,1-1,-5 0,0 1,1-2,-1 1,0 0,1-1,-1 0,1-1,-1 1,0-1,1 0,-1 0,0 0,0-1,0 0,0 0,0 0,4-3,3-8</inkml:trace>
  <inkml:trace contextRef="#ctx0" brushRef="#br0" timeOffset="2353.651">1073 627,'38'0,"27"-4,8-3,-4 1,-9 1,-15-3,-10-1,-6 2,-8 2</inkml:trace>
  <inkml:trace contextRef="#ctx0" brushRef="#br0" timeOffset="2600.85">1835 401,'-29'39,"-14"26,0 8,8-4,9-10,10-9,2-13,3-13</inkml:trace>
  <inkml:trace contextRef="#ctx0" brushRef="#br0" timeOffset="2832.9">1553 430,'23'29,"9"14,4 4,-1 0,0-4,-2-9,-6-6,-3-7,-1-7,-5-2,1-2,-5-8,-3-5</inkml:trace>
  <inkml:trace contextRef="#ctx0" brushRef="#br0" timeOffset="3219.967">1496 175,'36'-19,"0"-1,-2-2,0-2,-2-1,10-11,-41 35,0-1,0 0,1 1,-1-1,0 0,1 0,0 1,-1-1,1 0,0 1,-1 0,1-1,0 1,0 0,0 0,0 0,0 0,1 1,-1-1,0 0,0 1,0 0,1-1,-1 1,0 0,1 0,-1 0,0 0,0 1,1-1,-1 1,0-1,0 1,0 0,0 0,0 0,0 0,0 0,1 1,58 109,-9-40,-34-53</inkml:trace>
  <inkml:trace contextRef="#ctx0" brushRef="#br0" timeOffset="3820.805">2202 63,'22'33,"-3"0,0 2,-2 0,-2 0,-1 2,-2 0,-1 1,-6-19,-1 0,-1 0,-1 1,0-1,-2 1,0-1,-1 1,-1-1,-1 1,-1-1,0 0,-1-1,-1 1,-8 15,4-14,-1 0,-1-1,-1 0,-1-1,0 0,-1-1,-1-1,0-1,-1 0,-6 3,-2-1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6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0 638,'39'-9,"26"-4,8-4,-5 1,-8 3,-10 4,-8 3,-7 3,-10-3,-8-1</inkml:trace>
  <inkml:trace contextRef="#ctx0" brushRef="#br0" timeOffset="247.712">283 328,'-10'43,"2"29,2 7,7-6,4-9,0-12,0-10,3-11,1-12</inkml:trace>
  <inkml:trace contextRef="#ctx0" brushRef="#br0" timeOffset="1069.688">621 836,'40'-13,"0"-2,-1-1,-1-1,-1-3,-1-1,0-1,2-5,-20 15,0-2,-1 0,0-1,-1 0,-1-2,0 0,-1 0,-1-1,-1-1,0 0,-2-1,1-2,-10 20,1 1,-1 0,0-1,0 1,0-1,0 1,0-1,-1 0,1 1,0-1,-1 0,1 1,-1-1,0 0,1 0,-1 0,0 1,0-1,0 0,0 0,0 0,-1 1,1-1,-1 0,1 0,-1 1,1-1,-1 0,0 1,0-1,0 1,0-1,0 1,0-1,0 1,-1 0,1 0,0-1,-1 1,1 0,-1 0,1 0,-1 1,0-1,1 0,-1 0,0 1,1-1,-1 1,0 0,-1-1,-3 5,0 1,1-1,-1 1,1 0,0 0,0 1,1 0,0-1,0 1,0 1,1-1,-1 1,2-1,-1 1,1 0,0 0,0 0,1 0,0 0,0 0,1 1,-1-1,2 0,-1 2,0-3,-1-1,1 1,0-1,0 1,1 0,0-1,0 1,0-1,0 0,1 1,0-1,0 0,1 0,-1 0,1 0,0 0,0-1,1 1,-1-1,1 0,0 0,0 0,1-1,-1 1,1-1,-1 0,1 0,0-1,0 1,1-1,-1 0,0-1,1 1,-1-1,1 0,1 0,5 0,1-1,-1 1,1-2,-1 0,1-1,-1 0,1 0,-1-1,0-1,0 0,-1-1,1 0,-1-1,0 0,-1-1,1 0,-1-1,1-1,-1-1,-4 6,0 0,-1 0,0-1,0 1,0-1,0-1,-1 1,0 0,0-1,0 0,-1 0,1 0,-2-1,1 1,-1 0,0-1,0 0,-1 0,1 1,-2-1,1 0,-1 0,0-3,0 10,0-1,0 1,0-1,0 1,0-1,0 1,0-1,0 1,-1-1,1 1,0 0,0-1,0 1,-1-1,1 1,0-1,-1 1,1 0,0-1,-1 1,1-1,0 1,-1 0,1 0,-1-1,1 1,-1 0,1 0,0-1,-1 1,1 0,-1 0,1 0,-1 0,1 0,-1 0,1 0,-1 0,1 0,-1 0,1 0,-1 0,1 0,-1 0,1 0,-1 1,1-1,-1 0,1 0,-1 0,1 1,-1-1,1 0,0 1,-1-1,1 0,0 1,-1-1,1 1,0-1,-1 0,1 1,0-1,0 1,-19 30,17-27,0 1,1 0,0 0,0 1,0-1,1 0,-1 0,1 0,0 0,1 1,0-1,-1 0,2 0,-1 0,0 0,1 0,0 0,0-1,1 1,-1-1,1 1,0-1,0 0,0 0,1 0,0 0,-1-1,1 1,0-1,1 0,-1 0,1-1,-1 1,1-1,6 4,0-1,1 0,-1-1,1 0,0-1,0 0,0-1,0 0,0-1,1 0,-1-1,0 0,0-1,2-1,6-4,0 0,-1-2,0 0,0-1,-1-1,0-1,-1 0,0-2,-1 1,-1-2,0 0,0-1,-1-1,-1 0,9-15,-19 26,1 0,-1 1,-1-1,1 0,-1 0,1 0,-2-1,1 1,0 0,-1-1,0 1,0-1,-1 0,0 1,0-1,0-5,-1 10,-1 0,1 0,-1 0,1 0,0 1,-1-1,0 0,1 1,-1-1,1 1,-1-1,0 1,1 0,-1 0,0-1,1 1,-1 0,0 1,1-1,-1 0,0 0,1 1,-1-1,1 1,-1-1,0 1,1 0,-1 0,1 0,0 0,-1 0,1 0,0 0,0 0,-1 0,1 0,0 1,0-1,0 0,0 1,1-1,-1 1,0-1,0 2,-3 2,-1 0,1 1,0-1,1 1,-1 0,1 0,0 0,0 0,1 0,0 1,0-1,1 1,-1-1,2 1,-1 0,1 0,0-1,0 1,0 0,1 0,0-1,1 1,-1-1,1 1,1-1,-1 0,1 1,0-1,0 0,1-1,0 1,0-1,0 0,1 0,0 0,-1 0,2-1,-1 0,0 0,1 0,0-1,0 1,0-2,0 1,3 0,79 2,-63-12</inkml:trace>
  <inkml:trace contextRef="#ctx0" brushRef="#br0" timeOffset="1454.467">2060 46,'43'-11,"-14"2,1 2,0 1,1 1,-1 1,30 1,-59 3,1 0,-1 0,0-1,1 1,-1 1,0-1,0 0,1 0,-1 0,0 1,0-1,1 0,-1 1,0 0,0-1,0 1,0-1,0 1,0 0,0 0,0 0,0 0,0 0,0 0,0 0,0 0,-1 0,1 0,-1 0,1 0,-1 0,1 1,-1-1,1 0,-1 0,0 1,0-1,0 0,0 1,0-1,0 0,0 0,0 1,0-1,0 0,-1 0,1 1,-1-1,1 0,-1 0,1 0,-1 1,0-1,1 0,-1 0,0 0,0 0,0 0,0-1,0 1,0 0,0 0,0-1,0 1,-1 0,-23 28,-38 58,61-84,1 0,0 1,0-1,0 0,0 0,0 1,1-1,0 0,-1 1,1-1,1 1,-1-1,0 0,1 1,-1-1,1 0,0 1,0-1,1 0,-1 0,1 0,-1 0,1 0,0 0,0 0,0-1,0 1,3 1,6 4,0-1,0 0,0-1,1 0,0-1,0-1,0 0,1 0,0-1,-1-1,1 0,9 0,4 1</inkml:trace>
  <inkml:trace contextRef="#ctx0" brushRef="#br0" timeOffset="7602.088">2766 74,'0'-13,"0"33,0-1,0 579,-17-515,8-91,7-5</inkml:trace>
  <inkml:trace contextRef="#ctx0" brushRef="#br0" timeOffset="8239.929">2597 74,'33'-8,"16"-5,1 2,0 2,0 3,0 2,1 2,2 2,-49-1,0 1,0 0,1 0,-1 1,0-1,0 1,0 0,1 0,-1 0,0 0,0 1,-1 0,1 0,0 0,0 0,-1 1,0-1,1 1,-1 0,0 0,0 0,0 0,-1 0,1 1,-1-1,0 1,0 0,0 0,0 0,-1 0,1 0,-1 0,0 0,-1 0,1 0,-1 1,1-1,-1 0,-1 2,-2 7,-1 0,0 0,-1 0,-1 0,0 0,-1-1,0 0,-1-1,0 0,0 0,-2 0,1-1,-1-1,-11 9,-130 82,150-100,-1 1,1-1,0 1,0 0,-1 0,1-1,0 1,0 0,0 0,0 0,0 0,0 0,0 0,0 0,1 1,-1-1,0 0,1 0,-1 1,0-1,1 0,0 1,-1-1,1 0,0 1,0-1,0 1,0-1,0 0,0 1,0-1,0 1,0-1,1 0,-1 1,1-1,-1 0,1 1,-1-1,1 0,0 0,0 1,0-1,-1 0,1 0,0 0,0 0,0 0,1 0,-1 0,0-1,0 1,1 0,138 53,-111-38,-2 2,0 0,-1 2,-1 1,-1 0,0 2,17 23,-39-44,31 22,-20-20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7:08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9 537,'-3'10,"1"1,1-1,0 1,0 0,1-1,0 1,1 0,0 0,1-1,0 1,0-1,1 1,1-1,0 0,0 0,1-1,5 9,-8-16,0-1,0 1,1 0,-1-1,0 0,1 1,-1-1,1 0,-1 0,1 0,-1-1,1 1,0 0,-1-1,1 0,0 0,0 0,-1 0,1 0,0 0,-1-1,1 1,0-1,-1 0,1 0,0 0,-1 0,0 0,1 0,-1-1,0 1,1-1,-1 0,1-1,70-68,5-19,-77 90,0-1,1 1,-1-1,1 1,-1 0,0-1,1 1,-1 0,1 0,-1 0,1 0,-1 0,1 0,-1 1,0-1,1 0,-1 1,1-1,-1 1,0 0,1-1,-1 1,0 0,0 0,0 0,1 0,-1 0,0 0,0 0,0 0,-1 0,1 0,0 1,0-1,-1 0,1 1,0-1,-1 1,21 55,-11-20,-2 0,-2 0,-2 1,-1 0,-2 4,0 6,1-27,-1 0,0 0,-2 0,0 0,-1 0,-1 0,-2 0,0-1,0 0,-2 0,-1 0,0-1,-2 0,-8 13,-56 37,71-67,1-1,-1 1,0-1,1 1,-1-1,0 0,0 0,0 0,0 0,0-1,0 1,0-1,0 0,0 0,0 0,0 0,0 0,-1-1,1 1,0-1,0 0,1 0,-1 0,0 0,0-1,0 1,1-1,-1 0,1 1,-3-3,1-3,1 1,0-1,0 1,1-1,-1 0,1 0,1 0,0 0,0 0,0 0,1 0,0-1,0 1,0 0,1 0,1 0,-1 0,1 0,0 0,0 0,1 0,1 0,0-11,48-126,-44 120</inkml:trace>
  <inkml:trace contextRef="#ctx0" brushRef="#br0" timeOffset="469.051">9 282,'127'-133,"-126"131,1 0,0 0,0 0,-1 0,1 0,0 0,0 0,1 1,-1-1,0 1,1-1,-1 1,0 0,1 0,0 0,-1 0,1 1,-1-1,1 1,0 0,-1-1,1 1,0 0,0 0,-1 1,1-1,0 1,-1-1,1 1,-1 0,1 0,-1 0,1 0,-1 0,1 1,-1-1,0 1,0 0,0-1,0 2,107 174,-96-160,-2-2</inkml:trace>
  <inkml:trace contextRef="#ctx0" brushRef="#br0" timeOffset="827.487">601 0,'109'192,"-67"-124,-4 1,-2 2,2 14,-34-73,1 0,-2 0,0 0,0 0,-1 1,-1-1,0 1,0-1,-1 1,-1 0,0-1,-1 1,0-1,-1 0,-1 0,0 0,0 0,-1 0,-5 7,-3 4,-2 0,-1-2,0 0,-2 0,0-2,-1 0,-1-1,-20 13,20-17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7:0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1,'-7'1,"0"1,1 0,-1 1,0 0,1 0,-1 0,1 1,0 0,0 0,0 0,1 1,-5 5,-5 9,2 0,0 2,2-1,0 1,1 1,2 0,0 0,1 1,1 0,1 0,2 1,0-1,1 1,1 0,2-1,1 12,-4-18,0-1,1 1,1 0,1 0,0 0,1-1,1 1,1-1,0 1,1-1,1-1,0 1,1-1,1 0,0 0,1-1,1 0,0-1,9 9,48 19,-50-38</inkml:trace>
  <inkml:trace contextRef="#ctx0" brushRef="#br0" timeOffset="296.262">402 480,'33'0,"17"0,4 0,-8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8:17.4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  <inkml:trace contextRef="#ctx0" brushRef="#br0" timeOffset="1228.524">56 1,'-4'4,"-7"3,-2-1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8:14.6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110 407,'37'-5,"-1"-1,1-3,-1 0,-1-2,0-2,-1-1,8-6,42-53,-82 70,0 1,-1-1,1 1,-1-1,0 1,0-1,0 0,0 0,0 1,0-1,-1 0,1 0,-1 0,0 0,0 0,0 0,0 0,-1 1,1-1,-1 0,1 0,-1 0,0 0,0 1,-1-1,1 0,0 1,-1-1,0 1,1 0,-1-1,0 1,0 0,0 0,-1 0,1 0,-9-5,0 0,0 1,0 1,-1-1,1 2,-1 0,0 0,-1 1,1 0,0 1,-1 1,0 0,1 0,-1 2,0-1,1 2,-1-1,1 2,0 0,-1 0,1 1,1 1,-1 0,1 0,-1 1,2 1,-4 2,4-5,1 1,1 0,-1 1,1 0,0 0,0 1,0 0,1 0,1 1,-1 0,1 0,0 1,1-1,0 1,0 0,1 1,0-1,1 1,0 0,0-1,1 1,1 1,0-1,0 0,0 0,2 0,-1 1,1-1,1 0,0 0,0 0,3 1,0 0,1-1,0 0,0 0,1-1,0 0,1 0,0 0,1-1,-1-1,2 1,-1-1,1-1,0 0,0 0,1-1,-1 0,4 0,8 3,1-1,0-1,1-1,-1-1,1-1,0-1,0-1,11-2,-9-2,0-2,-1-1,0 0,-1-2,1-1,-1-1,-1-1,0-1,-1-1,19-14,-13 10</inkml:trace>
  <inkml:trace contextRef="#ctx0" brushRef="#br0" timeOffset="247.722">1296 68,'-33'43,"-32"38,-8 11,3-2,14-10,11-15,9-13,10-11,5-12,6-6,5-8</inkml:trace>
  <inkml:trace contextRef="#ctx0" brushRef="#br0" timeOffset="500.67">760 181,'38'14,"22"10,7 5,-9 3,-10 1,-7-1,-7 0,-4-2,-2-1,-1-4,-5-3,-2-5,1-5,1-5,2-3,-3-2</inkml:trace>
  <inkml:trace contextRef="#ctx0" brushRef="#br0" timeOffset="770.021">1550 237,'-29'758,"18"-767,9-4,0 0,1 1,1-1,0 0,0 0,1 0,1 1,0-1,1 0,0 1,2-4,1-6,11-44,3 1,3 0,2 2,4 0,2 2,38-55,-50 88,1 1,2 1,0 0,1 2,2 1,1 0,23-15,-47 36,0 1,0-1,0 0,0 1,1-1,-1 1,0-1,1 1,-1 0,1 0,-1 0,1 1,-1-1,1 1,0-1,-1 1,1 0,0 0,-1 0,1 0,0 0,-1 1,1-1,0 1,-1 0,1-1,-1 1,1 1,-1-1,1 0,-1 1,0-1,0 1,0-1,0 1,0 0,0 0,0 0,0 0,-1 0,1 0,-1 1,0-1,0 1,0-1,0 1,0-1,0 1,0-1,-1 1,1 0,-2 10,0 1,0-1,-1 0,-1 0,0-1,-1 1,0 0,-1-1,0 0,-1 0,0-1,-1 1,-1-2,1 1,-4 2,-20 29,-3-2,-1 0,-1-3,-2-1,-18 11,12-19,25-20</inkml:trace>
  <inkml:trace contextRef="#ctx0" brushRef="#br0" timeOffset="1264.025">1888 548,'30'-5,"0"-1,-1-1,0-1,-1-2,0 0,0-2,-1-2,0 0,-2-2,1 0,-2-2,12-12,-21 14,0-1,-2 0,0-1,-1-1,-1 0,-1 0,-1-1,0 0,-2-1,0 0,-1 0,-1 0,1-17,-5 35,0 1,0-1,0 1,0-1,0 0,0 1,-1-1,1 0,-1 1,0-1,0 0,0 0,0 0,-1 1,1-1,-1 0,1 1,-1-1,0 0,0 1,0-1,-1 1,1-1,0 1,-1 0,0 0,1-1,-1 1,0 0,0 0,0 1,0-1,-1 0,1 1,0-1,-1 1,1 0,-1 0,1 0,-1 0,0 0,1 1,-1-1,0 1,0-1,-1 1,-3 3,1 0,-1 0,1 0,-1 1,1 0,0 0,1 0,-1 1,1 0,0 0,0 0,0 1,1-1,-1 1,2 0,-1 1,1-1,0 1,0-1,0 1,1 0,0 0,1 0,-1 5,1-7,0 1,0-1,1 1,0-1,0 1,0 0,1-1,0 1,0-1,0 0,1 1,-1-1,1 0,1 0,-1 0,1 0,-1 0,2 0,-1-1,0 1,1-1,0 0,0 0,0-1,0 1,1-1,-1 0,1 0,0 0,0-1,0 1,0-1,72 8,15 8,-89-15,0 0,0 0,-1 0,1 0,-1 0,1 1,-1-1,0 1,-1-1,1 1,-1 0,1 0,-1 0,0 0,-1 0,1 0,-1 0,1 0,-1 0,-1 0,1 0,0 0,-1 0,0 0,0 0,0-1,0 1,-1 0,1 0,-1-1,0 1,0-1,-1 1,-1 1,-15 66,24-53,3-6</inkml:trace>
  <inkml:trace contextRef="#ctx0" brushRef="#br0" timeOffset="1670.978">2735 491,'50'-12,"-28"9,-1-1,0-1,0-1,0-1,0-1,-1-1,0 0,-1-2,0 0,-1-1,15-13,-29 22,-1 0,0-1,0 1,0-1,0 0,0 1,-1-1,0-1,0 1,0 0,0 0,-1-1,1 1,-1-1,0 1,-1-1,1 0,-1 1,0-1,0 0,0 1,-1-1,1 1,-1-1,0 0,-1 1,1 0,-1-1,0 1,0 0,0 0,0 0,-1 0,0 0,0 0,0 1,0-1,0 1,-1 0,1 0,-1 0,0 1,0-1,-2 0,-3 3,-1 0,1 1,-1 0,1 1,-1 0,1 0,0 1,0 0,0 0,0 1,1 0,-1 1,1 0,0 0,1 1,-1 0,1 0,0 1,-1 2,-4 1,2 1,0 0,0 1,1-1,0 2,1-1,1 1,0 1,1-1,0 1,1 0,0 1,1-1,1 1,1 0,0 0,0 0,2 0,0 0,1 3,-1-14,1-1,0 1,0 0,0-1,0 1,1-1,-1 1,1-1,0 0,0 0,0 0,1 0,-1 0,1 0,-1-1,1 1,0-1,0 1,0-1,0 0,1-1,-1 1,0 0,1-1,-1 0,1 0,0 0,-1 0,1 0,0-1,1 0,117-8,-63-11,-35 10</inkml:trace>
  <inkml:trace contextRef="#ctx0" brushRef="#br0" timeOffset="1966.043">3610 153,'-1'1,"-39"22,0 2,2 2,1 1,2 2,0 2,2 1,32-32,0 0,-1-1,1 1,0 0,0 0,0 1,0-1,-1 0,2 0,-1 0,0 1,0-1,0 0,0 1,1-1,-1 1,1-1,-1 1,1-1,0 1,-1-1,1 1,0 0,0-1,0 1,0-1,1 1,-1 0,0-1,1 1,-1-1,0 1,1-1,0 0,-1 1,1-1,0 1,0-1,0 0,0 0,0 1,0-1,0 0,0 0,1 0,-1 0,0 0,1-1,-1 1,0 0,1-1,-1 1,1 0,-1-1,1 0,-1 1,1-1,0 0,0 0,147 22,-147-22,-1 0,0 1,0-1,0 0,0 0,0 0,0 1,0-1,0 0,0 1,0-1,0 1,0-1,-1 1,1 0,0-1,0 1,0 0,-1 0,1-1,0 1,-1 0,1 0,0 0,-1 0,0 0,1 0,-1 0,1 0,-1 0,0 0,0 0,0 0,1 0,-1 0,0 0,0 0,-1 0,1 0,0 1,0-1,0 0,-1 0,1 0,0 0,-1 0,1 0,-1-1,1 1,-1 0,0 0,1 0,-1 0,0-1,0 1,1 0,-2 0,-53 37,22-21,0-2,-2-1,0-2,-29 6,37-10,6 1</inkml:trace>
  <inkml:trace contextRef="#ctx0" brushRef="#br0" timeOffset="2315.967">4061 68,'-63'34,"1"3,1 3,-8 11,62-46,-2 1,0 0,0 1,0 0,1 1,0-1,1 1,-1 1,2 0,-1 0,1 0,0 1,-1 4,7-11,1-1,0 0,-1 1,1-1,0 0,0 1,0-1,0 0,1 0,-1 0,1 0,-1 0,1 0,0 0,-1 0,1-1,0 1,0-1,0 1,1-1,-1 0,0 0,0 0,1 0,-1 0,1 0,-1-1,0 1,1-1,-1 0,1 0,-1 0,1 0,-1 0,1 0,-1-1,1 1,-1-1,1 1,-1-1,17 2,16 3,-25-4,-1 0,1 1,-1 1,1-1,-1 1,0 1,0 0,0 0,0 1,-1 0,3 2,-9-5,-1 0,1 1,-1-1,0 1,0-1,0 1,0 0,0 0,0-1,-1 1,1 0,0 0,-1 0,1-1,-1 1,0 0,0 0,0 0,0 0,0 0,0 0,0 0,-1 0,1 0,-1-1,1 1,-1 0,0 0,1 0,-1-1,0 1,0 0,0-1,-1 1,1-1,0 1,0-1,-1 0,1 0,-2 1,-63 53,-142 48,185-92,5-1</inkml:trace>
  <inkml:trace contextRef="#ctx0" brushRef="#br0" timeOffset="2571.169">4316 210,'-15'38,"-9"22,-5 2,2-6,5-7,7-8,1-10,3-10</inkml:trace>
  <inkml:trace contextRef="#ctx0" brushRef="#br0" timeOffset="2969.423">4795 210,'-11'12,"-32"32,3 2,2 1,2 2,2 2,-17 35,48-83,1 0,0 0,0 0,0 0,0 0,1 0,-1 1,1-1,0 1,0-1,0 1,0 0,1-1,0 1,-1 0,1-1,0 1,1 0,-1-1,1 1,-1-1,1 1,0 0,1-1,-1 0,1 1,-1-1,1 0,0 0,0 0,0 0,1 0,-1 0,1 0,-1-1,1 1,0-1,0 0,0 0,0 0,0 0,1-1,-1 1,1-1,-1 0,1 0,12-2,-1-1,-1-1,1 0,0-1,-1 0,1-1,-1-1,-1-1,1 0,-1 0,0-1,-1-1,6-5,1 0,-2 0,1-2,-2 0,0-1,-1 0,-1-1,0-1,-2-1,0 1,-1-2,-1 0,-1 0,-1 0,1-9,-7 25,-1 0,1-1,-1 1,-1-1,1 0,-1 1,0-1,0 1,-1-1,1 0,-1 1,0-1,-1 1,0 0,1-1,-2 1,1 0,-1 0,1 0,-1 0,-1 1,1-1,-1 1,1 0,-1 0,0 0,-1 0,1 1,-1 0,0 0,1 0,-1 0,0 1,-1 0,1 0,0 0,-1 0,1 1,-1 0,1 0,-1 1,0 0,1 0,-1 0,-23 4,4 2</inkml:trace>
  <inkml:trace contextRef="#ctx0" brushRef="#br0" timeOffset="3385.296">5162 463,'22'-58,"3"0,2 2,19-28,-45 82,0 0,-1 0,1-1,0 1,0 0,0 0,0 0,1 1,-1-1,0 0,1 0,-1 1,1-1,0 1,-1-1,1 1,0 0,0-1,0 1,0 0,0 0,0 1,0-1,1 0,-1 1,0-1,0 1,0 0,1-1,-1 1,0 0,0 1,1-1,-1 0,0 1,0-1,1 1,-1-1,0 1,0 0,0 0,0 0,0 0,0 1,0-1,-1 0,1 1,1 0,57 112,-54-103,2 0,-1-1,2 0,-1-1,1 0,0 0,1-1,0 0,1-1,0 0,0 0,0-1,0-1,1 0,0 0,0-1,1-1,-1 0,1-1,-1 0,1-1,0 0,0-1,0-1,-7 0,0-1,0 1,-1-1,1-1,-1 1,1-1,-1 0,0 0,0 0,0-1,0 0,0 0,-1 0,0-1,0 1,0-1,-1 0,1 0,-1 0,0-1,-1 1,1-1,-1 1,0-1,0 0,-1 0,0 0,0 0,0 0,-1 0,0-3,2-16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7:21.3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11289,'59'1,"17"0,1-4,-1-2,9-5,137-13,-157 13,0 4,0 2,1 3,18 4,28-1,-29-3,186 13,-237-7,0-1,0-1,0-2,0-1,0-2,11-2,246-33,-184 28,1 5,41 6,-30-1,79 27,142-26,-140 25,547-27,-164 0,-297-26,24-6,297 33,-345-28,54-3,-63 3,123-2,-61 4,49-4,-14 0,-6-2,8 3,931 29,-917-33,-163 9,193-7,792 31,-1001-29,-173 26</inkml:trace>
  <inkml:trace contextRef="#ctx0" brushRef="#br0" timeOffset="2311.918">12786 9710,'16'30,"-3"21,-3 1,-2 0,-3 0,-1 31,-6 267,-24-233,27-116,-1-1,0 1,0-1,0 1,0-1,0 0,-1 1,1-1,0 1,0-1,0 1,0-1,0 0,-1 1,1-1,0 1,0-1,-1 0,1 1,0-1,0 0,-1 1,1-1,0 0,-1 0,1 1,-1-1,1 0,0 0,-1 1,1-1,-1 0,1 0,0 0,-1 0,1 0,-1 0,1 0,-1 0,1 0,-1 0,1 0,0 0,-1 0,1 0,-1 0,1 0,-1-1,1 1,0 0,-1 0,1 0,0-1,-1 1,1 0,0 0,-1-1,1 1,0 0,-1-1,1 1,0 0,0-1,-1 1,1-1,-8-29,8 0,1 0,1 0,1 1,2-1,1 1,6-15,2-18,-6 20,2 0,2 1,2 0,2 0,1 2,3-3,-19 41,-1 0,1 0,-1-1,1 1,-1 0,1 0,0 0,0 0,0-1,-1 1,1 0,0 0,0 1,0-1,1 0,-1 0,0 0,0 1,0-1,1 1,-1-1,0 1,0-1,1 1,-1 0,0-1,1 1,-1 0,1 0,-1 0,0 0,1 0,-1 1,0-1,1 0,-1 1,0-1,1 1,-1-1,0 1,0-1,0 1,1 0,-1 0,0 0,0-1,0 1,0 0,0 0,-1 0,1 1,0-1,0 0,-1 0,1 0,0 1,-1-1,0 0,1 0,-1 1,1 0,5 15,-1 0,0 1,-1 0,-1 0,0 0,-2 0,0 0,-1 0,0 0,-3 9,2 13,-1 160,20-224,18-78,5 2,29-50,-57 126,-11 16,1 0,1 1,-1-1,1 1,0 0,1 0,0 0,0 1,1 0,-1 0,1 0,0 1,1-1,0 1,0 1,0 0,0 0,2-1,-7 5,0 0,0-1,0 1,0 0,0 0,0 1,0-1,0 0,0 1,0-1,0 1,0 0,0-1,0 1,0 0,-1 0,1 0,0 0,-1 1,1-1,-1 0,1 1,-1-1,0 1,1-1,-1 1,0 0,0 0,0-1,0 1,0 0,-1 0,1 0,-1 0,1 0,-1 0,0 1,8 82,-8-76,7 173,9-58,-15-99</inkml:trace>
  <inkml:trace contextRef="#ctx0" brushRef="#br0" timeOffset="3047.743">13885 9879,'-50'43,"1"3,2 2,3 1,2 3,-5 10,43-56,0-1,0 1,0 0,1 0,0 0,0 0,1 0,-1 1,2-1,-1 1,1-1,0 1,0 0,0 0,1-1,0 1,1 0,0 4,0-10,-1 1,1-1,0 0,0 1,0-1,0 0,0 0,0 0,0 0,0 0,1 0,-1 0,0 0,1 0,-1 0,1-1,-1 1,0-1,1 1,-1-1,1 1,0-1,-1 0,1 0,-1 0,1 0,-1 0,1 0,0 0,-1 0,1-1,-1 1,1-1,-1 1,1-1,-1 1,1-1,-1 0,0 0,1 0,55-37,-16 0,-1-3,-2-1,-2-2,-2-1,1-6,-35 52,0 0,0 0,1-1,-1 1,0 0,0 0,1-1,-1 1,1 0,-1-1,1 1,-1 0,1-1,-1 1,1-1,0 1,-1-1,1 1,0-1,-1 1,1-1,0 0,0 1,-1-1,1 0,0 0,0 0,-1 0,1 1,0-1,0 0,0 0,-1 0,1-1,0 1,0 0,0 0,-1 0,1 0,0-1,0 1,-1 0,1-1,0 1,0-1,-1 1,1-1,-1 1,1-1,0 1,-1-1,1 0,-1 1,1-1,-1 0,0 1,1-1,-1 0,0 0,1 1,-1-1,0 0,0 0,0 1,0-1,0 0,4 28,-4-18,1 0,0 1,0-1,1 0,0 0,1 0,0-1,0 1,1-1,0 1,0-1,1 0,0-1,1 1,0-1,-2-2,1-1,-1-1,1 1,0-1,0 0,0 0,1 0,-1-1,1 0,-1 0,1 0,0 0,-1-1,1 0,0-1,0 1,0-1,0 0,0 0,0-1,0 0,-1 0,1 0,0-1,0 0,-1 0,0 0,1-1,-1 0,0 0,0 0,0-1,0 1,-1-1,2-2,10-17,-1 0,-1-2,-2 1,0-2,-1 0,-2 0,-1-1,3-14,2-10,30-118,19-163,-61 324,1 3,-1 0,0 0,-1 0,1-1,-1 1,0 0,0-1,-1 1,0 0,0 0,0-1,0 1,-1 0,0 0,0 0,-2-2,4 7,-1-1,1 1,-1-1,1 1,-1-1,0 1,1 0,-1-1,0 1,0 0,1-1,-1 1,0 0,0 0,1 0,-1 0,0-1,0 1,0 0,1 0,-1 1,0-1,0 0,1 0,-1 0,0 0,0 1,1-1,-1 0,0 1,0-1,1 1,-1-1,1 1,-1-1,0 1,1-1,-1 1,1-1,-1 1,1 0,-1-1,1 1,0 0,-1-1,1 1,0 0,0 0,-1-1,-17 39,9-5,3 1,0-1,2 1,2 0,1 1,2-1,2 2,-2 22,5-1,2 0,3 0,2-1,2 0,3-2,16 31,-34-85,27 56,-62-109,21 28</inkml:trace>
  <inkml:trace contextRef="#ctx0" brushRef="#br0" timeOffset="3294.445">14168 9710,'38'0,"33"-5,8-2,0 1,-8 1,-11-3,-12-1,-13 2</inkml:trace>
  <inkml:trace contextRef="#ctx0" brushRef="#br0" timeOffset="3616.912">14958 9850,'-15'8,"-1"1,2 0,-1 1,1 1,1 0,0 1,0 1,1-1,-2 6,10-13,0 0,0 0,1 0,0 1,0-1,0 1,1 0,0 0,0 0,0 0,1 1,0-1,0 0,0 1,1-1,0 0,0 1,1-1,0 0,0 1,0-1,1 0,0 0,0 0,1 0,2 5,-1-6,0 0,0 0,1 0,0-1,0 0,0 1,0-2,1 1,-1-1,1 1,0-2,0 1,0-1,1 1,-1-2,0 1,1-1,-1 0,1 0,0-1,-1 0,1 0,-1 0,1-1,-1 0,1-1,-1 1,1-1,-1 0,0-1,0 1,0-1,0-1,-1 1,1-1,-1 0,0 0,0 0,0-1,-1 0,1 0,0-1,16-18,-4 1</inkml:trace>
  <inkml:trace contextRef="#ctx0" brushRef="#br0" timeOffset="4030.191">15240 9314,'-22'74,"2"1,4 0,4 1,2 1,4 16,5-75,0-1,2 1,0 0,1-1,1 1,0-1,1 1,1-1,1-1,0 1,2-1,0 0,0-1,3 3,-9-15,-1-1,1 0,-1 0,1 0,0-1,0 1,0 0,0-1,0 1,1-1,-1 1,0-1,1 0,-1 0,1 0,-1-1,1 1,-1 0,1-1,0 0,-1 0,1 0,-1 0,1 0,0 0,-1 0,1-1,-1 1,1-1,-1 0,1 0,-1 0,1 0,-1 0,0-1,0 1,1-1,-1 1,0-1,0 0,-1 0,1 0,0 0,0-1,38-41,-33 35,0 0,0 1,1 0,0 0,1 0,0 1,0 1,0-1,8-2,-14 9,1 0,-1 1,1-1,-1 1,1 0,-1 0,0 0,1 0,-1 1,0-1,0 1,0 0,0 0,0 0,-1 0,1 1,-1-1,1 1,-1 0,0-1,0 1,0 0,0 0,0 0,-1 0,0 1,1-1,-1 0,0 1,-1-1,1 1,0-1,-1 1,0 0,7 15,-5-16,0 3,0-1,0 0,0 0,1 0,0 0,0 0,0 0,0-1,1 1,0-1,0 0,0 0,5 3,2-4</inkml:trace>
  <inkml:trace contextRef="#ctx0" brushRef="#br0" timeOffset="4386.342">15805 9991,'11'-2,"0"-1,0 0,-1 0,1-1,-1-1,0 0,0 0,-1-1,1 0,-1 0,-1-1,1-1,-1 1,0-1,-1-1,0 1,-1-1,1-1,-1 1,-1-1,0 0,-1 0,1-1,-5 9,1 1,0-1,-1 0,0 1,1-1,-1 0,0 0,0 1,0-1,0 0,0 0,0 1,0-1,-1 0,1 1,-1-1,1 0,-1 1,0-1,1 1,-1-1,0 0,0 1,0 0,0-1,0 1,-1 0,1 0,0-1,-1 1,1 0,0 0,-1 0,1 1,-1-1,0 0,1 0,-1 1,0-1,1 1,-1 0,0-1,1 1,-1 0,0 0,0 0,0 0,-82 25,75-18,1 1,-1 0,1 1,1 0,-1 0,1 1,1-1,0 2,0-1,1 1,1 0,0 0,0 0,1 0,0 1,1-1,0 1,1 0,1-1,0 11,0-18,0 0,1-1,-1 1,1 0,0-1,0 1,0 0,0-1,1 0,0 1,-1-1,1 0,0 0,1 0,-1 0,1 0,-1 0,1-1,0 1,0-1,0 0,0 0,0 0,0 0,1 0,1 0,17 5</inkml:trace>
  <inkml:trace contextRef="#ctx0" brushRef="#br0" timeOffset="4802.331">16313 9766,'-4'2,"0"-1,0 1,0 0,1 1,-1-1,1 1,-1-1,1 1,0 0,0 0,0 0,1 1,-1-1,1 1,0-1,-1 1,2 0,-1 0,0 0,1 0,0 0,0 0,0 1,0-1,1 0,-1 0,1 1,0-1,1 0,-1 1,1-1,0 0,0 0,0 0,0 0,1 0,0 0,0 0,0 0,0 0,3 2,11 10,-11-12,0 0,-1 0,1 0,-1 0,0 1,-1-1,1 1,-1 0,0 0,0 1,-1-1,1 1,-1-1,0 1,-1 0,2 4,-2-4,0 0,0 1,-1-1,0 1,0-1,0 1,-1-1,1 1,-2-1,1 0,-1 1,0-1,0 0,-1 0,0 0,0 0,0-1,0 1,-1-1,0 0,0 0,-1 0,0-1,1 1,-1-1,-1 0,-1 0,1 1,0-1,-1 0,1-1,-1 0,0 0,0 0,0-1,-1 0,1 0,0-1,-1 0,1 0,-1-1,1 1,-1-2,-5 0,-4-4</inkml:trace>
  <inkml:trace contextRef="#ctx0" brushRef="#br0" timeOffset="15316.098">17103 9879,'0'5,"0"-4,0-6,-4-2,-3-6,1-4,1-5,-3 2,-1 4</inkml:trace>
  <inkml:trace contextRef="#ctx0" brushRef="#br0" timeOffset="19505.031">16736 9907,'-45'-6,"111"11,112-21,-65 4,-110 10,0 1,0-1,0 1,-1-1,1 0,0 0,-1-1,1 1,-1 0,0-1,0 1,0-1,0 0,0 0,-1 0,1 0,-1 0,0 0,0 0,0 0,0 0,0 0,-1-1,1 1,-1 0,0-1,0 1,0 0,-1-1,1 1,-1 0,0 0,0-1,0 1,0 0,0 0,-1 0,0-1,-2-23,-19-204,12-78,-16 166,26-308,1-1209,28 1426,-26-254,24 264,-7 40,-10 91,-4 1,-7-87,0 49,2-853,29 722,-30-66,-27 72,29-45,54-63,-44 287,-4 41,-2 1,-1-2,-2 1,-2 0,0 0,-3-1,-5-23,-62-242,37 112,34-420,10 439,24 1,-21 105,-3-1,-3 0,-1-51,3-25,-2 87,-2 0,-2 1,-3-1,-3-5,2 22,0 35,1 1,-1 0,1-1,-1 1,1 0,-1 0,1 0,-1-1,0 1,0 0,0 0,0-1,0 1,0 0,0 0,0-1,0 1,0 0,-1 0,1-1,0 1,-1 0,1 0,-1 0,1 0,-1-1,0 1,0 0,1 0,-1 0,0 0,0 1,0-1,0 0,0 0,0 1,0-1,0 0,0 1,-1-1,1 1,0-1,0 1,0 0,-1-1,1 1,0 0,0 0,-1 0,1 0,0 0,-1 0,1 0,0 1,0-1,-1 1,-161 83,28-25,134-58,0-1,0 0,0 1,0-1,0 1,1-1,-1 1,0-1,0 1,0 0,0-1,1 1,-1 0,0 0,1 0,-1-1,0 1,1 0,-1 0,1 0,0 0,-1 0,1 0,0 0,-1 0,1 0,0 0,0 0,0 0,0 0,0 0,0 0,0 1,0-1,0 0,1 0,-1 0,0 0,1 0,-1 0,1-1,-1 1,1 0,-1 0,1 0,0 0,-1 0,1-1,0 1,0 0,0-1,-1 1,1 0,0-1,0 1,0-1,0 0,0 1,0-1,0 0,1 1,67 20,-47-19,0-1,0-1,1-1,-1-1,0-2,10-2,63-6,104-18,-199 30,1 1,0-1,-1 0,1 1,0-1,-1 0,1 1,0-1,0 0,-1 0,1 0,0 0,-1 0,1 0,0 0,0 0,-1 0,1 0,0 0,0 0,-1-1,1 1,0 0,-1 0,1-1,0 1,-1-1,1 1,-1 0,1-1,0 1,-1-1,1 1,-1-1,1 0,-1 1,0-1,1 1,-1-1,0 0,1 1,-1-1,0 0,0 0,1 1,-1-1,0 0,0 1,0-1,0 0,0 0,0 1,0-1,0 0,-1 0,1 1,0-1,0 0,0 1,-1-1,1 0,-1 1,1-1,-89-55,-66 7,168 57,0 3</inkml:trace>
  <inkml:trace contextRef="#ctx0" brushRef="#br0" timeOffset="34659.607">8806 452,'56'-17,"148"6,-67 10,60-26,29 28,-29 27,188-29,-114-27,-199 28,105-11,-114 1,1 3,0 3,0 2,40 6,15-2,700-2,-594-29,-78 18,131-7,-54-9,-82 16,-77 1,1 3,0 3,0 2,29 6,22-2,173-13,-214 2,-1 3,1 4,16 4,128-5,26-26,236 30,-388 13,-81-10,0-1,0-1,0 0,1 0,-1-2,1 1,-1-2,11-1,231-24,-85 38,55 8,-50 5,-136-24,0-1,1-2,-2-2,28-7,242-1,-165-15,81 25,-81-24,-21 7,-87 14,0 0,0 3,1 1,-1 1,3 2,105-2,55-28,-46 45,-113-10,0-2,1-2,-1-2,1-1,7-2,36 0,199 1,-84-27,28 2,-56-3,26 29,-90 14,70-57,-52 25,-50 8,-51 9</inkml:trace>
  <inkml:trace contextRef="#ctx0" brushRef="#br0" timeOffset="49784.488">13491 11149,'-18'233,"-16"104,34-332,-1 1,1-1,-1 1,0-1,0 0,0 1,-1-1,0 0,0 0,-1 0,1 0,-1 0,0-1,0 1,0-1,-1 0,0 0,1 0,-2 0,1-1,0 1,-1-1,1 0,-1-1,0 1,0-1,0 0,0 0,0 0,-1-1,1 0,0 0,-1 0,1-1,-1 0,1 0,-1 0,-2-1,4 0,-1-1,1 0,0 1,-1-2,1 1,0 0,1-1,-1 0,0 0,1 0,-1 0,1-1,0 1,0-1,1 0,-1 0,1 0,0 0,0 0,0 0,0-1,1 1,-1-1,1 1,1-1,-1 1,0-2,0-8,0-1,0 1,2 0,0 0,0-1,1 1,1 0,2-6,9-19,2 1,1 0,2 1,2 2,1-1,2 2,1 2,28-29,-31 37,1 0,1 1,2 2,0 0,1 2,0 1,2 1,0 1,1 2,3-1,-29 13,0 0,0 1,0-1,0 1,0-1,1 1,-1 0,0 1,1-1,-1 1,0 0,1 0,-1 0,0 1,1-1,-1 1,0 0,0 0,1 1,-1-1,0 1,0 0,-1 0,1 0,0 1,-1-1,1 1,-1 0,0 0,0 0,0 0,0 1,-1-1,1 1,-1 0,0 0,0 0,0 0,0 0,-1 0,0 0,0 1,0 11,0 0,-2 0,0 0,-1 0,0 0,-1 0,-1 0,-1-1,0 0,-1 0,0 0,-1 0,-1-1,0-1,-1 1,-1-1,0-1,-1 0,0 0,-1-1,-12 10,18-16,0-1,0 1,-1-1,1 0,-1-1,0 0,0 0,0 0,0-1,0 0,-1 0,1-1,-1 0,1 0,-1-1,0 0,1 0,-3-1,-15-4</inkml:trace>
  <inkml:trace contextRef="#ctx0" brushRef="#br0" timeOffset="50416.715">13998 11488,'35'-17,"-1"-2,-2-1,0-1,-1-2,-1-1,-1-2,-1-1,-17 18,-1 0,-1 0,0-1,0-1,-1 1,0-1,-1-1,0 0,-1 0,0 0,-1 0,0-1,-1 0,-1 0,0 0,0 0,-2-1,1 1,-2-1,0 1,-1-12,0 22,0 0,0 0,0 0,0 0,0 1,-1-1,1 0,-1 0,0 1,0-1,0 1,0 0,0 0,0-1,-1 1,1 1,-1-1,1 0,-1 1,0-1,0 1,0 0,0 0,0 0,0 0,0 0,0 1,0-1,0 1,0 0,0 0,0 0,0 0,0 1,-1-1,1 1,0 0,0 0,1 0,-1 0,0 0,0 1,-1 0,-8 5,-1 0,2 0,-1 2,1-1,0 2,1-1,0 1,0 1,1 0,1 0,0 1,0 0,1 0,1 1,0 0,1 0,0 0,-2 12,6-22,1 0,-1 0,1 0,0 0,0 0,1 1,-1-1,1 0,-1 0,1 0,0 0,0 0,0 0,1-1,-1 1,1 0,-1 0,1-1,0 1,0-1,0 0,0 0,1 1,-1-1,0-1,1 1,0 0,-1 0,1-1,0 0,0 0,0 1,0-2,0 1,0 0,0 0,1-1,122 2,-124-2,31-5,0-2,-1-2,-1 0,1-3,-1 0,-1-2,-1-1,9-7,-45 55,0-14,2 0,0 0,1 0,1 1,0 0,2-1,1 1,0 0,2 11,-1 3,-2-30,1-1,0 0,0 1,0-1,0 1,0-1,1 1,-1-1,1 0,0 1,0-1,0 0,1 0,-1 0,1 0,-1 0,1 0,0 0,1-1,-1 1,0 0,1-1,-1 0,1 0,2 2,12 3</inkml:trace>
  <inkml:trace contextRef="#ctx0" brushRef="#br0" timeOffset="50861.238">14732 11402,'21'-5,"0"-2,-1 0,0-1,-1-1,1-1,-2-1,0 0,0-2,-1 0,0 0,-1-2,-1 0,7-9,-20 21,0 1,0-1,0 1,0-1,-1 1,1-1,-1 0,0 0,1 0,-1 0,-1 0,1 0,0 0,-1 0,1 0,-1 0,0 0,0 0,-1-1,1 1,0 0,-1 0,0 0,0 0,0 0,0 0,0 0,-1 1,1-1,-1 0,1 1,-1-1,0 1,0-1,-1 1,1 0,0 0,-1 0,1 0,-1 0,1 1,-1-1,0 1,0 0,0 0,0 0,0 0,0 0,0 0,0 1,0 0,0-1,-3 1,-3 3,0-1,0 1,1 0,-1 1,1 0,0 0,0 1,0 0,1 0,-1 1,1 0,1 0,-1 1,1 0,0 0,1 1,-1-1,1 1,1 0,0 0,0 1,1-1,-1 4,-44 136,47-143,0-1,0 1,1-1,0 1,0 0,0-1,0 1,1 0,0-1,0 1,0-1,0 1,1-1,-1 1,1-1,1 0,-1 0,0 0,1 0,0-1,0 1,0-1,0 1,1-1,-1 0,1 0,0-1,0 1,0-1,0 0,4 2,1-1,0-1,0 0,0-1,0 0,0 0,1-1,-1 0,0-1,0 0,0 0,0-1,0 0,3-1,13-4</inkml:trace>
  <inkml:trace contextRef="#ctx0" brushRef="#br0" timeOffset="51209.858">15240 11092,'-6'51,"1"-23,1-1,1 1,1 0,2 0,0 0,2 0,1 0,2-1,1 1,6 19,-11-44,0-1,0 1,0-1,0 1,0-1,1 0,-1 0,1 1,-1-1,1 0,0 0,0-1,0 1,0 0,0-1,0 1,1-1,-1 1,0-1,1 0,-1 0,1 0,-1-1,1 1,0 0,-1-1,1 0,0 1,-1-1,1 0,0-1,-1 1,1 0,-1-1,1 0,0 1,-1-1,1 0,-1 0,0 0,1-1,-1 1,0 0,0-1,1 0,-1 1,-1-1,1 0,0 0,0 0,-1-1,10-14,0-2,-2 0,0 0,-1-1,-1 0,-1 0,-1 0,-1-1,0 0,-2 0,0-10,3-108,-6 127</inkml:trace>
  <inkml:trace contextRef="#ctx0" brushRef="#br0" timeOffset="51450.289">15636 11149,'4'38,"3"18,4-1,0-10</inkml:trace>
  <inkml:trace contextRef="#ctx0" brushRef="#br0" timeOffset="51713.384">15663 10923,'0'0</inkml:trace>
  <inkml:trace contextRef="#ctx0" brushRef="#br0" timeOffset="51961.013">16059 11008,'-19'24,"1"1,2 0,0 2,2 0,1 1,1 0,1 0,-7 30,17-54,-1 1,1-1,0 1,0-1,0 1,1 0,-1-1,1 1,0-1,0 1,1 0,0-1,-1 1,2-1,-1 1,0-1,1 1,0-1,0 0,0 0,0 0,1 0,0 0,0-1,0 1,0-1,0 1,1-1,-1 0,1-1,0 1,0-1,0 1,0-1,0 0,1-1,-1 1,0-1,4 1,-3-1,0-1,1 1,-1-1,1 0,-1 0,0-1,1 1,-1-1,0 0,0-1,1 0,-1 1,0-1,-1-1,1 1,0-1,-1 0,1 0,-1 0,0-1,0 1,0-1,0 0,-1 0,0-1,0 1,0-1,0 1,0-4,4-6,0 0,-2 0,0-1,0 0,-2 0,0-1,0 1,-2-1,0-10,-9-159,-25 135,17 42</inkml:trace>
  <inkml:trace contextRef="#ctx0" brushRef="#br0" timeOffset="52196.112">16284 11149,'6'17,"1"0,0 0,1-1,1 0,1 0,0-1,1 0,1 1,-8-12,0 1,0-1,0 0,1 0,-1 0,1-1,0 1,0-1,0 0,0-1,1 1,-1-1,1 0,0-1,-1 1,1-1,0 0,0 0,0-1,0 0,0 0,0 0,-1-1,1 0,0 0,3-1,1-3,0-1,-1 0,0-1,0 0,-1 0,1 0,-1-1,-1-1,0 1,0-1,-1-1,0 1,0-1,-1 0,0 0,-1 0,-1-1,1 0,-1 1,-1-1,0 0,2-18,-2 4</inkml:trace>
  <inkml:trace contextRef="#ctx0" brushRef="#br0" timeOffset="52513.818">17160 10838,'-12'4,"0"1,0 0,1 0,0 1,0 1,0 0,1 0,0 1,1 1,-1-1,2 1,-1 1,-4 6,12-12,0 0,1 0,-1 0,1 1,-1-1,1 0,0 0,1 0,-1 0,1 0,0 0,0 0,0 0,0 0,1 0,0 0,0-1,0 1,0 0,0-1,1 0,-1 0,1 1,0-2,0 1,0 0,0 0,1-1,-1 0,1 0,-1 0,1 0,0 0,0-1,0 0,1 1,18 13,-8-4,0 1,-1 0,0 1,-1 0,-1 1,0 1,7 11,-16-22,0 1,-1-1,1 1,-1 0,0 0,0 0,0 0,-1 0,0 0,0 1,0-1,-1 0,1 1,-1-1,0 0,-1 1,0-1,0 0,0 0,0 1,-1-1,1 0,-1 0,-1 0,1-1,-1 1,0-1,-2 4,1-3,0 0,0 0,-1 0,0-1,0 0,0 1,-1-2,1 1,-1-1,0 1,0-2,0 1,0-1,-1 0,1 0,-1 0,1-1,-6 0,-12 1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08:20.2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882 74,'-35'7,"0"1,1 2,0 1,0 1,1 2,1 2,1 1,-19 13,8-5,1 3,1 1,1 1,2 3,1 1,2 1,1 2,2 1,2 2,1 1,3 1,1 1,2 1,2 1,2 1,2 1,1 0,4 1,1 0,1 7,7-38,1-1,0 1,2 0,-1-1,2 1,0-1,2 1,-1-1,2 0,0 0,1-1,0 1,2-1,0-1,0 1,1-1,1-1,0 0,1 0,0-1,5 3,3-1,1-1,1 0,0-2,0 0,1-1,1-2,0 0,0-1,0-1,1-2,18 2,11-1,0-2,0-3,0-2,47-8,12-10,-1-4,-1-6,-1-4,-2-5,-2-5,-1-4,9-12,-69 37,-1-3,-1-1,-1-2,-2-1,-1-3,-2-1,20-24,-42 41,0 0,-1-1,-1 0,-1-1,0 0,-2-1,0 0,-1-1,-1 0,-1 0,-1 0,-1-1,-1 1,0-1,-2 0,-1 0,0 0,-3-9,0 10,-2-1,-1 1,0-1,-1 1,-2 1,0 0,-1 0,-1 1,0 0,-2 1,0 0,-1 1,-1 1,0 0,-2 1,1 0,-2 2,0 0,-3-1,-18-10,-1 2,-1 2,-1 2,0 1,-1 3,-1 1,0 2,-41-4,13 9,0 3,-1 3,1 4,0 2,0 4,1 3,0 3,1 3,1 3,1 3,2 2,0 4,2 3,1 2,-45 36,47-26</inkml:trace>
  <inkml:trace contextRef="#ctx0" brushRef="#br0" timeOffset="334.039">882 441,'-5'24,"-6"13,-1 4,6-4,4-8</inkml:trace>
  <inkml:trace contextRef="#ctx0" brushRef="#br0" timeOffset="588.117">1362 412,'0'5,"0"6,-5 7,-1 4,-5 4,0 2,-4 1,2-5</inkml:trace>
  <inkml:trace contextRef="#ctx0" brushRef="#br0" timeOffset="1000.039">628 921,'72'104,"-61"-83,1 0,1-1,1 0,0-1,1 0,1-2,1 0,1 0,0-2,1 0,0-1,2-1,-1-1,1-1,1-1,0 0,17 3,-27-9,1-1,0 0,0-1,0-1,0 0,1-1,-1 0,0-1,0 0,0-1,0-1,0 0,-1-1,1 0,-1-1,0 0,0-1,0 0,-1-1,0 0,0-1,-1 0,0-1,-1 0,0-1,0 1,-1-2,0 1,6-11,19-91,-30 88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28,'30'284,"-8"-204,-21-79,0 1,0 0,1-1,-1 1,0-1,1 1,-1-1,1 0,-1 1,1-1,-1 0,1 0,0 0,0 0,0-1,0 1,-1 0,1-1,0 1,0-1,0 0,0 1,0-1,0 0,0 0,0-1,0 1,0 0,0-1,0 1,0-1,0 1,0-1,0 0,0 0,-1 0,1 0,0 0,-1 0,29-20,-1 0,-2-2,0-1,-1-1,-2-2,0 0,11-19,6-5,-24 32,0 1,2 0,0 2,1 0,0 1,9-4,-27 18,-1-1,1 0,0 1,-1-1,1 1,0 0,0 0,-1-1,1 1,0 0,0 1,1-1,-1 0,0 0,0 1,0-1,0 1,1 0,-1 0,0 0,0 0,0 0,1 0,-1 1,0-1,0 1,0-1,0 1,0 0,0 0,0 0,0 0,0 0,0 0,0 0,0 1,-1-1,1 1,-1-1,1 1,-1 0,1 0,-1 0,0-1,0 1,0 0,0 0,0 1,-1-1,1 0,0 0,-1 0,0 0,0 1,1-1,-1 1,-52 228,51-230,1 0,0 0,-1 0,1 0,0 0,0 1,0-1,0 0,0 0,0 0,0 0,1 1,-1-1,0 0,1 0,-1 0,0 0,1 0,-1 0,1 0,0 0,-1 0,1 0,0 0,0 0,0 0,-1-1,1 1,0 0,0-1,0 1,0 0,0-1,0 1,1-1,-1 0,0 1,0-1,0 0,0 0,0 1,1-1,-1 0,0 0,0 0,0-1,0 1,1 0,-1 0,0-1,0 1,0 0,1-1,97-86,-61 46,116-98,-153 138,-1 0,1 0,0 0,0 0,0 0,0 0,0 0,1 0,-1 0,0 1,0-1,0 0,1 1,-1-1,0 1,1-1,-1 1,0 0,1 0,-1-1,1 1,-1 0,1 0,-1 0,0 1,1-1,-1 0,0 0,1 1,-1-1,0 1,1-1,-1 1,0 0,0-1,1 1,-1 0,0 0,0 0,0 0,0 0,0 0,0 0,0 0,-1 0,1 0,0 1,-1-1,1 0,-1 1,1-1,-6 58,3-55,0 0,1 0,0 0,0 0,0 0,0 0,1 1,-1-1,1 0,0 1,1-1,-1 0,1 0,0 0,0 1,0-1,0 0,1 0,-1 0,1-1,0 1,1 0,-1-1,1 1,-1-1,1 0,0 1,0-1,0-1,1 1,-1 0,1-1,1 1,3 0,1 0,0 0,1-1,-1 0,0-1,1 0,-1-1,1 0,-1 0,1-1,-1 0,0 0,6-3,4-3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1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453 230,'-2'2,"0"-1,0 1,0-1,0 1,1-1,-1 1,0 0,1 0,0 0,-1 0,1 0,0 0,0 0,0 1,0-1,1 0,-1 0,0 1,1-1,0 1,0-1,-1 0,1 1,1-1,-1 2,0-2,-77 514,71-476,2 0,1 1,3-1,2 21,15-27,-12-40</inkml:trace>
  <inkml:trace contextRef="#ctx0" brushRef="#br0" timeOffset="252.152">0 202,'44'-10,"56"-12,22-3,4-1,-4 2,-15 2,-10 4,-12 1,-16 2,-15 5,-11 3,-9 3,-5 3,-7 1</inkml:trace>
  <inkml:trace contextRef="#ctx0" brushRef="#br0" timeOffset="602.343">1130 541,'-33'39,"2"2,2 2,1 0,3 2,1 1,-17 47,33-1,9-90,-1 1,1-1,0 0,-1 0,1 1,0-1,1 0,-1 0,0 0,0 0,1 0,-1 0,1-1,0 1,0 0,-1-1,1 1,0-1,0 0,0 1,1-1,-1 0,0 0,0-1,1 1,-1 0,0-1,1 1,-1-1,0 0,1 0,-1 0,1 0,-1 0,0 0,1-1,16-4,1 0,-1-1,-1-1,0-1,0-1,0 0,-1-1,0-1,-1-1,0 0,-1-1,-1-1,0 0,-1-1,0 0,-1-1,-1-1,0 0,4-11,-11 21,0 1,-1-1,0 0,0 0,-1 0,0 0,0 0,0-1,-1 1,0 0,-1-1,1 1,-1-1,-1 1,0-1,0 1,0-1,-1 1,0 0,0 0,-1 0,0 0,0 0,0 1,-1-1,0 1,-1 0,-3-5,3 4,0 1,0-1,-1 1,1 0,-1 0,-1 1,1 0,-1 0,0 0,0 1,0 0,-1 0,0 1,1 0,-1 0,0 1,0 0,0 1,-1-1,1 1,0 1,-1 0,1 0,0 1,-1 0,1 0,0 1,0 0,0 0,0 1,0 0,1 0,-1 1,1 0,0 0,0 1,0 0,0 1,-11 16</inkml:trace>
  <inkml:trace contextRef="#ctx0" brushRef="#br0" timeOffset="1034.695">1665 654,'-21'21,"0"1,1 0,2 2,0 0,1 1,2 1,0 0,2 1,-1 7,12-32,1 0,0 0,-1 1,1-1,0 1,1-1,-1 1,0-1,1 1,-1 0,1-1,0 1,0 0,0-1,0 1,0 0,1-1,-1 1,1 0,0-1,-1 1,1-1,0 1,1-1,-1 0,0 1,1-1,-1 0,1 0,0 0,0 0,-1 0,1 0,1-1,-1 1,0-1,0 1,1-1,-1 0,1 1,8-1,0 1,0-1,-1-1,1 0,0 0,0-1,0-1,-1 0,1 0,-1-1,1 0,-1-1,0 0,0-1,-1 0,2-1,139-109,-122 84,-1-2,-2 0,-1-2,-1-1,-2-1,-2 0,-2-2,-1 0,-2-1,-1 0,-3-1,3-25,-9 54,0 0,-2 0,1 0,-2 0,1-1,-2 1,1 0,-2-1,0 1,0 0,-1 0,-1-1,0 1,0 1,-2-1,1 1,-1-1,-1 1,0 0,0 1,-3-3,2 9,0 1,0-1,0 1,0 1,-1 0,1 0,-1 0,1 1,-1 0,0 0,1 1,-1 0,0 0,1 1,-1 0,0 0,1 1,-1 0,1 0,0 1,0 0,0 0,0 0,0 1,0 0,1 1,0 0,-4 3,-8 5,1 2,0 0,1 0,1 2,0 0,1 0,1 1,1 1,0 0,1 1,2 0,0 1,1 0,1 0,1 1,0 0,2 0,1 0,0 4,1-10,1 0,0 0,1-1,1 1,0 0,2 0,-1 0,2-1,0 1,1-1,0 0,1 0,1-1,1 0,0 0,0-1,1 0,1 0,0-1,9 7,-1-3,2-1,-1-1,2-1,0-1,1 0,0-2,0 0,1-2,0-1,1 0,0-2,0-1,0 0,7-2,2 0</inkml:trace>
  <inkml:trace contextRef="#ctx0" brushRef="#br0" timeOffset="2116.855">2653 597,'-29'4,"0"1,0 1,0 1,1 2,0 1,1 1,0 1,0 2,2 0,0 2,-13 11,34-25,0 1,0 0,0 0,0 0,1 0,-1 1,1-1,0 1,0 0,0 0,1 0,-1 0,1 0,0 1,0-1,1 1,-1-1,1 1,0 0,0 0,1-1,-1 1,1 0,0 0,0 0,1-1,-1 1,1 0,0 0,1-1,-1 1,1-1,0 1,0-1,0 1,1-1,-1 0,1 0,0 0,0-1,0 1,1-1,3 3,-2-2,1-1,0 0,1 0,-1-1,0 1,1-1,-1-1,1 1,0-1,-1 0,1-1,0 0,0 0,0 0,-1-1,1 0,0 0,-1-1,1 1,-1-2,1 1,9-4,0-1,0 0,-1-1,-1-1,1 0,-1-1,10-10,4-6,-2-1,0-2,-2 0,-1-2,-1 0,5-14,-13 16,-22 46,1-3,1-1,0 1,1 0,1 0,0 1,1-1,0 1,1 0,1 0,0 0,1 0,1 0,0 0,1 0,4 13,-5-26,0 1,0-1,1 0,-1 0,1 0,-1 0,1 0,-1-1,1 1,0 0,0-1,0 1,0-1,0 0,0 0,1 0,-1 0,0 0,1 0,-1 0,0-1,1 1,-1-1,1 0,-1 0,1 0,-1 0,1 0,-1 0,0-1,1 1,-1-1,1 1,-1-1,2-1,77-44,-58 26,-2-1,0-1,-1-1,-2-1,0-1,-2 0,-1-1,1-4,-20 68,-9 62,13-98,0 1,0-1,0 0,1 0,-1 0,1 0,-1 0,1 1,0-1,0 0,0 0,0 0,0-1,0 1,0 0,1 0,-1-1,1 1,-1-1,1 1,0-1,0 1,-1-1,1 0,0 0,0 0,0 0,0 0,0-1,1 1,-1-1,0 1,0-1,0 0,0 0,1 0,-1 0,0 0,0 0,0 0,1-1,-1 1,2-2,7-3,0-1,-1 0,1-1,-1 0,0-1,-1 0,0-1,0 1,-1-2,0 1,-1-1,0 0,0-1,-1 0,0 0,-1 0,-1-1,0 1,2-9,-2 10,65-153,-63 186,-5 113,-6-1,-15 91,-60 294,75-488,-2 0,-2 0,0 0,-3-1,0-1,-2 0,-1 0,-1-2,-2 0,-1-1,-1-1,-5 5,24-29,0-1,0 1,0 0,0-1,0 1,0-1,-1 1,1-1,0 0,-1 1,1-1,-1 0,1 0,-1 0,0 0,0 0,1 0,-1-1,0 1,0-1,0 1,1-1,-1 0,0 1,0-1,0 0,0 0,0 0,0-1,0 1,1 0,-1-1,0 1,0-1,0 0,0 1,1-1,-1 0,0 0,1 0,-1 0,1-1,-1 1,1 0,0-1,0 1,-1-1,1 1,0-1,0 0,-1-13,0-1,1 0,1 0,1 1,0-1,1 0,0 1,1-1,1 1,1 0,0 0,1 1,0-1,5-6,-3 3,38-77,5 2,3 3,4 2,4 2,10-3,-48 57,-4 6</inkml:trace>
  <inkml:trace contextRef="#ctx0" brushRef="#br0" timeOffset="13708.449">113 1501,'73'-6,"483"-2,1209-119,-1266 87,-34 4,-430 31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29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0,'0'5,"10"1,2 1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0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1496 162,'-7'124,"-5"0,-25 108,18-117,-47 289,37-189,21-188,8-27,0 0,0 0,0 0,-1-1,1 1,0 0,0 0,0 0,0 0,-1 0,1 0,0 0,0 0,0 0,-1 0,1 0,3-15</inkml:trace>
  <inkml:trace contextRef="#ctx0" brushRef="#br0" timeOffset="616.58">960 275,'96'-8,"-1"-3,0-5,-2-4,0-4,-1-4,44-22,141-38,-244 76,59-5,-76 24,-5 3</inkml:trace>
  <inkml:trace contextRef="#ctx0" brushRef="#br0" timeOffset="1347.916">2229 614,'-29'4,"-1"2,1 0,0 3,0 0,1 2,0 0,1 2,0 2,1 0,1 1,-2 4,18-13,0 1,0 1,0-1,1 1,0 1,1 0,0 0,1 0,0 1,0 0,1 0,0 0,1 1,1 0,0 0,0 0,1 0,1 0,0 0,1 0,0 0,1 1,0-1,0 0,2 0,0 0,2 5,-3-12,1-1,1 0,-1 0,1 0,-1 0,1 0,0-1,1 0,-1 1,0-2,1 1,0 0,-1-1,1 0,0 0,0 0,1-1,-1 0,0 0,0 0,1-1,-1 1,0-1,1-1,-1 1,0-1,0 1,1-2,-1 1,0-1,0 1,0-1,0-1,0 1,-1-1,1 1,-1-1,2-2,38-25,-2-1,-1-2,-1-2,-2-2,-2-1,-2-2,-1-1,20-35,-30 50,-23 26,0 0,1-1,-1 1,1 0,-1 0,1 0,-1 0,1 0,-1-1,0 1,1 0,-1 0,1 0,-1 0,1 1,-1-1,1 0,-1 0,0 0,1 0,-1 0,1 0,-1 1,1-1,-1 0,0 0,1 1,-1-1,0 0,1 1,-1-1,0 0,1 1,-1-1,0 0,0 1,1-1,-1 1,0-1,0 0,0 1,0-1,1 1,-1-1,0 1,0-1,0 1,0-1,0 0,0 1,0-1,0 1,-1-1,1 1,0-1,0 1,0-1,0 0,0 1,-1-1,1 1,0-1,-1 1,-1 73,0-64,0 0,0 0,1 1,1-1,0 0,0 1,1-1,0 1,1-1,0 0,0 0,1 0,1 0,0-1,0 1,1-1,0 0,0 0,1 0,0-1,6 6,-7-11,-1-1,1 0,-1 1,1-2,0 1,0 0,0-1,-1 0,2 0,-1-1,0 1,0-1,0 0,0-1,0 1,0-1,0 0,0 0,0-1,0 1,-1-1,5-2,97-61,-74 37,-1-1,-1-1,-2-2,-1-1,-1-1,-2-1,-2-1,-1-1,-1-1,-3 0,8-27,-2 4,-9 30,-2-1,-1-1,-1 1,-2-2,-1 1,-2-1,-1 0,-1-34,-3 69,-1-1,1 1,-1 0,0 0,1-1,-1 1,0-1,0 1,1-1,-1 1,0-1,0 1,0-1,0 0,1 1,-1-1,0 0,0 0,0 0,0 0,0 1,0-1,0-1,0 1,0 0,0 0,1 0,-1 0,0-1,0 1,0 0,0-1,0 1,1 0,-1-1,0 0,0 1,1-1,-1 1,0-1,1 0,-1 1,0-1,1 0,-1 0,1 1,-1-1,1 0,0 0,-1 0,1 0,0 0,0 0,-1 1,1-1,0 0,0 0,0 0,0 0,0 0,0 0,1 0,-1 0,0 0,0 0,1 1,-1-1,0 0,1 0,-11 20,0 1,1 1,2-1,0 1,1 1,1-1,1 1,1 1,1-13,-8 56,3 1,3 0,3 0,5 33,25 217,-29-137,4-230,3 20</inkml:trace>
  <inkml:trace contextRef="#ctx0" brushRef="#br0" timeOffset="1667.801">3387 388,'-377'307,"371"-301,4-6,1 0,0 0,-1 1,1-1,0 0,0 1,0 0,-1-1,1 1,0-1,0 1,0 0,0 0,0 0,0 0,0 0,0 0,0 0,0 0,1 0,-1 0,0 0,1 0,-1 1,1-1,-1 0,1 0,0 1,-1-1,1 0,0 1,0-1,0 0,0 1,0-1,0 0,1 1,-1-1,0 0,1 1,-1-1,0 0,1 0,0 0,-1 1,1-1,0 0,0 0,-1 0,1 0,0 0,0 0,0 0,0 0,0-1,0 1,1 0,-1-1,98 26,-89-25,0 0,0 0,0 1,0 1,0 0,-1 0,1 0,-1 2,0-1,0 1,0 0,-1 1,2 1,2 5</inkml:trace>
  <inkml:trace contextRef="#ctx0" brushRef="#br0" timeOffset="1945.839">3416 895,'22'-6,"0"-2,0-1,-1 0,0-2,-1 0,0-1,-1-1,0-1,-1-1,-1 0,0-2,3-5,-17 20,-1 1,0-1,0 0,0 0,-1-1,1 1,0 0,-1-1,0 1,1-1,-1 1,0-1,0 1,-1-1,1 0,0 0,-1 1,0-1,0 0,1 0,-2 1,1-1,0 0,0 0,-1 1,0-1,1 0,-1 0,0 1,0-1,-1 1,1-1,0 1,-1 0,0-1,1 1,-1 0,0 0,0 0,0 0,0 1,-1-1,1 0,0 1,-1 0,1-1,-1 1,0 0,1 0,-1 1,0-1,-2 0,-8 4,1 0,-1 1,0 0,1 1,0 1,0 0,0 0,1 1,0 1,1 0,-1 0,1 1,1 0,0 1,0 0,1 0,-6 11,4-7,0 0,1 1,0 1,2-1,-1 1,2 0,0 1,2 0,-1 0,2 0,-1 7,3-16,1 1,0 0,0 0,0 0,1-1,0 1,1 0,0-1,1 1,-1-1,2 0,-1 0,1 0,0 0,1-1,0 1,0-1,0 0,1-1,0 1,1-1,-1 0,3 0,6 4,1-1,0-1,0 0,1-2,0 0,1 0,-1-2,1 0,0-1,0-1,0 0,0-2,5 0,8 0</inkml:trace>
  <inkml:trace contextRef="#ctx0" brushRef="#br0" timeOffset="23206.678">0 1855,'148'-125,"-133"113,0 0,1 1,0 0,1 1,0 1,0 1,1 0,0 2,1 0,4-1,-21 7,0 0,0-1,0 1,0 0,1 0,-1 0,0 0,0 1,0-1,0 0,0 1,0-1,0 1,-1 0,1 0,0 0,0 0,0 0,-1 0,1 0,-1 1,1-1,-1 0,1 1,-1 0,0-1,1 1,-1 0,0-1,0 1,0 0,-1 0,1 0,0 0,-1 0,7 76,-8-68,-3 47,-3 0,-2-1,-3-1,-10 30,-2 9,22-87,1-4,-1 1,1 0,0 0,0 0,1 0,-1 0,1 0,0 0,0 0,0 0,0 0,1 0,0 0,-1 0,2 0,0 3,24-19,-9-6,0 0,-2-2,0 1,-1-2,-1 0,0-3,21-33,-19 33,0 1,2 0,0 1,2 1,0 0,1 2,1 0,1 1,1 2,10-7,-31 22,-1 1,1-1,-1 0,1 0,0 0,-1 1,1-1,0 1,-1 0,1-1,0 1,0 0,-1 0,1 0,0 0,0 0,-1 0,1 1,0-1,-1 1,1-1,0 1,-1-1,1 1,-1 0,1 0,-1 0,1 0,-1 0,1 0,-1 0,0 0,0 1,0-1,0 0,0 1,0-1,0 1,0-1,0 1,-1 0,1-1,0 1,-1 0,0 0,9 83,-10-79,1 87,0-91,1 0,-1 1,1-1,0 0,-1 0,1 0,0 0,0 0,0 0,1 0,-1 0,0 0,1-1,-1 1,1 0,-1-1,1 1,0-1,0 0,0 1,0-1,0 0,0 0,0 0,0-1,0 1,0 0,0-1,1 0,-1 1,0-1,0 0,1 0,-1 0,0 0,0-1,1 1,0-1,7-2,0-1,0 0,0-1,0 0,-1 0,0-1,0 0,-1-1,0 0,0 0,0-1,5-6,13-12,140-113,-165 138,-1 0,0 1,1-1,-1 0,1 0,-1 0,1 0,-1 0,1 1,0-1,-1 0,1 1,0-1,-1 0,1 1,0-1,0 1,0-1,0 1,-1-1,1 1,0 0,0-1,0 1,0 0,0 0,0 0,0 0,0 0,0 0,0 0,0 0,0 0,0 0,0 0,0 1,0-1,0 0,0 1,-1-1,1 0,0 1,0 0,0-1,0 1,-1-1,1 1,0 0,-1-1,1 1,0 0,-1 0,1 0,-1 0,1-1,-1 1,0 0,1 0,-1 0,-69 220,69-218,0-1,0 1,0-1,1 0,-1 1,1-1,-1 0,1 1,0-1,0 0,0 0,0 0,0 1,0-1,1 0,-1 0,1-1,-1 1,1 0,0-1,0 1,-1-1,1 1,0-1,1 0,-1 0,0 1,0-2,0 1,1 0,-1 0,0-1,1 1,-1-1,0 0,1 0,-1 0,1 0,-1 0,0 0,1-1,-1 1,2-1,14-5</inkml:trace>
  <inkml:trace contextRef="#ctx0" brushRef="#br0" timeOffset="23469.745">1524 1827,'-8'15,"0"0,1 1,1 0,0 1,1-1,1 1,0 0,2 0,0 0,0 1,2-1,0 0,1 1,1-1,3 16,-4-30,-1 0,1-1,0 1,0 0,0 0,0-1,0 1,1 0,-1-1,1 1,0-1,0 0,0 1,0-1,0 0,0 0,0 0,1-1,-1 1,1-1,-1 1,1-1,-1 0,1 0,0 0,0 0,0 0,0-1,-1 1,1-1,0 0,0 1,0-2,0 1,0 0,0 0,0-1,0 0,0 0,-1 0,1 0,0 0,16-11,0 0,-1-2,0 0,-1-1,-1-1,0 0,-1-1,-1-1,7-11,-15 23,0-1,-1 1,1-1,-1 0,-1-1,1 1,-1-1,-1 0,1 0,-2 0,1-1,-1 1,0-1,-1 1,1-1,-2 0,1 0,-1 1,-1-1,0 0,0 1,-1-1,1 1,-2-1,0 1,0 0,0 0,-1 0,0 0,-3-4,-41-11,24 22</inkml:trace>
  <inkml:trace contextRef="#ctx0" brushRef="#br0" timeOffset="23856.697">2343 1488,'-7'10,"1"0,0 0,1 0,0 1,1 0,0 0,0 0,1 0,1 0,0 1,1 0,0 2,0-7,-7 284,10-176,-2 25,-5-139,-1-12</inkml:trace>
  <inkml:trace contextRef="#ctx0" brushRef="#br0" timeOffset="24106.304">2032 1799,'39'0,"31"0,9 0,-4-5,-10-2,-12 1,-9 1,-8 7,-6 2,-6 1</inkml:trace>
  <inkml:trace contextRef="#ctx0" brushRef="#br0" timeOffset="24268.7">2625 1883,'0'34,"0"20,0 1</inkml:trace>
  <inkml:trace contextRef="#ctx0" brushRef="#br0" timeOffset="24436.515">2709 1545,'-4'19,"-2"11,0 1</inkml:trace>
  <inkml:trace contextRef="#ctx0" brushRef="#br0" timeOffset="24654.797">3020 1855,'-2'7,"1"-1,0 0,1 0,-1 1,1-1,1 0,-1 0,1 1,0-1,0 0,1 0,0 0,0 0,0 0,1 0,0-1,0 1,0-1,1 0,-1 0,1 0,1 0,-1-1,5 4,-7-7,0 0,0 0,0 0,0-1,1 1,-1-1,0 0,1 1,-1-1,0 0,0 0,1-1,-1 1,0 0,0-1,1 1,-1-1,0 0,0 0,0 0,0 0,0 0,0 0,0 0,0-1,0 1,-1-1,1 1,-1-1,1 0,0-1,39-63,-33 49,-1-1,-1 1,-1-1,0 0,-2-1,0 1,0-1,-2 1,0-1,-2 0,-1-12,2 30,0-1,0 0,0 0,0 0,-1 0,1 1,-1-1,1 0,-1 0,1 1,-1-1,0 0,0 1,0-1,0 1,0-1,0 1,-1 0,1-1,0 1,-1 0,1 0,-1 0,1 0,-1 0,0 0,1 0,-1 1,0-1,1 0,-1 1,0-1,0 1,0 0,0 0,1 0,-1 0,0 0,0 0,0 0,0 1,1-1,-1 0,0 1,0 0,1-1,-1 1,0 0,-70 53,48-36</inkml:trace>
  <inkml:trace contextRef="#ctx0" brushRef="#br0" timeOffset="25441.882">3443 2024,'80'-212,"-76"202,-1 1,1-1,1 1,0 0,0 0,1 1,0 0,1 0,0 0,0 1,0 0,1 0,0 0,0 1,1 1,4-3,-12 8,0 0,-1 0,1-1,0 1,0 0,0 0,0 0,-1 1,1-1,0 0,0 0,0 0,0 1,-1-1,1 0,0 1,0-1,-1 0,1 1,0-1,-1 1,1 0,0-1,-1 1,1-1,-1 1,1 0,-1-1,1 1,-1 0,1 0,-1-1,0 1,0 0,1 0,-1 0,0 0,0-1,0 1,0 0,0 0,0 0,0 0,0-1,0 1,0 1,-6 48,5-39,-1-1,-2 119,4-125,1 0,0 1,0-1,0 0,0 0,1 0,0 0,-1-1,2 1,-1 0,0-1,1 1,-1-1,1 0,0 0,0 0,0 0,1-1,-1 1,1-1,-1 0,1 0,0 0,0 0,0-1,0 1,0-1,2 0,3 0,0-2,0 1,0-1,0 0,-1-1,1 0,0-1,-1 0,0 0,0 0,0-1,0-1,0 1,-1-1,0 0,0-1,0 0,-1 0,0 0,0-1,0 0,-1 0,0 0,0-1,-1 0,0 0,-1 0,2-3,44-126,-44 113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30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0 733,'219'-181,"-218"180,0-1,0 1,-1 0,1-1,0 1,0 0,1-1,-1 1,0 0,0 0,1 0,-1 0,0 0,1 0,-1 1,1-1,-1 0,1 1,-1-1,1 1,0-1,-1 1,1 0,-1 0,1 0,0 0,-1 0,1 0,0 0,-1 0,1 1,-1-1,1 1,0-1,-1 1,1 0,-1-1,1 1,-1 0,0 0,1 0,-1 0,0 0,0 0,0 0,0 1,0-1,0 0,0 1,0-1,0 1,0-1,-1 1,1 0,8 119,-2-54,-2 0,-3 0,-3 1,-10 65,6-98,-1 15,-2 0,-2 0,-3-2,-1 1,-5 4,19-54,0 0,0 0,0 0,-1 0,1 0,0 0,-1-1,1 1,-1 1,1-1,-1 0,0 0,1 0,-1 0,0 0,1 0,-1 1,0-1,0 0,0 1,0-1,0 0,0 1,0-1,0 1,0 0,0-1,0 1,0 0,0 0,0-1,0 1,0 0,-1 0,1 0,0 0,0 1,0-1,0 0,0 0,0 1,0-1,0 0,0 1,0-1,0 1,0 0,0-1,0 1,0 0,0-1,1 1,-1 0,0 0,1 0,-1 0,0-1,1 1,-1 0,1 0,-1 0,1 0,0 0,-1 1,1-1,0 1,0-19,1 0,1 0,0 0,1 0,1 1,1 0,0-1,1 2,1-1,3-5,-3 6,17-47,4 1,2 1,3 2,2 1,3 1,2 3,41-43,-42 57,2 1,1 2,2 2,35-20,6 21,-83 33,1 0,-1 0,0-1,1 1,-1 1,0-1,1 0,-1 0,0 1,1 0,-1-1,0 1,0 0,1 0,-1 0,0 0,0 1,0-1,-1 0,1 1,0-1,0 1,-1 0,1 0,-1 0,1-1,-1 1,0 0,0 1,0-1,0 0,0 0,0 0,-1 1,1 0,0 12,-1-1,0 0,-1 1,0-1,-1 1,-1-1,-1 0,0 0,0-1,-1 1,-1-1,0 0,-1 0,-1-1,-3 5,3-3,0-1,-1 0,-1 0,0-1,0 0,-1-1,-1 0,0 0,-1-2,1 1,-2-2,1 0,-1 0,-1-1,1-1,-1 0,0-1,-1-1,1 0,-1-1,1-1,-14 0,-34-25,50 11</inkml:trace>
  <inkml:trace contextRef="#ctx0" brushRef="#br0" timeOffset="555.574">1186 1,'25'421,"-25"-394,-2-1,-1 1,-1 0,-1-1,-2 0,0 0,-2-1,0 0,-3 2,-17 53,27-40,10-28</inkml:trace>
  <inkml:trace contextRef="#ctx0" brushRef="#br0" timeOffset="1016.605">1666 395,'-34'20,"1"2,1 1,1 1,1 2,1 1,2 1,0 1,-8 15,0 26,34-68,1 0,-1 0,0 1,1-1,0 0,-1 0,1 0,0 1,0-1,0 0,0 0,0 0,1 1,-1-1,1 0,-1 0,1 0,0 0,0 0,0 0,0 0,0 0,0 0,1-1,-1 1,1 0,-1-1,1 1,-1-1,1 1,0-1,0 0,0 0,3 0,0-1,0 0,1 0,-1 0,0-1,0 0,0 0,0 0,0-1,0 1,0-1,0 0,-1-1,1 1,-1-1,1 0,-1 0,0 0,0-1,0 0,-1 1,2-3,167-181,-170 185,-1 0,0 0,1 1,-1-1,1 1,0-1,-1 1,1-1,0 1,0 0,0 0,0 0,0 0,0 0,0 0,0 1,0-1,1 1,-1 0,0-1,0 1,1 0,-1 0,0 0,0 1,0-1,1 0,-1 1,0-1,0 1,0 0,0 0,0 0,0 0,0 0,0 0,0 1,-1-1,1 1,0-1,-1 1,1-1,-1 1,1 1,36 74,25 34,-35-81,-17-17</inkml:trace>
  <inkml:trace contextRef="#ctx0" brushRef="#br0" timeOffset="1566.695">2032 762,'91'-210,"-90"208,-1-1,1 1,0 0,0 0,0 0,1 0,-1 1,0-1,1 0,-1 0,1 1,0-1,-1 1,1-1,0 1,0 0,0 0,0 0,0 0,0 0,0 0,1 0,-1 1,0-1,0 1,1 0,-1-1,0 1,0 0,1 0,-1 1,0-1,0 0,1 1,-1 0,0-1,0 1,0 0,0 0,0 0,0 0,0 0,0 1,0-1,0 1,-1-1,1 1,0-1,-1 1,0 0,1 0,0 1,9 23,-10-22,1 1,-1-1,1 0,0 0,0 1,0-1,0 0,1-1,0 1,-1 0,1-1,1 0,-1 1,0-1,1 0,0-1,-1 1,1-1,0 0,0 0,1 0,-1 0,0 0,1-1,3 1,3-3,0 0,0 0,0-1,0-1,0 0,-1 0,1-1,-1 0,0-1,0 0,-1-1,1 0,-1 0,0-1,-1 0,-4 4,-1-1,1 0,-1 1,0-1,0 0,-1-1,1 1,-1 0,0-1,0 1,-1-1,1 0,-1 0,0 1,0-1,0 0,-1 0,0-3,7-31,-1 20</inkml:trace>
  <inkml:trace contextRef="#ctx0" brushRef="#br0" timeOffset="2218.031">2766 593,'25'-3,"0"0,-1-1,1-1,-1-1,0-2,11-5,-22 9,100-46,-109 47,1 1,-1 0,0-1,-1 0,1 0,0 0,-1-1,0 1,0-1,0 1,0-1,0 0,-1 0,0-1,1 1,-2 0,1-1,0 1,-1-1,0 0,0 1,0-1,-1 0,0 0,0 2,0 1,0 0,0-1,-1 1,1 0,-1 0,1-1,-1 1,0 0,0 0,0 0,0 0,0 0,-1 0,1 0,-1 1,1-1,-1 0,1 1,-1-1,0 1,0-1,0 1,0 0,0 0,0 0,0 0,0 0,0 0,-1 1,1-1,0 1,0 0,-1-1,1 1,0 0,-1 0,1 0,0 1,-90 25,79-20,1 1,0 0,0 0,0 1,1 1,0 0,0 0,1 1,0 1,1-1,0 1,1 1,1 0,-1 0,2 1,0-1,0 1,1 1,1-1,0 1,1 0,0 2,3-9,1-1,0 1,0-1,1 0,-1 0,1 0,1 0,-1 0,1 0,0 0,0-1,1 1,0-1,0 0,0 0,0-1,1 1,0-1,0 0,0 0,0 0,1-1,-1 0,5 2,149 47,-78-39,-48-10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4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4,'0'0,"-1"0,1-1,-1 1,1-1,-1 1,1 0,-1 0,1-1,-1 1,1 0,-1 0,1 0,-1-1,1 1,-1 0,0 0,1 0,-1 0,1 0,-1 0,0 0,1 0,-1 1,1-1,-1 0,1 0,-1 0,1 1,-1-1,1 0,-1 0,1 1,-1-1,1 1,-1-1,1 0,-1 1,1-1,0 1,-1-1,1 1,0-1,-1 1,1-1,0 1,0-1,0 1,-1-1,1 1,0 0,0-1,0 1,0-1,0 1,0 0,0-1,0 1,0-1,1 1,-6 40,7-17,1-1,1 0,1 1,2-2,0 1,1-1,1 1,-8-20,0 0,1 0,-1 0,1 0,-1 0,1 0,0 0,0-1,0 1,1-1,-1 1,0-1,1 0,0 0,-1 0,1 0,0 0,0-1,0 1,0-1,1 0,-1 0,0 0,0 0,1 0,-1-1,0 0,1 0,-1 0,1 0,-1 0,0 0,1-1,-1 0,0 0,0 0,1 0,-1 0,0-1,0 1,0-1,-1 0,2 0,14-12,0-1,-1 0,-1-2,0 0,-1-1,-1 0,7-14,46-72,-67 103,0 0,1 1,-1-1,1 0,-1 0,1 1,-1-1,1 0,-1 1,1-1,-1 0,1 1,0-1,0 1,-1-1,1 1,0 0,0-1,-1 1,1 0,0-1,0 1,0 0,0 0,-1 0,1 0,0 0,0 0,0 0,0 0,0 0,-1 0,1 0,0 0,0 1,0-1,-1 0,1 1,0-1,0 1,0-1,-1 1,1-1,0 1,-1-1,1 1,-1-1,1 1,-1 0,1 0,-1-1,1 1,-1 0,1 0,-1-1,0 2,17 46,-17-46,0 3,1 1,-1-1,1 0,0 0,1 0,-1 0,1 0,0-1,0 1,1 0,-1-1,1 0,0 1,0-1,1 0,-1-1,1 1,-1 0,1-1,1 0,-1 0,0 0,1-1,-1 1,1-1,0 0,-1 0,1-1,0 0,0 1,1-2,1 1,2-3,1-1,-1 0,0 0,-1-1,1-1,-1 1,1-1,-1-1,-1 1,1-1,-1-1,0 1,-1-1,1-1,-1 1,-1-1,1 0,-1 0,-1-1,0 1,1-2,15-23,-10 18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4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2769.81">4804 1608,'0'0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1,'-4'29,"2"18,2 7,6-6,2-11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4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29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5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79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58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59.7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371 56,'-18'30,"-216"591,116-355,199-421,-39 54,-5-2,-4 0,-4-3,8-72,-36 169,-1 3,0 1,1-1,0 0,0 0,0 1,1-1,0 1,0-1,0 1,0 0,1 0,0 0,0 0,1 0,2-2,17 35,-22-24,36 199,26 112,-35-261,-27-53,0 0,0 0,0 0,0 0,0-1,0 1,0 0,0-1,1 1,-1-1,0 1,0-1,1 0,-1 1,0-1,1 0,-1 0,0 0,1 0,-1 0,0 0,1 0,-1 0,0-1,0 1,1 0,-1-1,0 1,0-1,1 0,-1 1,0-1,0 0,0 0,0 1,0-1,0 0,0 0,0 0,0 0,0-1,15-19,0-1,-2-1,0 0,-2 0,0-2,-2 1,0-1,-2-1,-1 0,3-19,-6 29,48-221,-50 213</inkml:trace>
  <inkml:trace contextRef="#ctx0" brushRef="#br0" timeOffset="350.754">879 649,'32'-15,"-1"-1,-1-1,-1-1,0-2,-2-1,0-1,22-25,-10-13,-38 58,-1 1,1-1,-1 1,0-1,1 1,-1-1,0 1,0-1,0 1,0-1,0 1,-1-1,1 1,0-1,-1 1,1-1,-1 1,0-1,1 1,-1 0,0-1,0 1,0 0,0 0,0 0,0-1,0 1,0 0,0 0,0 1,-1-1,1 0,0 0,-1 1,1-1,-1 0,1 1,0 0,-1-1,1 1,-1 0,-1-1,-5 0,0 0,0 0,-1 0,1 1,0 1,-1-1,1 1,0 0,0 1,-1 0,1 1,1-1,-1 1,0 1,1 0,0 0,-1 0,2 1,-1 0,0 0,1 0,0 1,0 0,1 1,-1 0,-6 8,1 0,1 1,0 0,1 0,0 1,2 1,0-1,1 1,0 0,-1 14,5-25,0-1,0 1,0 0,1 0,0 0,1 0,0 0,0 0,0 0,1 0,0-1,0 1,1 0,0 0,0 0,0-1,1 1,0-1,0 0,1 0,0 0,0 0,0-1,1 0,-1 0,1 0,1 0,-1-1,1 1,-1-1,1-1,0 1,5 1,6-3,-1-1,0-1,1 0,-1-1,1-1,-1 0,0-1,0-1,0-1,-1 0,1-1,-1-1,-1 0,10-6,67-44,-67 36</inkml:trace>
  <inkml:trace contextRef="#ctx0" brushRef="#br0" timeOffset="1129.591">1387 592,'7'-1,"18"-3,0 0,-1-2,0 0,0-2,0-1,-1 0,-1-2,1-1,-2 0,0-2,0-1,12-11,-31 25,-1 0,1-1,0 1,-1-1,1 1,-1-1,1 1,-1-1,0 0,0 0,0 0,0 1,0-1,0 0,0 0,-1-1,1 1,-1 0,1 0,-1 0,0 0,0 0,0-1,0 1,0 0,0 0,-1 0,1 0,-1 0,1 0,-1 0,0 0,0 0,0 0,0 0,0 0,0 0,-1 1,1-1,-1 0,1 1,-1-1,1 1,-1 0,-1-1,-3 0,0 0,0 0,0 1,0 0,0 0,0 0,0 1,0 0,0 0,0 1,0-1,0 1,0 1,0-1,0 1,0 0,0 0,1 1,-1 0,1 0,0 0,0 1,0-1,0 1,-6 6,-1 0,2 0,0 1,0 0,1 1,0 0,1 1,0-1,-1 7,-39 119,47-134,0 1,1-1,0 1,-1 0,1-1,1 1,-1-1,1 1,0 0,0-1,0 1,1-1,-1 0,1 1,0-1,1 0,-1 0,1 0,-1-1,1 1,0-1,0 1,1-1,-1 0,1 0,0 0,-1-1,1 1,3 1,1-1,1 0,-1-1,0 0,1 0,-1-1,1 0,-1 0,1-1,0 0,-1 0,1-1,-1 0,1-1,-1 0,0 0,1-1,-1 0,0 0,-1-1,3-1,148-100,-148 97,212-172,-185 129,-38 50,-1 1,0 0,1 0,-1 0,0 0,1 0,-1 0,0 1,1-1,-1 0,1 1,-1 0,0-1,1 1,-1 0,1-1,0 1,-1 0,1 0,0 0,-1 1,1-1,0 0,0 0,0 1,0-1,0 1,-12 9,0 0,2 1,-1 0,1 1,1 0,1 0,-1 2,2-1,0 1,1 0,1 0,0 1,1 0,0 0,2 0,0 1,-1 13,4-27,0 1,0-1,1 0,0 1,-1-1,1 0,0 1,1-1,-1 0,0 0,1 0,0 0,0 0,0-1,0 1,0 0,0-1,1 1,-1-1,1 0,0 0,-1 0,1 0,0-1,0 1,0-1,1 0,-1 1,0-1,0-1,1 1,-1 0,0-1,1 0,-1 0,0 0,1 0,-1 0,2-1,9 0,-1-1,0 0,0-1,0 0,0-1,-1-1,1 0,-1 0,7-6,-1-2,-1-2,-1 0,0-1,-2 0,0-1,0-1,-2 0,0-1,-1 0,-1-1,-1 0,0-2,6-10,-1 0,-2-1,-1-1,-2 0,-1-1,-2 1,-1-1,-2 0,-1-18,-3 43,0 0,0 0,-1 0,0 1,-1-1,0 1,-1-1,0 1,0 0,-1 0,-2-3,5 9,0 0,0 0,0 1,0-1,-1 1,1 0,0-1,-1 1,0 0,0 0,1 1,-1-1,0 0,0 1,-1 0,1 0,0 0,0 0,-1 0,1 1,0-1,-1 1,1 0,0 0,-1 0,1 1,0-1,-1 1,1 0,0 0,0 0,0 0,-1 0,-1 2,-3 2,1 0,-1 0,1 1,0 0,0 0,1 1,-1 0,2 0,-1 0,1 1,0 0,0 0,1 0,0 1,1-1,0 1,0 0,1 0,-1 8,-1 4,1 0,1 1,1-1,1 1,1-1,1 0,0 1,3 3,-2-8,0 1,2 0,0-1,1 0,1 0,0 0,2-1,-1 0,2-1,0 0,1 0,1-1,0-1,1 0,0 0,2-1,-1-1,1-1,0-1,0 0,1-1,1-1,-1 0,1-2,0 0,0 0,0-2,1 0,0-1,9 0,-2-2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01.9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256 1,'0'29,"0"38,0 17,0 0,0-11,0-7,0-10,0-11,0-7,0-6,0-3,0-2,0 0,0-11,0-7</inkml:trace>
  <inkml:trace contextRef="#ctx0" brushRef="#br0" timeOffset="254.915">1 424,'43'0,"29"0,7-5,-1-1,-8 0,-12 1,-5-3,-8-1,-6 2,-6 2,-7-4,-4 1,-1 1,-4 2</inkml:trace>
  <inkml:trace contextRef="#ctx0" brushRef="#br0" timeOffset="493.612">764 227,'-12'19,"1"1,1 0,0 1,2 0,1 0,0 1,2 0,0 0,1 0,2 1,0-1,2 1,1 15,0-35,0 1,0-1,0 0,0 0,1 1,0-1,-1 0,1 0,0 0,1-1,-1 1,0 0,1-1,0 0,-1 1,1-1,0 0,0-1,0 1,0 0,0-1,1 0,-1 1,0-1,1 0,-1-1,1 1,-1-1,1 0,-1 1,1-2,-1 1,1 0,-1-1,4 0,4-1,1 0,0 0,-1-2,0 1,0-1,0-1,0 0,-1-1,0 0,3-2,-8 4,0 0,0 0,-1 0,0-1,0 1,0-1,0 0,-1 0,0 0,0-1,0 1,0-1,-1 0,0 0,-1 1,1-1,-1 0,0-1,0 1,-1 0,0 0,0 0,0 0,-1 0,0-1,0 1,-1 0,1 1,-1-1,-1 0,1 0,-1 1,0-1,0 1,0 0,-1 0,0 0,-3-2,0 1,0-1,0 1,-1 1,0 0,0 0,-1 0,1 1,-1 0,0 1,0 0,-2 0,-15-3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04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234 537,'-8'0,"0"-1,-1 1,1 0,0 1,0 0,0 1,0-1,0 1,0 1,1-1,-1 1,1 1,0 0,-1 0,2 0,-1 1,0-1,1 2,0-1,0 1,-4 5,2 1,0 1,0 0,1 0,0 1,1 0,1 0,1 0,0 1,0 0,2 0,-1 0,2 0,0 0,1 0,1 0,0 0,1 0,1 0,-3-9,0-1,1 0,0 0,0 0,1-1,-1 1,1 0,0 0,0-1,0 1,1-1,0 0,0 0,0 0,0 0,1 0,-1-1,1 1,0-1,0 0,0 0,1 0,-1-1,1 0,-1 0,1 0,0 0,-1-1,1 1,0-1,0-1,0 1,0-1,0 1,1-1,-1-1,0 1,0-1,1 0,9-5,1-1,-1-1,-1 0,1-1,-1 0,-1-1,0-1,0 0,-1 0,-1-2,0 1,0-1,-1-1,-1 0,0 0,-1-1,-1 0,0-1,-1 1,-1-3,-1 11,-2 0,1 0,-1 0,0-1,-1 1,0-1,0 1,0-1,-1 1,0-1,-1 0,0 1,0-1,-1 1,1-1,-1 1,-1 0,0 0,0 0,0 0,-1 0,0 1,0 0,-1 0,1 0,-1 0,-1 0,1 1,-1 0,0 0,-3-1,1 0,-1 1,0 0,0 1,0 0,0 0,0 1,-1 0,0 1,1 0,-1 0,-3 1,-12-1</inkml:trace>
  <inkml:trace contextRef="#ctx0" brushRef="#br0" timeOffset="533.683">431 57,'15'101,"-5"1,-5-1,-5 61,0-148,-12 242,12-255,0-1,-1 0,1 1,0-1,-1 1,1-1,0 1,0 0,0-1,-1 1,1-1,0 1,0-1,0 1,0-1,0 1,0 0,0-1,0 1,0-1,0 1,1-1,-1 1,0-1,0 1,0-1,1 1,-1-1,0 1,0-1,1 1,-1-1,1 1,-1-1,0 0,1 1,-1-1,1 1,-1-1,1 0,-1 0,1 1,-1-1,1 0,-1 0,1 0,-1 1,1-1,0 0,-1 0,1 0,-1 0,1 0,-1 0,1 0,-1 0,1-1,0 1,-1 0,1 0,-1 0,1-1,-1 1,1 0,0-1,37-24,-31 20,4-4,17-12,1 1,0 1,1 1,1 2,7-2,-24 12,72-19,-83 25,-1 0,1 0,0 0,0 1,-1-1,1 1,0-1,-1 1,1 0,-1 0,1 0,-1 0,1 0,-1 1,1-1,-1 1,0 0,0-1,0 1,0 0,0 0,0 0,-1 1,1-1,-1 0,1 1,-1-1,0 0,0 1,0 1,2 4,0 1,-1-1,-1 1,1 0,-1-1,-1 1,0 0,0-1,0 1,-1 0,-1 0,1-1,-1 1,-1-1,0 0,0 0,0 0,-1 0,0 0,-1-1,0 1,0-1,0 0,-1-1,0 1,-4 3,0 0,0-1,-1 0,0-1,0 0,-1 0,0-2,-1 1,1-1,-1-1,0-1,-1 0,1 0,-1-1,-7 0,15-1,1-1,-1-1,0 1,0-1,0 0,0 0,0 0,0-1,0 0,0 0,1-1,-1 0,0 0,1 0,-1 0,1-1,0 0,0 0,0 0,0-1,1 0,-1 0,0-1,0-1,1-1,0 1,1-1,-1 1,1-1,1 0,-1 0,1 0,0-1,1 1,0 0,0-1,1 1,-1-1,2 1,-1-1,1 1,0 0,1-1,-1 1,1 0,1 0,0 0,3-6,5-6</inkml:trace>
  <inkml:trace contextRef="#ctx0" brushRef="#br0" timeOffset="1012.58">1165 57,'0'44,"5"32,1 14,0-4,-6-12,-3-8,-1-11,1-11,0-2,1-4,0-4,2-2,-1-2,-3-2,-3 0,2-1,0-4</inkml:trace>
  <inkml:trace contextRef="#ctx0" brushRef="#br0" timeOffset="1270.336">826 622,'43'-5,"34"-1,13-5,-4-1,-7 3,-12 2,-12 2,-12 2,-7 2,-6-4,-3-1,-1 1,-5 0</inkml:trace>
  <inkml:trace contextRef="#ctx0" brushRef="#br0" timeOffset="2766.312">1758 481,'-64'51,"3"3,2 2,-5 10,61-63,0 0,0 0,0 0,0 1,0-1,1 1,0-1,-1 1,1 0,1 0,-1 0,0 0,1 0,0 0,0 0,0 0,1 1,-1-1,1 0,0 1,0-1,0 0,1 0,0 1,0-1,0 0,0 0,0 0,1 0,0 0,0 0,0 0,0-1,1 1,-1-1,1 1,0-1,0 0,0 0,3 1,1-3,1-1,0 0,0 0,-1-1,1 0,0 0,-1-1,1 0,-1 0,0-1,1 0,-1 0,-1-1,1 0,0 0,-1 0,0-1,0 0,0 0,4-5,-3 4,199-194,-206 199,1 1,-1-1,0 1,0-1,1 1,-1-1,1 1,-1 0,0-1,1 1,-1 0,1-1,-1 1,1 0,-1 0,1-1,-1 1,1 0,-1 0,1 0,-1 0,1 0,-1 0,1-1,0 1,-1 1,1-1,-1 0,1 0,-1 0,1 0,-1 0,1 0,-1 1,1-1,-1 0,1 0,-1 1,1-1,-1 0,1 1,-1-1,0 0,1 1,-1-1,0 1,1-1,-1 1,0-1,1 0,-1 1,0-1,0 1,0 0,1-1,-1 1,0-1,0 1,0-1,0 1,0-1,0 1,0-1,0 1,0 0,2 48,-2-35,-1-8,1 0,0 0,1 0,0 0,0 0,0 0,0 0,1 0,0-1,0 1,1-1,-1 1,1-1,0 0,1 0,-1 0,1 0,0-1,0 1,1-1,-1 0,1-1,0 1,0-1,0 0,0 0,1 0,-1-1,1 0,0 0,-1 0,1-1,0 0,0 0,0 0,0-1,0 0,0 0,0 0,2-1,10-7,1 0,-1-1,-1-1,0-1,0 0,-1-1,-1-1,0 0,-1-1,0-1,-1 0,-1-1,0 0,-1-1,-1 0,0 0,4-15,10-19,-20 72,-26 67,9-42,11-41,-1 1,1 0,0-1,0 1,1 0,-1 0,1 0,1 0,-1 0,1 0,0 0,0 0,1 0,0 0,0 0,0 0,1-1,0 1,0 1,1-5,-1 0,1 0,0 0,-1 0,1 0,0-1,0 1,0-1,0 0,0 0,1 0,-1 0,0-1,0 1,1-1,-1 0,0 0,0 0,1 0,-1 0,0-1,0 0,1 0,-1 0,0 0,0 0,0 0,0-1,0 1,0-1,-1 0,1 0,0 0,-1 0,0-1,1 1,-1 0,0-1,0 0,-1 0,1 1,1-4,48-92,-44 82,0-1,2 1,-1 0,2 0,0 1,1 1,0 0,1 0,14-11,-23 22,0 0,0 1,0 0,0 0,1 0,-1 0,1 0,-1 1,1-1,0 1,0 0,-1 0,1 1,0-1,0 1,0-1,0 1,0 1,0-1,0 0,0 1,-1 0,1 0,0 0,0 0,-1 1,1 0,-1-1,1 1,-1 0,0 1,0-1,0 1,0-1,0 1,0 0,-1 0,1 0,-1 0,0 0,0 1,0-1,0 1,-1-1,0 1,1 0,-1 0,-1-1,1 1,0 0,-1 0,0 0,0 0,0 0,0 0,-1 0,0 0,-63 162,67-143,20-41,21-41,-31 38,1 1,0 0,2 2,0 0,1 0,1 1,0 2,1 0,1 0,7-2,-26 17,0-1,1 0,-1 0,0 0,1 1,-1-1,1 0,-1 1,1 0,-1-1,1 1,-1 0,1 0,-1-1,1 1,-1 1,1-1,0 0,-1 0,1 0,-1 1,1-1,-1 1,0-1,1 1,-1 0,1 0,-1-1,0 1,0 0,1 0,-1 0,0 0,0 0,0 1,0-1,0 0,0 0,0 1,-1-1,1 1,0-1,-1 1,1-1,-1 0,0 1,1 0,4 80,-5-74,-1 0,1-1,0 1,0-1,1 1,0-1,0 0,1 1,0-1,0 0,1 0,0 0,0 0,1 0,-1-1,2 1,-1-1,1 0,-1-1,2 1,-1-1,1 0,-1 0,6 3,-9-6,1 1,-1-1,1 1,0-1,-1 0,1 0,0 0,0-1,0 1,1-1,-1 1,0-1,0 0,1-1,-1 1,1 0,-1-1,1 0,-1 0,1 0,-1 0,1 0,-1-1,0 1,1-1,-1 0,0 0,1-1,-1 1,0-1,0 1,0-1,0 0,0 0,-1 0,1-1,0 1,-1 0,0-1,0 0,1 0,-1-1,9-17</inkml:trace>
  <inkml:trace contextRef="#ctx0" brushRef="#br0" timeOffset="3065.578">2322 1,'-9'19,"-9"7,-1 3,3-8,9-7,10-12,5-5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0.2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734 0,'-20'62,"-3"0,-2-2,-3-1,-3-2,-2-1,-30 38,48-76,-1 0,0-2,-1 0,-1-1,-1 0,0-2,0 0,-2-1,1-1,-1-1,-1-1,0-1,0-1,-1-1,0-1,0 0,-10-1,27-3,1-1,-1 0,1 0,0 0,-1-1,1 1,-1-1,1-1,0 1,0-1,0 0,0 0,0 0,0-1,1 0,-1 0,1 0,-1 0,1-1,0 1,1-1,-1 0,0 0,1-1,0 1,0-1,1 0,-1 1,1-1,0 0,0-1,1 1,-1 0,1 0,0-1,1 1,-1 0,1-1,0 1,1-1,0-2,4-9,1 0,1 1,0 0,2 0,0 1,0 0,1 1,1 0,0 0,1 2,1-1,0 1,1 1,0 0,2 0,-9 4,1 1,0 0,0 1,0-1,1 2,0-1,0 1,0 0,0 1,1 0,-1 1,1 0,0 0,-1 1,1 0,0 1,0 0,0 0,0 1,0 1,-1-1,1 2,-1-1,1 1,-1 1,0 0,0 0,0 1,-1 0,1 0,-1 1,-1 0,4 3,57 62,4-3,63 46,-26-41,-92-66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2.0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1 223,'79'-19,"0"4,2 3,-1 4,62 3,-83-5,-88-9,-180-70,134 51,63 30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2.6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237 0,'-19'39,"-12"21,-4 7,3-5,2-7,7-8,2-8,4-5,1-4,3-7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3.4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30 380,'6'23,"0"0,-1 0,-2 1,0 0,-2-1,0 1,-2 0,0-1,-4 17,-35 75,32-139,12-17,1 0,3 1,1-1,1 2,3 0,1 0,2 1,1 1,2 1,2 0,1 1,18-21,105-127,-144 181,-1 1,1 0,-1 0,1 0,-1 0,1 0,0 0,-1 0,1 0,0 0,0 0,-1 1,1-1,0 0,0 0,0 1,0-1,0 1,0-1,1 1,-1-1,0 1,0-1,0 1,0 0,0 0,1 0,-1 0,0 0,0 0,0 0,1 0,-1 0,0 0,0 1,0-1,0 0,0 1,0-1,0 1,1-1,-1 1,0 0,-1-1,1 1,0 0,0 0,0 0,0 0,-1-1,1 1,0 0,-1 0,1 1,10 102,-6-78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4.0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73,'-191'247,"182"-237,15-21,16-21,160-179,-168 195,-11 10,2 1,-1-1,0 1,1 0,0 1,0-1,1 1,-1 0,1 0,0 1,0-1,3 0,-6 5,1 0,-1 0,0 0,0 1,0-1,-1 1,1 0,0 0,-1 0,1 0,-1 0,1 1,-1-1,0 1,0-1,0 1,-1 0,1 0,-1-1,1 1,-1 1,0-1,0 0,0 0,0 0,-1 0,0 1,1 2,2 6,69 175,-71-186,0-1,0 1,0 0,-1-1,1 1,0 0,0 0,-1 0,1-1,0 1,-1 0,1 0,-1 0,1 0,-1 0,0 0,1 0,-1 1,0-1,0 0,0 0,0 0,0 0,0 0,0 0,0 0,0 0,0 0,-1 1,1-1,0 0,-1 0,1 0,-1 0,1 0,-1 0,1-1,-1 1,0 0,0 0,1 0,-1 0,0-1,0 1,0 0,0-1,0 1,0-1,0 1,0-1,0 1,0-1,0 0,-15-1,0-2,0 0,0-1,1 0,0-1,0-1,0 0,0-1,-9-7,-89-32,88 41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4.32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276 1,'-34'38,"-20"27,-2 8,10-4,7-14,11-11,9-14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4.61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247 0,'-32'18,"0"2,1 1,1 1,1 1,1 2,-6 9,31-33,1 1,0 0,0-1,0 1,0 0,0 0,0 0,0 0,1 1,-1-1,1 0,0 1,0-1,0 1,0-1,0 1,0 0,0-1,1 1,0 0,-1-1,1 1,0 0,0 0,1-1,-1 1,0 0,1-1,0 1,-1 0,1-1,0 1,1-1,-1 1,0-1,1 0,-1 1,1-1,0 0,-1 0,1 0,0 0,0-1,1 1,-1 0,0-1,0 1,1-1,-1 0,1 0,10 2,0-1,0-1,0 0,0-1,0-1,0 1,0-2,0 0,0-1,0 0,-1-1,1 0,-1-1,0 0,5-4,6-3,-6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5.3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0 251,'328'-26,"-277"12,-50 13,-1 0,0 1,0-1,0 0,0 0,0 0,0 0,0 1,0-1,0 0,0 0,0 0,0 0,-1 1,1-1,0 0,-1 0,1 0,-1 1,1-1,-1 0,1 1,-1-1,1 0,-1 1,1-1,-1 1,0-1,1 1,-1-1,0 1,0 0,1-1,-1 1,0 0,0-1,0 1,0 0,-1-2,-270-150,228 128,24 17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6.2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404 30,'44'-29,"-63"30,-292 162,194-104,117-57,0-1,0 1,0-1,0 0,0 1,0-1,0 1,0-1,1 0,-1 1,0-1,1 0,-1 1,1-1,-1 0,1 0,0 1,0-1,0 0,-1 0,1 0,0 0,0 0,0 0,0 0,1 0,-1-1,0 1,0 0,1-1,-1 1,0-1,0 1,1-1,-1 1,1-1,-1 0,0 0,1 0,-1 0,1 0,-1 0,0 0,1 0,-1 0,0-1,1 1,-1-1,2 0,7 3,184 17,-98-15,-94-4,-1 0,0 0,1 0,-1 0,0 0,1 0,-1 0,0 0,1 1,-1-1,0 0,1 1,-1-1,0 1,0-1,0 1,1 0,-1 0,0-1,0 1,0 0,0 0,0 0,0 0,-1 0,1 0,0 0,0 1,-1-1,1 0,-1 0,1 0,-1 1,1-1,-1 0,0 1,0-1,0 0,0 1,0-1,0 0,0 1,0-1,0 0,0 1,-1-1,1 0,-1 1,1-1,-1 0,1 0,-1 0,0 1,1-1,-1 0,0 0,0 0,0 0,0 0,-1 0,-8 12,-1-1,-1 0,0 0,-1-1,0-1,-1 0,0-1,-10 4,-39 30,53-36,-2 0,1 1,0 0,0 1,1 0,0 1,0 0,1 1,0 0,1 0,0 0,1 1,1 1,-1-1,0 6,6-14,1-1,0 1,-1 0,1-1,1 1,-1 0,1-1,-1 1,1-1,0 1,0 0,0-1,1 0,-1 1,1-1,0 0,0 0,0 0,0 0,1 0,-1 0,1-1,0 1,-1-1,1 0,0 0,1 0,-1 0,0 0,0-1,1 1,-1-1,4 1,5 2,0 0,1-1,-1 0,1-1,0-1,0 0,-1-1,1 0,3-1,-9 0,0 0,-1-1,1 0,0 0,-1-1,1 0,-1 0,0 0,0-1,0 0,0 0,-1 0,0-1,0 1,0-2,0 1,-1 0,0-1,0 0,0 0,2-6,4-8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6.5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0,'1'609,"24"-308,6-26,-31-273,-1 3,1 0,0 1,0-1,0 0,1 0,-1 0,1 0,0 0,1 0,0 0,-1 0,1 0,1-1,-1 1,1-1,0 1,0-1,0 0,0 0,1 0,1 1,11 2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17.4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1 631,'41'3,"0"-2,1-2,-1-2,0-1,36-10,-54 9,0-2,0 0,-1-2,0-1,-1 0,0-1,0-2,-1 0,-1-1,0-1,-1-1,-1 0,0-1,-2-1,0-1,-1 0,0-1,2-7,-10 17,0-1,-1 0,-1 0,0 0,-1 0,0-1,0 1,-1-1,-1 0,0 0,0 0,-1 0,-2-8,2 18,0 0,0 0,0 0,-1 0,1 0,0 1,-1-1,0 0,1 0,-1 0,0 1,0-1,0 0,0 1,0-1,0 1,-1-1,1 1,0 0,-1 0,1-1,-1 1,0 0,1 0,-1 0,0 1,1-1,-1 0,0 1,0-1,0 1,1-1,-1 1,0 0,0 0,0 0,0 0,0 0,0 0,0 1,1-1,-1 1,0-1,0 1,0-1,1 1,-1 0,0 0,1 0,-1 0,1 0,-1 1,1-1,-1 0,1 1,0-1,-1 2,-7 5,0 1,1 0,0 0,1 1,0 0,0 1,1-1,1 1,0 0,0 1,1-1,0 1,1 0,1 0,0 0,0 0,1 1,1-1,0 0,1 0,0 1,0-1,2 0,0 3,2-7,-1 0,1-1,1 1,0-1,0 0,0-1,0 0,1 0,0 0,1 0,-1-1,1-1,0 1,0-1,1-1,-1 1,1-1,0-1,0 0,0 0,0 0,0-1,0-1,0 0,0 0,0 0,0-1,0-1,0 0,7-2,20-7,-1-2,0-1,-1-2,-1-1,0-2,-2-1,0-2,-1 0,-1-3,-2 0,0-1,12-18,-33 37,0 1,-1-1,0 1,0-1,0-1,-1 1,0-1,-1 0,0 0,0 0,0 0,-1 0,-1 0,1-1,-1 1,-1-1,1 1,-2-1,1 1,-1-2,1 9,-1-1,1 0,-1 1,0-1,1 1,-1 0,0-1,0 1,0 0,0-1,0 1,0 0,0 0,0 0,-1 0,1 0,0 0,-1 0,1 0,0 0,-1 1,1-1,-1 1,0-1,1 1,-1-1,1 1,-1 0,1 0,-1 0,0 0,1 0,-1 0,0 0,1 1,-1-1,1 0,-1 1,1 0,-1-1,0 1,-53 43,46-32,1 1,1 0,1 0,-1 0,2 1,0 0,1 0,0 1,1-1,1 1,0 0,1-1,0 1,1 0,2 8,0-13,0 0,1 1,1-1,0 0,0 0,1-1,0 1,1-1,-1 0,2-1,-1 1,2-1,-1-1,1 1,0-1,0-1,1 1,0-1,0-1,0 0,1 0,-1-1,1 0,1 0,-1-1,0-1,1 0,-1 0,1-1,0 0,-1-1,12-1,-5 1,1 0,-1-1,0-1,1-1,-1 0,0-1,0-1,-1-1,0 0,0-1,0-1,-1-1,0 0,0-1,-1 0,4-4,3-6,0 0,-1-2,-1 0,-1-1,-1-1,-2 0,0-1,-1-1,-2 0,0-1,-2-1,-1 1,-1-1,1-18,-8 44,0-1,0-1,-1 1,1 0,-1 0,1-1,-1 1,0 0,0-1,-1 1,1 0,-1-1,0 1,1 0,-1 0,-1 0,1 0,0 0,-2-2,1 5,1 0,-1 0,1 1,-1-1,1 1,0-1,-1 1,1 0,-1-1,1 1,0 0,0 0,-1 0,1 0,0 0,0 0,0 0,0 0,0 1,0-1,1 0,-1 0,0 1,1-1,-1 1,1-1,-1 1,1-1,-1 1,1 0,-4 10,0 1,1-1,0 1,1 0,1 0,0-1,1 1,0 0,1 0,0 0,1 0,1 0,0-1,0 1,1-1,1 0,0 0,1-1,0 1,1-1,0 0,0-1,1 0,9 9,-9-11,-6-5,0 0,0 0,0 0,1-1,-1 1,1-1,-1 1,1-1,0 0,0 0,0 0,0 0,0 0,1-1,-1 0,0 1,1-1,-1-1,1 1,-1 0,1-1,-1 0,1 1,0-1,-1-1,1 1,-1-1,1 1,0-1,5-9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20.4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1 164,'29'-8,"0"2,0 1,1 1,0 1,-1 2,10 1,163 26,200-25,-326 10,-121-20,20-3,1 0,1-2,0 0,1-2,1 0,1-2,0 0,-3-5,0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32.6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91 363,'108'-25,"-34"9,0-3,-1-4,-1-3,9-7,-67 27,0-1,-1-1,0-1,0 0,-1 0,0-1,0-1,-1 0,-1 0,0-1,0 0,-2-1,1 0,5-14,-9-11,-5 38,0-1,0 0,0 1,0-1,0 1,0-1,0 1,-1-1,1 1,0-1,0 1,0-1,-1 0,1 1,0-1,0 1,-1 0,1-1,0 1,-1-1,1 1,-1 0,1-1,-1 1,1-1,-1 1,1 0,-1 0,1-1,-1 1,1 0,-1 0,1 0,-1 0,1 0,-1-1,1 1,-1 0,0 0,1 0,-1 1,1-1,-1 0,1 0,-1 0,1 0,-1 0,0 1,1-1,-1 0,1 0,0 1,-1-1,1 0,-1 1,1-1,-1 1,1-1,0 0,-1 1,1-1,0 1,-11 10,1 1,0 1,1-1,1 1,0 1,1 0,0 0,1 0,1 1,0 0,0 6,1-11,-12 50,2 1,3 0,-3 60,-17 98,19-165,-3-1,-1-1,-3 0,-2-2,-3 0,-1-1,-28 38,46-74,-1-1,-1 0,0 0,0-1,-1 0,-1 0,0-1,0-1,-1 0,0 0,-1-1,0-1,0 0,0-1,-1 0,0-1,0-1,0 0,-13 1,21-5,0-1,1-1,-1 1,1-1,-1 0,1 0,0 0,-1-1,1 0,1 0,-1 0,0 0,1-1,0 0,-1 0,1 0,1-1,-1 1,1-1,0 0,0 0,0 0,1 0,-1 0,1-1,1 1,-1-1,1 1,0-1,0 0,0 1,1-1,0 0,0 0,1 1,-1-1,1 0,1 1,-1-1,2-2,4-21,2 1,1 0,1 0,2 1,0 1,2 0,1 1,1 0,1 2,1 0,1 1,1 1,1 1,0 0,2 2,0 1,1 1,1 1,0 1,1 2,0 0,2 2,-4-1,-15 6,0 0,1 0,-1 1,1 0,0 1,0 0,1 1,-1 1,0-1,1 2,-1 0,9 0,-3 6</inkml:trace>
  <inkml:trace contextRef="#ctx0" brushRef="#br0" timeOffset="687.122">882 533,'-19'29,"1"1,2 1,1 0,2 1,0 1,-5 27,-18 51,48-147,1 1,2 0,2 1,0 1,2 1,2 0,1 2,1 0,2 2,1-1,38-9,-62 39,0 0,-1 1,1-1,-1 1,1 0,-1-1,0 1,0 0,0 0,0 0,0 0,0 0,0 0,-1 0,1 0,-1 0,1 0,-1 0,0 1,0-1,0 0,0 0,0 0,-1 0,1 0,-1 2,1 1,0 22,-1-2</inkml:trace>
  <inkml:trace contextRef="#ctx0" brushRef="#br0" timeOffset="1037.857">1305 561,'-18'17,"1"0,0 2,1 0,1 1,1 0,1 1,1 1,1 0,0 1,10-19,0 0,0 1,0-1,0 1,1-1,0 0,0 1,0-1,0 1,1-1,0 1,0-1,0 0,0 0,1 1,0-1,-1 0,2 0,-1 0,0-1,1 1,-1 0,1-1,0 0,1 0,-1 0,0 0,1 0,-1-1,1 1,0-1,0 0,0 0,0 0,0-1,1 1,-1-1,0 0,1-1,-1 1,1-1,-1 1,1-1,-1-1,2 1,2-1,0 0,-1 0,1-1,0 0,-1-1,1 1,-1-1,0-1,0 0,0 1,-1-2,1 1,-1-1,0 0,0-1,0 1,-1-1,0 0,0 0,-1-1,0 0,2-3,3-7,0 0,-2 0,0-1,-1 0,-1 0,-1 0,0-1,-1 1,-1-2,-2 14,1-1,0 1,-1-1,-1 1,1-1,-1 1,0-1,0 1,-1-1,0 1,0 0,0 0,-1 0,0 0,0 0,-1 1,1-1,-1 1,-3-3,-10-4</inkml:trace>
  <inkml:trace contextRef="#ctx0" brushRef="#br0" timeOffset="1604.129">1616 900,'177'-242,"-129"195,-47 46,0 0,0 0,0 0,0 0,0 0,0 1,0-1,0 0,1 1,-1-1,0 1,0 0,1-1,-1 1,0 0,1 0,-1-1,0 1,1 0,-1 1,0-1,1 0,-1 0,0 0,0 1,1-1,-1 1,0-1,0 1,1-1,-1 1,0 0,0 0,0-1,0 1,0 0,0 0,0 0,0 0,-1 0,1 0,0 0,0 1,-1-1,1 0,-1 1,12 43,-13-42,1 1,0-1,0 0,0 1,0-1,1 0,-1 1,1-1,0 0,0 1,0-1,0 0,0 0,1 0,0 0,-1 0,1-1,0 1,0 0,1-1,-1 0,0 1,1-1,0 0,-1 0,1 0,0-1,0 1,0-1,0 1,0-1,0 0,1 0,-1 0,0-1,1 1,2-1,3-2,0-1,0 0,0-1,0 0,-1 0,1-1,-1 0,0-1,-1 0,0 0,1 0,0-2,31-24,10 9,-48 22,0 1,0 0,0 0,0 0,0 0,0 0,0 0,0 0,0 0,0 0,0 1,0-1,-1 0,1 1,0-1,0 1,0-1,0 1,0-1,0 1,-1-1,1 1,0 0,0-1,-1 1,1 0,-1 0,1 0,-1 0,1-1,-1 1,1 0,-1 0,0 0,1 0,-1 0,0 0,0 0,0 0,0 0,0 0,0 0,0 0,0 0,0 0,0 0,0 0,-1 0,1 0,0 0,-1 0,-1 22,0-17,1 1,0-1,1 0,-1 1,1 0,0-1,1 1,0-1,0 0,0 1,1-1,0 0,0 1,0-1,1 0,0-1,0 1,3 3,9 7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37.7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151 338,'-29'34,"-14"11,0 2,8-6</inkml:trace>
  <inkml:trace contextRef="#ctx0" brushRef="#br0" timeOffset="801.799">913 0,'-39'5,"1"2,0 2,1 1,0 2,0 1,2 2,0 2,0 1,-12 10,36-20,0 1,1 0,0 0,1 1,0 0,1 1,0 0,1 0,0 0,0 1,1 0,1 1,0-1,1 1,0 0,1 0,0 0,1 0,0 8,2-16,0 0,1-1,-1 1,1-1,0 1,0-1,0 1,0-1,1 0,0 0,0 0,0 0,0 0,1 0,0 0,-1-1,1 1,1-1,-1 0,0 0,1 0,0 0,-1 0,1-1,0 0,0 0,1 0,-1 0,0-1,1 0,-1 1,0-2,1 1,0 0,-1-1,1 0,4 0,19-7,0-2,-1 0,0-2,-1-1,0-1,0-1,-2-1,0-2,0 0,-2-1,8-9,2 1,-14 12,0-1,-2-1,0 0,-1-1,0 0,-1-2,-1 1,9-20,-7 17,-15 39,0-16,-3 5,0 1,0 0,1 0,0 0,1 0,0 0,0 0,1 0,-1 0,2 1,-1-1,1 0,1 0,-1 0,2 0,-1 0,1 0,0-1,0 1,1-1,2 3,53 47,-41-44</inkml:trace>
  <inkml:trace contextRef="#ctx0" brushRef="#br0" timeOffset="1081.579">1562 170,'-33'24,"-22"17,-5 7,7 0,18-9,14-5,16-9,13-9,11-7,6-5,4-3,2-6,1-3,-1-5,-6 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37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0,'7'5,"0"1,-1-1,0 1,0 0,0 1,-1 0,0-1,0 2,-1-1,0 0,0 1,0 1,9 24,-2 1,-1 0,-2 0,-1 1,2 29,-4-27,11 111,-17-147,1 0,0 0,0 0,-1-1,1 1,0 0,0 0,0 0,0 0,0 0,1 0,-1 0,0 0,0 0,1 0,-1 0,0 0,1 0,-1-1,1 1,-1 0,1 0,-1 0,1-1,0 1,-1 0,1-1,0 1,0 0,-1-1,1 1,0-1,0 1,0-1,0 0,0 1,0-1,0 0,0 0,-1 0,1 1,0-1,0 0,0 0,0 0,0-1,0 1,0 0,0 0,0 0,0-1,0 1,0 0,0-1,-1 1,1-1,0 1,0-1,0 0,0 0,7-17,0-1,-1 0,-2-1,0 1,-1-1,2-16,5-25,52-156,-44 191,-10 23</inkml:trace>
  <inkml:trace contextRef="#ctx0" brushRef="#br0" timeOffset="318.865">565 338,'-29'24,"-5"18,4 6,12-5,13-5,12-9,11-9,6-9,4-5,2-4,1-3,-5-5,-2-2,-5 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39.7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168 1,'-14'33,"-10"27,-5 6,2-2,0-8,6-8,6-8,5-10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41.5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407 226,'98'-38,"-159"55,-87 32,-109 44,255-93,1 0,-1 0,1 1,0-1,-1 0,1 0,-1 1,1-1,0 1,-1-1,1 1,0 0,0 0,-1-1,1 1,0 0,0 0,0 0,0 0,0 0,0 0,0 0,1 1,-1-1,0 0,1 0,-1 1,0-1,1 1,0-1,-1 0,1 1,0-1,0 1,0-1,-1 0,2 1,-1-1,0 1,0-1,0 1,1-1,-1 0,1 1,-1-1,1 0,-1 1,1-1,0 0,0 0,-1 1,1-1,0 0,92 23,-50-19,-30-3,-9-2,0-1,0 1,-1 0,1 0,0 1,0-1,0 1,-1-1,1 1,0 1,-1-1,1 0,-1 1,1 0,-1 0,0 0,0 0,0 0,0 1,0-1,0 1,-1 0,1 0,-1 0,1 0,-1 0,-1 0,1 1,0-1,-1 1,1-1,-1 1,0-1,0 1,0 2,-5 7,-1 0,0 0,-1 0,-1-1,0 0,0-1,-1 1,0-1,-1-1,-1 0,1 0,-2-1,1 0,-1-1,-8 5,-63 63,79-74,-1 1,1 0,0-1,0 1,0 1,0-1,0 0,1 1,-1-1,1 1,0 0,0 0,1-1,-1 1,1 1,0-1,0 0,0 0,0 0,1 1,0-1,0 0,0 0,0 1,1-1,-1 0,1 0,0 0,0 1,1-1,-1 0,1 0,0-1,0 1,0 0,1-1,-1 1,1-1,1 1,2-1,0 0,1 0,0 0,-1-1,1 0,0 0,0-1,1 0,-1 0,0 0,0-1,0 0,0-1,1 0,-1 0,4-1,14-5</inkml:trace>
  <inkml:trace contextRef="#ctx0" brushRef="#br0" timeOffset="285.012">153 0,'46'579,"-36"-112,-10-443</inkml:trace>
  <inkml:trace contextRef="#ctx0" brushRef="#br0" timeOffset="946.124">915 283,'-102'448,"78"-282,24-166,0 0,0-1,-1 1,1 0,0-1,0 1,0 0,0-1,0 1,-1 0,1 0,0-1,0 1,-1 0,1 0,0-1,0 1,-1 0,1 0,0 0,-1-1,1 1,0 0,-1 0,1 0,0 0,-1 0,1 0,0 0,-1 0,1 0,0 0,-1 0,1 0,0 0,-1 0,1 0,0 0,-1 0,1 0,0 1,-1-1,1 0,0 0,0 0,-1 1,-2-39,4 1,2 1,1 1,2-1,1 1,2 0,2 0,1 1,1 1,2 0,1 1,2 0,1 1,1 2,2 0,1 1,1 1,1 1,1 1,7-3,-23 20,-1 0,1 0,0 1,1 0,0 1,0 0,1 0,-1 2,1-1,0 1,0 1,0 0,1 1,-1 0,1 1,-1 1,1 0,0 0,-1 1,1 1,-1 0,10 3,-18 0,0-1,0 1,0 0,0 0,-1 0,0 0,0 1,0-1,-1 1,0 0,0 0,0 0,-1 0,0 0,0 0,0 0,-1 1,0-1,0 0,-1 0,1 0,-1 0,-1 1,1-1,-1-1,0 1,0 0,-1 0,0-1,0 2,-10 13,0-1,-1 0,-1 0,-1-2,0 0,-1 0,-1-2,-1 0,0-1,-1-1,0-1,-1-1,0 0,-1-2,0 0,-18 3,-81 43,119-54,-1-1,1 1,0 0,0 0,0 0,0 0,0 0,0 1,0-1,1 0,-1 1,0-1,1 1,-1 0,1 0,-1 0,1-1,0 1,0 0,0 0,0 1,0-1,0 0,1 0,-1 0,1 1,-1-1,1 0,0 0,0 1,0-1,0 0,0 1,1-1,-1 0,1 0,-1 0,1 1,0-1,0 0,0 0,0 0,0 0,1 0,-1 0,0-1,1 1,0 0,-1-1,1 1,0-1,0 1,1 0,189 118,-123-86,-49-32</inkml:trace>
  <inkml:trace contextRef="#ctx0" brushRef="#br0" timeOffset="1315.341">1394 650,'200'6,"-198"-6,0 0,0 0,0 1,0-1,0 0,-1 1,1 0,0-1,0 1,-1 0,1 0,0 0,-1 0,1 0,-1 0,0 1,1-1,-1 1,0-1,0 0,0 1,0 0,0-1,0 1,0 0,0-1,-1 1,1 0,0 0,-1 0,0 0,1-1,-1 1,0 0,0 0,0 0,-1 0,1 0,0 0,-1-1,1 1,-1 0,1 0,-1 0,0-1,0 1,0 0,0-1,0 1,0-1,0 1,-2 0,-34 38,32-37,0 1,0 0,1 0,-1 0,1 1,0-1,0 1,1 0,0 0,0 1,0-1,0 1,1-1,0 1,0 0,0 0,1-1,0 2,3-3,0-1,1 1,-1-1,1 0,0 0,0 0,0-1,0 1,1-1,-1 1,1-1,-1 0,1 0,0-1,-1 1,1-1,0 0,0 0,0 0,0 0,1-1,-1 0,0 0,0 0,0 0,0 0,0-1,0 0,0 0,0 0,5 1,138-21,-123 16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4:40.4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256 101,'-68'295,"-55"48,122-340,0 0,0 0,0 1,0-1,0 0,-1 0,1 0,-1 0,0 0,0-1,0 1,0-1,-1 1,1-1,-1 0,1 1,-1-1,0-1,0 1,-1 1,2-5,0 0,0 0,0 0,0 0,1-1,-1 1,1 0,-1-1,1 1,0-1,0 1,0-1,0 0,1 1,-1-1,1 0,-1 0,1 0,0 1,0-1,0 0,1 0,-1-1,0 0,1-17,1 0,1 0,0 0,2 1,1-1,0 1,1 0,1 0,9-12,5-21,-7 16,1 1,3 0,0 2,2 0,2 1,1 1,1 2,2 0,1 2,1 0,10-4,-29 24,0 0,1 1,0 0,0 1,1 1,0 0,-1 0,2 1,-1 0,0 1,1 1,0 0,-1 1,1 0,0 1,0 0,-8 2,0-1,-1 1,0 0,1 1,-1-1,0 1,0 0,0 0,0 0,-1 1,1-1,-1 1,0 0,0 0,-1 0,1 0,-1 0,1 1,-1-1,-1 1,1 0,-1-1,0 1,0 0,0 0,0 0,-1-1,0 1,0 0,0 0,-1 0,0 0,0 0,0 0,0-1,-1 1,1-1,-1 1,-1-1,1 1,0-1,-1 0,0 0,0 0,-1 0,-17 25,-2-2,-1-1,0 0,-2-2,-1-1,-1-1,-1-1,-12 5,-90 44,130-69,-1 0,0-1,1 1,-1 0,1 0,-1 0,1 0,-1 1,1-1,0 0,-1 0,1 1,0-1,0 1,0-1,0 1,0 0,1-1,-1 1,0 0,1-1,-1 1,1 0,0 0,-1 0,1-1,0 1,0 0,0 0,0 0,1 0,-1-1,0 1,1 0,-1 0,1-1,0 1,0 0,-1-1,1 1,0-1,0 1,0-1,1 1,-1-1,0 0,1 1,8 8,2-1,0 0,0-1,0 0,1-1,0 0,0-1,1-1,0 0,4 1,-4-2,-1 0,0 1,0 1,0 0,0 1,-1 0,0 1,-1 1,0-1,0 2,1 1,-2 2</inkml:trace>
  <inkml:trace contextRef="#ctx0" brushRef="#br0" timeOffset="251.09">877 412,'-14'38,"-5"28,0 6,5-3,3-14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6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4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29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5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79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58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4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4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29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0,'10'20,"8"24,0 11,-2 0,-4-4,-5-6,-2-2,-3-2,-2-4,0-3,-1-3,0-2,1-1,-1 0,1-1,0-9,-5-7,-1-7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5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79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58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4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00.7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1 187,'12'-17,"118"-21,96 7,-96 20,-89 3,1 2,-1 2,1 1,0 2,37 4,12-1,135-18,-102-14,-90 24,0 2,1 1,-1 1,1 2,16 3,25-1,-38-2,111-11,-149 11,2-1,0 0,1 0,-1 0,1 1,-1-1,0 1,1 0,-1-1,1 1,-1 0,1 0,-1 1,1-1,-1 1,1-1,-1 1,0 0,1-1,-1 1,0 0,1 1,7 8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03.7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41,'7'-5,"-1"1,2-1,-1 1,0 0,1 1,0 0,-1 0,1 0,0 1,1 1,-1-1,0 1,0 1,1-1,-1 1,0 1,1 0,-1 0,0 0,0 1,0 0,0 1,0 0,0 0,-1 1,73 13,-21-13,-1-4,1-1,-1-4,33-6,-89 10,350-11,-269 13,-73-2,-1 2,1-1,0 2,-1-1,1 1,-1 0,1 1,-1 0,0 1,3 1,6 6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05.15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86,'7'-6,"-1"0,1 0,-1 1,1 0,1 0,-1 1,1 0,0 0,0 0,0 1,0 1,1-1,-1 1,1 1,-1-1,1 2,0-1,-1 1,1 0,0 1,-1 0,4 1,-1-2,348-27,190 28,-543-2,0 1,1 0,-1 1,0 0,0 0,1 0,-1 0,0 1,0 0,0 0,0 1,-1 0,1 0,-1 0,8 8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4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29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5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79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58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4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0:5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23,'38'0,"32"0,9 0,-4 0,-10 0,-12-5,-9-1,-8 0,-10 1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3">418 1,'-55'196,"-22"150,-27 74,33-168,64-225,-1-2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4">2 1,'9'33,"14"22,7 0,-2-4,0-10,-6-8,0-9,-6-4,1-6,-4 1,-3-4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4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29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5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79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58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4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3">418 1,'-55'196,"-22"150,-27 74,33-168,64-225,-1-2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4">2 1,'9'33,"14"22,7 0,-2-4,0-10,-6-8,0-9,-6-4,1-6,-4 1,-3-4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0,'-24'4,"0"0,0 1,1 1,0 1,0 2,1 0,0 1,-17 12,38-22,0 0,-1 1,1 0,0-1,0 1,0-1,0 1,0 0,1 0,-1 0,0 0,0 0,0-1,1 1,-1 0,0 1,1-1,-1 0,1 0,-1 0,1 0,0 0,0 0,-1 1,1-1,0 0,0 0,0 1,0-1,0 0,0 0,1 0,-1 1,0-1,1 0,-1 0,0 0,1 0,0 0,-1 0,1 0,-1 0,1 0,0 0,0 0,0 0,0 0,0 0,60 32,-39-23,42 36,-63-45,0 0,0 0,1 1,-1-1,0 1,0-1,-1 0,1 1,0 0,0-1,-1 1,1-1,-1 1,1 0,-1 0,0-1,0 1,0 0,0 0,0-1,0 1,0 0,0-1,-1 1,1 0,-1-1,1 1,-1 0,0-1,0 1,1-1,-1 1,0-1,0 1,-1-1,1 0,0 0,0 1,-1-1,1 0,0 0,-1 0,-20 15,-1-2,-1 0,0-2,-1 0,0-2,0 0,-1-2,0-1,-3-1,-34-6,57-6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1,'-8'14,"1"1,0 0,1 0,0 1,1 0,1 0,1 0,0 0,1 1,0-1,2 4,0-17,0 0,0 0,0 0,1 0,-1 0,1-1,0 1,0 0,0 0,0-1,0 1,1-1,-1 1,1-1,-1 1,1-1,0 0,0 0,0 0,0 0,0 0,1-1,-1 1,1 0,-1-1,1 0,-1 0,1 0,0 0,0 0,-1 0,1-1,0 1,0-1,0 0,0 0,2 0,104-29,-102 26,0 1,0-2,0 1,0-1,-1 0,1 0,-1-1,0 1,0-2,-1 1,1 0,-1-1,0 0,-1-1,0 1,0-1,0 1,0-1,-1 0,-1-1,1 1,-1 0,0-1,0-3,-3 7,0 1,0 0,0 0,0 0,-1 0,0 0,1 0,-1 1,0-1,0 0,0 1,-1 0,1-1,-1 1,1 0,-1 0,0 0,0 1,1-1,-1 1,0-1,-1 1,1 0,0 0,0 0,0 1,-1-1,-90-7,68 9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1,'-19'72,"15"-57,-1-1,0 0,-1-1,-1 1,0-1,-1 0,0-1,-1 0,0 0,-1-1,-1 0,1-1,-2 0,1 0,-1-2,-1 1,0-2,0 1,0-2,-8 3,9-3,-1-1,0 0,0 0,-1-2,1 0,-1 0,0-1,1-1,-1 0,0-1,0 0,0-1,0-1,1 0,-1-1,-8-3,19 4,-1 0,1 0,0 0,0 0,0-1,0 1,0-1,1 0,-1 0,1 0,0 0,0 0,0 0,0-1,0 1,1-1,-1 1,1-1,0 0,0 0,1 1,-1-1,1 0,0 0,0 0,0-2,20-99,-19 104,-1-1,0 1,1 0,-1-1,1 1,-1 0,1-1,0 1,0 0,-1 0,1-1,0 1,0 0,0 0,0 0,0 0,1 0,-1 0,0 1,0-1,1 0,-1 1,0-1,1 1,-1-1,0 1,1-1,-1 1,1 0,-1 0,1 0,-1 0,0 0,1 0,-1 0,1 0,-1 1,1-1,-1 0,0 1,1 0,-1-1,0 1,1 0,-1-1,0 1,0 0,0 0,0 0,0 0,0 0,0 0,0 0,0 0,1 2,23 24,-10-10,0-1,2-1,0 0,0-1,1 0,19 9,-4-9,0 0,1-2,1-2,0-1,0-2,1-1,21-1,-38-3,-7-2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1 226,'385'0,"-406"-17,5 8,0 0,1-1,1-1,-1 0,2-1,0-1,0 0,1-1,0 0,2 0,0-1,-4-7,3 0,3 2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0 536,'15'0,"9"5,5 1,3 0,1-1,-1-1,-1-2,0-1,-2 0,0-1,-5 0</inkml:trace>
  <inkml:trace contextRef="#ctx0" brushRef="#br0" timeOffset="258.442">0 818,'29'5,"19"1,6 0,-1-1,-5-1,-11-2</inkml:trace>
  <inkml:trace contextRef="#ctx0" brushRef="#br0" timeOffset="1398.91">1129 282,'-15'-7,"0"1,-1 1,1 0,-1 1,0 0,0 2,0 0,-1 0,1 2,0 0,-1 1,1 1,0 0,0 1,0 0,0 2,1 0,-1 1,1 0,1 1,-1 1,1 0,1 1,-3 2,11-6,-1 0,1 0,1 0,-1 0,1 1,0 0,0 0,0 0,1 0,0 1,0-1,1 1,0 0,0 0,0 0,1 0,0 0,1 0,-1 6,1-9,0 1,0-1,1 1,-1-1,1 1,0-1,0 0,1 1,-1-1,1 0,0 0,0 0,0 0,0 0,1 0,0-1,0 1,0-1,0 0,0 0,0 0,1 0,0 0,0-1,-1 0,1 0,0 0,1 0,-1 0,0-1,1 0,5-1,0-1,0 0,0 0,0-1,0 0,0-1,0-1,-1 1,1-1,-1-1,0 0,0 0,-1 0,0-1,0-1,0 0,-1 0,0 0,0-1,3-4,5-3,85-87,-100 101,1 0,-1 0,1 0,0 0,-1 1,1-1,0 0,0 1,-1-1,1 1,0-1,0 1,0-1,0 1,0-1,0 1,0 0,0-1,0 1,0 0,0 0,0 0,0 0,0 0,0 0,0 0,0 0,0 0,0 1,0-1,0 0,0 1,0-1,-1 0,1 1,0-1,0 1,0 0,0-1,-1 1,1 0,0-1,0 1,18 45,-10-20,-6-20,0 0,0 1,0-1,1 0,0-1,0 1,0-1,1 1,0-1,0-1,0 1,1-1,-1 0,1 0,0 0,0-1,6 3,9-1</inkml:trace>
  <inkml:trace contextRef="#ctx0" brushRef="#br0" timeOffset="1713.189">1581 338,'-24'10,"-13"7,-5 7,5 3,9 2,8 1,14-5,7-1,8-5,8-6,5-5,4-4,3-3,0-6,1-2,-5 0</inkml:trace>
  <inkml:trace contextRef="#ctx0" brushRef="#br0" timeOffset="2130.073">2173 198,'-129'110,"-114"147,-52 8,277-246</inkml:trace>
  <inkml:trace contextRef="#ctx0" brushRef="#br0" timeOffset="2465.402">2089 479,'-10'44,"-3"18,-3 4,-1-5,5-7,2-9,0-11,0-8,3-2,2-2,-3-3,0-1,2-3</inkml:trace>
  <inkml:trace contextRef="#ctx0" brushRef="#br0" timeOffset="2965.053">2005 508,'20'-12,"0"1,1 0,1 2,0 0,0 2,0 0,1 2,0 0,0 1,0 2,1 0,6 2,-27-1,1 1,-1 0,1 0,-1 0,1 1,-1-1,1 1,-1 0,1 0,-1 0,0 0,1 1,-1-1,0 1,0 0,0 0,0 0,-1 0,1 0,0 1,-1-1,0 1,1 0,-1-1,0 1,0 0,-1 1,1-1,-1 0,1 0,-1 1,0-1,0 0,-1 1,1-1,-1 1,0-1,1 1,-2-1,1 1,0-1,-1 1,1-1,-1 1,-1 2,-2 0,-1 1,0-1,0 0,0 0,-1-1,0 1,0-1,0-1,-1 1,0-1,0 0,0-1,0 1,0-1,-1-1,1 1,-6 0,-43 19,54-21,0 0,0 0,0 0,0 0,1 1,-1-1,0 0,1 1,-1 0,1-1,-1 1,1 0,0 0,0-1,0 1,0 0,0 0,0 1,0-1,1 0,-1 0,1 0,-1 0,1 0,0 1,0-1,0 0,0 0,0 1,1-1,-1 0,1 0,-1 0,1 0,0 1,42 75,-30-59,-11-15,0 0,0 0,0 0,1 0,-1 0,1-1,0 1,0-1,0 0,1 0,-1 0,1-1,-1 1,1-1,0 0,0 1,0-2,0 1,1-1,-1 1,0-1,1 0,-1-1,1 1,-1-1,1 0,-1 0,1 0,-1 0,1-1,-1 0,0 0,1 0,-1 0,0-1,13-9,-2 1</inkml:trace>
  <inkml:trace contextRef="#ctx0" brushRef="#br0" timeOffset="3294.881">2540 198,'37'64,"-3"2,-2 2,-4 1,-3 1,3 20,-26-77,0 0,0-1,-2 1,1 0,-2 0,1 0,-2-1,0 1,0 0,-1-1,-1 0,0 0,-1 0,0 0,0 0,-2-1,0 1,-4 6,0-1,-1-1,-1 0,-1-1,0 0,-1-1,0-1,-1 0,0-1,-2-1,1 0,-1-1,0-1,-1-1,-11 3,6-2</inkml:trace>
  <inkml:trace contextRef="#ctx0" brushRef="#br0" timeOffset="4047.658">705 0,'-3'2,"-1"-1,0 1,1 0,-1 0,1 0,0 0,-1 0,1 1,0 0,0-1,1 1,-1 0,1 0,-1 1,1-1,0 1,0-1,0 2,-1 0,-15 19,2 1,1 1,1 0,1 1,1 0,2 1,1 1,1-1,1 1,1 1,2-1,1 1,2 0,0-1,2 1,2 0,0-1,2 1,1-1,2 0,0-1,2 1,1-2,2 0,11 18,-13-28,1-1,0-1,1 0,1-1,1 0,0-1,0-1,10 6,-20-15,5 5,1-1,0 0,0-1,0 0,1-1,-1 0,1-1,0 0,1-1,10 2,0-6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0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1,'0'569,"0"-567,0-1,-1 1,0-1,1 1,-1 0,1-1,-1 1,1 0,0-1,0 1,-1 0,1 0,1-1,-1 1,0 0,0 0,1-1,-1 1,1 0,-1-1,1 1,0-1,-1 1,1 0,0-1,0 0,0 1,0-1,1 0,-1 1,0-1,0 0,1 0,-1 0,1 0,-1 0,1 0,-1-1,1 1,0 0,-1-1,1 1,0-1,-1 0,1 1,0-1,0 0,124-127,-115 117,-6 4,0 1,1 0,0 0,0 0,0 1,0-1,1 2,0-1,0 1,0 0,0 0,0 1,1 0,6-1,-11 4,0 1,0 0,0 0,0 0,-1 0,1 0,-1 1,0-1,0 1,0-1,0 1,0 0,0 0,-1 0,1 0,-1 0,0 0,0 0,0 1,0-1,-1 0,1 1,-1-1,0 0,0 1,0-1,-1 0,1 1,-1-1,0 3,1-1,-1 14,0-15,0 1,0-1,1 0,-1 1,1-1,0 1,0-1,0 1,1-1,-1 0,1 1,0-1,0 0,1 0,-1 1,1-1,0 0,0 0,1-1,-1 1,1 0,-1-1,1 0,0 1,1-1,-1 0,0-1,1 1,0-1,0 1,10-2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2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0 452,'255'-24,"-252"23,0 0,-1 1,1-1,0 1,-1-1,1 1,0 0,-1 0,1 1,0-1,-1 0,1 1,0 0,-1-1,1 1,-1 0,1 0,-1 1,1-1,-1 0,0 1,0 0,0-1,0 1,0 0,0 0,0 0,-1 0,1 0,0 1,-1-1,0 0,0 1,0-1,1 2,-6 7,-1 0,1-1,-2 1,1-1,-2-1,1 1,-1-1,-1 0,0-1,-7 7,-26 33,12-13,23-30,1 0,-1 0,1 1,0-1,1 1,0 1,-1-1,2 0,-1 1,1 0,0 0,0 0,1 0,0 0,0 0,1 1,0-1,0 1,1-1,0 6,3-9,0 0,0-1,1 1,-1-1,1 0,-1 0,1-1,0 1,0-1,1 1,-1-1,0-1,1 1,-1-1,1 1,-1-1,1-1,0 1,-1 0,1-1,0 0,-1 0,1-1,0 1,-1-1,1 0,0-1,-1 1,1-1,-1 1,0-1,2-2,8 1,39-12,-34 6</inkml:trace>
  <inkml:trace contextRef="#ctx0" brushRef="#br0" timeOffset="250.498">0 678,'39'5,"21"1,7-5,-5-2,-7-2,-8 1,-13-6,-7 0,-3 1,-6-3,-5-1</inkml:trace>
  <inkml:trace contextRef="#ctx0" brushRef="#br0" timeOffset="767.505">0 198,'13'-2,"-1"0,0-1,0-1,0 0,0-1,-1 0,0 0,0-1,0-1,-1 0,0 0,0-1,-1 0,0-1,0 0,-1 0,0-1,-1-1,-4 8,-1 1,-1 0,1 0,0 1,-1-1,1 0,0 1,0-1,0 1,0 0,0 0,1 0,-1 0,0 0,0 0,1 0,-1 1,0-1,1 1,-1 0,1-1,-1 1,0 0,1 1,-1-1,1 0,-1 1,0-1,1 1,-1 0,0 0,0 0,1 0,-1 0,0 0,0 1,0-1,0 0,-1 1,1 0,0 0,0 0,128 162,-113-154,0-2</inkml:trace>
  <inkml:trace contextRef="#ctx0" brushRef="#br0" timeOffset="1083.049">621 1,'30'28,"-2"1,-1 2,-2 0,-1 2,-1 1,-2 1,-1 0,-2 2,8 26,-21-41,-1 0,-1 1,-1-1,-1 1,-1 0,-1-1,-1 1,-1 0,-1-1,-1 0,-1 0,-1 0,-1-1,-1 0,0-1,-2 0,0 0,-2-1,-3 4,4-7,-1 0,-1-1,0-1,-1 0,-1-1,0 0,-1-2,-17 10,10-6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1,'-8'1,"0"1,0 1,1 0,-1 0,0 0,1 1,0 0,0 0,0 1,0-1,1 2,0-1,0 1,0 0,1 0,0 1,0-1,1 1,-1 0,2 0,-2 3,-8 20,2 1,1 0,1 0,2 1,1 0,2 1,1-1,1 1,2-1,1 1,2 3,-2 8,-1-37,-1 1,1 0,1 0,0-1,0 1,0-1,1 1,0-1,0 1,1-1,0 0,1 0,-1 0,1 0,0-1,1 0,0 0,0 0,0 0,0-1,1 0,0 0,44-13,-37-3</inkml:trace>
  <inkml:trace contextRef="#ctx0" brushRef="#br0" timeOffset="348.656">316 311,'19'0,"12"5,4 2,2-1,-1-1,-7-2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38.81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1 143,'8'-7,"1"1,0 1,1-1,-1 2,1-1,0 1,0 1,0 0,0 0,1 1,-1 0,1 1,0 0,-1 1,1 0,0 1,-1 0,1 1,-1 0,1 0,7 4,64 4,42-27,255-50,-176 37,22 48,28-6,-162 10,-89-22,0 1,-1-1,1 1,0-1,-1 1,1 0,0 0,-1 0,1 0,-1 0,0 0,1 0,-1 1,0-1,0 1,0-1,1 0,-2 1,1 0,0-1,0 1,0 0,-1-1,1 1,-1 0,1-1,-1 1,0 0,0 1,1 15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43.59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811 83,'110'-66,"-110"66,-1 0,1 0,-1 1,1-1,0 0,-1 0,1 0,0 0,-1 0,1 0,-1 0,1-1,0 1,-1 0,1 0,0 0,-1 0,1 0,-1-1,1 1,0 0,0 0,-1 0,1-1,0 1,-1 0,1-1,0 1,0 0,-1 0,1-1,0 1,0 0,0-1,0 1,-1-1,1 1,0 0,0-1,0 1,0 0,0-1,0 1,0-1,0 1,0 0,0-1,0 1,0 0,0-1,1 1,-1-1,0 1,0 0,0-1,0 1,1 0,-1-1,0 1,0 0,1 0,-1-1,0 1,1 0,-36 4,34-4,-240 39,3-17,-85 12,248-24,166-20,216-35,-57 16,-189 17,-94-2,4 13,1 1,-1 2,0 1,0 1,1 2,0 0,0 2,-5 4,-155 29,104-39,84-3,0 1,-1 0,1-1,0 1,0-1,0 1,-1-1,1 1,0-1,0 1,0-1,0 1,0-1,0 1,0-1,0 1,0-1,0 1,0-1,0 1,0-1,0 1,1-1,-1 1,0 0,0-1,1 1,-1-1,0 1,0-1,1 1,-1 0,0-1,1 1,-1 0,1-1,-1 1,0 0,1 0,-1-1,1 1,-1 0,1 0,-1 0,1 0,-1-1,1 1,-1 0,1 0,-1 0,1 0,-1 0,1 0,-1 0,1 0,-1 1,1-1,-1 0,1 0,-1 0,1 1,109-14,-83 13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4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29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5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4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79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58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4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3">418 1,'-55'196,"-22"150,-27 74,33-168,64-225,-1-2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4">2 1,'9'33,"14"22,7 0,-2-4,0-10,-6-8,0-9,-6-4,1-6,-4 1,-3-4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0,'-24'4,"0"0,0 1,1 1,0 1,0 2,1 0,0 1,-17 12,38-22,0 0,-1 1,1 0,0-1,0 1,0-1,0 1,0 0,1 0,-1 0,0 0,0 0,0-1,1 1,-1 0,0 1,1-1,-1 0,1 0,-1 0,1 0,0 0,0 0,-1 1,1-1,0 0,0 0,0 1,0-1,0 0,0 0,1 0,-1 1,0-1,1 0,-1 0,0 0,1 0,0 0,-1 0,1 0,-1 0,1 0,0 0,0 0,0 0,0 0,0 0,60 32,-39-23,42 36,-63-45,0 0,0 0,1 1,-1-1,0 1,0-1,-1 0,1 1,0 0,0-1,-1 1,1-1,-1 1,1 0,-1 0,0-1,0 1,0 0,0 0,0-1,0 1,0 0,0-1,-1 1,1 0,-1-1,1 1,-1 0,0-1,0 1,1-1,-1 1,0-1,0 1,-1-1,1 0,0 0,0 1,-1-1,1 0,0 0,-1 0,-20 15,-1-2,-1 0,0-2,-1 0,0-2,0 0,-1-2,0-1,-3-1,-34-6,57-6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1,'-8'14,"1"1,0 0,1 0,0 1,1 0,1 0,1 0,0 0,1 1,0-1,2 4,0-17,0 0,0 0,0 0,1 0,-1 0,1-1,0 1,0 0,0 0,0-1,0 1,1-1,-1 1,1-1,-1 1,1-1,0 0,0 0,0 0,0 0,0 0,1-1,-1 1,1 0,-1-1,1 0,-1 0,1 0,0 0,0 0,-1 0,1-1,0 1,0-1,0 0,0 0,2 0,104-29,-102 26,0 1,0-2,0 1,0-1,-1 0,1 0,-1-1,0 1,0-2,-1 1,1 0,-1-1,0 0,-1-1,0 1,0-1,0 1,0-1,-1 0,-1-1,1 1,-1 0,0-1,0-3,-3 7,0 1,0 0,0 0,0 0,-1 0,0 0,1 0,-1 1,0-1,0 0,0 1,-1 0,1-1,-1 1,1 0,-1 0,0 0,0 1,1-1,-1 1,0-1,-1 1,1 0,0 0,0 0,0 1,-1-1,-90-7,68 9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1,'-19'72,"15"-57,-1-1,0 0,-1-1,-1 1,0-1,-1 0,0-1,-1 0,0 0,-1-1,-1 0,1-1,-2 0,1 0,-1-2,-1 1,0-2,0 1,0-2,-8 3,9-3,-1-1,0 0,0 0,-1-2,1 0,-1 0,0-1,1-1,-1 0,0-1,0 0,0-1,0-1,1 0,-1-1,-8-3,19 4,-1 0,1 0,0 0,0 0,0-1,0 1,0-1,1 0,-1 0,1 0,0 0,0 0,0 0,0-1,0 1,1-1,-1 1,1-1,0 0,0 0,1 1,-1-1,1 0,0 0,0 0,0-2,20-99,-19 104,-1-1,0 1,1 0,-1-1,1 1,-1 0,1-1,0 1,0 0,-1 0,1-1,0 1,0 0,0 0,0 0,0 0,1 0,-1 0,0 1,0-1,1 0,-1 1,0-1,1 1,-1-1,0 1,1-1,-1 1,1 0,-1 0,1 0,-1 0,0 0,1 0,-1 0,1 0,-1 1,1-1,-1 0,0 1,1 0,-1-1,0 1,1 0,-1-1,0 1,0 0,0 0,0 0,0 0,0 0,0 0,0 0,0 0,1 2,23 24,-10-10,0-1,2-1,0 0,0-1,1 0,19 9,-4-9,0 0,1-2,1-2,0-1,0-2,1-1,21-1,-38-3,-7-2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1 226,'385'0,"-406"-17,5 8,0 0,1-1,1-1,-1 0,2-1,0-1,0 0,1-1,0 0,2 0,0-1,-4-7,3 0,3 2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0 536,'15'0,"9"5,5 1,3 0,1-1,-1-1,-1-2,0-1,-2 0,0-1,-5 0</inkml:trace>
  <inkml:trace contextRef="#ctx0" brushRef="#br0" timeOffset="258.442">0 818,'29'5,"19"1,6 0,-1-1,-5-1,-11-2</inkml:trace>
  <inkml:trace contextRef="#ctx0" brushRef="#br0" timeOffset="1398.91">1129 282,'-15'-7,"0"1,-1 1,1 0,-1 1,0 0,0 2,0 0,-1 0,1 2,0 0,-1 1,1 1,0 0,0 1,0 0,0 2,1 0,-1 1,1 0,1 1,-1 1,1 0,1 1,-3 2,11-6,-1 0,1 0,1 0,-1 0,1 1,0 0,0 0,0 0,1 0,0 1,0-1,1 1,0 0,0 0,0 0,1 0,0 0,1 0,-1 6,1-9,0 1,0-1,1 1,-1-1,1 1,0-1,0 0,1 1,-1-1,1 0,0 0,0 0,0 0,0 0,1 0,0-1,0 1,0-1,0 0,0 0,0 0,1 0,0 0,0-1,-1 0,1 0,0 0,1 0,-1 0,0-1,1 0,5-1,0-1,0 0,0 0,0-1,0 0,0-1,0-1,-1 1,1-1,-1-1,0 0,0 0,-1 0,0-1,0-1,0 0,-1 0,0 0,0-1,3-4,5-3,85-87,-100 101,1 0,-1 0,1 0,0 0,-1 1,1-1,0 0,0 1,-1-1,1 1,0-1,0 1,0-1,0 1,0-1,0 1,0 0,0-1,0 1,0 0,0 0,0 0,0 0,0 0,0 0,0 0,0 0,0 0,0 1,0-1,0 0,0 1,0-1,-1 0,1 1,0-1,0 1,0 0,0-1,-1 1,1 0,0-1,0 1,18 45,-10-20,-6-20,0 0,0 1,0-1,1 0,0-1,0 1,0-1,1 1,0-1,0-1,0 1,1-1,-1 0,1 0,0 0,0-1,6 3,9-1</inkml:trace>
  <inkml:trace contextRef="#ctx0" brushRef="#br0" timeOffset="1713.189">1581 338,'-24'10,"-13"7,-5 7,5 3,9 2,8 1,14-5,7-1,8-5,8-6,5-5,4-4,3-3,0-6,1-2,-5 0</inkml:trace>
  <inkml:trace contextRef="#ctx0" brushRef="#br0" timeOffset="2130.073">2173 198,'-129'110,"-114"147,-52 8,277-246</inkml:trace>
  <inkml:trace contextRef="#ctx0" brushRef="#br0" timeOffset="2465.402">2089 479,'-10'44,"-3"18,-3 4,-1-5,5-7,2-9,0-11,0-8,3-2,2-2,-3-3,0-1,2-3</inkml:trace>
  <inkml:trace contextRef="#ctx0" brushRef="#br0" timeOffset="2965.053">2005 508,'20'-12,"0"1,1 0,1 2,0 0,0 2,0 0,1 2,0 0,0 1,0 2,1 0,6 2,-27-1,1 1,-1 0,1 0,-1 0,1 1,-1-1,1 1,-1 0,1 0,-1 0,0 0,1 1,-1-1,0 1,0 0,0 0,0 0,-1 0,1 0,0 1,-1-1,0 1,1 0,-1-1,0 1,0 0,-1 1,1-1,-1 0,1 0,-1 1,0-1,0 0,-1 1,1-1,-1 1,0-1,1 1,-2-1,1 1,0-1,-1 1,1-1,-1 1,-1 2,-2 0,-1 1,0-1,0 0,0 0,-1-1,0 1,0-1,0-1,-1 1,0-1,0 0,0-1,0 1,0-1,-1-1,1 1,-6 0,-43 19,54-21,0 0,0 0,0 0,0 0,1 1,-1-1,0 0,1 1,-1 0,1-1,-1 1,1 0,0 0,0-1,0 1,0 0,0 0,0 1,0-1,1 0,-1 0,1 0,-1 0,1 0,0 1,0-1,0 0,0 0,0 1,1-1,-1 0,1 0,-1 0,1 0,0 1,42 75,-30-59,-11-15,0 0,0 0,0 0,1 0,-1 0,1-1,0 1,0-1,0 0,1 0,-1 0,1-1,-1 1,1-1,0 0,0 1,0-2,0 1,1-1,-1 1,0-1,1 0,-1-1,1 1,-1-1,1 0,-1 0,1 0,-1 0,1-1,-1 0,0 0,1 0,-1 0,0-1,13-9,-2 1</inkml:trace>
  <inkml:trace contextRef="#ctx0" brushRef="#br0" timeOffset="3294.881">2540 198,'37'64,"-3"2,-2 2,-4 1,-3 1,3 20,-26-77,0 0,0-1,-2 1,1 0,-2 0,1 0,-2-1,0 1,0 0,-1-1,-1 0,0 0,-1 0,0 0,0 0,-2-1,0 1,-4 6,0-1,-1-1,-1 0,-1-1,0 0,-1-1,0-1,-1 0,0-1,-2-1,1 0,-1-1,0-1,-1-1,-11 3,6-2</inkml:trace>
  <inkml:trace contextRef="#ctx0" brushRef="#br0" timeOffset="4047.658">705 0,'-3'2,"-1"-1,0 1,1 0,-1 0,1 0,0 0,-1 0,1 1,0 0,0-1,1 1,-1 0,1 0,-1 1,1-1,0 1,0-1,0 2,-1 0,-15 19,2 1,1 1,1 0,1 1,1 0,2 1,1 1,1-1,1 1,1 1,2-1,1 1,2 0,0-1,2 1,2 0,0-1,2 1,1-1,2 0,0-1,2 1,1-2,2 0,11 18,-13-28,1-1,0-1,1 0,1-1,1 0,0-1,0-1,10 6,-20-15,5 5,1-1,0 0,0-1,0 0,1-1,-1 0,1-1,0 0,1-1,10 2,0-6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2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0 452,'255'-24,"-252"23,0 0,-1 1,1-1,0 1,-1-1,1 1,0 0,-1 0,1 1,0-1,-1 0,1 1,0 0,-1-1,1 1,-1 0,1 0,-1 1,1-1,-1 0,0 1,0 0,0-1,0 1,0 0,0 0,0 0,-1 0,1 0,0 1,-1-1,0 0,0 1,0-1,1 2,-6 7,-1 0,1-1,-2 1,1-1,-2-1,1 1,-1-1,-1 0,0-1,-7 7,-26 33,12-13,23-30,1 0,-1 0,1 1,0-1,1 1,0 1,-1-1,2 0,-1 1,1 0,0 0,0 0,1 0,0 0,0 0,1 1,0-1,0 1,1-1,0 6,3-9,0 0,0-1,1 1,-1-1,1 0,-1 0,1-1,0 1,0-1,1 1,-1-1,0-1,1 1,-1-1,1 1,-1-1,1-1,0 1,-1 0,1-1,0 0,-1 0,1-1,0 1,-1-1,1 0,0-1,-1 1,1-1,-1 1,0-1,2-2,8 1,39-12,-34 6</inkml:trace>
  <inkml:trace contextRef="#ctx0" brushRef="#br0" timeOffset="250.498">0 678,'39'5,"21"1,7-5,-5-2,-7-2,-8 1,-13-6,-7 0,-3 1,-6-3,-5-1</inkml:trace>
  <inkml:trace contextRef="#ctx0" brushRef="#br0" timeOffset="767.505">0 198,'13'-2,"-1"0,0-1,0-1,0 0,0-1,-1 0,0 0,0-1,0-1,-1 0,0 0,0-1,-1 0,0-1,0 0,-1 0,0-1,-1-1,-4 8,-1 1,-1 0,1 0,0 1,-1-1,1 0,0 1,0-1,0 1,0 0,0 0,1 0,-1 0,0 0,0 0,1 0,-1 1,0-1,1 1,-1 0,1-1,-1 1,0 0,1 1,-1-1,1 0,-1 1,0-1,1 1,-1 0,0 0,0 0,1 0,-1 0,0 0,0 1,0-1,0 0,-1 1,1 0,0 0,0 0,128 162,-113-154,0-2</inkml:trace>
  <inkml:trace contextRef="#ctx0" brushRef="#br0" timeOffset="1083.049">621 1,'30'28,"-2"1,-1 2,-2 0,-1 2,-1 1,-2 1,-1 0,-2 2,8 26,-21-41,-1 0,-1 1,-1-1,-1 1,-1 0,-1-1,-1 1,-1 0,-1-1,-1 0,-1 0,-1 0,-1-1,-1 0,0-1,-2 0,0 0,-2-1,-3 4,4-7,-1 0,-1-1,0-1,-1 0,-1-1,0 0,-1-2,-17 10,10-6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1,'-8'1,"0"1,0 1,1 0,-1 0,0 0,1 1,0 0,0 0,0 1,0-1,1 2,0-1,0 1,0 0,1 0,0 1,0-1,1 1,-1 0,2 0,-2 3,-8 20,2 1,1 0,1 0,2 1,1 0,2 1,1-1,1 1,2-1,1 1,2 3,-2 8,-1-37,-1 1,1 0,1 0,0-1,0 1,0-1,1 1,0-1,0 1,1-1,0 0,1 0,-1 0,1 0,0-1,1 0,0 0,0 0,0 0,0-1,1 0,0 0,44-13,-37-3</inkml:trace>
  <inkml:trace contextRef="#ctx0" brushRef="#br0" timeOffset="348.656">316 311,'19'0,"12"5,4 2,2-1,-1-1,-7-2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0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20,'-23'24,"1"1,2 0,0 2,2 0,0 1,-5 15,-133 239,145-255,9-20,10-17,64-103,-22 37,-3-3,27-65,-22 48,-50 96,-1 1,0-1,1 0,-1 1,0-1,1 1,-1-1,0 1,1-1,-1 1,0 0,0 0,0 0,0 0,0 0,0 0,0 0,0 0,0 0,0 0,-1 0,1 0,0 1,-1-1,1 0,-1 1,1-1,-1 0,0 1,1-1,-1 1,0-1,0 0,0 1,19 80,-14-54,1 0,1 0,2 0,1-1,1 0,1-1,7 11,77 96,-95-133,-1 0,0-1,0 1,1 0,-1 0,0-1,1 1,-167-112,155 107,0 1,0 0,0 1,0 0,-1 1,1 0,-1 1,1 1,-1-1,1 2,-1 0,0 0,-4 2,-8 3</inkml:trace>
  <inkml:trace contextRef="#ctx0" brushRef="#br0" timeOffset="4927.24">539 557,'12'0,"1"0,-1 0,0-1,0-1,0 0,0-1,-1 0,1-1,-1 0,1 0,-1-1,-1-1,1 0,-1-1,0 0,0 0,-1-1,0 0,0-1,0-2,13-11,-1-2,-1 0,-2-1,0-1,-2-1,-1 0,-1-1,-1-1,-1 0,-2 0,-1-1,0-9,-8 36,0 0,0 0,-1 0,1-1,-1 1,0 0,0-1,0 1,0 0,-1 0,1-1,-1 1,0 0,0 0,0 0,0 0,0 0,-1 0,1 0,-1 0,0 0,0 1,0-1,0 1,-1-1,1 1,-1 0,1 0,-1 0,0 0,1 0,-1 1,0 0,0-1,0 1,-1 0,1 0,0 0,0 1,-1-1,1 1,0 0,0 0,-1 0,-2 1,-3 3,-1 1,1 1,0 0,0 0,0 1,1 0,0 0,0 1,1 0,0 0,1 1,0 0,0 0,0 1,2-1,-1 1,1 0,0 0,1 3,-4 0,1 0,1 0,0 0,1 1,1 0,0 0,1 0,0 0,1 1,1-1,0 0,1 0,0 1,1-1,1 0,0 0,1-1,1 1,0-1,5 9,-7-17,1 0,0-1,0 0,0 1,1-2,-1 1,1 0,0-1,0 0,0 0,1-1,-1 1,0-1,1 0,0-1,2 1,4-3</inkml:trace>
  <inkml:trace contextRef="#ctx0" brushRef="#br0" timeOffset="5513.094">1217 274,'-10'1,"0"-1,0 2,0-1,1 2,-1-1,1 1,-1 0,1 1,0 0,0 1,1 0,0 0,-6 5,13-9,-1 0,1 0,0-1,0 1,0 0,0 1,0-1,0 0,0 0,0 0,0 1,1-1,-1 0,0 1,1-1,-1 1,1-1,-1 0,1 1,0-1,0 1,0-1,0 1,0-1,0 1,0-1,0 1,0-1,1 1,-1-1,1 1,-1-1,1 1,-1-1,1 0,0 0,0 1,0-1,0 0,0 0,1 1,54 40,-42-34,-12-6,1-1,-1 1,0-1,0 1,0 0,0 0,0 0,-1 0,1 0,-1 0,1 1,-1-1,0 0,0 1,0-1,0 1,0 0,0-1,-1 1,0-1,1 1,-1 0,0-1,0 1,0 0,0-1,-1 1,1 0,-1-1,0 1,0 0,0-1,0 0,0 1,0-1,-1 1,1-1,-1 0,1 0,-1 0,-1 1,-90 76,88-75,0-1,-1 0,1 0,-1 0,1-1,-1 0,0 0,0-1,0 1,0-1,0-1,0 1,0-1,0 0,0 0,0-1,0 1,0-1,0-1,-1 0,-7-24,19 11</inkml:trace>
  <inkml:trace contextRef="#ctx0" brushRef="#br0" timeOffset="5878.767">1359 359,'-8'10,"1"0,1 1,0 0,0 0,1 0,1 0,0 1,0 0,0 3,4-11,-1-1,0 1,1 0,-1 0,1-1,0 1,1 0,-1 0,0-1,1 1,0 0,0-1,0 1,1 0,-1-1,1 0,-1 1,1-1,0 0,1 0,-1 0,0 0,1 0,0-1,0 1,-1-1,1 1,1-1,-1 0,0 0,3 0,1 1,1-1,0 0,0-1,0 1,0-2,0 1,0-1,0 0,0-1,-1 0,1 0,0-1,0 0,0 0,-1-1,1 1,-1-2,0 1,0-1,0 0,0-1,-1 0,0 0,0 0,0-1,-1 0,1 0,-1 0,-1 0,2-3,-3 6,0 0,0 0,-1-1,1 1,-1 0,0-1,0 1,0-1,0 0,-1 0,1 1,-1-1,0 0,0 0,-1-1,1 1,-1 0,0 0,0 0,0 0,0 0,-1 0,0 0,0 0,0 0,0 0,-1 0,1 0,-1 1,0-1,0 0,0 1,-1 0,1-1,-1 1,0 0,0 0,0 1,0-1,0 1,-2-2,-49-13,29 13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0,'24'0,"22"0,8 0,0 0,-4 0,-7 0,-5 0,-9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1,'38'4,"18"3,3-1,-2-6,-12-3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127 400,'0'-13,"0"37,0-9,0 299,-11-252,-3-92,10-1,3 1,0-1,2 1,1-1,2 1,1 0,1 0,1 0,2 1,1 0,1 1,3-3,-11 24,-1-1,2 1,-1 0,1 0,0 0,0 1,1-1,0 1,0 0,1 1,0-1,0 1,0 0,0 1,1-1,-1 1,1 0,0 1,4-1,-6 5,0 1,-1 1,1-1,0 1,-1 0,0 0,0 0,0 0,0 1,0 0,-1 0,0 0,1 0,-1 0,-1 1,1-1,-1 1,0 0,0-1,0 1,0 0,-1 0,0 1,0-1,0 1,3 10,31 62,-27-73</inkml:trace>
  <inkml:trace contextRef="#ctx0" brushRef="#br0" timeOffset="578.709">15 146,'-15'0,"23"0,24 0,197-1,-228 1,1 0,-1 1,0-2,1 1,-1 0,0 0,1 0,-1 0,0-1,1 1,-1-1,0 1,0-1,1 1,-1-1,0 0,0 0,0 1,0-1,0 0,0 0,0 0,0 0,0 0,0 0,-1-1,1 1,0 0,-1 0,1-1,-1 1,1 0,-1 0,0-1,0 1,1 0,-1-1,0 1,0-1,0 1,0 0,-1-1,1 1,0 0,0-1,-1 1,1 0,-1-1,1 1,-1 0,0 0,0 0,1 0,-1 0,0-1,0 1,0 1,0-1,0 0,-66-70,47 52</inkml:trace>
  <inkml:trace contextRef="#ctx0" brushRef="#br0" timeOffset="2496.207">437 710,'-104'132,"98"-130,13-19,16-26,-17 34,6-12,0 0,2 1,0 1,1 0,1 1,1 1,3-3,-18 19,-1 1,0-1,0 1,0-1,1 1,-1-1,0 1,1-1,-1 1,0 0,0 0,1 0,-1 0,1 0,-1 0,0 0,1 0,-1 1,0-1,0 0,1 1,-1-1,0 1,0 0,1-1,-1 1,0 0,0 0,0-1,0 1,0 0,0 0,0 0,-1 0,1 0,0 1,0-1,-1 0,1 0,-1 0,1 1,26 58,-25-54,43 121,-38-106,2-5</inkml:trace>
  <inkml:trace contextRef="#ctx0" brushRef="#br0" timeOffset="2919.627">353 851,'19'-5,"11"-1,6 0,1 1,-1 2,-7 1</inkml:trace>
  <inkml:trace contextRef="#ctx0" brushRef="#br0" timeOffset="3365.711">946 654,'-10'9,"-8"9,0 5,2 4,-1-3,-2 0,-3 0,3 1,-1-3,3-2,0-3,3-1,-1-2,2 1,3 3,4-2</inkml:trace>
  <inkml:trace contextRef="#ctx0" brushRef="#br0" timeOffset="3765.848">1143 738,'-152'96,"149"-94,-1 1,0-1,1 1,0 0,0 0,0 0,0 1,0-1,1 1,-1-1,1 1,0 0,0 0,0 0,1 0,0 0,-1 0,1 0,1 1,-1-1,1 0,-1 1,1-1,0 0,1 1,-1-1,1 0,0 1,0-1,0 0,1 0,-1 0,1 0,0 0,0 0,0 0,1-1,0 1,-1-1,1 0,0 0,0 0,1 0,-1 0,1-1,-1 1,1-1,0 0,0 0,3 1,1-2,0 0,0 0,1 0,-1-1,0 0,0-1,1 0,-1 0,0-1,0 0,0 0,0-1,-1 0,8-4,4-4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1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0,'-24'4,"1"1,0 2,0 0,0 1,1 1,0 1,1 1,0 1,-10 7,28-17,-1 0,1 0,0 0,0 0,0 0,0 1,0 0,0-1,0 1,1 0,0 0,-1 0,1 1,0-1,1 0,-1 1,0 0,1-1,0 1,0 0,0-1,0 1,1 0,0 0,-1 0,1 0,1-1,-1 1,0 0,1 0,0 0,0-1,0 1,0 0,1-1,0 1,-1-1,1 1,0-1,1 0,-1 0,0 0,1 0,0 0,0-1,0 1,0-1,7 2,-1-1,1 0,0-1,0 0,0 0,0-1,0-1,0 0,0 0,0-1,0 0,0 0,0-1,0-1,0 0,-1 0,1-1,-1 0,0-1,0 0,-1 0,1-1,-1 0,0 0,-1-1,1 0,-1 0,-1-1,2-2,-6 7,0 0,0 0,0 1,0-1,0 1,0-1,1 1,-1 0,1 0,0 0,-1 0,1 1,0-1,0 1,0-1,0 1,0 0,1 0,-1 1,0-1,0 0,1 1,-1 0,0 0,1 0,-1 0,0 1,1-1,-1 1,0 0,0 0,0 0,0 0,0 1,0-1,0 1,0 0,0 0,93 103,-86-91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282 176,'-16'30,"-7"147,14-103,3 0,3 1,4 4,-17 17,10-77</inkml:trace>
  <inkml:trace contextRef="#ctx0" brushRef="#br0" timeOffset="670.323">1 203,'10'-7,"24"-20,1 2,1 2,1 1,1 2,1 1,1 2,0 2,1 2,6-1,-40 14,0 0,0 0,0 1,0-1,0 2,0-1,-1 1,1 0,0 0,-1 0,0 1,0 0,1 1,-2-1,1 1,0 0,-1 1,0-1,0 1,0 0,0 1,-1-1,0 1,0-1,-1 1,1 0,-1 1,-1-1,1 1,-1-1,0 1,-1 0,1-1,-1 1,-1 0,1 0,-1 0,0 0,-1 0,0 0,0 0,0-1,-1 1,0 0,0-1,-1 1,1-1,-2 0,1 0,-1 0,1 0,-2-1,-2 5,-179 143,159-134,23-18,0 1,1 0,-1 0,1 0,-1 0,1 0,0 1,0-1,0 1,1 0,-1 0,0 0,1 0,0 0,0 1,0-1,0 0,0 1,1 0,0-1,-1 1,2 0,-1 0,0 0,1 0,-1 0,1 0,0 0,0 0,1 1,3 4,0-1,0 1,1-1,1 0,-1 0,1 0,0-1,1 0,0 0,0-1,0 0,1 0,0 0,0-1,0-1,1 1,0-1,0-1,0 1,0-2,0 1,5 0,65 31,-60-22</inkml:trace>
  <inkml:trace contextRef="#ctx0" brushRef="#br0" timeOffset="1035.607">762 570,'-4'15,"-3"13,1 8,2 2,0 0,2-7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0,'2'1,"0"1,0-1,0 1,-1 0,1-1,0 1,-1 0,0 0,1 0,-1 0,0 0,0 0,0 0,0 1,0-1,-1 0,1 0,-1 1,1-1,-1 1,0-1,0 0,0 1,0 1,0-1,2 96,-3-84,0 1,0-1,2 0,0 0,0 0,2 0,0 0,0-1,1 1,1-1,1 0,5 10,-10-22,1 0,-1 0,1 0,-1 0,1 0,0 0,0-1,0 1,0-1,0 1,0-1,0 0,0 0,1 0,-1 0,0 0,1-1,-1 1,1-1,-1 1,0-1,1 0,-1 0,1 0,-1 0,1 0,-1-1,1 1,-1-1,1 1,-1-1,0 0,0 0,1 0,-1-1,0 1,0 0,0-1,0 1,0-1,1-2,72-78,30-86,-105 167,1 1,-1-1,0 0,1 1,-1-1,0 1,1-1,-1 1,1-1,-1 1,1-1,-1 1,1 0,-1-1,1 1,0 0,-1-1,1 1,-1 0,1 0,0-1,-1 1,1 0,0 0,-1 0,1 0,0 0,-1 0,1 0,0 0,0 0,-1 0,1 1,-1-1,1 0,0 0,-1 0,1 1,0-1,-1 0,1 1,-1-1,1 1,-1-1,1 1,-1-1,1 1,-1-1,0 1,1-1,-1 1,0 0,1-1,-1 1,0-1,0 1,1 0,-1-1,0 1,0 0,0 0,10 53,-8-39,41 164,-35-160,-2 1,0 0,-1 0,-1 0,-1 1,0 0,-2-1,-1 1,0 0,-2 2,-1-15,0 0,-1 0,0 0,0-1,-1 1,0-1,0 0,-1-1,0 1,0-1,0 0,-1-1,0 1,0-1,-1-1,1 1,-1-1,0-1,0 1,0-1,0-1,-1 1,1-2,-1 1,0-1,1 0,-1-1,-3 0,10 0,0 1,-1-1,1 0,0 0,0 0,0-1,-1 1,1-1,0 1,0-1,0 1,0-1,0 0,0 0,0 0,0 0,0-1,0 1,0 0,1-1,-1 0,1 1,-1-1,1 0,-1 1,1-1,0 0,0 0,0 0,0 0,0 0,1 0,-1-1,0 1,1 0,0 0,-1 0,1-1,0 1,0-1,13-95,-10 87,3-18,-1 4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0 231,'33'-25,"-2"-1,-1-1,-1-2,-2-1,0-1,9-17,-36 47,0 0,0 0,1 1,-1-1,0 0,1 1,-1-1,1 0,-1 1,1-1,-1 0,1 1,-1-1,1 1,0-1,-1 1,1-1,0 1,-1 0,1-1,0 1,0 0,-1-1,1 1,0 0,0 0,0 0,-1 0,1 0,0 0,0 0,0 0,-1 0,1 0,0 0,0 0,-1 0,1 1,0-1,0 0,-1 1,1-1,0 1,-1-1,1 1,0-1,0 1,20 36,-15-23,16 29,-13-22,1-2,1 0,0 0,1-1,1 0,1-1,9 9,20 11,-25-24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53.8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1733 174,'-39'-14,"-1"2,-1 2,0 2,-1 1,1 2,-1 2,0 2,-12 2,-372 13,205 1,1-9,-3-10,5-27,182 14,35 16,1 1,-1 0,1-1,0 1,-1-1,1 1,-1-1,1 1,0-1,-1 1,1-1,0 1,0-1,-1 1,1-1,0 0,0 1,0-1,0 1,0-1,0 0,0 1,0-1,0 1,0-1,0 0,0 1,0-1,0 1,1-1,-1 0,0 1,0-1,1 1,-1-1,0 1,1-1,-1 1,1-1,-1 1,0 0,1-1,-1 1,1-1,-1 1,1 0,0-1,-1 1,1 0,-1 0,1 0,-1-1,1 1,0 0,-1 0,1 0,-1 0,1 0,0 0,-1 0,1 0,34-11,1 2,-1 1,2 1,-1 3,0 0,14 3,45-7,107-6,1 9,23 9,246 25,-169-2,-510-26,-129 10,-212 7,354 2,190-19,3-2,-1 1,1 0,-1 0,1 0,-1 0,1 0,-1 0,1 0,-1 1,1-1,-1 0,1 1,-1-1,1 1,0 0,-1 0,1-1,0 1,-1 0,1 0,0 0,0 0,0 0,0 0,0 0,0 1,0-1,0 1,6 5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56.47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1309 86,'-39'-13,"0"1,0 1,-1 3,0 1,-23 0,-220-19,-418 55,644-24,49 5,29-4,239 3,-169-10,852-1,-846-1,0-5,-1-3,38-13,-114 19,-41-1,-211 29,-30 0,-105-10,58-13,289 4,8 2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5:57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1633 57,'-46'-10,"0"2,-1 3,0 1,0 3,0 1,0 3,-20 4,-743 77,406-63,404-21,-1 1,1-1,-1 0,1 1,-1-1,1 1,-1-1,1 0,-1 1,1-1,-1 0,1 0,-1 1,1-1,-1 0,0 0,1 0,-1 0,1 0,-1 0,0 0,1 0,-1 0,1 0,-1 0,0 0,1 0,-1 0,1-1,-1 1,1 0,-1 0,1-1,-1 1,1 0,-1-1,1 1,-1-1,1 1,-1 0,1-1,0 1,-1-1,1 1,0-1,-1 1,1-1,0 0,0 1,0-1,-1 1,1-1,0 1,0-1,0 0,0 1,0-1,0 1,0-1,0 0,0 1,0-1,1 0,22-7,1 0,1 2,-1 1,1 1,0 1,3 0,11-1,735-58,-563 49,201-1,-225 36,-143-6,-86 1,-268 13,-52-5,-258 7,454-33,219 1,-23 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4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3:58.4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1,'0'511,"-1"-508,1 0,-1 0,1 0,0 0,0 0,0 0,1 0,-1 0,1 0,-1 0,1 0,0 0,0 0,0-1,1 1,-1 0,0-1,1 1,0-1,0 1,0-1,0 0,0 0,0 0,0 0,1 0,-1 0,1-1,-1 1,1-1,0 0,0 1,0-1,-1-1,1 1,2 0,207-2,-64-3,0-6,124-27,196-45,-432 78,-30 4,0 1,0-2,-1 1,1-1,0 0,-1 0,1 0,-1-1,1 0,-1 0,0-1,0 1,0-1,3-2,-8 2,0 0,0 0,0 0,-1 0,1 0,-1 0,0 1,1-1,-1 0,-1 0,1 0,0 1,-1-1,1 1,-1-1,0 1,1-1,-1 1,0 0,-1 0,1 0,0 0,-1 1,1-1,-1 0,1 1,-1 0,0 0,-2-1,1-1,-42-31,41 32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29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5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3:59.3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 1242,'0'578,"-5"-538,3-40,0-1,1 1,-1-1,1 0,-1 0,1 1,0-1,-1 0,1 0,0-1,0 1,-1 0,1 0,0 0,0-1,0 1,1-1,-1 1,0-1,0 1,1-1,-1 1,1-1,-1 1,1-1,0-1,-7-20,1 1,2-1,0 0,1 0,2 0,0 0,1 0,2 0,0-1,2 1,2-7,81-245,-65 228,2 2,1 0,3 2,2 0,-25 35,-5 7,0-1,1 1,-1-1,1 1,-1 0,1-1,-1 1,1-1,0 1,0 0,0 0,0 0,0-1,0 1,0 0,0 0,0 0,0 0,1 1,-1-1,0 0,1 0,-1 1,0-1,1 1,-1-1,1 1,-1 0,1 0,-1-1,1 1,-1 0,1 0,-1 0,1 1,-1-1,1 0,-1 0,1 1,-1-1,0 1,1 0,-1-1,0 1,1 0,-1 0,0-1,0 1,1 0,-1 1,9 17,-3 2</inkml:trace>
  <inkml:trace contextRef="#ctx0" brushRef="#br0" timeOffset="632.283">544 1468,'23'-9,"-1"-1,1-1,-1-1,-1-1,-1 0,0-2,0-1,-2 0,0-1,0-1,4-8,-19 23,0 0,0 0,0 0,-1 0,1 0,-1 0,0-1,0 1,-1-1,1 0,0 0,-1 1,0-1,0 0,0 0,-1 0,1 0,-1 0,0 0,0 0,-1 0,1 0,-1 0,1 0,-1 0,-1 0,1 0,0 1,-1-1,0 0,0 1,0 0,0-1,-1 1,1 0,-1 0,0 0,1 0,-1 1,-1-1,1 1,0-1,-1 1,1 1,-1-1,0 0,1 1,-1-1,-2 1,1 0,1 1,-1 0,1 0,-1 0,1 0,-1 1,1 0,0 0,-1 0,1 0,0 1,0-1,0 1,0 0,0 1,0-1,0 1,1-1,-1 1,1 0,0 0,0 1,0-1,0 1,1-1,-1 1,1 0,0 0,-5 9,1-1,0 2,0-1,1 0,1 1,1 0,0 0,0 5,1 118,3-132,0 0,0 0,0 0,1 0,0 0,0 0,0-1,0 1,1-1,0 1,0-1,0 0,0 0,0 0,1-1,0 1,0-1,0 0,0 0,0 0,1-1,-1 1,1-1,0 0,1 0,10 1,0-1,0-1,1 0,-1-1,0-1,0-1,0 0,0-1,0-1,0 0,-1-1,0-1,0 0,0-1,-1-1,0 0,0-1,-1 0,0-1,-1-1,0 0,3-5,8-12,-1-1,-1-1,-2-1,-2 0,0-2,-2 0,-2 0,9-35,-21 66,18-50,-3 0,-2-1,-2-1,-2 0,-3 0,-2-1,-3 0,-2-5,-25-31,24 89,0 0,0 0,0 0,0 0,0 1,0-1,-1 0,1 1,-1-1,1 1,-1 0,0-1,1 1,-1 0,0 0,0 0,0 0,0 0,0 1,0-1,0 1,0-1,0 1,0 0,0-1,0 1,-1 0,1 1,0-1,0 0,0 1,0-1,0 1,0-1,0 1,0 0,0 0,0 0,0 0,1 0,-1 0,-1 1,-7 8,0 1,0 0,1 0,0 1,1 0,0 1,1 0,0 0,1 1,1-1,0 1,1 0,0 0,0 13,-3-2,2 0,0 0,2 1,1 0,1-1,1 1,2 0,0-1,1 1,2-1,1 0,1 0,7 18,-7-24,0 0,2 0,0-1,0 0,2 0,0-1,1-1,1 0,1 0,0-2,0 0,2 0,0-1,0-1,1-1,1 0,16 7,-28-17,1 0,0 0,-1-1,1 1,0-1,-1-1,1 0,0 1,-1-2,1 1,-1-1,1 0,-1 0,0-1,0 0,0 0,0-1,0 1,-1-1,0 0,1-1,-2 1,1-1,0 0,-1 0,0-1,0 1,-1-1,1 0,-1 0,0-1,7-11</inkml:trace>
  <inkml:trace contextRef="#ctx0" brushRef="#br0" timeOffset="1303.442">1871 791,'-13'16,"-34"42,3 2,3 1,2 3,2 5,34-67,1 0,1 0,-1 0,0 0,0 1,1-1,0 1,-1 0,1-1,0 1,0 0,0-1,1 1,-1 0,1 0,-1 0,1 0,0 0,0 0,0-1,1 1,-1 0,1 0,-1 0,1 0,0-1,0 1,0 0,1-1,-1 1,0-1,1 1,0-1,0 0,0 1,0-1,0 0,0 0,0-1,0 1,1 0,0-1,8-1,0-1,0-1,0 0,0-1,0 0,0-1,-1 0,1 0,-1-1,-1-1,1 0,-1 0,1-1,-2 0,1 0,-1-1,0 0,-1-1,0 1,0-2,2 1,172-194,-181 202,0 0,0 0,0 0,0 0,1 0,-1 0,0 0,1 0,-1 0,1 1,-1-1,1 0,-1 0,1 0,0 1,-1-1,1 0,0 1,0-1,-1 0,1 1,0-1,0 1,0-1,0 1,0 0,0-1,0 1,0 0,0 0,0-1,0 1,0 0,0 0,0 0,0 0,0 0,-1 1,1-1,0 0,0 0,0 1,0-1,0 0,0 1,0-1,0 1,0-1,-1 1,1 0,0-1,0 1,-1 0,1-1,0 1,-1 0,1 0,-1 0,1 0,-1 0,1-1,-1 1,0 0,1 0,-1 0,0 1,1 61,-2-56,1 0,-1 0,1 1,0-1,0 0,1 0,0 1,1-1,-1 0,2 0,-1 0,0 0,1-1,1 1,0 2,-1-7,-1 1,1-1,0 0,0 0,-1 1,1-2,1 1,-1 0,0-1,0 1,1-1,-1 0,0 0,1 0,-1-1,1 1,-1-1,1 0,0 0,-1 0,1 0,-1-1,1 1,-1-1,1 0,-1 0,0 0,1-1,-1 1,0-1,1-1,89-68,-66 31,-3 0,-1-1,-1-1,-3-1,-1-1,-3-1,-1 0,-2-1,0-13,-2 16,1 4,-3 0,-1 0,-2-1,-2 0,-1-10,-20-17,17 66,1 0,-1-1,0 1,0 0,1 0,-1 0,0 0,0-1,0 1,-1 1,1-1,0 0,0 0,0 0,-1 0,1 1,0-1,-1 1,1-1,0 1,-1-1,1 1,-1 0,1 0,-1 0,1 0,-1 0,1 0,0 0,-1 0,1 0,-1 1,1-1,-1 1,1-1,0 1,-1-1,1 1,0 0,0 0,-1 0,1 0,-1 0,-7 10,1 0,0 0,1 1,0-1,1 2,0-1,0 1,2 0,0 0,0 0,1 0,1 1,0-1,1 1,0 0,1-1,1 1,0 0,3 11,-4-19,1 10,1 0,0 0,2 0,0 0,1 0,0-1,1 0,1 0,0 0,1-1,1 0,0-1,1 0,4 4,168 154,-179-167,-4-4</inkml:trace>
  <inkml:trace contextRef="#ctx0" brushRef="#br0" timeOffset="1552.231">2237 564,'39'0,"26"0,8-4,-5-3,-8 1,-10 2,-8 0,-12 2</inkml:trace>
  <inkml:trace contextRef="#ctx0" brushRef="#br0" timeOffset="1785.615">2915 508,'14'34,"15"15,2 0</inkml:trace>
  <inkml:trace contextRef="#ctx0" brushRef="#br0" timeOffset="2116.569">2886 198,'-3'-8,"3"7,-1 1,0-1,0 1,1-1,-1 0,0 1,1-1,-1 0,0 0,1 1,-1-1,1 0,0 0,-1 0,1 0,0 0,-1 0,1 1,0-1,0 0,0 0,0 0,0 0,0 0,0 0,0 0,0 0,0 0,0 0,1 0,-1 0,0 1,1-1,-1 0,1 0,-1 0,1 0,-1 1,1-1,-1 0,1 0,0 1,-1-1,1 1,0-1,0 1,0-1,-1 1,1-1,0 1,0-1,0 1,0 0,0 0,0 0,0-1,0 1,-1 0,1 0,0 0,0 0,0 0,0 1,0-1,0 0,0 0,0 1,1-1,6 4,0-1,-1 1,1 1,-1 0,1 0,-2 0,1 1,0 0,-1 0,0 0,-1 1,1 0,-1 0,-1 1,1 1,22 27,35 50,-47-63,0 0,2 0,1-2,1 0,0-1,20 15,-37-33,0-1,0 1,0-1,0 0,-1 0,2 1,-1-1,0 0,0-1,0 1,0 0,1-1,-1 1,0-1,0 0,1 1,-1-1,0 0,1-1,-1 1,0 0,1-1,-1 1,0-1,0 0,0 1,1-1,-1 0,0 0,0-1,0 1,-1 0,1-1,0 1,0-1,-1 0,1 1,-1-1,1 0,-1 0,0 0,0 0,0 0,0 0,1-2,75-272,-69 255,-2 2</inkml:trace>
  <inkml:trace contextRef="#ctx0" brushRef="#br0" timeOffset="2386.557">3536 367,'22'-18,"0"0,-1-2,-1-1,-1 0,-1-2,-1 0,0 0,-2-2,-1 0,3-9,-2-39,-14 71,-1 0,0 1,0-1,0 1,0-1,-1 1,1-1,0 0,-1 1,1-1,-1 1,1 0,-1-1,0 1,1-1,-1 1,0 0,0-1,0 1,0 0,0 0,0 0,-1 0,1 0,0 0,0 0,-1 0,1 1,-1-1,1 0,-1 1,1-1,-1 1,1 0,-1-1,1 1,-1 0,1 0,-1 0,0 0,1 0,-1 0,0 1,-6 2,0 1,1 0,0 0,0 1,0 0,0 1,1-1,0 1,0 0,0 1,1-1,0 1,0 0,1 1,0-1,0 1,0 0,1 0,1 0,-1 0,1 0,1 1,-1 5,-2 7,0 0,2 0,1 0,0 0,2 0,0 0,2 0,0 0,1 0,1-1,1 1,5 9,-4-17,1 0,0-1,0 0,1-1,1 0,0 0,0-1,1 0,0-1,1 0,0-1,0 0,1-1,0-1,0 0,1 0,0-1,0-1,10 1,1 0</inkml:trace>
  <inkml:trace contextRef="#ctx0" brushRef="#br0" timeOffset="3673.041">64 2625,'22'56,"126"338,-148-392,0-1,0 1,0-1,0 1,0-1,1 1,-1-1,0 1,1-1,0 1,-1-1,1 1,0-1,0 0,-1 1,1-1,0 0,0 0,1 1,-1-1,0 0,0 0,0 0,1-1,-1 1,0 0,1 0,-1-1,1 1,-1-1,1 1,-1-1,1 0,-1 1,1-1,0 0,-1 0,1 0,-1 0,1-1,-1 1,1 0,-1 0,1-1,-1 1,1-1,-1 0,1 1,-1-1,0 0,1 0,-1 0,0 0,0 0,1-1,23-94,-21 65,19-242,3 79,-14 161,-5 28</inkml:trace>
  <inkml:trace contextRef="#ctx0" brushRef="#br0" timeOffset="4267.651">544 2823,'11'-10,"0"1,0-1,0-1,-2 0,1 0,-1-1,-1-1,0 1,-1-1,0 0,-1-1,-1 1,3-9,-8 19,0 1,0 0,0 0,0 0,0 0,0 0,0-1,-1 1,1 0,-1 0,0 0,0 0,0 0,1 0,-2 0,1 1,0-1,0 0,-1 1,1-1,-1 0,1 1,-1 0,1-1,-1 1,0 0,0 0,0 0,0 0,0 0,0 0,0 1,0-1,0 0,0 1,0 0,0 0,0-1,-1 1,1 1,0-1,0 0,0 0,0 1,0-1,0 1,0 0,0-1,0 1,0 0,0 0,0 1,0-1,1 0,-1 0,0 1,-6 4,1-1,-1 1,1 0,0 1,1 0,0 0,0 0,0 1,1-1,0 2,1-1,0 0,0 1,1 0,0-1,0 1,1 1,0-1,1 0,0 0,0 1,1-1,0 1,1-1,0 0,1 1,-1-1,2 0,-1 0,1 0,1-1,0 1,0-1,0 1,1-1,1-1,-1 1,1-1,1 1,0-2,1 0,-1 0,1-1,0 0,0-1,0 0,1 0,-1-1,1 0,0 0,0-1,0-1,0 1,0-1,1-1,-1 1,0-2,0 1,1-1,-1-1,0 0,0 0,0 0,-1-1,1-1,-1 0,1 0,-1 0,0-1,-1 0,1-1,3-3,15-11,0-1,-2-1,0-2,-2 0,-1-1,-1-1,0-1,-3-1,0-1,0 1,-1-1,-1 0,-2-1,-1-1,-1 0,-2-1,-1 0,-1 0,-2-1,-1 0,-2 0,-1 0,-2 0,-1 0,-2 1,-1-1,-6-22,-22-4,32 58,0-1,0 1,0-1,0 1,-1-1,1 1,0 0,-1 0,1 0,-1 0,1 0,-1 0,1 0,-1 0,0 0,1 1,-1-1,0 1,0 0,0-1,1 1,-1 0,0 0,0 0,0 0,0 0,1 0,-1 1,0-1,0 1,1-1,-1 1,0 0,1-1,-1 1,-2 4,1 0,0-1,0 1,0 1,0-1,1 0,0 1,0-1,0 1,1 0,0-1,0 1,0 0,1 0,0 0,0 0,0 0,2 4,-2-1,-1 29,2 0,2 0,1 0,2 0,2-1,1 0,2 0,8 16,2-2,3-1,1-1,3-1,10 12,-37-58,0 1,0-1,0 0,0 0,0 0,1 0,-1 1,1-2,0 1,-1 0,1 0,0 0,0-1,0 1,0-1,0 0,0 1,0-1,1 0,-1 0,0-1,1 1,-1 0,1-1,-1 1,1-1,-1 0,1 0,-1 0,1 0,-1 0,1-1,-1 1,1-1,-1 1,0-1,1 0,-1 0,2-1,10-15,-3-2</inkml:trace>
  <inkml:trace contextRef="#ctx0" brushRef="#br0" timeOffset="4555.562">1588 2258,'-16'30,"2"1,2 0,0 1,2 1,2-1,0 1,3 1,0 2,4-31,0 0,1 0,0-1,0 1,0 0,0 0,0 0,1-1,0 1,0 0,1-1,-1 1,1-1,0 1,0-1,0 0,1 0,-1 0,1 0,0 0,0 0,1-1,-1 0,1 1,0-1,-1-1,1 1,1 0,-1-1,0 0,0 0,1 0,-1-1,1 1,0-1,-1 0,1-1,0 1,0-1,0 0,0 0,5-3,0 0,-1-1,1 0,-1-1,1 0,-2 0,1-1,0 0,-1-1,0 0,-1 0,0-1,0 1,0-2,-1 1,0-1,-1 0,0 0,0 0,-1-1,0 0,-1 0,0 0,-1 0,0 0,0 0,-1-1,0 1,-1-1,0 1,-1 0,0-1,-2-6,2 12,-1 0,1 0,-1 0,0 1,-1-1,1 1,-1-1,0 1,0 0,0 0,0 0,-1 1,1-1,-1 1,0 0,0 0,-1 0,1 0,-1 1,1 0,-1 0,1 0,-1 0,0 1,0 0,0 0,0 0,0 1,-1-1,-16 0</inkml:trace>
  <inkml:trace contextRef="#ctx0" brushRef="#br0" timeOffset="4871.976">2237 2032,'-24'24,"-5"4,0 1,2 1,1 2,2 0,-13 23,35-51,0 0,-1-1,1 1,1 1,-1-1,0 0,1 0,0 0,0 1,0-1,1 1,-1-1,1 1,0-1,1 1,-1-1,1 0,-1 1,1-1,1 0,-1 1,1-1,-1 0,1 0,0 0,1 0,-1 0,1-1,0 1,-1-1,1 0,1 0,-1 0,0 0,1 0,0-1,-1 1,1-1,0 0,0 0,1 0,-1-1,3 1,14 3,0-2,0 0,0-1,0-1,1-1,-1-1,0-1,4-2,-19 4,1-2,-1 1,1-1,-1 0,0-1,0 1,0-1,0 0,-1-1,1 1,-1-1,0 0,0-1,0 1,0-1,-1 0,0 0,0 0,0-1,2-4,6-7</inkml:trace>
  <inkml:trace contextRef="#ctx0" brushRef="#br0" timeOffset="5124.129">2519 2032,'-5'39,"-1"21,0 7,6-10,8-13,7-15,1-12</inkml:trace>
  <inkml:trace contextRef="#ctx0" brushRef="#br0" timeOffset="5371.158">2435 1722,'0'0</inkml:trace>
  <inkml:trace contextRef="#ctx0" brushRef="#br0" timeOffset="5620.213">2802 1355,'9'58,"4"28,4 4,-1-7,2-10,2-11,-1-12,0-10,-3-6,0-5,-2-2,2-1,-3 0,-3-5</inkml:trace>
  <inkml:trace contextRef="#ctx0" brushRef="#br0" timeOffset="6304.248">2773 1863,'256'-50,"-157"58,-93-9,-1 0,1 0,0-1,0 1,-1-1,0 0,1-1,-1 1,0-1,0 0,0-1,0 1,-1-1,1 0,-1 0,0 0,0-1,-1 0,1 1,-1-1,0 0,-1 0,2-4,34-38,-37 46,0 1,0-1,1 1,-1-1,0 1,1 0,-1 0,1-1,-1 1,0 0,1 0,-1 0,1 0,-1 1,0-1,1 0,-1 1,0-1,1 1,-1-1,0 1,0-1,1 1,-1 0,0 0,0-1,0 1,0 0,0 0,0 0,0 0,0 0,-1 1,1-1,0 0,0 0,-1 1,1-1,-1 0,0 0,1 1,-1-1,0 1,1-1,-1 0,0 1,0-1,0 2,13 21,-9-20,1-1,0 0,0 0,1 0,-1 0,0-1,1 0,0 0,-1-1,1 1,0-1,0 0,0-1,0 0,0 0,0 0,-1 0,1-1,0 0,0 0,0-1,-1 1,1-1,-1-1,1 1,-1-1,0 0,0 0,0 0,0-1,0 0,-1 0,0 0,0 0,3-4,9-14,0 0,-2 0,0-1,-2-1,0 0,-2-1,-1 0,3-13,0 4,7-39,38 134,72 12,-111-59,-1 1,-1 0,0 1,-1 1,-1 0,0 1,-1 0,-1 1,-1 1,-1 0,-1 0,0 1,-2 0,0 1,-2-1,0 1,-1 1,-1-1,-1 10,-1-26,2 15,0-1,0 1,-2 0,-1 0,0 0,-2 0,0 0,-2-1,0 1,-1-1,-1 0,-1 0,-1-1,-1 2,8-19,0 1,-1 0,1-1,0 1,-1-1,0 1,0-1,0 0,0 0,0 0,0 0,0 0,-1 0,1-1,-1 1,1-1,-1 1,0-1,1 0,-1 0,0 0,0-1,0 1,0-1,1 1,-1-1,0 0,0 0,0 0,0-1,0 1,0-1,0 1,0-1,1 0,-1 0,0 0,1-1,-1 1,0-1,1 1,0-1,-1 0,1 0,0 0,0 0,0 0,0-1,1 1,-1 0,0-1,1 1,0-1,-1 0,1-2,-3-24,2-1,1 1,2 0,0 0,3 0,0 0,1 0,2 0,6-15,-12 41,6-23,1 1,1 1,1-1,1 1,1 1,1 0,1 1,1 1,1 0,1 1,1 0,1 2,0 0,19-13,117-74,-132 88</inkml:trace>
  <inkml:trace contextRef="#ctx0" brushRef="#br0" timeOffset="7317.392">92 4516,'-18'41,"1"1,2 1,2 0,1 0,0 17,8 68,4-124,0 0,1-1,0 1,0-1,0 1,0-1,0 1,1-1,0 0,-1 0,1 0,0 0,1 0,-1 0,0 0,1-1,0 1,0-1,-1 0,1 0,0 0,1 0,-1 0,0 0,1-1,-1 0,0 0,1 0,0 0,-1 0,1-1,-1 0,3 1,5-3,-1 0,0-1,1 0,-1-1,0 1,-1-2,1 0,-1 0,0-1,0 0,-1 0,0-1,0 0,0 0,-1-1,0 0,0 0,-1-1,0 0,-1 0,0 0,0-1,-1 0,0 0,-1 0,0 0,-1 0,0-1,0 1,-1-3,-1 4,0 1,-1 0,0-1,0 1,-1 0,0 0,0 0,-1 0,0 0,0 1,-1-1,0 1,0 0,-1 0,0 0,0 1,-1 0,0 0,0 0,0 0,0 1,-1 0,-1 0,-174-90,177 93,-4-2,9 4,26 9,-16-8,-1 0,1-1,0-1,-1 1,1-1,0-1,-1 0,0 0,1-1,-1 0,0-1,0 0,-1 0,1-1,-1 0,0 0,0-1,-1 0,1 0,-1-1,16-16,-1-1,-1-1,-1-1,-1-1,5-10,-10 10,-1-1,-1 0,-2-1,-1 0,-1 0,-1-1,-1 0,-2 0,-2-1,0 1,-2-1,-2-8,6-6,-3 45,0 0,0-1,0 1,0 0,0 0,0 0,0 0,0 0,0 0,0 0,0 1,0-1,0 0,0 0,0 1,0-1,0 1,0-1,0 1,0-1,0 1,0-1,-1 1,1 0,0-1,0 1,-1 0,1 0,0 0,-1 0,1 0,-1-1,1 1,-1 0,0 0,1 0,-1 0,0 0,0 1,3 1,81 126,-6 3,-6 4,38 102,-106-228,64 133,-23-53,-3 2,-5 2,13 58,-44-128,0 1,-2 1,-1-1,-1 0,-2 1,0-1,-1 1,-3 4,3-21,0 0,-1-1,0 1,0-1,-1 0,0 0,-1 0,0 0,0-1,-1 1,1-1,-2 0,1 0,-1-1,0 0,0 0,-1 0,0-1,0 0,0 0,0 0,-1-1,0-1,0 1,-4 0,7-2,0-1,1 0,-1-1,0 1,0-1,0 0,1 0,-1 0,0-1,0 0,1 0,-1 0,0-1,1 1,-1-1,1 0,0 0,0-1,0 1,0-1,0 0,0 0,1 0,-1 0,1-1,0 0,0 1,0-1,-1-3,-5-7,0-1,1 0,1 0,0 0,1-1,1 0,-3-16,4 7,1 0,1-1,1 1,2 0,0-1,1 1,2 0,1 0,0 1,5-10,97-237,-84 221,-1 2,-3 9</inkml:trace>
  <inkml:trace contextRef="#ctx0" brushRef="#br0" timeOffset="7788.199">1757 3726,'10'38,"12"42,3 17,2-4,1-8,-4-13,-2-15,-4-11,0-14,-4-8,-4-3,-3-5</inkml:trace>
  <inkml:trace contextRef="#ctx0" brushRef="#br0" timeOffset="8209.101">1560 3839,'20'-48,"1"1,3 1,2 2,1 0,3 2,1 0,23-21,-44 51,0 0,1 1,0 0,0 1,1 0,1 1,0 0,0 1,1 1,0 0,0 1,0 0,1 1,0 1,0 0,0 1,16-1,-29 4,1 0,-1 1,0-1,1 1,-1-1,1 1,-1 0,0 0,0 0,0 0,1 1,-1-1,0 0,-1 1,1 0,0-1,0 1,-1 0,1 0,-1 0,1 0,-1 0,0 0,0 0,0 1,0-1,0 0,0 1,-1-1,1 0,-1 1,0-1,1 1,-1-1,-1 3,-11 86,-48 63,46-123,0 1,2 0,1 1,2 0,-1 12,9-41,0-1,0 1,0 0,1-1,0 1,-1 0,1-1,0 1,1 0,-1 0,1-1,0 1,-1-1,2 1,-1 0,0-1,1 0,-1 1,1-1,0 0,0 0,0 0,1 0,-1 0,1 0,0-1,0 1,-1-1,1 0,1 0,-1 0,0 0,0-1,1 1,-1-1,1 0,0 0,1 1,183 5,-134-9,-7 0,-18 0,-1 1,1 2,-1 0,1 2,19 5,-44-7,0 0,-1-1,1 2,0-1,-1 0,1 1,-1 0,0-1,1 2,-1-1,0 0,0 0,0 1,-1 0,1-1,-1 1,1 0,-1 0,0 1,0-1,0 0,0 1,-1-1,0 1,1 0,-1-1,0 1,-1 0,1 0,-1-1,0 1,0 0,0 0,0 0,0-1,-1 1,0 0,0 0,0-1,0 1,-1 0,-1 2,-15 25,-1-1,-1 0,-2-2,-1 0,-2-2,0 0,-1-2,-2-1,-6 3,-11 9,-1-2,-1-2,-2-2,-1-3,-25 10,43-25,6-3</inkml:trace>
  <inkml:trace contextRef="#ctx0" brushRef="#br0" timeOffset="9270.974">3507 3443,'-10'17,"-14"24,2 0,1 1,3 1,1 1,2 0,-1 13,15-53,-1 0,1-1,0 1,0 0,0-1,0 1,1 0,-1 0,1 0,0 0,0 0,1-1,-1 1,1 0,0 0,0 0,0-1,0 1,1 0,0-1,-1 0,1 1,0-1,1 0,-1 0,1 0,-1 0,1 0,0-1,0 1,0-1,0 0,0 1,1-2,-1 1,1 0,-1-1,1 1,0-1,-1 0,1 0,0-1,0 1,2-1,7-5,0-1,0 0,0-1,-1 0,0-1,-1-1,1 1,-2-2,1 0,-1 0,-1-1,0 0,0 0,-1-1,-1 0,2-3,-5 8,27-39,-3 0,-1-2,-2-1,-3-1,-1-5,-9 7,-14 169,2-111,1 1,0 0,0-1,1 1,0-1,1 1,0-1,1 0,0 0,0 0,2 0,-5-7,1 1,0-1,1 0,-1 0,1 0,-1 0,1 0,0-1,0 1,0-1,0 0,0 0,1 0,-1 0,1 0,-1-1,1 1,0-1,-1 0,1 0,0-1,0 1,0-1,0 0,-1 0,1 0,0 0,0-1,0 1,0-1,2-1,8-6,1 0,-1-1,-1-1,0 0,0 0,-1-2,0 1,-1-2,-1 1,0-1,0-1,-1 0,-1 0,-1-1,0 0,0 0,-1-4,17-40,-4 0,-1-1,-4-1,-2 0,-3-1,-1-14,-5 44,2-13,-3 0,-2-1,-2 1,-2-1,-2 1,-2 1,-1-1,-3 1,-3-4,14 45,0 3,1 1,-1-1,1 0,0 1,-1-1,1 0,-1 0,1 0,-1 1,1-1,-1 0,1 0,-1 0,1 0,-1 0,1 0,0 0,-1 0,1 0,-1 0,1 0,-1 0,1 0,-1-1,1 1,-1 0,1 0,-1 0,1-1,-1 1,1 0,0 0,-1-1,1 1,0 0,-1-1,1 1,0-1,-1 1,1 0,0-1,0 1,-1-1,1 1,0-1,0 1,0-1,0 1,0-1,0 1,0-1,0 1,0-1,0 1,0-1,0 1,0-1,0 1,0 0,0-1,0 0,-10 53,2 1,2 0,2 0,3 0,2 0,3 0,1 0,3-1,3 0,11 33,-16-56,2 0,1 0,2-1,1 0,9 15,-16-34,0-1,1 1,0-1,0 0,1 0,0 0,1-1,0-1,0 1,0-1,1 0,0-1,0 0,0 0,1-1,-1-1,10 3,-9-3,0 0,0-1,0-1,1 1,-1-2,1 1,-1-1,0-1,1 0,-1-1,0 0,0 0,0-1,0 0,0-1,0 0,-1 0,0-1,0-1,0 1,0-2,8-9,-1-2,-1 0,-1 0,0-2,-1 1,-1-2,-1 1,-1-2,-1 1,-1-2,-1 1,0-1,-2 0,-1 0,-1 0,0-1,-2-20,0 38,0 1,-1-1,0 0,0 0,0 1,-1-1,0 0,0 1,0-1,-1 1,0-1,0 1,0 0,-1 0,0 0,1 0,-2 0,1 0,-1 1,1 0,-1-1,0 2,-1-1,1 0,-1 1,0 0,0 0,0 0,0 0,0 1,0 0,-1 0,1 1,-1-1,1 1,-1 0,0 1,1-1,-1 1,0 0,0 1,1-1,-11 6,1 1,0 1,0 0,0 1,2 0,-1 2,1-1,0 1,1 1,1 0,0 1,0 0,1 1,1 0,1 1,0-1,-4 11,-5 11,6-6</inkml:trace>
  <inkml:trace contextRef="#ctx0" brushRef="#br0" timeOffset="9606.374">5144 2738,'-26'24,"2"0,0 2,1 1,2 1,1 0,1 2,1 0,-2 9,18-36,0 1,0 0,0-1,0 1,1 0,0 0,0-1,0 1,0 0,0 0,1 0,0 1,0-1,0 0,0 0,1 0,-1 0,1 0,0 0,0 0,1-1,-1 1,1 0,0 0,-1-1,2 1,-1-1,0 0,1 0,0 0,-1 0,1 0,0 0,1-1,-1 1,0-1,1 0,-1 0,1 0,0-1,0 1,1 0,3-1,0 1,0-1,0 0,0 0,-1-1,1 0,0-1,0 0,0 0,0-1,-1 1,1-2,0 1,-1-1,0 0,0-1,0 1,0-2,0 1,-1-1,0 0,0 0,0 0,-1-1,1 0,-1 0,-1-1,1 1,-1-1,0 0,-1 0,0 0,0-1,0 1,-1-1,1-6,0 1,-1 0,-1 0,0-1,0 1,-2-1,1 1,-2 0,0-1,0 1,-2 0,1 0,-2 1,1-1,-2 1,0 0,0 0,-1 1,0-1,-1 2,-1-1,-7-7,-28-21,25 27</inkml:trace>
  <inkml:trace contextRef="#ctx0" brushRef="#br0" timeOffset="9875.926">5482 2710,'7'10,"0"-1,1 1,0-1,1-1,-1 1,2-1,-1-1,1 0,0 0,0-1,1 0,0-1,0 0,0-1,1 0,0-1,-1 0,1 0,0-2,4 1,-11-3,0 1,0-1,0 0,0 0,-1 0,1-1,0 0,-1 0,1 0,-1 0,0-1,0 0,0 1,0-2,0 1,-1 0,1-1,-1 0,0 1,0-1,0 0,-1-1,1 0,46-113,-39 87,-3 9,-1 0,-1-1,-1 0,-1 0,-1 0,-1-11,-1 9</inkml:trace>
  <inkml:trace contextRef="#ctx0" brushRef="#br0" timeOffset="10337.578">6048 1440,'4'43,"12"43,8 17,4 0,-2-8,-2-10,2-10,-1-14,-3-6,-1-9,0-7,-3-5,-4-4,0-2,-3-1,-2 0,-4-5</inkml:trace>
  <inkml:trace contextRef="#ctx0" brushRef="#br0" timeOffset="10587.22">5991 2004,'38'-38,"37"-27,11-8,-1 4,-4 9,-7 15,-11 10,-16 11</inkml:trace>
  <inkml:trace contextRef="#ctx0" brushRef="#br0" timeOffset="16490.065">1701 6182,'207'484,"-205"-480,-1-2,1 1,-1 0,0 0,0-1,0 1,0 0,0 0,0 0,-1 0,1 0,-1 0,0 0,0 0,0 0,-1 0,1 0,-1 0,1 0,-1 0,0 0,0 0,-1 1,0-4,-1 1,1-1,0-1,0 1,0 0,0 0,0-1,-1 1,1-1,0 0,0 0,0 0,0 0,0 0,1 0,-1 0,0 0,0-1,1 1,-1-1,1 1,-1-1,1 0,0 0,0 0,0 1,0-1,0 0,0 0,0 0,0 0,1-1,-1 1,1-1,-6-20,0-1,2 0,1 0,1 0,0 0,2-1,1 1,2-1,3-41,3 1,3-1,3 2,2 0,13-26,-14 45,1 1,3 0,1 2,2 0,2 1,1 2,3 1,1 1,15-14,40-2,-82 52,-1 0,1 0,-1 1,1-1,-1 0,1 1,-1 0,1-1,0 1,-1 0,1 0,-1 1,1-1,0 1,-1-1,1 1,-1 0,1 0,-1 0,0 0,1 0,-1 0,0 1,0-1,0 1,0 0,0-1,0 1,0 0,-1 0,1 0,-1 0,1 1,-1-1,0 0,0 1,5 19,0 1,-2 0,-1 0,-1 0,-1 0,-1 0,-1 0,-1 1,-1-1,-1-1,-1 1,0 0,-2-1,-1 0,-1-1,-1 0,0 0,-4 2,-96 142,103-157,0-1,0 0,0 0,-1 0,0-1,0-1,-1 1,0-1,0 0,0-1,0 0,-1-1,1 0,-1 0,0-1,0 0,0-1,-5 0,-25-16,28 2</inkml:trace>
  <inkml:trace contextRef="#ctx0" brushRef="#br0" timeOffset="16855.657">2943 5532,'-65'47,"3"3,2 3,-8 13,7 17,59-80,1-1,0 0,0 1,0-1,1 0,-1 1,0-1,1 1,0-1,-1 1,1 0,0-1,1 1,-1-1,0 1,1-1,-1 1,1-1,0 1,0-1,0 0,0 1,0-1,0 0,1 0,-1 0,1 0,-1 0,1 0,0 0,0 0,0-1,0 1,0-1,0 1,0-1,2 1,5 1,1-1,-1 0,0 0,1-1,-1 0,1 0,-1-1,1 0,-1-1,1 0,-1-1,1 0,-1 0,0-1,0 0,0-1,0 0,-1 0,0-1,0 0,0 0,0-1,-1 0,0-1,0 1,0-1,-1 0,0-1,-1 0,1 0,-2 0,1 0,-1-1,0 0,1-6,-2 5,0 0,-1 0,-1-1,1 1,-2-1,1 1,-1 0,-1-1,0 1,-1-1,0 1,0 0,-1 0,0 0,-1 0,0 1,-1-1,1 1,-2 0,0 0,0 1,0 0,-1 0,0 0,-1 1,1 0,-5-2,-7-6</inkml:trace>
  <inkml:trace contextRef="#ctx0" brushRef="#br0" timeOffset="17104.756">3309 5391,'-9'38,"1"18,2 4,3-4,5-10,4-14</inkml:trace>
  <inkml:trace contextRef="#ctx0" brushRef="#br0" timeOffset="17256.308">3169 4939,'0'0</inkml:trace>
  <inkml:trace contextRef="#ctx0" brushRef="#br0" timeOffset="17591.535">3563 5504,'3'-37,"1"0,1 1,2-1,2 1,1 1,2 0,5-7,-12 28,-4 8,1 0,0 0,0 1,1-1,0 1,0-1,0 1,0 0,1 0,0 1,0-1,0 1,1-1,0 1,-3 4,0 0,1 0,-1 0,0 0,0 1,0-1,0 1,0-1,0 1,0 0,0 0,0 0,0 0,0 0,-1 0,1 1,0-1,-1 0,1 1,-1-1,1 1,-1 0,0 0,0-1,0 1,0 0,0 0,0 0,0 0,0 0,-1 0,1 0,-1 0,0 1,0-1,0 0,0 0,0 0,0 0,0 0,0 1,-1 0,2 2,0 2,-1 2,1-1,-1 1,2 0,0 0,0-1,0 1,1-1,0 1,1-1,0 0,0 0,1-1,0 1,0-1,0 0,1-1,0 1,1-1,0 0,5 3,-9-8,1 0,-1-1,1 0,0 0,-1 0,1 0,-1-1,1 1,-1-1,1 0,-1 0,0 0,1 0,-1-1,0 0,0 1,0-1,0 0,0 0,0-1,0 1,-1-1,1 1,-1-1,0 0,0 0,1-2,43-88,-28-82,-4 63,-13 88</inkml:trace>
  <inkml:trace contextRef="#ctx0" brushRef="#br0" timeOffset="17924.573">4297 4234,'41'297,"-28"-179,-8-59,3-1,2 0,2 0,3-1,5 4,4-15,-14-35</inkml:trace>
  <inkml:trace contextRef="#ctx0" brushRef="#br0" timeOffset="18124.092">4128 4657,'38'-14,"32"-15,14-7,-2-2,-7 5,-10 4,-12 7,-14 6</inkml:trace>
  <inkml:trace contextRef="#ctx0" brushRef="#br0" timeOffset="18938.116">5285 4770,'51'-71,"-3"-2,-3-2,-4-1,-3-3,-3-1,-4-2,-4-1,17-83,0 17,-5 35,-39 113,0 0,0 0,0 0,0 0,0 0,0 0,1 0,-1 0,0 0,1 0,-1 0,1 0,-1 0,1 0,0 0,-1 0,1 1,0-1,0 0,-1 0,1 1,0-1,0 1,0-1,0 0,0 1,0 0,0-1,0 1,0 0,0-1,0 1,0 0,0 0,0 0,0 0,0 0,0 0,0 0,0 0,0 0,0 1,0-1,0 0,0 1,0-1,0 1,0-1,0 1,0-1,0 1,0-1,-1 1,1 0,0 0,0-1,-1 1,1 0,0 0,-1 0,59 127,-29-51,-27-69,20 42,1-2,3 0,26 35,-43-70,4 3,-1 1,-1 1,0 0,-2 1,0 0,-1 0,2 10,-10-28,-1 0,1 0,-1 0,0-1,1 1,-1 0,0 0,0 0,0 0,0-1,0 1,0 0,0 0,0 0,0 0,0 0,0 0,0-1,-1 1,1 0,0 0,-1 0,1 0,0-1,-1 1,1 0,-1-1,1 1,-1 0,0-1,1 1,-1 0,0-1,1 1,-1-1,0 1,0-1,1 0,-1 1,0-1,0 0,0 1,0-1,1 0,-1 0,0 0,0 0,0 0,0 0,0 0,0 0,1 0,-1 0,0-1,-1 1,-51-17,50 16,-104-45,17 7,-1 3,-62-14,88 39,39 8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79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58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4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3">418 1,'-55'196,"-22"150,-27 74,33-168,64-225,-1-2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2769.81">4804 1608,'0'0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4">2 1,'9'33,"14"22,7 0,-2-4,0-10,-6-8,0-9,-6-4,1-6,-4 1,-3-4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0,'-24'4,"0"0,0 1,1 1,0 1,0 2,1 0,0 1,-17 12,38-22,0 0,-1 1,1 0,0-1,0 1,0-1,0 1,0 0,1 0,-1 0,0 0,0 0,0-1,1 1,-1 0,0 1,1-1,-1 0,1 0,-1 0,1 0,0 0,0 0,-1 1,1-1,0 0,0 0,0 1,0-1,0 0,0 0,1 0,-1 1,0-1,1 0,-1 0,0 0,1 0,0 0,-1 0,1 0,-1 0,1 0,0 0,0 0,0 0,0 0,0 0,60 32,-39-23,42 36,-63-45,0 0,0 0,1 1,-1-1,0 1,0-1,-1 0,1 1,0 0,0-1,-1 1,1-1,-1 1,1 0,-1 0,0-1,0 1,0 0,0 0,0-1,0 1,0 0,0-1,-1 1,1 0,-1-1,1 1,-1 0,0-1,0 1,1-1,-1 1,0-1,0 1,-1-1,1 0,0 0,0 1,-1-1,1 0,0 0,-1 0,-20 15,-1-2,-1 0,0-2,-1 0,0-2,0 0,-1-2,0-1,-3-1,-34-6,57-6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1,'-8'14,"1"1,0 0,1 0,0 1,1 0,1 0,1 0,0 0,1 1,0-1,2 4,0-17,0 0,0 0,0 0,1 0,-1 0,1-1,0 1,0 0,0 0,0-1,0 1,1-1,-1 1,1-1,-1 1,1-1,0 0,0 0,0 0,0 0,0 0,1-1,-1 1,1 0,-1-1,1 0,-1 0,1 0,0 0,0 0,-1 0,1-1,0 1,0-1,0 0,0 0,2 0,104-29,-102 26,0 1,0-2,0 1,0-1,-1 0,1 0,-1-1,0 1,0-2,-1 1,1 0,-1-1,0 0,-1-1,0 1,0-1,0 1,0-1,-1 0,-1-1,1 1,-1 0,0-1,0-3,-3 7,0 1,0 0,0 0,0 0,-1 0,0 0,1 0,-1 1,0-1,0 0,0 1,-1 0,1-1,-1 1,1 0,-1 0,0 0,0 1,1-1,-1 1,0-1,-1 1,1 0,0 0,0 0,0 1,-1-1,-90-7,68 9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1,'-19'72,"15"-57,-1-1,0 0,-1-1,-1 1,0-1,-1 0,0-1,-1 0,0 0,-1-1,-1 0,1-1,-2 0,1 0,-1-2,-1 1,0-2,0 1,0-2,-8 3,9-3,-1-1,0 0,0 0,-1-2,1 0,-1 0,0-1,1-1,-1 0,0-1,0 0,0-1,0-1,1 0,-1-1,-8-3,19 4,-1 0,1 0,0 0,0 0,0-1,0 1,0-1,1 0,-1 0,1 0,0 0,0 0,0 0,0-1,0 1,1-1,-1 1,1-1,0 0,0 0,1 1,-1-1,1 0,0 0,0 0,0-2,20-99,-19 104,-1-1,0 1,1 0,-1-1,1 1,-1 0,1-1,0 1,0 0,-1 0,1-1,0 1,0 0,0 0,0 0,0 0,1 0,-1 0,0 1,0-1,1 0,-1 1,0-1,1 1,-1-1,0 1,1-1,-1 1,1 0,-1 0,1 0,-1 0,0 0,1 0,-1 0,1 0,-1 1,1-1,-1 0,0 1,1 0,-1-1,0 1,1 0,-1-1,0 1,0 0,0 0,0 0,0 0,0 0,0 0,0 0,0 0,1 2,23 24,-10-10,0-1,2-1,0 0,0-1,1 0,19 9,-4-9,0 0,1-2,1-2,0-1,0-2,1-1,21-1,-38-3,-7-2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1 226,'385'0,"-406"-17,5 8,0 0,1-1,1-1,-1 0,2-1,0-1,0 0,1-1,0 0,2 0,0-1,-4-7,3 0,3 2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0 536,'15'0,"9"5,5 1,3 0,1-1,-1-1,-1-2,0-1,-2 0,0-1,-5 0</inkml:trace>
  <inkml:trace contextRef="#ctx0" brushRef="#br0" timeOffset="258.442">0 818,'29'5,"19"1,6 0,-1-1,-5-1,-11-2</inkml:trace>
  <inkml:trace contextRef="#ctx0" brushRef="#br0" timeOffset="1398.91">1129 282,'-15'-7,"0"1,-1 1,1 0,-1 1,0 0,0 2,0 0,-1 0,1 2,0 0,-1 1,1 1,0 0,0 1,0 0,0 2,1 0,-1 1,1 0,1 1,-1 1,1 0,1 1,-3 2,11-6,-1 0,1 0,1 0,-1 0,1 1,0 0,0 0,0 0,1 0,0 1,0-1,1 1,0 0,0 0,0 0,1 0,0 0,1 0,-1 6,1-9,0 1,0-1,1 1,-1-1,1 1,0-1,0 0,1 1,-1-1,1 0,0 0,0 0,0 0,0 0,1 0,0-1,0 1,0-1,0 0,0 0,0 0,1 0,0 0,0-1,-1 0,1 0,0 0,1 0,-1 0,0-1,1 0,5-1,0-1,0 0,0 0,0-1,0 0,0-1,0-1,-1 1,1-1,-1-1,0 0,0 0,-1 0,0-1,0-1,0 0,-1 0,0 0,0-1,3-4,5-3,85-87,-100 101,1 0,-1 0,1 0,0 0,-1 1,1-1,0 0,0 1,-1-1,1 1,0-1,0 1,0-1,0 1,0-1,0 1,0 0,0-1,0 1,0 0,0 0,0 0,0 0,0 0,0 0,0 0,0 0,0 0,0 1,0-1,0 0,0 1,0-1,-1 0,1 1,0-1,0 1,0 0,0-1,-1 1,1 0,0-1,0 1,18 45,-10-20,-6-20,0 0,0 1,0-1,1 0,0-1,0 1,0-1,1 1,0-1,0-1,0 1,1-1,-1 0,1 0,0 0,0-1,6 3,9-1</inkml:trace>
  <inkml:trace contextRef="#ctx0" brushRef="#br0" timeOffset="1713.189">1581 338,'-24'10,"-13"7,-5 7,5 3,9 2,8 1,14-5,7-1,8-5,8-6,5-5,4-4,3-3,0-6,1-2,-5 0</inkml:trace>
  <inkml:trace contextRef="#ctx0" brushRef="#br0" timeOffset="2130.073">2173 198,'-129'110,"-114"147,-52 8,277-246</inkml:trace>
  <inkml:trace contextRef="#ctx0" brushRef="#br0" timeOffset="2465.402">2089 479,'-10'44,"-3"18,-3 4,-1-5,5-7,2-9,0-11,0-8,3-2,2-2,-3-3,0-1,2-3</inkml:trace>
  <inkml:trace contextRef="#ctx0" brushRef="#br0" timeOffset="2965.053">2005 508,'20'-12,"0"1,1 0,1 2,0 0,0 2,0 0,1 2,0 0,0 1,0 2,1 0,6 2,-27-1,1 1,-1 0,1 0,-1 0,1 1,-1-1,1 1,-1 0,1 0,-1 0,0 0,1 1,-1-1,0 1,0 0,0 0,0 0,-1 0,1 0,0 1,-1-1,0 1,1 0,-1-1,0 1,0 0,-1 1,1-1,-1 0,1 0,-1 1,0-1,0 0,-1 1,1-1,-1 1,0-1,1 1,-2-1,1 1,0-1,-1 1,1-1,-1 1,-1 2,-2 0,-1 1,0-1,0 0,0 0,-1-1,0 1,0-1,0-1,-1 1,0-1,0 0,0-1,0 1,0-1,-1-1,1 1,-6 0,-43 19,54-21,0 0,0 0,0 0,0 0,1 1,-1-1,0 0,1 1,-1 0,1-1,-1 1,1 0,0 0,0-1,0 1,0 0,0 0,0 1,0-1,1 0,-1 0,1 0,-1 0,1 0,0 1,0-1,0 0,0 0,0 1,1-1,-1 0,1 0,-1 0,1 0,0 1,42 75,-30-59,-11-15,0 0,0 0,0 0,1 0,-1 0,1-1,0 1,0-1,0 0,1 0,-1 0,1-1,-1 1,1-1,0 0,0 1,0-2,0 1,1-1,-1 1,0-1,1 0,-1-1,1 1,-1-1,1 0,-1 0,1 0,-1 0,1-1,-1 0,0 0,1 0,-1 0,0-1,13-9,-2 1</inkml:trace>
  <inkml:trace contextRef="#ctx0" brushRef="#br0" timeOffset="3294.881">2540 198,'37'64,"-3"2,-2 2,-4 1,-3 1,3 20,-26-77,0 0,0-1,-2 1,1 0,-2 0,1 0,-2-1,0 1,0 0,-1-1,-1 0,0 0,-1 0,0 0,0 0,-2-1,0 1,-4 6,0-1,-1-1,-1 0,-1-1,0 0,-1-1,0-1,-1 0,0-1,-2-1,1 0,-1-1,0-1,-1-1,-11 3,6-2</inkml:trace>
  <inkml:trace contextRef="#ctx0" brushRef="#br0" timeOffset="4047.658">705 0,'-3'2,"-1"-1,0 1,1 0,-1 0,1 0,0 0,-1 0,1 1,0 0,0-1,1 1,-1 0,1 0,-1 1,1-1,0 1,0-1,0 2,-1 0,-15 19,2 1,1 1,1 0,1 1,1 0,2 1,1 1,1-1,1 1,1 1,2-1,1 1,2 0,0-1,2 1,2 0,0-1,2 1,1-1,2 0,0-1,2 1,1-2,2 0,11 18,-13-28,1-1,0-1,1 0,1-1,1 0,0-1,0-1,10 6,-20-15,5 5,1-1,0 0,0-1,0 0,1-1,-1 0,1-1,0 0,1-1,10 2,0-6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2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0 452,'255'-24,"-252"23,0 0,-1 1,1-1,0 1,-1-1,1 1,0 0,-1 0,1 1,0-1,-1 0,1 1,0 0,-1-1,1 1,-1 0,1 0,-1 1,1-1,-1 0,0 1,0 0,0-1,0 1,0 0,0 0,0 0,-1 0,1 0,0 1,-1-1,0 0,0 1,0-1,1 2,-6 7,-1 0,1-1,-2 1,1-1,-2-1,1 1,-1-1,-1 0,0-1,-7 7,-26 33,12-13,23-30,1 0,-1 0,1 1,0-1,1 1,0 1,-1-1,2 0,-1 1,1 0,0 0,0 0,1 0,0 0,0 0,1 1,0-1,0 1,1-1,0 6,3-9,0 0,0-1,1 1,-1-1,1 0,-1 0,1-1,0 1,0-1,1 1,-1-1,0-1,1 1,-1-1,1 1,-1-1,1-1,0 1,-1 0,1-1,0 0,-1 0,1-1,0 1,-1-1,1 0,0-1,-1 1,1-1,-1 1,0-1,2-2,8 1,39-12,-34 6</inkml:trace>
  <inkml:trace contextRef="#ctx0" brushRef="#br0" timeOffset="250.498">0 678,'39'5,"21"1,7-5,-5-2,-7-2,-8 1,-13-6,-7 0,-3 1,-6-3,-5-1</inkml:trace>
  <inkml:trace contextRef="#ctx0" brushRef="#br0" timeOffset="767.505">0 198,'13'-2,"-1"0,0-1,0-1,0 0,0-1,-1 0,0 0,0-1,0-1,-1 0,0 0,0-1,-1 0,0-1,0 0,-1 0,0-1,-1-1,-4 8,-1 1,-1 0,1 0,0 1,-1-1,1 0,0 1,0-1,0 1,0 0,0 0,1 0,-1 0,0 0,0 0,1 0,-1 1,0-1,1 1,-1 0,1-1,-1 1,0 0,1 1,-1-1,1 0,-1 1,0-1,1 1,-1 0,0 0,0 0,1 0,-1 0,0 0,0 1,0-1,0 0,-1 1,1 0,0 0,0 0,128 162,-113-154,0-2</inkml:trace>
  <inkml:trace contextRef="#ctx0" brushRef="#br0" timeOffset="1083.049">621 1,'30'28,"-2"1,-1 2,-2 0,-1 2,-1 1,-2 1,-1 0,-2 2,8 26,-21-41,-1 0,-1 1,-1-1,-1 1,-1 0,-1-1,-1 1,-1 0,-1-1,-1 0,-1 0,-1 0,-1-1,-1 0,0-1,-2 0,0 0,-2-1,-3 4,4-7,-1 0,-1-1,0-1,-1 0,-1-1,0 0,-1-2,-17 10,10-6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1,'-8'1,"0"1,0 1,1 0,-1 0,0 0,1 1,0 0,0 0,0 1,0-1,1 2,0-1,0 1,0 0,1 0,0 1,0-1,1 1,-1 0,2 0,-2 3,-8 20,2 1,1 0,1 0,2 1,1 0,2 1,1-1,1 1,2-1,1 1,2 3,-2 8,-1-37,-1 1,1 0,1 0,0-1,0 1,0-1,1 1,0-1,0 1,1-1,0 0,1 0,-1 0,1 0,0-1,1 0,0 0,0 0,0 0,0-1,1 0,0 0,44-13,-37-3</inkml:trace>
  <inkml:trace contextRef="#ctx0" brushRef="#br0" timeOffset="348.656">316 311,'19'0,"12"5,4 2,2-1,-1-1,-7-2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0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20,'-23'24,"1"1,2 0,0 2,2 0,0 1,-5 15,-133 239,145-255,9-20,10-17,64-103,-22 37,-3-3,27-65,-22 48,-50 96,-1 1,0-1,1 0,-1 1,0-1,1 1,-1-1,0 1,1-1,-1 1,0 0,0 0,0 0,0 0,0 0,0 0,0 0,0 0,0 0,0 0,-1 0,1 0,0 1,-1-1,1 0,-1 1,1-1,-1 0,0 1,1-1,-1 1,0-1,0 0,0 1,19 80,-14-54,1 0,1 0,2 0,1-1,1 0,1-1,7 11,77 96,-95-133,-1 0,0-1,0 1,1 0,-1 0,0-1,1 1,-167-112,155 107,0 1,0 0,0 1,0 0,-1 1,1 0,-1 1,1 1,-1-1,1 2,-1 0,0 0,-4 2,-8 3</inkml:trace>
  <inkml:trace contextRef="#ctx0" brushRef="#br0" timeOffset="4927.24">539 557,'12'0,"1"0,-1 0,0-1,0-1,0 0,0-1,-1 0,1-1,-1 0,1 0,-1-1,-1-1,1 0,-1-1,0 0,0 0,-1-1,0 0,0-1,0-2,13-11,-1-2,-1 0,-2-1,0-1,-2-1,-1 0,-1-1,-1-1,-1 0,-2 0,-1-1,0-9,-8 36,0 0,0 0,-1 0,1-1,-1 1,0 0,0-1,0 1,0 0,-1 0,1-1,-1 1,0 0,0 0,0 0,0 0,0 0,-1 0,1 0,-1 0,0 0,0 1,0-1,0 1,-1-1,1 1,-1 0,1 0,-1 0,0 0,1 0,-1 1,0 0,0-1,0 1,-1 0,1 0,0 0,0 1,-1-1,1 1,0 0,0 0,-1 0,-2 1,-3 3,-1 1,1 1,0 0,0 0,0 1,1 0,0 0,0 1,1 0,0 0,1 1,0 0,0 0,0 1,2-1,-1 1,1 0,0 0,1 3,-4 0,1 0,1 0,0 0,1 1,1 0,0 0,1 0,0 0,1 1,1-1,0 0,1 0,0 1,1-1,1 0,0 0,1-1,1 1,0-1,5 9,-7-17,1 0,0-1,0 0,0 1,1-2,-1 1,1 0,0-1,0 0,0 0,1-1,-1 1,0-1,1 0,0-1,2 1,4-3</inkml:trace>
  <inkml:trace contextRef="#ctx0" brushRef="#br0" timeOffset="5513.094">1217 274,'-10'1,"0"-1,0 2,0-1,1 2,-1-1,1 1,-1 0,1 1,0 0,0 1,1 0,0 0,-6 5,13-9,-1 0,1 0,0-1,0 1,0 0,0 1,0-1,0 0,0 0,0 0,0 1,1-1,-1 0,0 1,1-1,-1 1,1-1,-1 0,1 1,0-1,0 1,0-1,0 1,0-1,0 1,0-1,0 1,0-1,1 1,-1-1,1 1,-1-1,1 1,-1-1,1 0,0 0,0 1,0-1,0 0,0 0,1 1,54 40,-42-34,-12-6,1-1,-1 1,0-1,0 1,0 0,0 0,0 0,-1 0,1 0,-1 0,1 1,-1-1,0 0,0 1,0-1,0 1,0 0,0-1,-1 1,0-1,1 1,-1 0,0-1,0 1,0 0,0-1,-1 1,1 0,-1-1,0 1,0 0,0-1,0 0,0 1,0-1,-1 1,1-1,-1 0,1 0,-1 0,-1 1,-90 76,88-75,0-1,-1 0,1 0,-1 0,1-1,-1 0,0 0,0-1,0 1,0-1,0-1,0 1,0-1,0 0,0 0,0-1,0 1,0-1,0-1,-1 0,-7-24,19 11</inkml:trace>
  <inkml:trace contextRef="#ctx0" brushRef="#br0" timeOffset="5878.767">1359 359,'-8'10,"1"0,1 1,0 0,0 0,1 0,1 0,0 1,0 0,0 3,4-11,-1-1,0 1,1 0,-1 0,1-1,0 1,1 0,-1 0,0-1,1 1,0 0,0-1,0 1,1 0,-1-1,1 0,-1 1,1-1,0 0,1 0,-1 0,0 0,1 0,0-1,0 1,-1-1,1 1,1-1,-1 0,0 0,3 0,1 1,1-1,0 0,0-1,0 1,0-2,0 1,0-1,0 0,0-1,-1 0,1 0,0-1,0 0,0 0,-1-1,1 1,-1-2,0 1,0-1,0 0,0-1,-1 0,0 0,0 0,0-1,-1 0,1 0,-1 0,-1 0,2-3,-3 6,0 0,0 0,-1-1,1 1,-1 0,0-1,0 1,0-1,0 0,-1 0,1 1,-1-1,0 0,0 0,-1-1,1 1,-1 0,0 0,0 0,0 0,0 0,-1 0,0 0,0 0,0 0,0 0,-1 0,1 0,-1 1,0-1,0 0,0 1,-1 0,1-1,-1 1,0 0,0 0,0 1,0-1,0 1,-2-2,-49-13,29 13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0,'24'0,"22"0,8 0,0 0,-4 0,-7 0,-5 0,-9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08T17:18:2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533 266,'17'-4,"9"16,-23 8,0 0,-2 0,0 0,-1 0,-1 0,-1 0,-1 0,-1 0,0 0,-2-1,0 0,-3 6,-11 47,-63 240,81-308,0 1,0-1,0 1,1 0,-1 0,1-1,1 1,-1 0,1 0,-1 0,1 0,1 0,-1 0,1 0,0 0,0 0,0-1,1 1,0 0,0-1,0 1,0-1,1 1,-1-1,1 0,0 0,0-1,1 1,-1 0,1-1,0 0,0 0,0 0,0-1,1 1,-1-1,1 0,-1 0,1 0,0-1,-1 0,1 0,1 0,239 1,-148-21,-76 9</inkml:trace>
  <inkml:trace contextRef="#ctx0" brushRef="#br0" timeOffset="663.148">1332 363,'-3'106,"-3"0,-6 0,-4-1,-4-1,-7 3,17 1,34-121,-15-3</inkml:trace>
  <inkml:trace contextRef="#ctx0" brushRef="#br0" timeOffset="1235.983">1839 436,'-2'-3,"1"1,-1-1,0 0,-1 1,1 0,0-1,-1 1,1 0,-1 0,0 0,1 1,-1-1,0 1,0-1,0 1,0 0,-1 0,1 0,0 1,0-1,0 1,-1 0,1 0,0 0,-1 0,1 0,0 1,0-1,0 1,-1 0,1 0,0 0,0 0,0 1,0 0,1-1,-1 1,0 0,1 0,-2 1,0 0,-1 0,1 0,0 0,0 1,1-1,-1 1,1 0,0 0,0 0,0 0,0 1,1-1,-1 1,1-1,1 1,-1 0,1 0,-1 0,1 0,1 0,-1 0,1 0,0 0,0 1,0-1,1 0,0 0,0 0,0 0,0 0,1 0,0-1,0 1,1 2,108 138,-102-140,-1 0,0 0,0 1,0 0,-1 0,0 1,0 0,-1 0,0 1,0-1,-1 1,0 1,0-1,-1 1,0 0,0 0,-1 0,0 0,-1 1,0-1,-1 1,0-1,0 1,-1 0,0-1,0 1,-1 0,-1-1,0 1,0-1,-1 1,0-1,0 0,-1 0,0-1,-2 2,-2 0,-1-1,-1-1,1 1,-1-1,-1-1,0 0,0 0,0-1,0-1,-1 0,0 0,0-1,-1-1,1 0,-1-1,1 0,-7 0,-25-29,37 13</inkml:trace>
  <inkml:trace contextRef="#ctx0" brushRef="#br0" timeOffset="1532.766">1767 436,'26'-33,"7"21,1 1,0 3,0 0,0 2,1 2,5 1,-7-1,201-5,-215 5,-4-1</inkml:trace>
  <inkml:trace contextRef="#ctx0" brushRef="#br0" timeOffset="3101.593">2468 0,'-23'70,"46"291,-24-238,-5 1,-5-1,-27 115,20 9,17-242,-1-1,1 1,-1-1,0 1,-1-1,1 0,-1 0,1 0,-1 0,0-1,-1 1,1-1,-1 0,1 0,-1 0,0 0,0-1,0 1,-1-1,1 0,0 0,-1-1,0 1,1-1,-1 0,0 0,1-1,-1 1,0-1,0 0,1-1,-1 1,0-1,0 0,1 0,-4-1,-48 5,-582 40,-699 44,1186-86,150-2,1 0,-1 0,1 0,0 0,-1 0,1 0,0 0,-1-1,1 1,0 0,0 0,0 0,0 0,0-1,0 1,0 0,1 0,-1 0,0 0,1 0,-1 0,1-1,-1 1,1 0,-1 0,1 0,0 0,-1 1,1-1,0 0,0 0,0 0,0 1,0-1,0 0,0 1,0-1,0 1,0-1,0 1,0-1,0 1,0 0,0-1,0 1,1 0,-1 0,0 0,0 0,0 0,0 0,1 1,-1-1,0 0,21-14,-20 9,-1 0,0 1,0-1,0 0,-1 0,1 0,-1 0,0 0,-1 0,1 0,-1 0,0 0,0 0,-1 1,1-1,-1 0,0 1,-1-2,-4-17,-30-144,8-1,7-1,8-1,7-165,7 319,1 1,1-1,0 1,1-1,0 1,2 0,-1 0,2 0,0 1,5-9,-8 18,0 0,0 0,1 0,-1 1,1-1,0 1,1 0,-1 0,1 0,-1 1,1 0,0 0,0 0,0 0,1 1,-1 0,1 0,-1 0,1 1,0-1,0 2,-1-1,1 1,0-1,0 1,0 1,0-1,0 1,2 1,81 9,0-4,0-4,1-4,-1-4,54-10,114-5,1070-10,-1047 30,-260-4,-6-1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18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141 111,'-2'0,"1"0,0 0,-1 0,1 0,0 0,0 0,-1 0,1 0,0 1,-1-1,1 0,0 1,0 0,0-1,0 1,-1-1,1 1,0 0,0 0,0 0,0 0,1 0,-1-1,0 2,0-1,0 0,1 0,-1 0,1 0,-1 1,-48 116,17-28,6-15,50-117,110-175,-134 215,1 0,0 1,-1-1,1 1,0-1,0 1,0-1,0 1,0 0,0-1,1 1,-1 0,0 0,1 0,-1 0,0 0,1 0,0 0,-1 0,1 1,-1-1,1 0,0 1,-1 0,1-1,0 1,0 0,-1 0,1 0,0 0,0 0,-1 0,1 1,0-1,0 0,-1 1,1 0,-1-1,1 1,0 0,-1 0,1 0,-1 0,0 0,1 0,-1 0,0 0,1 0,-1 1,0-1,0 1,0-1,0 1,-1-1,1 1,0-1,-1 1,32 124,-29-114,0 0,1 0,0 0,1-1,0 1,1-1,0-1,1 1,0-1,3 3,-7-10,0 1,0-1,0 0,0 0,0-1,1 1,0-1,-1 0,1 0,0 0,0 0,0 0,0-1,0 0,1 0,-1 0,0-1,0 1,1-1,-1 0,0 0,1 0,-1-1,0 1,1-1,-1 0,0-1,0 1,0-1,3-1,7-5,-2-1,1 0,-1-1,-1 0,0 0,0-1,-1-1,0 0,-1 0,-1-1,0 0,0-1,-1 0,3-11,-4 4,-1-1,-2 1,0-1,-1 0,-1 1,-1-1,-2-17,1 5,0 10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1,'38'4,"18"3,3-1,-2-6,-12-3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127 400,'0'-13,"0"37,0-9,0 299,-11-252,-3-92,10-1,3 1,0-1,2 1,1-1,2 1,1 0,1 0,1 0,2 1,1 0,1 1,3-3,-11 24,-1-1,2 1,-1 0,1 0,0 0,0 1,1-1,0 1,0 0,1 1,0-1,0 1,0 0,0 1,1-1,-1 1,1 0,0 1,4-1,-6 5,0 1,-1 1,1-1,0 1,-1 0,0 0,0 0,0 0,0 1,0 0,-1 0,0 0,1 0,-1 0,-1 1,1-1,-1 1,0 0,0-1,0 1,0 0,-1 0,0 1,0-1,0 1,3 10,31 62,-27-73</inkml:trace>
  <inkml:trace contextRef="#ctx0" brushRef="#br0" timeOffset="578.709">15 146,'-15'0,"23"0,24 0,197-1,-228 1,1 0,-1 1,0-2,1 1,-1 0,0 0,1 0,-1 0,0-1,1 1,-1-1,0 1,0-1,1 1,-1-1,0 0,0 0,0 1,0-1,0 0,0 0,0 0,0 0,0 0,0 0,-1-1,1 1,0 0,-1 0,1-1,-1 1,1 0,-1 0,0-1,0 1,1 0,-1-1,0 1,0-1,0 1,0 0,-1-1,1 1,0 0,0-1,-1 1,1 0,-1-1,1 1,-1 0,0 0,0 0,1 0,-1 0,0-1,0 1,0 1,0-1,0 0,-66-70,47 52</inkml:trace>
  <inkml:trace contextRef="#ctx0" brushRef="#br0" timeOffset="2496.207">437 710,'-104'132,"98"-130,13-19,16-26,-17 34,6-12,0 0,2 1,0 1,1 0,1 1,1 1,3-3,-18 19,-1 1,0-1,0 1,0-1,1 1,-1-1,0 1,1-1,-1 1,0 0,0 0,1 0,-1 0,1 0,-1 0,0 0,1 0,-1 1,0-1,0 0,1 1,-1-1,0 1,0 0,1-1,-1 1,0 0,0 0,0-1,0 1,0 0,0 0,0 0,-1 0,1 0,0 1,0-1,-1 0,1 0,-1 0,1 1,26 58,-25-54,43 121,-38-106,2-5</inkml:trace>
  <inkml:trace contextRef="#ctx0" brushRef="#br0" timeOffset="2919.627">353 851,'19'-5,"11"-1,6 0,1 1,-1 2,-7 1</inkml:trace>
  <inkml:trace contextRef="#ctx0" brushRef="#br0" timeOffset="3365.711">946 654,'-10'9,"-8"9,0 5,2 4,-1-3,-2 0,-3 0,3 1,-1-3,3-2,0-3,3-1,-1-2,2 1,3 3,4-2</inkml:trace>
  <inkml:trace contextRef="#ctx0" brushRef="#br0" timeOffset="3765.848">1143 738,'-152'96,"149"-94,-1 1,0-1,1 1,0 0,0 0,0 0,0 1,0-1,1 1,-1-1,1 1,0 0,0 0,0 0,1 0,0 0,-1 0,1 0,1 1,-1-1,1 0,-1 1,1-1,0 0,1 1,-1-1,1 0,0 1,0-1,0 0,1 0,-1 0,1 0,0 0,0 0,0 0,1-1,0 1,-1-1,1 0,0 0,0 0,1 0,-1 0,1-1,-1 1,1-1,0 0,0 0,3 1,1-2,0 0,0 0,1 0,-1-1,0 0,0-1,1 0,-1 0,0-1,0 0,0 0,0-1,-1 0,8-4,4-4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282 176,'-16'30,"-7"147,14-103,3 0,3 1,4 4,-17 17,10-77</inkml:trace>
  <inkml:trace contextRef="#ctx0" brushRef="#br0" timeOffset="670.323">1 203,'10'-7,"24"-20,1 2,1 2,1 1,1 2,1 1,1 2,0 2,1 2,6-1,-40 14,0 0,0 0,0 1,0-1,0 2,0-1,-1 1,1 0,0 0,-1 0,0 1,0 0,1 1,-2-1,1 1,0 0,-1 1,0-1,0 1,0 0,0 1,-1-1,0 1,0-1,-1 1,1 0,-1 1,-1-1,1 1,-1-1,0 1,-1 0,1-1,-1 1,-1 0,1 0,-1 0,0 0,-1 0,0 0,0 0,0-1,-1 1,0 0,0-1,-1 1,1-1,-2 0,1 0,-1 0,1 0,-2-1,-2 5,-179 143,159-134,23-18,0 1,1 0,-1 0,1 0,-1 0,1 0,0 1,0-1,0 1,1 0,-1 0,0 0,1 0,0 0,0 1,0-1,0 0,0 1,1 0,0-1,-1 1,2 0,-1 0,0 0,1 0,-1 0,1 0,0 0,0 0,1 1,3 4,0-1,0 1,1-1,1 0,-1 0,1 0,0-1,1 0,0 0,0-1,0 0,1 0,0 0,0-1,0-1,1 1,0-1,0-1,0 1,0-2,0 1,5 0,65 31,-60-22</inkml:trace>
  <inkml:trace contextRef="#ctx0" brushRef="#br0" timeOffset="1035.607">762 570,'-4'15,"-3"13,1 8,2 2,0 0,2-7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0,'2'1,"0"1,0-1,0 1,-1 0,1-1,0 1,-1 0,0 0,1 0,-1 0,0 0,0 0,0 0,0 1,0-1,-1 0,1 0,-1 1,1-1,-1 1,0-1,0 0,0 1,0 1,0-1,2 96,-3-84,0 1,0-1,2 0,0 0,0 0,2 0,0 0,0-1,1 1,1-1,1 0,5 10,-10-22,1 0,-1 0,1 0,-1 0,1 0,0 0,0-1,0 1,0-1,0 1,0-1,0 0,0 0,1 0,-1 0,0 0,1-1,-1 1,1-1,-1 1,0-1,1 0,-1 0,1 0,-1 0,1 0,-1-1,1 1,-1-1,1 1,-1-1,0 0,0 0,1 0,-1-1,0 1,0 0,0-1,0 1,0-1,1-2,72-78,30-86,-105 167,1 1,-1-1,0 0,1 1,-1-1,0 1,1-1,-1 1,1-1,-1 1,1-1,-1 1,1 0,-1-1,1 1,0 0,-1-1,1 1,-1 0,1 0,0-1,-1 1,1 0,0 0,-1 0,1 0,0 0,-1 0,1 0,0 0,0 0,-1 0,1 1,-1-1,1 0,0 0,-1 0,1 1,0-1,-1 0,1 1,-1-1,1 1,-1-1,1 1,-1-1,1 1,-1-1,0 1,1-1,-1 1,0 0,1-1,-1 1,0-1,0 1,1 0,-1-1,0 1,0 0,0 0,10 53,-8-39,41 164,-35-160,-2 1,0 0,-1 0,-1 0,-1 1,0 0,-2-1,-1 1,0 0,-2 2,-1-15,0 0,-1 0,0 0,0-1,-1 1,0-1,0 0,-1-1,0 1,0-1,0 0,-1-1,0 1,0-1,-1-1,1 1,-1-1,0-1,0 1,0-1,0-1,-1 1,1-2,-1 1,0-1,1 0,-1-1,-3 0,10 0,0 1,-1-1,1 0,0 0,0 0,0-1,-1 1,1-1,0 1,0-1,0 1,0-1,0 0,0 0,0 0,0 0,0-1,0 1,0 0,1-1,-1 0,1 1,-1-1,1 0,-1 1,1-1,0 0,0 0,0 0,0 0,0 0,1 0,-1-1,0 1,1 0,0 0,-1 0,1-1,0 1,0-1,13-95,-10 87,3-18,-1 4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0 231,'33'-25,"-2"-1,-1-1,-1-2,-2-1,0-1,9-17,-36 47,0 0,0 0,1 1,-1-1,0 0,1 1,-1-1,1 0,-1 1,1-1,-1 0,1 1,-1-1,1 1,0-1,-1 1,1-1,0 1,-1 0,1-1,0 1,0 0,-1-1,1 1,0 0,0 0,0 0,-1 0,1 0,0 0,0 0,0 0,-1 0,1 0,0 0,0 0,-1 0,1 1,0-1,0 0,-1 1,1-1,0 1,-1-1,1 1,0-1,0 1,20 36,-15-23,16 29,-13-22,1-2,1 0,0 0,1-1,1 0,1-1,9 9,20 11,-25-24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0 366,'29'1,"0"-1,0-1,0-2,0-1,0-1,-1-1,0-1,27-12,-44 14,14-6,-1-1,1-1,-2-2,0 0,14-13,169-163,-202 187,-1 1,1 0,0 0,0 1,0-1,0 1,1 0,-1 0,1 1,-1-1,1 1,0 0,-1 0,1 0,0 1,0 0,0 0,0 0,-1 0,1 1,0 0,0 0,-1 0,1 0,-1 1,1 0,-1 0,0 0,1 0,-1 1,0 0,0 0,-1 0,1 0,-1 0,0 1,1 0,-1-1,-1 1,1 0,-1 1,1-1,-1 0,0 1,0 3,1 2,0 1,-1 0,0 0,-1 0,0 0,-1 0,0 0,-1 0,0 0,0 0,-1 0,-1 0,0-1,-1 1,0-1,0 0,-1 0,0 0,-1 0,0-1,-1 0,1-1,-2 1,1-1,-1 0,-1-1,1 0,-1-1,-8 5,4-3,2 0,1-1,-2 0,1-1,-1 0,0-1,0 0,0-1,-1 0,1-1,-1-1,0 0,0 0,-10-1,20-1,1-1,0 1,-1-1,1 0,0 0,0 1,0-2,0 1,0 0,0 0,0-1,0 1,0-1,1 1,-1-1,0 0,1 1,0-1,-1 0,1 0,0 0,0 0,0 0,0-1,0 1,1 0,-1 0,1-1,-1 1,1 0,0-1,0 1,0 0,0-1,0 1,1 0,-1 0,1-1,-1 1,1 0,0 0,0-1,0 1,0 0,0 0,0 0,1 1,-1-1,1 0,-1 0,1 1,0-1,2-1,12-13</inkml:trace>
  <inkml:trace contextRef="#ctx0" brushRef="#br0" timeOffset="440.765">1298 112,'-11'3,"0"0,1 1,-1 0,1 1,-1 0,1 1,1 0,-1 1,1 0,0 0,1 1,0 0,0 0,1 1,0 0,0 1,1-1,0 1,1 0,0 1,0-1,2 1,-1 0,1 0,1 0,0 1,0-1,1 0,0 6,2-10,0-1,0 0,0 1,1-1,-1 0,2 0,-1 0,1 0,0 0,0-1,0 1,1-1,0 0,0 0,0 0,0 0,1-1,0 0,0 0,0 0,1-1,-1 1,1-1,0 0,0-1,0 0,0 0,0 0,0 0,1-1,-1 0,7 0,3 0,1-1,-1 0,1-1,-1-1,0-1,1 0,-1-1,0-1,-1 0,1-1,-1-1,0 0,-1-1,0-1,0 0,-1-1,0 0,0-1,8-11,-15 17,0 0,-1-1,0 0,-1 0,1 0,-1 0,0-1,-1 1,1-1,-1 0,-1 0,1 0,-1-1,0 1,-1-1,0 1,0-1,-1 1,0-1,0 1,0-1,-1 1,-1-1,1 1,-1-1,0 1,-1 0,1 0,-2 0,1 0,-1 0,0 1,-2-3,0 3,-2-1,1 1,-1 0,0 0,0 1,-1 0,1 0,-1 1,0 0,-1 1,1 0,0 0,-1 1,0 0,1 1,-1 0,0 1,0 0,0 0,1 1,-1 0,0 1,-14 4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1 149,'282'-1,"-177"-23,-129 1,-123-63,127 72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85,'0'-4,"0"1,0-1,0 1,-1 0,1-1,-1 1,0 0,0 0,-1-1,1 1,0 0,-1 0,0 1,0-1,0 0,0 0,0 1,0-1,-1 1,1 0,-1 0,0 0,0 0,0 0,0 1,0-1,0 1,0-1,0 1,0 0,-1 1,1-1,0 1,-1-1,1 1,-8-1,0 0,0 1,0 1,0-1,0 2,0 0,0 0,0 1,1 0,-3 2,-17 6,2 2,-1 1,2 1,0 2,1 0,-24 22,47-36,0 0,-1 0,1 1,0-1,1 1,-1 0,1 0,0 0,0 0,0 0,0 0,1 0,-1 1,1-1,0 1,1-1,-1 1,1-1,0 1,0 0,0-1,0 1,1-1,0 1,0-1,0 1,1-1,0 0,-1 0,1 1,1-1,-1 0,0-1,1 1,0 0,0-1,0 0,0 1,1-1,-1-1,1 1,0 0,0-1,0 0,0 0,0 0,0 0,1-1,1 1,6 2,0-1,0-1,1 0,-1-1,1 0,-1-1,1 0,-1-1,0 0,1-1,-1-1,0 0,0 0,0-1,0-1,-1 0,0 0,4-3,15-10,-1 0,0-2,-1-1,-2-2,25-25,28-27,-79 75,1 0,-1-1,0 1,1-1,-1 1,0 0,1-1,-1 1,1 0,-1-1,0 1,1 0,-1-1,1 1,-1 0,1 0,-1 0,1 0,-1-1,1 1,-1 0,1 0,-1 0,1 0,-1 0,1 0,-1 0,1 0,-1 1,1-1,-1 0,1 0,-1 0,1 0,-1 1,1-1,-1 0,0 0,1 1,-1-1,1 0,-1 1,0-1,1 1,-1-1,0 0,1 1,-1-1,0 1,0-1,1 1,-1-1,0 1,0-1,0 1,0-1,0 1,0-1,0 1,0-1,0 1,-3 38,1-29,0-4,1 0,0 0,0 0,1 1,0-1,0 0,0 0,1 0,-1 0,2 0,-1 0,1 0,0 0,0 0,0-1,1 1,0-1,0 1,0-1,1 0,0 0,0-1,0 1,0-1,1 0,-1 0,1 0,0-1,1 0,-1 0,0 0,1 0,0-1,0 0,-1 0,1-1,0 1,0-1,1-1,-1 1,36-15,-29 1</inkml:trace>
  <inkml:trace contextRef="#ctx0" brushRef="#br0" timeOffset="2408.324">1158 57,'0'-2,"1"0,1 1,-1-1,0 1,0-1,0 1,1-1,-1 1,1 0,-1-1,1 1,0 0,-1 0,1 0,0 1,0-1,-1 0,1 1,0-1,0 1,0-1,0 1,0 0,0 0,0 0,1 0,7-2,133-28,73 30,-204 0</inkml:trace>
  <inkml:trace contextRef="#ctx0" brushRef="#br0" timeOffset="2852.551">1185 254,'5'0,"6"0,6 0,6 0,2 0,3 0,1 0,1 0,-1-5,0-1,0-1,0 2,-1 2,1 1,-1 1,-10 0,-7 1</inkml:trace>
  <inkml:trace contextRef="#ctx0" brushRef="#br0" timeOffset="3678.575">931 395,'-42'83,"36"-74,-95 158,89-156,24-43,11-6,2 1,2 1,1 1,1 2,25-21,-52 52,-1 0,1 0,0 0,0 1,0-1,1 1,-1-1,0 1,0 0,1 0,-1 0,1 0,-1 1,1-1,-1 0,1 1,0 0,-1 0,1 0,-1 0,1 0,0 0,-1 1,1-1,-1 1,1-1,-1 1,1 0,-1 0,0 0,1 1,-1-1,0 1,0-1,0 1,0-1,0 1,0 0,-1 0,1 0,0 0,-1 0,0 1,1-1,-1 0,0 1,0 1,93 186,-83-171</inkml:trace>
  <inkml:trace contextRef="#ctx0" brushRef="#br0" timeOffset="3974.696">818 592,'29'-4,"14"-3,5 1,-1 1,-4 2,-4 1,-5 1,-7 0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7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73,'312'1,"-201"20,-110-21,0 0,-1 1,1-1,0 0,0 1,0-1,-1 0,1 0,0 0,0 0,0 0,0 0,-1 0,1 0,0 0,0 0,0 0,0 0,-1-1,1 1,0 0,0-1,-1 1,1 0,0-1,0 1,-1-1,1 1,0-1,-1 1,1-1,-1 0,1 1,-1-1,1 0,-1 0,1 1,-1-1,0 0,1 0,-1 1,0-1,0 0,0 0,0 0,1 0,-1 1,0-1,0 0,-1 0,1 0,0 0,0 1,0-1,0 0,-1 0,1 0,0 1,-1-1,-31-41,11 28,-1 2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50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1 107,'224'46,"-210"-42,-1-2,1 1,-1-2,1 0,0 0,0-1,-1-1,1-1,2 0,-16 2,1 0,-1 0,1 0,-1 0,1 0,-1 0,1-1,-1 1,1 0,-1 0,1 0,-1-1,1 1,-1 0,1-1,-1 1,1 0,-1-1,0 1,1-1,-1 1,0-1,1 1,-1-1,0 1,0-1,1 1,-1-1,0 1,0-1,0 1,0-1,0 1,0-1,0 0,0 1,0-1,0 1,0-1,0 1,0-1,0 1,0-1,0 1,-1-1,1 1,0-1,-1 1,1-1,0 1,0-1,-1 1,1-1,-1 1,1 0,0-1,-1 1,1 0,-1-1,1 1,-1 0,1 0,-1-1,0 1,-37-24,34 22,-39-18,35 17,0 0,0 0,1-1,0 0,-1 0,2-1,-1 0,0 0,1-1,0 1,0-1,1-1,-1 0,-6-14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370 112,'2'0,"-1"-1,1 0,-1 0,1 0,-1 0,0 0,1 0,-1-1,0 1,0 0,0-1,0 1,0-1,0 1,0-1,0 1,-1-1,1 1,-1-1,1 0,-1 1,0-1,1 0,-1 0,0 1,0-1,0 0,0 0,-1 1,1-1,0 0,-1 0,1 1,-1-1,0 1,1-1,-1 0,0 1,0-1,0 1,0 0,0-1,0 1,-1 0,0-1,-8-1,-1 1,0 0,0 1,0 0,0 1,-1 0,1 0,0 1,0 1,0 0,1 1,-1 0,0 0,1 1,0 0,0 1,0 0,-4 4,4-6,0 1,-1 0,2 1,-1 0,0 1,1 0,0 0,1 1,-1 0,1 1,1 0,-1 0,1 1,1-1,0 2,0-1,0 1,1-1,1 1,0 1,0-1,0 6,3-5,1 0,0 0,1 0,0 0,0 0,2 0,-1 0,1-1,1 1,0-1,0 0,1 0,0 0,1-1,1 1,-4-6,0 1,0-1,1 0,-1-1,1 1,0-1,0 1,0-1,1 0,-1-1,1 1,-1-1,1 0,0 0,0 0,0-1,0 0,0 0,1 0,-1 0,0-1,0 0,0 0,1 0,-1-1,0 0,0 0,0 0,0-1,0 1,0-1,1-1,13-7,0-1,-1-1,0 0,-1-2,0 0,-2 0,1-2,-2 0,2-3,88-158,-109 194,1 0,0 1,2-1,0 1,1 0,0 0,2-1,0 1,1 4,1-14,-1-1,1 0,0 0,0-1,1 1,0-1,0 1,0-1,1-1,0 1,0-1,1 1,-1-1,1-1,0 1,0-1,1 0,-1-1,1 1,3 0,-3-5,-3-3</inkml:trace>
  <inkml:trace contextRef="#ctx0" brushRef="#br0" timeOffset="1841.912">878 311,'-135'238,"105"-196,45-72,132-192,-147 222,0-2,1 0,-1 1,1-1,-1 1,1-1,0 1,-1 0,1-1,0 1,0 0,0-1,0 1,0 0,0 0,0 0,0 0,1 0,-1 0,0 0,1 0,-1 1,0-1,1 1,-1-1,1 1,-1-1,1 1,0 0,-1-1,1 1,-1 0,1 0,-1 0,1 0,-1 1,1-1,0 0,-1 1,1-1,-1 1,0-1,1 1,-1 0,1-1,-1 1,27 127,-13-99,-12-25,0-1,-1 1,1-1,-1 1,0 0,0 0,0 0,-1 0,1 0,-1 1,0-1,0 0,-1 1,1-1,-1 1,0-1,0 0,0 1,-1-1,0 1,0-1,0 0,0 1,-3-3,1 0,-1-1,0 0,1 1,-1-1,0-1,0 1,0-1,0 1,0-1,0 0,0 0,0-1,0 1,0-1,1 0,-1 0,0 0,0-1,1 1,-1-1,1 0,-1 0,1 0,0 0,0-1,0 1,0-1,0 0,0 0,0-1,-15-8,-42-24,44 27</inkml:trace>
  <inkml:trace contextRef="#ctx0" brushRef="#br0" timeOffset="2332.518">1245 311,'-5'19,"-1"11,-5 1,0-1,-4 0,-3 0,1-1,-2-6,3-1,4-4</inkml:trace>
  <inkml:trace contextRef="#ctx0" brushRef="#br0" timeOffset="2719.203">1499 395,'-147'130,"144"-128,1-1,-1 0,1 1,-1 0,1-1,0 1,0 0,0 0,0 0,0 1,0-1,1 0,-1 1,1-1,-1 1,1-1,0 1,0 0,0-1,0 1,1 0,-1 0,1 0,0-1,0 1,0 0,0 0,0 0,0 0,1 0,0-1,-1 1,1 0,0 0,0-1,1 1,-1-1,0 1,1-1,0 1,-1-1,1 0,1 1,5 1,1 0,-1-1,1 0,-1-1,1 0,0-1,0 1,0-2,0 1,0-1,0-1,0 1,0-1,-1-1,1 0,0 0,-1-1,1 0,-1 0,7-5,4-4</inkml:trace>
  <inkml:trace contextRef="#ctx0" brushRef="#br0" timeOffset="4211.635">1584 169,'34'0,"15"0,5-5,-3-1,-4 0,-7 1,-4 2,-3 1,-4 0,-1 2,-5 0</inkml:trace>
  <inkml:trace contextRef="#ctx0" brushRef="#br0" timeOffset="4550.413">1809 0,'5'15,"1"9,1 5,-2 3,-2 0,-1 0,0 0,-2-2,0 0,0-1,0-1,-6 0,0 0,-1 0,2 0,7-5,2-6</inkml:trace>
  <inkml:trace contextRef="#ctx0" brushRef="#br0" timeOffset="6594.131">2572 112,'-18'-3,"1"0,-1 1,1 1,-1 0,0 2,1 0,-1 1,1 0,-1 2,1 0,0 1,0 0,1 2,-11 5,23-8,0 1,0 0,0 0,0 0,1 0,0 1,0-1,0 1,1 0,0 0,0 0,0 0,1 0,0 1,0-1,1 0,0 1,0-1,0 0,1 0,0 1,0-1,0 0,1 0,0 0,0 0,1 0,-1-1,1 1,1-1,-1 1,1-1,0 0,0 0,0-1,1 1,-1-1,1 0,0 0,1-1,-1 1,2 0,-1-1,0 0,1 0,-1 0,1 0,-1-1,1 0,0-1,0 0,-1 0,1 0,0-1,0 0,0 0,0 0,0-1,0 0,0-1,0 0,-1 0,1 0,-1-1,5-2,6-3,-1-1,-1 0,1-1,-1-1,-1 0,0-1,-1-1,0-1,81-118,-80 124,-21 43,5-25,-2-2,1 1,1 0,0 0,0 0,1 0,0 1,0-1,1 0,0 0,1 1,0-1,0 0,1 0,0 0,1 0,0 0,0-1,1 1,0-1,1 0,0 0,0-1,4 6,5-2</inkml:trace>
  <inkml:trace contextRef="#ctx0" brushRef="#br0" timeOffset="6878.416">3023 311,'-24'24,"-8"12,2 6,10-5,14-4,12-7,10-9,8-11,3-7,3-4,-4-5,-1-1,-6 1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4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29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5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79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58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4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3">418 1,'-55'196,"-22"150,-27 74,33-168,64-225,-1-2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4">2 1,'9'33,"14"22,7 0,-2-4,0-10,-6-8,0-9,-6-4,1-6,-4 1,-3-4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0,'-24'4,"0"0,0 1,1 1,0 1,0 2,1 0,0 1,-17 12,38-22,0 0,-1 1,1 0,0-1,0 1,0-1,0 1,0 0,1 0,-1 0,0 0,0 0,0-1,1 1,-1 0,0 1,1-1,-1 0,1 0,-1 0,1 0,0 0,0 0,-1 1,1-1,0 0,0 0,0 1,0-1,0 0,0 0,1 0,-1 1,0-1,1 0,-1 0,0 0,1 0,0 0,-1 0,1 0,-1 0,1 0,0 0,0 0,0 0,0 0,0 0,60 32,-39-23,42 36,-63-45,0 0,0 0,1 1,-1-1,0 1,0-1,-1 0,1 1,0 0,0-1,-1 1,1-1,-1 1,1 0,-1 0,0-1,0 1,0 0,0 0,0-1,0 1,0 0,0-1,-1 1,1 0,-1-1,1 1,-1 0,0-1,0 1,1-1,-1 1,0-1,0 1,-1-1,1 0,0 0,0 1,-1-1,1 0,0 0,-1 0,-20 15,-1-2,-1 0,0-2,-1 0,0-2,0 0,-1-2,0-1,-3-1,-34-6,57-6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1,'-8'14,"1"1,0 0,1 0,0 1,1 0,1 0,1 0,0 0,1 1,0-1,2 4,0-17,0 0,0 0,0 0,1 0,-1 0,1-1,0 1,0 0,0 0,0-1,0 1,1-1,-1 1,1-1,-1 1,1-1,0 0,0 0,0 0,0 0,0 0,1-1,-1 1,1 0,-1-1,1 0,-1 0,1 0,0 0,0 0,-1 0,1-1,0 1,0-1,0 0,0 0,2 0,104-29,-102 26,0 1,0-2,0 1,0-1,-1 0,1 0,-1-1,0 1,0-2,-1 1,1 0,-1-1,0 0,-1-1,0 1,0-1,0 1,0-1,-1 0,-1-1,1 1,-1 0,0-1,0-3,-3 7,0 1,0 0,0 0,0 0,-1 0,0 0,1 0,-1 1,0-1,0 0,0 1,-1 0,1-1,-1 1,1 0,-1 0,0 0,0 1,1-1,-1 1,0-1,-1 1,1 0,0 0,0 0,0 1,-1-1,-90-7,68 9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1,'-19'72,"15"-57,-1-1,0 0,-1-1,-1 1,0-1,-1 0,0-1,-1 0,0 0,-1-1,-1 0,1-1,-2 0,1 0,-1-2,-1 1,0-2,0 1,0-2,-8 3,9-3,-1-1,0 0,0 0,-1-2,1 0,-1 0,0-1,1-1,-1 0,0-1,0 0,0-1,0-1,1 0,-1-1,-8-3,19 4,-1 0,1 0,0 0,0 0,0-1,0 1,0-1,1 0,-1 0,1 0,0 0,0 0,0 0,0-1,0 1,1-1,-1 1,1-1,0 0,0 0,1 1,-1-1,1 0,0 0,0 0,0-2,20-99,-19 104,-1-1,0 1,1 0,-1-1,1 1,-1 0,1-1,0 1,0 0,-1 0,1-1,0 1,0 0,0 0,0 0,0 0,1 0,-1 0,0 1,0-1,1 0,-1 1,0-1,1 1,-1-1,0 1,1-1,-1 1,1 0,-1 0,1 0,-1 0,0 0,1 0,-1 0,1 0,-1 1,1-1,-1 0,0 1,1 0,-1-1,0 1,1 0,-1-1,0 1,0 0,0 0,0 0,0 0,0 0,0 0,0 0,0 0,1 2,23 24,-10-10,0-1,2-1,0 0,0-1,1 0,19 9,-4-9,0 0,1-2,1-2,0-1,0-2,1-1,21-1,-38-3,-7-2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1 226,'385'0,"-406"-17,5 8,0 0,1-1,1-1,-1 0,2-1,0-1,0 0,1-1,0 0,2 0,0-1,-4-7,3 0,3 2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02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1 845,'0'40,"0"-31,0-29,1 5,0 0,1 0,1 0,0 1,1-1,1 1,0 0,1 0,0 0,1 1,1 0,0 0,0 1,2 0,3-3,-12 13,1 1,-1 0,1 0,-1 0,1 0,-1 0,1 0,0 0,-1 0,1 1,0-1,0 1,0-1,-1 1,1 0,0 0,0 0,0 0,0 0,0 0,-1 0,1 0,0 1,0-1,0 1,-1 0,1-1,0 1,-1 0,1 0,0 0,-1 0,0 0,1 0,-1 1,1-1,-1 0,0 1,0-1,0 1,0-1,0 1,0-1,0 1,-1 0,1 0,0-1,-1 3,3-2,8 15,-1-1</inkml:trace>
  <inkml:trace contextRef="#ctx0" brushRef="#br0" timeOffset="269.034">508 590,'-26'36,"14"-23,1 0,1 1,0 0,1 0,0 1,2 0,-1 0,2 1,0 0,1 1,0-1,2 1,0 0,0-1,2 6,1-20,0 0,0 0,0 0,0 0,0 1,1-1,-1 0,1 0,-1 0,1 0,0 0,0 0,0 0,0-1,0 1,1 0,-1 0,0-1,1 1,-1-1,1 1,0-1,-1 0,1 1,0-1,0 0,0 0,0-1,0 1,0 0,0 0,0-1,0 1,0-1,0 0,0 0,1 0,-1 0,0 0,0 0,0 0,0-1,0 1,0-1,1 0,86-49,-82 42,0 0,0-1,-1 0,0 0,0-1,-1 1,0-1,-1 0,0 0,1-8,-4 14,1 0,-2 0,1 0,0-1,-1 1,1 0,-1-1,-1 1,1 0,-1-1,1 1,-1 0,0 0,0-1,-1 1,0 0,1 0,-1 0,-1 1,1-1,0 0,-1 1,0 0,0-1,0 1,0 0,-2-1,-31-18,19 14</inkml:trace>
  <inkml:trace contextRef="#ctx0" brushRef="#br0" timeOffset="612.853">1016 168,'-14'46,"2"1,2 1,2 0,2 0,2 18,31 280,-50-283,12-50</inkml:trace>
  <inkml:trace contextRef="#ctx0" brushRef="#br0" timeOffset="868.658">706 619,'38'0,"33"0,13 0,1 0,-7-5,-14-2,-7 1,-9 1,-13 2</inkml:trace>
  <inkml:trace contextRef="#ctx0" brushRef="#br0" timeOffset="1364.658">1553 562,'-35'10,"0"0,1 3,0 1,1 1,1 2,1 1,-18 13,14 17,34-46,1-1,0 0,0 1,0-1,0 0,0 1,1-1,-1 0,0 0,1 1,-1-1,0 0,1 0,0 1,-1-1,1 0,0 0,-1 0,1 0,0 0,0 0,0 0,0 0,0 0,0-1,0 1,0 0,1 0,-1-1,0 1,0-1,0 1,1-1,-1 0,0 1,1-1,-1 0,0 0,1 0,-1 0,0 0,17 0,-1-1,0 0,0-1,0-1,0-1,0 0,0-1,-1-1,0 0,0-2,11-6,-16 9,-3 1,62-20,-69 24,1 0,0 0,0 0,-1 0,1 0,0 1,0-1,-1 0,1 1,0 0,-1-1,1 1,-1 0,1-1,-1 1,1 0,-1 0,1 1,-1-1,0 0,1 0,-1 1,0-1,0 0,0 1,0-1,0 1,-1-1,1 1,0 0,-1-1,1 1,-1 0,0-1,1 1,-1 0,0 0,0 0,2 26,-3-26,0 0,0 0,1 0,-1 1,1-1,-1 0,1 0,0 0,0 1,0-1,0 0,0 0,1 1,-1-1,1 0,-1 0,1 0,0 0,0 0,0 0,0 0,0 0,0 0,0 0,1 0,-1-1,1 1,-1 0,1-1,0 0,-1 1,1-1,0 0,0 0,0 0,0 0,0 0,0 0,1-1,-1 1,0-1,0 1,0-1,1 0,-1 0,0 0,2 0,11-7,1-1,-1-1,0 0,0-1,-2-1,1 0,-1-1,-1 0,0-1,0 0,-2-1,1 0,-2-1,5-9,26-33,-16 25,-2-1,-1 0,-2-2,-1 0,-2-1,-1-1,-2 0,-2-1,-1-1,-2 1,2-37,-19-10,8 84,1-1,-1 0,1 0,-1 0,0 0,0 1,0-1,0 0,0 1,0-1,0 1,0-1,-1 1,1-1,0 1,-1 0,0 0,1 0,-1 0,1 0,-1 0,0 0,0 0,0 1,1-1,-1 1,0-1,0 1,0 0,0 0,0 0,0 0,0 0,0 0,0 0,0 1,1-1,-1 1,0-1,0 1,0 0,-6 6,0-1,1 1,0 0,0 1,1 0,0 0,1 0,-1 1,2 0,-1 0,1 0,1 1,-1-1,2 1,-1 0,1-1,1 1,0 0,0 3,-10 272,13-208,-3-55,2-1,0 0,1 1,2-1,0 0,1 0,1 0,1-1,0 0,2 0,9 15,31 8,-35-39</inkml:trace>
  <inkml:trace contextRef="#ctx0" brushRef="#br0" timeOffset="1613.76">1694 449,'33'5,"31"2,9-1,2 4,-8-1,-9 0,-11 1,-8 1,-6-3,-4 3,-6-1</inkml:trace>
  <inkml:trace contextRef="#ctx0" brushRef="#br0" timeOffset="1868.157">2484 760,'0'19,"0"6</inkml:trace>
  <inkml:trace contextRef="#ctx0" brushRef="#br0" timeOffset="2127.837">2400 365,'0'0</inkml:trace>
  <inkml:trace contextRef="#ctx0" brushRef="#br0" timeOffset="2315.853">2767 590,'-7'4,"0"0,0 0,1 1,0 0,0 0,0 0,1 1,0 0,0 0,0 0,1 1,-1-1,2 1,-1 0,1 0,0 1,0-1,1 1,0 0,1-5,0 0,1 0,-1 0,1 1,0-1,0 0,0 1,0-1,1 0,-1 1,1-1,0 0,-1 0,2 0,-1 0,0 0,1 0,-1 0,1 0,0 0,0-1,0 1,0-1,0 1,1-1,-1 0,1 0,0 0,-1 0,1 0,0-1,0 1,0-1,0 0,3 1,2 1,0-1,1 0,-1-1,1 1,-1-2,1 1,0-1,-1 0,1-1,-1 0,1-1,-1 1,4-3,-5 3,-1-1,0 0,0-1,0 0,0 0,0 0,0 0,-1-1,0 0,0 0,0-1,0 1,0-1,-1 0,0 0,0-1,-1 1,1-1,-1 0,0 0,-1 0,1 0,-1 0,0-1,-1 1,0-1,0 1,0-1,-1 1,0-1,0 0,-1 1,1-1,-1 1,-1-1,1 1,-1-1,-1 1,1 0,-1 0,0 0,0 0,-3-3,3 6,1 0,-1 0,0 0,0 0,0 0,0 1,-1 0,1-1,-1 1,1 0,-1 1,0-1,0 1,0 0,0 0,1 0,-1 0,-1 1,1-1,0 1,0 0,0 0,0 1,-19 3</inkml:trace>
  <inkml:trace contextRef="#ctx0" brushRef="#br0" timeOffset="17568.799">1 478,'-1'55,"13"145,-7-183,-1 0,-1 1,-1 0,0-1,-1 1,-1 0,0 0,-1 0,-1-1,-1 1,-1 1,4-19,-1-1,1 1,0 0,0-1,0 1,0-1,0 1,-1 0,1-1,0 1,0-1,0 1,-1 0,1-1,0 1,-1 0,1-1,0 1,-1 0,1 0,0-1,-1 1,1 0,-1 0,1 0,0 0,-1-1,1 1,-1 0,1 0,-1 0,1 0,0 0,-1 0,1 0,-1 0,1 0,-1 0,51-205,-12 103,-36 99,-1 0,1 1,0-1,-1 1,1 0,0 0,1 0,-1 0,0 0,1 0,-1 0,1 1,-1-1,1 1,0 0,-1 0,1 0,0 0,0 0,0 0,0 1,0 0,0-1,0 1,0 0,0 1,0-1,0 0,0 1,-1 0,1-1,0 1,0 0,0 1,27 24,-21-9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0 536,'15'0,"9"5,5 1,3 0,1-1,-1-1,-1-2,0-1,-2 0,0-1,-5 0</inkml:trace>
  <inkml:trace contextRef="#ctx0" brushRef="#br0" timeOffset="258.442">0 818,'29'5,"19"1,6 0,-1-1,-5-1,-11-2</inkml:trace>
  <inkml:trace contextRef="#ctx0" brushRef="#br0" timeOffset="1398.91">1129 282,'-15'-7,"0"1,-1 1,1 0,-1 1,0 0,0 2,0 0,-1 0,1 2,0 0,-1 1,1 1,0 0,0 1,0 0,0 2,1 0,-1 1,1 0,1 1,-1 1,1 0,1 1,-3 2,11-6,-1 0,1 0,1 0,-1 0,1 1,0 0,0 0,0 0,1 0,0 1,0-1,1 1,0 0,0 0,0 0,1 0,0 0,1 0,-1 6,1-9,0 1,0-1,1 1,-1-1,1 1,0-1,0 0,1 1,-1-1,1 0,0 0,0 0,0 0,0 0,1 0,0-1,0 1,0-1,0 0,0 0,0 0,1 0,0 0,0-1,-1 0,1 0,0 0,1 0,-1 0,0-1,1 0,5-1,0-1,0 0,0 0,0-1,0 0,0-1,0-1,-1 1,1-1,-1-1,0 0,0 0,-1 0,0-1,0-1,0 0,-1 0,0 0,0-1,3-4,5-3,85-87,-100 101,1 0,-1 0,1 0,0 0,-1 1,1-1,0 0,0 1,-1-1,1 1,0-1,0 1,0-1,0 1,0-1,0 1,0 0,0-1,0 1,0 0,0 0,0 0,0 0,0 0,0 0,0 0,0 0,0 0,0 1,0-1,0 0,0 1,0-1,-1 0,1 1,0-1,0 1,0 0,0-1,-1 1,1 0,0-1,0 1,18 45,-10-20,-6-20,0 0,0 1,0-1,1 0,0-1,0 1,0-1,1 1,0-1,0-1,0 1,1-1,-1 0,1 0,0 0,0-1,6 3,9-1</inkml:trace>
  <inkml:trace contextRef="#ctx0" brushRef="#br0" timeOffset="1713.189">1581 338,'-24'10,"-13"7,-5 7,5 3,9 2,8 1,14-5,7-1,8-5,8-6,5-5,4-4,3-3,0-6,1-2,-5 0</inkml:trace>
  <inkml:trace contextRef="#ctx0" brushRef="#br0" timeOffset="2130.073">2173 198,'-129'110,"-114"147,-52 8,277-246</inkml:trace>
  <inkml:trace contextRef="#ctx0" brushRef="#br0" timeOffset="2465.402">2089 479,'-10'44,"-3"18,-3 4,-1-5,5-7,2-9,0-11,0-8,3-2,2-2,-3-3,0-1,2-3</inkml:trace>
  <inkml:trace contextRef="#ctx0" brushRef="#br0" timeOffset="2965.053">2005 508,'20'-12,"0"1,1 0,1 2,0 0,0 2,0 0,1 2,0 0,0 1,0 2,1 0,6 2,-27-1,1 1,-1 0,1 0,-1 0,1 1,-1-1,1 1,-1 0,1 0,-1 0,0 0,1 1,-1-1,0 1,0 0,0 0,0 0,-1 0,1 0,0 1,-1-1,0 1,1 0,-1-1,0 1,0 0,-1 1,1-1,-1 0,1 0,-1 1,0-1,0 0,-1 1,1-1,-1 1,0-1,1 1,-2-1,1 1,0-1,-1 1,1-1,-1 1,-1 2,-2 0,-1 1,0-1,0 0,0 0,-1-1,0 1,0-1,0-1,-1 1,0-1,0 0,0-1,0 1,0-1,-1-1,1 1,-6 0,-43 19,54-21,0 0,0 0,0 0,0 0,1 1,-1-1,0 0,1 1,-1 0,1-1,-1 1,1 0,0 0,0-1,0 1,0 0,0 0,0 1,0-1,1 0,-1 0,1 0,-1 0,1 0,0 1,0-1,0 0,0 0,0 1,1-1,-1 0,1 0,-1 0,1 0,0 1,42 75,-30-59,-11-15,0 0,0 0,0 0,1 0,-1 0,1-1,0 1,0-1,0 0,1 0,-1 0,1-1,-1 1,1-1,0 0,0 1,0-2,0 1,1-1,-1 1,0-1,1 0,-1-1,1 1,-1-1,1 0,-1 0,1 0,-1 0,1-1,-1 0,0 0,1 0,-1 0,0-1,13-9,-2 1</inkml:trace>
  <inkml:trace contextRef="#ctx0" brushRef="#br0" timeOffset="3294.881">2540 198,'37'64,"-3"2,-2 2,-4 1,-3 1,3 20,-26-77,0 0,0-1,-2 1,1 0,-2 0,1 0,-2-1,0 1,0 0,-1-1,-1 0,0 0,-1 0,0 0,0 0,-2-1,0 1,-4 6,0-1,-1-1,-1 0,-1-1,0 0,-1-1,0-1,-1 0,0-1,-2-1,1 0,-1-1,0-1,-1-1,-11 3,6-2</inkml:trace>
  <inkml:trace contextRef="#ctx0" brushRef="#br0" timeOffset="4047.658">705 0,'-3'2,"-1"-1,0 1,1 0,-1 0,1 0,0 0,-1 0,1 1,0 0,0-1,1 1,-1 0,1 0,-1 1,1-1,0 1,0-1,0 2,-1 0,-15 19,2 1,1 1,1 0,1 1,1 0,2 1,1 1,1-1,1 1,1 1,2-1,1 1,2 0,0-1,2 1,2 0,0-1,2 1,1-1,2 0,0-1,2 1,1-2,2 0,11 18,-13-28,1-1,0-1,1 0,1-1,1 0,0-1,0-1,10 6,-20-15,5 5,1-1,0 0,0-1,0 0,1-1,-1 0,1-1,0 0,1-1,10 2,0-6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2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0 452,'255'-24,"-252"23,0 0,-1 1,1-1,0 1,-1-1,1 1,0 0,-1 0,1 1,0-1,-1 0,1 1,0 0,-1-1,1 1,-1 0,1 0,-1 1,1-1,-1 0,0 1,0 0,0-1,0 1,0 0,0 0,0 0,-1 0,1 0,0 1,-1-1,0 0,0 1,0-1,1 2,-6 7,-1 0,1-1,-2 1,1-1,-2-1,1 1,-1-1,-1 0,0-1,-7 7,-26 33,12-13,23-30,1 0,-1 0,1 1,0-1,1 1,0 1,-1-1,2 0,-1 1,1 0,0 0,0 0,1 0,0 0,0 0,1 1,0-1,0 1,1-1,0 6,3-9,0 0,0-1,1 1,-1-1,1 0,-1 0,1-1,0 1,0-1,1 1,-1-1,0-1,1 1,-1-1,1 1,-1-1,1-1,0 1,-1 0,1-1,0 0,-1 0,1-1,0 1,-1-1,1 0,0-1,-1 1,1-1,-1 1,0-1,2-2,8 1,39-12,-34 6</inkml:trace>
  <inkml:trace contextRef="#ctx0" brushRef="#br0" timeOffset="250.498">0 678,'39'5,"21"1,7-5,-5-2,-7-2,-8 1,-13-6,-7 0,-3 1,-6-3,-5-1</inkml:trace>
  <inkml:trace contextRef="#ctx0" brushRef="#br0" timeOffset="767.505">0 198,'13'-2,"-1"0,0-1,0-1,0 0,0-1,-1 0,0 0,0-1,0-1,-1 0,0 0,0-1,-1 0,0-1,0 0,-1 0,0-1,-1-1,-4 8,-1 1,-1 0,1 0,0 1,-1-1,1 0,0 1,0-1,0 1,0 0,0 0,1 0,-1 0,0 0,0 0,1 0,-1 1,0-1,1 1,-1 0,1-1,-1 1,0 0,1 1,-1-1,1 0,-1 1,0-1,1 1,-1 0,0 0,0 0,1 0,-1 0,0 0,0 1,0-1,0 0,-1 1,1 0,0 0,0 0,128 162,-113-154,0-2</inkml:trace>
  <inkml:trace contextRef="#ctx0" brushRef="#br0" timeOffset="1083.049">621 1,'30'28,"-2"1,-1 2,-2 0,-1 2,-1 1,-2 1,-1 0,-2 2,8 26,-21-41,-1 0,-1 1,-1-1,-1 1,-1 0,-1-1,-1 1,-1 0,-1-1,-1 0,-1 0,-1 0,-1-1,-1 0,0-1,-2 0,0 0,-2-1,-3 4,4-7,-1 0,-1-1,0-1,-1 0,-1-1,0 0,-1-2,-17 10,10-6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1,'-8'1,"0"1,0 1,1 0,-1 0,0 0,1 1,0 0,0 0,0 1,0-1,1 2,0-1,0 1,0 0,1 0,0 1,0-1,1 1,-1 0,2 0,-2 3,-8 20,2 1,1 0,1 0,2 1,1 0,2 1,1-1,1 1,2-1,1 1,2 3,-2 8,-1-37,-1 1,1 0,1 0,0-1,0 1,0-1,1 1,0-1,0 1,1-1,0 0,1 0,-1 0,1 0,0-1,1 0,0 0,0 0,0 0,0-1,1 0,0 0,44-13,-37-3</inkml:trace>
  <inkml:trace contextRef="#ctx0" brushRef="#br0" timeOffset="348.656">316 311,'19'0,"12"5,4 2,2-1,-1-1,-7-2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0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20,'-23'24,"1"1,2 0,0 2,2 0,0 1,-5 15,-133 239,145-255,9-20,10-17,64-103,-22 37,-3-3,27-65,-22 48,-50 96,-1 1,0-1,1 0,-1 1,0-1,1 1,-1-1,0 1,1-1,-1 1,0 0,0 0,0 0,0 0,0 0,0 0,0 0,0 0,0 0,0 0,-1 0,1 0,0 1,-1-1,1 0,-1 1,1-1,-1 0,0 1,1-1,-1 1,0-1,0 0,0 1,19 80,-14-54,1 0,1 0,2 0,1-1,1 0,1-1,7 11,77 96,-95-133,-1 0,0-1,0 1,1 0,-1 0,0-1,1 1,-167-112,155 107,0 1,0 0,0 1,0 0,-1 1,1 0,-1 1,1 1,-1-1,1 2,-1 0,0 0,-4 2,-8 3</inkml:trace>
  <inkml:trace contextRef="#ctx0" brushRef="#br0" timeOffset="4927.24">539 557,'12'0,"1"0,-1 0,0-1,0-1,0 0,0-1,-1 0,1-1,-1 0,1 0,-1-1,-1-1,1 0,-1-1,0 0,0 0,-1-1,0 0,0-1,0-2,13-11,-1-2,-1 0,-2-1,0-1,-2-1,-1 0,-1-1,-1-1,-1 0,-2 0,-1-1,0-9,-8 36,0 0,0 0,-1 0,1-1,-1 1,0 0,0-1,0 1,0 0,-1 0,1-1,-1 1,0 0,0 0,0 0,0 0,0 0,-1 0,1 0,-1 0,0 0,0 1,0-1,0 1,-1-1,1 1,-1 0,1 0,-1 0,0 0,1 0,-1 1,0 0,0-1,0 1,-1 0,1 0,0 0,0 1,-1-1,1 1,0 0,0 0,-1 0,-2 1,-3 3,-1 1,1 1,0 0,0 0,0 1,1 0,0 0,0 1,1 0,0 0,1 1,0 0,0 0,0 1,2-1,-1 1,1 0,0 0,1 3,-4 0,1 0,1 0,0 0,1 1,1 0,0 0,1 0,0 0,1 1,1-1,0 0,1 0,0 1,1-1,1 0,0 0,1-1,1 1,0-1,5 9,-7-17,1 0,0-1,0 0,0 1,1-2,-1 1,1 0,0-1,0 0,0 0,1-1,-1 1,0-1,1 0,0-1,2 1,4-3</inkml:trace>
  <inkml:trace contextRef="#ctx0" brushRef="#br0" timeOffset="5513.094">1217 274,'-10'1,"0"-1,0 2,0-1,1 2,-1-1,1 1,-1 0,1 1,0 0,0 1,1 0,0 0,-6 5,13-9,-1 0,1 0,0-1,0 1,0 0,0 1,0-1,0 0,0 0,0 0,0 1,1-1,-1 0,0 1,1-1,-1 1,1-1,-1 0,1 1,0-1,0 1,0-1,0 1,0-1,0 1,0-1,0 1,0-1,1 1,-1-1,1 1,-1-1,1 1,-1-1,1 0,0 0,0 1,0-1,0 0,0 0,1 1,54 40,-42-34,-12-6,1-1,-1 1,0-1,0 1,0 0,0 0,0 0,-1 0,1 0,-1 0,1 1,-1-1,0 0,0 1,0-1,0 1,0 0,0-1,-1 1,0-1,1 1,-1 0,0-1,0 1,0 0,0-1,-1 1,1 0,-1-1,0 1,0 0,0-1,0 0,0 1,0-1,-1 1,1-1,-1 0,1 0,-1 0,-1 1,-90 76,88-75,0-1,-1 0,1 0,-1 0,1-1,-1 0,0 0,0-1,0 1,0-1,0-1,0 1,0-1,0 0,0 0,0-1,0 1,0-1,0-1,-1 0,-7-24,19 11</inkml:trace>
  <inkml:trace contextRef="#ctx0" brushRef="#br0" timeOffset="5878.767">1359 359,'-8'10,"1"0,1 1,0 0,0 0,1 0,1 0,0 1,0 0,0 3,4-11,-1-1,0 1,1 0,-1 0,1-1,0 1,1 0,-1 0,0-1,1 1,0 0,0-1,0 1,1 0,-1-1,1 0,-1 1,1-1,0 0,1 0,-1 0,0 0,1 0,0-1,0 1,-1-1,1 1,1-1,-1 0,0 0,3 0,1 1,1-1,0 0,0-1,0 1,0-2,0 1,0-1,0 0,0-1,-1 0,1 0,0-1,0 0,0 0,-1-1,1 1,-1-2,0 1,0-1,0 0,0-1,-1 0,0 0,0 0,0-1,-1 0,1 0,-1 0,-1 0,2-3,-3 6,0 0,0 0,-1-1,1 1,-1 0,0-1,0 1,0-1,0 0,-1 0,1 1,-1-1,0 0,0 0,-1-1,1 1,-1 0,0 0,0 0,0 0,0 0,-1 0,0 0,0 0,0 0,0 0,-1 0,1 0,-1 1,0-1,0 0,0 1,-1 0,1-1,-1 1,0 0,0 0,0 1,0-1,0 1,-2-2,-49-13,29 13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0,'24'0,"22"0,8 0,0 0,-4 0,-7 0,-5 0,-9 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1,'38'4,"18"3,3-1,-2-6,-12-3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127 400,'0'-13,"0"37,0-9,0 299,-11-252,-3-92,10-1,3 1,0-1,2 1,1-1,2 1,1 0,1 0,1 0,2 1,1 0,1 1,3-3,-11 24,-1-1,2 1,-1 0,1 0,0 0,0 1,1-1,0 1,0 0,1 1,0-1,0 1,0 0,0 1,1-1,-1 1,1 0,0 1,4-1,-6 5,0 1,-1 1,1-1,0 1,-1 0,0 0,0 0,0 0,0 1,0 0,-1 0,0 0,1 0,-1 0,-1 1,1-1,-1 1,0 0,0-1,0 1,0 0,-1 0,0 1,0-1,0 1,3 10,31 62,-27-73</inkml:trace>
  <inkml:trace contextRef="#ctx0" brushRef="#br0" timeOffset="578.709">15 146,'-15'0,"23"0,24 0,197-1,-228 1,1 0,-1 1,0-2,1 1,-1 0,0 0,1 0,-1 0,0-1,1 1,-1-1,0 1,0-1,1 1,-1-1,0 0,0 0,0 1,0-1,0 0,0 0,0 0,0 0,0 0,0 0,-1-1,1 1,0 0,-1 0,1-1,-1 1,1 0,-1 0,0-1,0 1,1 0,-1-1,0 1,0-1,0 1,0 0,-1-1,1 1,0 0,0-1,-1 1,1 0,-1-1,1 1,-1 0,0 0,0 0,1 0,-1 0,0-1,0 1,0 1,0-1,0 0,-66-70,47 52</inkml:trace>
  <inkml:trace contextRef="#ctx0" brushRef="#br0" timeOffset="2496.207">437 710,'-104'132,"98"-130,13-19,16-26,-17 34,6-12,0 0,2 1,0 1,1 0,1 1,1 1,3-3,-18 19,-1 1,0-1,0 1,0-1,1 1,-1-1,0 1,1-1,-1 1,0 0,0 0,1 0,-1 0,1 0,-1 0,0 0,1 0,-1 1,0-1,0 0,1 1,-1-1,0 1,0 0,1-1,-1 1,0 0,0 0,0-1,0 1,0 0,0 0,0 0,-1 0,1 0,0 1,0-1,-1 0,1 0,-1 0,1 1,26 58,-25-54,43 121,-38-106,2-5</inkml:trace>
  <inkml:trace contextRef="#ctx0" brushRef="#br0" timeOffset="2919.627">353 851,'19'-5,"11"-1,6 0,1 1,-1 2,-7 1</inkml:trace>
  <inkml:trace contextRef="#ctx0" brushRef="#br0" timeOffset="3365.711">946 654,'-10'9,"-8"9,0 5,2 4,-1-3,-2 0,-3 0,3 1,-1-3,3-2,0-3,3-1,-1-2,2 1,3 3,4-2</inkml:trace>
  <inkml:trace contextRef="#ctx0" brushRef="#br0" timeOffset="3765.848">1143 738,'-152'96,"149"-94,-1 1,0-1,1 1,0 0,0 0,0 0,0 1,0-1,1 1,-1-1,1 1,0 0,0 0,0 0,1 0,0 0,-1 0,1 0,1 1,-1-1,1 0,-1 1,1-1,0 0,1 1,-1-1,1 0,0 1,0-1,0 0,1 0,-1 0,1 0,0 0,0 0,0 0,1-1,0 1,-1-1,1 0,0 0,0 0,1 0,-1 0,1-1,-1 1,1-1,0 0,0 0,3 1,1-2,0 0,0 0,1 0,-1-1,0 0,0-1,1 0,-1 0,0-1,0 0,0 0,0-1,-1 0,8-4,4-4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282 176,'-16'30,"-7"147,14-103,3 0,3 1,4 4,-17 17,10-77</inkml:trace>
  <inkml:trace contextRef="#ctx0" brushRef="#br0" timeOffset="670.323">1 203,'10'-7,"24"-20,1 2,1 2,1 1,1 2,1 1,1 2,0 2,1 2,6-1,-40 14,0 0,0 0,0 1,0-1,0 2,0-1,-1 1,1 0,0 0,-1 0,0 1,0 0,1 1,-2-1,1 1,0 0,-1 1,0-1,0 1,0 0,0 1,-1-1,0 1,0-1,-1 1,1 0,-1 1,-1-1,1 1,-1-1,0 1,-1 0,1-1,-1 1,-1 0,1 0,-1 0,0 0,-1 0,0 0,0 0,0-1,-1 1,0 0,0-1,-1 1,1-1,-2 0,1 0,-1 0,1 0,-2-1,-2 5,-179 143,159-134,23-18,0 1,1 0,-1 0,1 0,-1 0,1 0,0 1,0-1,0 1,1 0,-1 0,0 0,1 0,0 0,0 1,0-1,0 0,0 1,1 0,0-1,-1 1,2 0,-1 0,0 0,1 0,-1 0,1 0,0 0,0 0,1 1,3 4,0-1,0 1,1-1,1 0,-1 0,1 0,0-1,1 0,0 0,0-1,0 0,1 0,0 0,0-1,0-1,1 1,0-1,0-1,0 1,0-2,0 1,5 0,65 31,-60-22</inkml:trace>
  <inkml:trace contextRef="#ctx0" brushRef="#br0" timeOffset="1035.607">762 570,'-4'15,"-3"13,1 8,2 2,0 0,2-7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0,'2'1,"0"1,0-1,0 1,-1 0,1-1,0 1,-1 0,0 0,1 0,-1 0,0 0,0 0,0 0,0 1,0-1,-1 0,1 0,-1 1,1-1,-1 1,0-1,0 0,0 1,0 1,0-1,2 96,-3-84,0 1,0-1,2 0,0 0,0 0,2 0,0 0,0-1,1 1,1-1,1 0,5 10,-10-22,1 0,-1 0,1 0,-1 0,1 0,0 0,0-1,0 1,0-1,0 1,0-1,0 0,0 0,1 0,-1 0,0 0,1-1,-1 1,1-1,-1 1,0-1,1 0,-1 0,1 0,-1 0,1 0,-1-1,1 1,-1-1,1 1,-1-1,0 0,0 0,1 0,-1-1,0 1,0 0,0-1,0 1,0-1,1-2,72-78,30-86,-105 167,1 1,-1-1,0 0,1 1,-1-1,0 1,1-1,-1 1,1-1,-1 1,1-1,-1 1,1 0,-1-1,1 1,0 0,-1-1,1 1,-1 0,1 0,0-1,-1 1,1 0,0 0,-1 0,1 0,0 0,-1 0,1 0,0 0,0 0,-1 0,1 1,-1-1,1 0,0 0,-1 0,1 1,0-1,-1 0,1 1,-1-1,1 1,-1-1,1 1,-1-1,1 1,-1-1,0 1,1-1,-1 1,0 0,1-1,-1 1,0-1,0 1,1 0,-1-1,0 1,0 0,0 0,10 53,-8-39,41 164,-35-160,-2 1,0 0,-1 0,-1 0,-1 1,0 0,-2-1,-1 1,0 0,-2 2,-1-15,0 0,-1 0,0 0,0-1,-1 1,0-1,0 0,-1-1,0 1,0-1,0 0,-1-1,0 1,0-1,-1-1,1 1,-1-1,0-1,0 1,0-1,0-1,-1 1,1-2,-1 1,0-1,1 0,-1-1,-3 0,10 0,0 1,-1-1,1 0,0 0,0 0,0-1,-1 1,1-1,0 1,0-1,0 1,0-1,0 0,0 0,0 0,0 0,0-1,0 1,0 0,1-1,-1 0,1 1,-1-1,1 0,-1 1,1-1,0 0,0 0,0 0,0 0,0 0,1 0,-1-1,0 1,1 0,0 0,-1 0,1-1,0 1,0-1,13-95,-10 87,3-18,-1 4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0 231,'33'-25,"-2"-1,-1-1,-1-2,-2-1,0-1,9-17,-36 47,0 0,0 0,1 1,-1-1,0 0,1 1,-1-1,1 0,-1 1,1-1,-1 0,1 1,-1-1,1 1,0-1,-1 1,1-1,0 1,-1 0,1-1,0 1,0 0,-1-1,1 1,0 0,0 0,0 0,-1 0,1 0,0 0,0 0,0 0,-1 0,1 0,0 0,0 0,-1 0,1 1,0-1,0 0,-1 1,1-1,0 1,-1-1,1 1,0-1,0 1,20 36,-15-23,16 29,-13-22,1-2,1 0,0 0,1-1,1 0,1-1,9 9,20 11,-25-24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0 366,'29'1,"0"-1,0-1,0-2,0-1,0-1,-1-1,0-1,27-12,-44 14,14-6,-1-1,1-1,-2-2,0 0,14-13,169-163,-202 187,-1 1,1 0,0 0,0 1,0-1,0 1,1 0,-1 0,1 1,-1-1,1 1,0 0,-1 0,1 0,0 1,0 0,0 0,0 0,-1 0,1 1,0 0,0 0,-1 0,1 0,-1 1,1 0,-1 0,0 0,1 0,-1 1,0 0,0 0,-1 0,1 0,-1 0,0 1,1 0,-1-1,-1 1,1 0,-1 1,1-1,-1 0,0 1,0 3,1 2,0 1,-1 0,0 0,-1 0,0 0,-1 0,0 0,-1 0,0 0,0 0,-1 0,-1 0,0-1,-1 1,0-1,0 0,-1 0,0 0,-1 0,0-1,-1 0,1-1,-2 1,1-1,-1 0,-1-1,1 0,-1-1,-8 5,4-3,2 0,1-1,-2 0,1-1,-1 0,0-1,0 0,0-1,-1 0,1-1,-1-1,0 0,0 0,-10-1,20-1,1-1,0 1,-1-1,1 0,0 0,0 1,0-2,0 1,0 0,0 0,0-1,0 1,0-1,1 1,-1-1,0 0,1 1,0-1,-1 0,1 0,0 0,0 0,0 0,0-1,0 1,1 0,-1 0,1-1,-1 1,1 0,0-1,0 1,0 0,0-1,0 1,1 0,-1 0,1-1,-1 1,1 0,0 0,0-1,0 1,0 0,0 0,0 0,1 1,-1-1,1 0,-1 0,1 1,0-1,2-1,12-13</inkml:trace>
  <inkml:trace contextRef="#ctx0" brushRef="#br0" timeOffset="440.765">1298 112,'-11'3,"0"0,1 1,-1 0,1 1,-1 0,1 1,1 0,-1 1,1 0,0 0,1 1,0 0,0 0,1 1,0 0,0 1,1-1,0 1,1 0,0 1,0-1,2 1,-1 0,1 0,1 0,0 1,0-1,1 0,0 6,2-10,0-1,0 0,0 1,1-1,-1 0,2 0,-1 0,1 0,0 0,0-1,0 1,1-1,0 0,0 0,0 0,0 0,1-1,0 0,0 0,0 0,1-1,-1 1,1-1,0 0,0-1,0 0,0 0,0 0,0 0,1-1,-1 0,7 0,3 0,1-1,-1 0,1-1,-1-1,0-1,1 0,-1-1,0-1,-1 0,1-1,-1-1,0 0,-1-1,0-1,0 0,-1-1,0 0,0-1,8-11,-15 17,0 0,-1-1,0 0,-1 0,1 0,-1 0,0-1,-1 1,1-1,-1 0,-1 0,1 0,-1-1,0 1,-1-1,0 1,0-1,-1 1,0-1,0 1,0-1,-1 1,-1-1,1 1,-1-1,0 1,-1 0,1 0,-2 0,1 0,-1 0,0 1,-2-3,0 3,-2-1,1 1,-1 0,0 0,0 1,-1 0,1 0,-1 1,0 0,-1 1,1 0,0 0,-1 1,0 0,1 1,-1 0,0 1,0 0,0 0,1 1,-1 0,0 1,-14 4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1 149,'282'-1,"-177"-23,-129 1,-123-63,127 72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85,'0'-4,"0"1,0-1,0 1,-1 0,1-1,-1 1,0 0,0 0,-1-1,1 1,0 0,-1 0,0 1,0-1,0 0,0 0,0 1,0-1,-1 1,1 0,-1 0,0 0,0 0,0 0,0 1,0-1,0 1,0-1,0 1,0 0,-1 1,1-1,0 1,-1-1,1 1,-8-1,0 0,0 1,0 1,0-1,0 2,0 0,0 0,0 1,1 0,-3 2,-17 6,2 2,-1 1,2 1,0 2,1 0,-24 22,47-36,0 0,-1 0,1 1,0-1,1 1,-1 0,1 0,0 0,0 0,0 0,0 0,1 0,-1 1,1-1,0 1,1-1,-1 1,1-1,0 1,0 0,0-1,0 1,1-1,0 1,0-1,0 1,1-1,0 0,-1 0,1 1,1-1,-1 0,0-1,1 1,0 0,0-1,0 0,0 1,1-1,-1-1,1 1,0 0,0-1,0 0,0 0,0 0,0 0,1-1,1 1,6 2,0-1,0-1,1 0,-1-1,1 0,-1-1,1 0,-1-1,0 0,1-1,-1-1,0 0,0 0,0-1,0-1,-1 0,0 0,4-3,15-10,-1 0,0-2,-1-1,-2-2,25-25,28-27,-79 75,1 0,-1-1,0 1,1-1,-1 1,0 0,1-1,-1 1,1 0,-1-1,0 1,1 0,-1-1,1 1,-1 0,1 0,-1 0,1 0,-1-1,1 1,-1 0,1 0,-1 0,1 0,-1 0,1 0,-1 0,1 0,-1 1,1-1,-1 0,1 0,-1 0,1 0,-1 1,1-1,-1 0,0 0,1 1,-1-1,1 0,-1 1,0-1,1 1,-1-1,0 0,1 1,-1-1,0 1,0-1,1 1,-1-1,0 1,0-1,0 1,0-1,0 1,0-1,0 1,0-1,0 1,-3 38,1-29,0-4,1 0,0 0,0 0,1 1,0-1,0 0,0 0,1 0,-1 0,2 0,-1 0,1 0,0 0,0 0,0-1,1 1,0-1,0 1,0-1,1 0,0 0,0-1,0 1,0-1,1 0,-1 0,1 0,0-1,1 0,-1 0,0 0,1 0,0-1,0 0,-1 0,1-1,0 1,0-1,1-1,-1 1,36-15,-29 1</inkml:trace>
  <inkml:trace contextRef="#ctx0" brushRef="#br0" timeOffset="2408.324">1158 57,'0'-2,"1"0,1 1,-1-1,0 1,0-1,0 1,1-1,-1 1,1 0,-1-1,1 1,0 0,-1 0,1 0,0 1,0-1,-1 0,1 1,0-1,0 1,0-1,0 1,0 0,0 0,0 0,1 0,7-2,133-28,73 30,-204 0</inkml:trace>
  <inkml:trace contextRef="#ctx0" brushRef="#br0" timeOffset="2852.551">1185 254,'5'0,"6"0,6 0,6 0,2 0,3 0,1 0,1 0,-1-5,0-1,0-1,0 2,-1 2,1 1,-1 1,-10 0,-7 1</inkml:trace>
  <inkml:trace contextRef="#ctx0" brushRef="#br0" timeOffset="3678.575">931 395,'-42'83,"36"-74,-95 158,89-156,24-43,11-6,2 1,2 1,1 1,1 2,25-21,-52 52,-1 0,1 0,0 0,0 1,0-1,1 1,-1-1,0 1,0 0,1 0,-1 0,1 0,-1 1,1-1,-1 0,1 1,0 0,-1 0,1 0,-1 0,1 0,0 0,-1 1,1-1,-1 1,1-1,-1 1,1 0,-1 0,0 0,1 1,-1-1,0 1,0-1,0 1,0-1,0 1,0 0,-1 0,1 0,0 0,-1 0,0 1,1-1,-1 0,0 1,0 1,93 186,-83-171</inkml:trace>
  <inkml:trace contextRef="#ctx0" brushRef="#br0" timeOffset="3974.696">818 592,'29'-4,"14"-3,5 1,-1 1,-4 2,-4 1,-5 1,-7 0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7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73,'312'1,"-201"20,-110-21,0 0,-1 1,1-1,0 0,0 1,0-1,-1 0,1 0,0 0,0 0,0 0,0 0,-1 0,1 0,0 0,0 0,0 0,0 0,-1-1,1 1,0 0,0-1,-1 1,1 0,0-1,0 1,-1-1,1 1,0-1,-1 1,1-1,-1 0,1 1,-1-1,1 0,-1 0,1 1,-1-1,0 0,1 0,-1 1,0-1,0 0,0 0,0 0,1 0,-1 1,0-1,0 0,-1 0,1 0,0 0,0 1,0-1,0 0,-1 0,1 0,0 1,-1-1,-31-41,11 28,-1 2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50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1 107,'224'46,"-210"-42,-1-2,1 1,-1-2,1 0,0 0,0-1,-1-1,1-1,2 0,-16 2,1 0,-1 0,1 0,-1 0,1 0,-1 0,1-1,-1 1,1 0,-1 0,1 0,-1-1,1 1,-1 0,1-1,-1 1,1 0,-1-1,0 1,1-1,-1 1,0-1,1 1,-1-1,0 1,0-1,1 1,-1-1,0 1,0-1,0 1,0-1,0 1,0-1,0 0,0 1,0-1,0 1,0-1,0 1,0-1,0 1,0-1,0 1,-1-1,1 1,0-1,-1 1,1-1,0 1,0-1,-1 1,1-1,-1 1,1 0,0-1,-1 1,1 0,-1-1,1 1,-1 0,1 0,-1-1,0 1,-37-24,34 22,-39-18,35 17,0 0,0 0,1-1,0 0,-1 0,2-1,-1 0,0 0,1-1,0 1,0-1,1-1,-1 0,-6-14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370 112,'2'0,"-1"-1,1 0,-1 0,1 0,-1 0,0 0,1 0,-1-1,0 1,0 0,0-1,0 1,0-1,0 1,0-1,0 1,-1-1,1 1,-1-1,1 0,-1 1,0-1,1 0,-1 0,0 1,0-1,0 0,0 0,-1 1,1-1,0 0,-1 0,1 1,-1-1,0 1,1-1,-1 0,0 1,0-1,0 1,0 0,0-1,0 1,-1 0,0-1,-8-1,-1 1,0 0,0 1,0 0,0 1,-1 0,1 0,0 1,0 1,0 0,1 1,-1 0,0 0,1 1,0 0,0 1,0 0,-4 4,4-6,0 1,-1 0,2 1,-1 0,0 1,1 0,0 0,1 1,-1 0,1 1,1 0,-1 0,1 1,1-1,0 2,0-1,0 1,1-1,1 1,0 1,0-1,0 6,3-5,1 0,0 0,1 0,0 0,0 0,2 0,-1 0,1-1,1 1,0-1,0 0,1 0,0 0,1-1,1 1,-4-6,0 1,0-1,1 0,-1-1,1 1,0-1,0 1,0-1,1 0,-1-1,1 1,-1-1,1 0,0 0,0 0,0-1,0 0,0 0,1 0,-1 0,0-1,0 0,0 0,1 0,-1-1,0 0,0 0,0 0,0-1,0 1,0-1,1-1,13-7,0-1,-1-1,0 0,-1-2,0 0,-2 0,1-2,-2 0,2-3,88-158,-109 194,1 0,0 1,2-1,0 1,1 0,0 0,2-1,0 1,1 4,1-14,-1-1,1 0,0 0,0-1,1 1,0-1,0 1,0-1,1-1,0 1,0-1,1 1,-1-1,1-1,0 1,0-1,1 0,-1-1,1 1,3 0,-3-5,-3-3</inkml:trace>
  <inkml:trace contextRef="#ctx0" brushRef="#br0" timeOffset="1841.912">878 311,'-135'238,"105"-196,45-72,132-192,-147 222,0-2,1 0,-1 1,1-1,-1 1,1-1,0 1,-1 0,1-1,0 1,0 0,0-1,0 1,0 0,0 0,0 0,0 0,1 0,-1 0,0 0,1 0,-1 1,0-1,1 1,-1-1,1 1,-1-1,1 1,0 0,-1-1,1 1,-1 0,1 0,-1 0,1 0,-1 1,1-1,0 0,-1 1,1-1,-1 1,0-1,1 1,-1 0,1-1,-1 1,27 127,-13-99,-12-25,0-1,-1 1,1-1,-1 1,0 0,0 0,0 0,-1 0,1 0,-1 1,0-1,0 0,-1 1,1-1,-1 1,0-1,0 0,0 1,-1-1,0 1,0-1,0 0,0 1,-3-3,1 0,-1-1,0 0,1 1,-1-1,0-1,0 1,0-1,0 1,0-1,0 0,0 0,0-1,0 1,0-1,1 0,-1 0,0 0,0-1,1 1,-1-1,1 0,-1 0,1 0,0 0,0-1,0 1,0-1,0 0,0 0,0-1,-15-8,-42-24,44 27</inkml:trace>
  <inkml:trace contextRef="#ctx0" brushRef="#br0" timeOffset="2332.518">1245 311,'-5'19,"-1"11,-5 1,0-1,-4 0,-3 0,1-1,-2-6,3-1,4-4</inkml:trace>
  <inkml:trace contextRef="#ctx0" brushRef="#br0" timeOffset="2719.203">1499 395,'-147'130,"144"-128,1-1,-1 0,1 1,-1 0,1-1,0 1,0 0,0 0,0 0,0 1,0-1,1 0,-1 1,1-1,-1 1,1-1,0 1,0 0,0-1,0 1,1 0,-1 0,1 0,0-1,0 1,0 0,0 0,0 0,0 0,1 0,0-1,-1 1,1 0,0 0,0-1,1 1,-1-1,0 1,1-1,0 1,-1-1,1 0,1 1,5 1,1 0,-1-1,1 0,-1-1,1 0,0-1,0 1,0-2,0 1,0-1,0-1,0 1,0-1,-1-1,1 0,0 0,-1-1,1 0,-1 0,7-5,4-4</inkml:trace>
  <inkml:trace contextRef="#ctx0" brushRef="#br0" timeOffset="4211.635">1584 169,'34'0,"15"0,5-5,-3-1,-4 0,-7 1,-4 2,-3 1,-4 0,-1 2,-5 0</inkml:trace>
  <inkml:trace contextRef="#ctx0" brushRef="#br0" timeOffset="4550.413">1809 0,'5'15,"1"9,1 5,-2 3,-2 0,-1 0,0 0,-2-2,0 0,0-1,0-1,-6 0,0 0,-1 0,2 0,7-5,2-6</inkml:trace>
  <inkml:trace contextRef="#ctx0" brushRef="#br0" timeOffset="6594.131">2572 112,'-18'-3,"1"0,-1 1,1 1,-1 0,0 2,1 0,-1 1,1 0,-1 2,1 0,0 1,0 0,1 2,-11 5,23-8,0 1,0 0,0 0,0 0,1 0,0 1,0-1,0 1,1 0,0 0,0 0,0 0,1 0,0 1,0-1,1 0,0 1,0-1,0 0,1 0,0 1,0-1,0 0,1 0,0 0,0 0,1 0,-1-1,1 1,1-1,-1 1,1-1,0 0,0 0,0-1,1 1,-1-1,1 0,0 0,1-1,-1 1,2 0,-1-1,0 0,1 0,-1 0,1 0,-1-1,1 0,0-1,0 0,-1 0,1 0,0-1,0 0,0 0,0 0,0-1,0 0,0-1,0 0,-1 0,1 0,-1-1,5-2,6-3,-1-1,-1 0,1-1,-1-1,-1 0,0-1,-1-1,0-1,81-118,-80 124,-21 43,5-25,-2-2,1 1,1 0,0 0,0 0,1 0,0 1,0-1,1 0,0 0,1 1,0-1,0 0,1 0,0 0,1 0,0 0,0-1,1 1,0-1,1 0,0 0,0-1,4 6,5-2</inkml:trace>
  <inkml:trace contextRef="#ctx0" brushRef="#br0" timeOffset="6878.416">3023 311,'-24'24,"-8"12,2 6,10-5,14-4,12-7,10-9,8-11,3-7,3-4,-4-5,-1-1,-6 1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29,'179'-17,"36"6,-184 16,-25 1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29,'58'23,"-38"-22,0 0,0-1,0-1,0-1,0 0,0-2,-1 0,0-1,5-3,112-19,-112 26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0,'68'18,"1"-4,1-3,0-3,0-3,1-3,-1-3,55-9,169-9,-270 19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0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30,'-4'33,"-3"17,1 3,1-1,2-6,-4-9,-1-8,2-3,1-6</inkml:trace>
  <inkml:trace contextRef="#ctx0" brushRef="#br0" timeOffset="489.384">0 58,'4'-1,"39"-13,2 2,-1 2,1 2,1 1,37 2,-81 4,0 1,1 0,-1 0,0 0,0 1,0-1,1 0,-1 1,0-1,0 1,0 0,0 0,0 0,0 0,0 0,0 0,0 1,-1-1,1 0,-1 1,1 0,-1-1,1 1,-1 0,0 0,1-1,-1 1,0 0,-1 0,1 0,0 1,0-1,-1 0,1 0,-1 0,0 0,0 1,0-1,0 0,0 0,0 0,-1 1,1-1,0 0,-1 0,0 0,0 0,1 0,-1 0,-1 0,1 0,0 0,0 0,-1-1,1 1,-1 0,-6 7,-1 0,1-1,-1-1,0 1,-1-1,0-1,0 0,-1 0,1-1,-1 0,-10 2,-51 28,71-34,-1-1,1 1,0 0,0-1,0 1,0 0,0 0,0-1,1 1,-1 0,0 0,0 0,0 0,1 0,-1 0,1 0,-1 1,1-1,-1 0,1 0,-1 0,1 0,0 1,0-1,0 0,0 0,0 1,0-1,0 0,0 0,0 1,1-1,-1 0,0 0,1 0,-1 0,1 1,-1-1,1 0,0 0,-1 0,1 0,0 0,0 0,0 0,-1-1,2 2,55 39,-43-32,-4-3,0-1,0 0,0-1,1 0,0 0,0-1,0-1,0 0,0 0,1-1,-1-1,8 0,5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9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308 136,'1'-4,"0"-1,0 0,-1 0,0 0,0 0,-1 0,1 0,-1 0,0 0,0 1,-1-1,0 0,1 1,-1-1,-1 1,1 0,-1-1,0 1,0 0,0 1,0-1,0 0,-1 1,0 0,0 0,0 0,0 0,0 1,-1-1,1 1,-1 0,1 1,-1-1,0 1,1 0,-1 0,0 0,0 1,-2-1,-5 4,0 1,0 0,0 0,0 1,1 1,0 0,0 1,1-1,-1 2,1 0,1 0,0 1,0 0,0 0,1 1,-4 7,10-14,0-1,0 1,1-1,-1 1,0 0,1-1,0 1,0 0,0 0,0 0,0 0,0 0,1 0,0 0,-1 0,1 0,0 0,1 1,-1-1,0 0,1 0,0 0,0 0,0 0,0 0,0-1,0 1,1 0,-1 0,1-1,0 1,0-1,0 0,0 1,0-1,1 0,-1 0,1 0,-1-1,1 1,-1-1,1 1,0-1,0 0,0 0,11 2,1-1,-1 0,0-1,0-1,1 0,-1-1,0-1,1 0,-1-1,0 0,-1-1,1-1,-1 0,0-1,0 0,0-1,-1 0,0-1,0-1,-1 0,0 0,-1-1,2-3,27-10,-39 71,-2-40,1 0,1 0,-1 0,1 0,1 0,0 0,0 0,0 0,1-1,0 1,0 0,1-1,0 1,1-1,0 0,0 0,0 0,5 5,4 1</inkml:trace>
  <inkml:trace contextRef="#ctx0" brushRef="#br0" timeOffset="396.392">760 193,'-8'2,"1"-1,0 2,0-1,0 1,0 0,1 0,-1 1,1 0,0 0,0 1,0-1,1 1,-1 0,1 1,0 0,1-1,-1 2,1-1,1 0,-1 1,1-1,0 1,0 0,1 0,0 1,0-1,0 5,2-10,0 0,0 0,0-1,0 1,0 0,1-1,-1 1,0 0,1-1,-1 1,1 0,0-1,0 1,-1-1,1 1,0-1,0 0,0 1,0-1,1 0,-1 0,0 0,1 1,-1-1,0 0,1-1,-1 1,1 0,0 0,-1-1,1 1,-1-1,1 1,0-1,-1 0,1 0,0 0,0 0,-1 0,1 0,0 0,-1 0,2-1,77-16,-9-6,-49 19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2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6,-1 6,-1 6,-2 2,-1-7,0-6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7,'2'2,"0"-1,0 0,0 1,-1 0,1-1,0 1,-1 0,0 0,1 0,-1 0,0 0,0 0,0 0,0 0,0 0,-1 1,1-1,-1 0,1 1,-1-1,0 0,0 1,0-1,0 0,0 1,0 0,3 366,-8-262,-1-89</inkml:trace>
  <inkml:trace contextRef="#ctx0" brushRef="#br0" timeOffset="555.008">0 177,'8'-13,"-1"1,1-1,1 2,0-1,1 1,0 1,1 0,0 0,0 1,1 1,0 0,1 0,-1 1,2 1,-1 0,1 1,0 0,0 1,0 0,0 2,1-1,-4 3,-1 0,1 1,-1 0,0 1,1 0,-1 0,0 1,0 0,0 1,0 1,-6-4,-1 1,0-1,0 1,0 0,0 0,0 1,0-1,0 1,-1-1,1 1,-1 0,0 0,1 0,-2 0,1 0,0 0,-1 1,1-1,-1 0,0 1,0 0,0-1,-1 1,1-1,-1 1,0 0,0-1,0 1,0 0,-1 0,-3 7,-1 0,0-1,0 0,-1 0,-1 0,0-1,0 0,-1 0,0-1,0 0,-1 0,0-1,0 0,-1-1,1 0,-2 0,1-1,-1 0,-5 1,-31 20,46-26,0 0,0 1,0-1,0 1,-1-1,1 1,0-1,0 1,0 0,0 0,0-1,0 1,0 0,1 0,-1 0,0 0,0 0,1 0,-1 0,0 0,1 0,-1 0,1 1,0-1,-1 0,1 0,0 0,0 1,0-1,-1 0,1 0,1 1,-1-1,0 0,0 0,0 0,1 1,-1-1,0 0,1 0,-1 0,1 0,0 0,-1 0,1 0,0 0,0 0,-1 0,1 0,0 0,0 0,0 0,1 0,152 108,-135-96</inkml:trace>
  <inkml:trace contextRef="#ctx0" brushRef="#br0" timeOffset="935.272">508 374,'39'-1,"-29"-1,0 1,0 1,1-1,-1 2,0-1,0 2,0-1,0 1,0 1,-1 0,1 0,5 3,-13-3,-1-1,0 1,0 0,0-1,0 1,0 0,-1 0,1 0,-1-1,0 1,0 0,0 0,0 0,-1 0,1-1,-1 1,1 0,-1 0,0-1,0 1,0 0,0-1,-1 1,1-1,-1 1,0-1,1 0,-1 0,0 0,0 0,0 0,-1 0,1 0,-3 1,-4 8,0 1,6-10,0 1,-1-1,2 1,-1 0,0 0,1 0,-1 1,1-1,0 0,0 1,0 0,1-1,-1 1,1 0,0 0,0 0,0 0,0 0,1 0,0 0,0 0,0 0,0 0,0 0,1 0,0 0,0 0,0 0,0 0,3-3,-1 0,1 0,-1 0,1 0,0-1,-1 0,1 0,0 0,-1 0,1 0,0-1,-1 1,1-1,-1 0,1 0,-1-1,0 1,1-1,-1 1,0-1,0 0,0 0,0-1,0 0,14-10,-4 0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1 127,'9'-9,"4"-9,4 0,-1-3,2 3,-2 0,0 2,-1 9,0 6,-1 8,-4 7,2 1,-2 3,3-1,-1 1,-3-3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1,'16'26,"-1"1,-2 0,0 2,-2-1,-1 1,-1 1,-2 0,-1 0,-1 0,-1 1,-2-1,-2 1,0 0,-2 0,-1-1,-2 1,-1-1,-3 7,-60 101,52-114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27,'21'-6,"0"0,1 1,-1 1,1 2,-1 0,15 1,-34 0,0 1,0 0,0 0,1 0,-1 1,0-1,0 1,0-1,0 1,0-1,0 1,0 0,0 0,0 0,0 0,-1 0,1 1,0-1,-1 0,1 1,-1-1,1 1,-1 0,0-1,0 1,1 0,-1 0,-1 0,1 0,0 0,0 0,-1 0,1 0,-1 0,1 0,-1 0,0 0,0 1,0-1,0 0,-1 0,1 0,0 0,-1 0,1 0,-1 0,0 0,0 0,0 0,0 0,0 0,-1 1,-65 90,59-85,-1 0,2 1,-1 0,1 1,1-1,0 1,0 1,1-1,0 1,1 0,0 0,1 0,0 0,1 1,0 2,2-11,0 1,0-1,1 0,-1 0,1 0,0 0,-1 0,2 0,-1-1,0 1,0 0,1 0,0-1,-1 1,1-1,0 1,0-1,0 0,1 0,-1 0,0 0,1 0,0 0,-1-1,1 1,0-1,0 0,0 0,-1 0,1 0,0 0,3-1,99-1,6-39,-93 29</inkml:trace>
  <inkml:trace contextRef="#ctx0" brushRef="#br0" timeOffset="264.305">0 253,'34'-5,"15"-1,5 0,-2 1,-6-4,-5 1,-10 1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9,'0'1,"0"-1,-1 0,1 0,-1 1,1-1,0 0,-1 0,1 0,-1 1,1-1,-1 0,1 0,-1 0,1 0,-1 0,1 0,-1 0,1 0,0 0,-1 0,1 0,-1 0,1 0,-1 0,1-1,-1 1,1 0,-1 0,1 0,0-1,-1 1,1 0,0-1,-1 1,1 0,0-1,-1 1,1 0,0-1,-1 1,1-1,0 1,0 0,0-1,-1 1,1-1,0 1,0-1,0 1,0-1,0 1,0-1,0 1,-12 13,2 1,-1 0,2 1,0 0,0 1,2 0,0 0,1 0,-1 6,-1-3,0 11,1-1,1 1,1 1,2-1,1 1,1-1,2 1,1 1,-1 9,0-19,1 1,1-1,1 1,1-1,2-1,2 9,28 20,-21-41</inkml:trace>
  <inkml:trace contextRef="#ctx0" brushRef="#br0" timeOffset="331.742">259 404,'29'0,"14"0,5-5,-1-1,-4 0,-5 1,-8 2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1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29 313,'-7'37,"3"-22,0 0,1 1,1-1,0 1,1-1,1 1,0-1,1 1,1-1,0 1,1-1,1 0,0 0,3 3,-6-15,0-1,0 0,0 1,1-1,-1 0,1 0,0 0,-1 0,1 0,0 0,0 0,0-1,0 1,1-1,-1 0,0 1,1-1,-1 0,1 0,-1-1,1 1,-1 0,1-1,-1 1,1-1,0 0,-1 0,1 0,0 0,-1-1,1 1,-1-1,1 1,-1-1,1 0,-1 0,3-1,73-65,4-49,-81 115,1 0,-1-1,0 1,0 0,1 1,-1-1,0 0,1 0,-1 0,1 1,-1-1,1 1,-1-1,1 1,0 0,-1 0,1-1,-1 1,1 0,0 0,-1 1,1-1,-1 0,1 0,0 1,-1-1,1 1,-1 0,1-1,-1 1,0 0,1 0,-1 0,0 0,1 0,-1 0,0 0,0 0,0 0,0 1,0-1,0 0,0 2,29 67,-25 129,-8-113,-14 37,13-103,5-17,-1 0,0 0,0 0,0 0,-1 0,1-1,-1 1,1 0,-1 0,0 0,0 0,0-1,-1 1,1 0,-1-1,1 1,-1-1,0 0,0 1,0-1,0 0,0 0,-1 0,1-1,0 1,-1 0,0-1,1 0,-1 1,0-1,1 0,-1-1,0 1,0 0,-1-1,-2 0,1-1,-1 0,1 0,-1-1,1 0,0 0,-1 0,1 0,0-1,1 0,-1 0,0 0,1-1,-2-1,-11-10</inkml:trace>
  <inkml:trace contextRef="#ctx0" brushRef="#br0" timeOffset="473.04">0 144,'177'-137,"-175"136,0 0,0 0,0 1,0-1,0 0,0 1,1-1,-1 1,0 0,0-1,1 1,-1 0,0 1,0-1,0 0,1 1,-1-1,0 1,0-1,0 1,0 0,0 0,0 0,0 0,0 1,0-1,0 0,-1 1,1-1,0 1,-1 0,1-1,-1 1,0 0,0 0,1 0,38 79,-39-78,27 108,-21-92</inkml:trace>
  <inkml:trace contextRef="#ctx0" brushRef="#br0" timeOffset="1196.982">311 1047,'-5'0,"-1"-5,0-6,1-6,6-1,3-1,6-3,6-2,4-2,5-1,2-1,2-1,0 5,0 2,-4 0,-7 3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1,'-5'14,"-2"10,-4 1,0 1,1 0,-1-3,-1-2,-1 1,0 2,-1 1,-4 1,1 1,-1-4,3-1,-1 1,1 0,0-3,2-5</inkml:trace>
  <inkml:trace contextRef="#ctx0" brushRef="#br0" timeOffset="247.696">8 86,'10'10,"3"7,4 2,-1 1,2-2,-3 1,2-3,-3 0,2-2,-2 1,1-1,-2 0,2-1,-2 2,2-2,3-3,-2-3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1 339,'29'-10,"14"-2,4-1,0 4,-4 2,-4 2,-5 3,-2 1,-2 1,-2 0,-1 1,-4 4,-7-3,-6-2</inkml:trace>
  <inkml:trace contextRef="#ctx0" brushRef="#br0" timeOffset="476.878">170 1,'0'284,"-12"-220,9-53,1 0,0-1,0 1,1 0,1 0,0 0,0 0,1 0,0 0,1 2,17 51,-10-48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0 138,'61'109,"30"149,-91-259,0 0,0 0,1 0,-1 0,0 0,1 0,-1 0,1 1,-1-1,1 0,0 0,-1 0,1 1,0-1,0 0,-1 0,1 1,0-1,0 1,0-1,0 1,0-1,0 1,0 0,-1-1,1 1,0 0,0 0,1 0,-1-1,0 1,0 0,0 0,0 1,0-1,0 0,0 0,0 0,0 1,0-1,0 0,-1 1,1-1,0 1,0-1,0 1,0 0,0-1,-1 1,1 0,0-1,-1 1,1 0,0 0,-1 0,1 0,-1 0,1 0,-1-1,0 1,1 0,-1 0,0 0,0 0,0 0,0 0,0 1,0-1,0 0,0 0,60-155,-45 103,51-205,-47 205,-14 51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45,'1'-1,"0"1,0-1,-1 0,1 0,0 1,0-1,-1 0,1 0,-1 0,1 0,-1 0,1 0,-1 0,0 0,1 0,-1 0,0 0,0 0,0 0,0 0,0 0,0 0,0-1,0 1,0 0,0 0,-1 0,1 0,0 0,-1 0,1 0,-1 0,1 0,-1 0,1 0,-1 1,0-1,1 0,-1 0,0 0,0 1,0-1,1 0,-1 1,0-1,0 1,0-1,0 1,0 0,0-1,0 1,0 0,0 0,-1-1,1 1,0 0,0 0,0 0,0 0,0 0,0 1,0-1,0 0,0 0,0 1,0-1,0 1,0-1,-1 1,-2 0,-1 1,0-1,1 1,-1 0,1 0,0 0,0 1,0-1,0 1,0 0,0 1,1-1,-1 0,1 1,0 0,0 0,1 0,-1 0,1 0,0 0,0 1,0-1,0 1,1 0,0-1,0 1,0 0,1 0,-1-1,1 1,0 0,1 0,-1 0,1 0,0-1,0 1,0 0,1-1,-1 1,1-1,1 1,-1-1,0 0,1 0,0 0,0 0,0-1,1 1,-1-2,0 0,0 0,0 0,0-1,1 0,-1 1,0-1,1 0,-1-1,0 1,1-1,-1 1,1-1,-1 0,1 0,-1-1,1 1,-1-1,1 0,-1 0,0 0,1 0,21-9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5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30,'0'-1,"0"1,-1 0,1-1,0 1,-1-1,1 1,0-1,0 1,-1-1,1 1,0-1,0 0,0 1,0-1,0 1,0-1,0 1,0-1,0 1,0-1,0 0,0 1,0-1,0 1,0-1,1 1,-1-1,0 1,0-1,1 1,-1-1,0 1,1-1,-1 1,0-1,1 1,-1 0,1-1,-1 1,1 0,-1-1,1 1,-1 0,1 0,-1-1,1 1,-1 0,1 0,-1 0,1 0,-1 0,1 0,0 0,-1 0,1 0,-1 0,1 0,-1 0,1 0,40-5,-41 5,3-1,0 0,0 1,0-1,0 1,0 0,0 0,0 0,0 1,0-1,0 1,0-1,0 1,0 0,-1 0,1 0,0 0,-1 1,1-1,0 1,-1 0,0 0,1-1,-1 1,0 1,0-1,0 0,0 0,-1 1,1-1,-1 1,1 0,-1-1,0 1,0 0,0 0,0 0,-1 0,1 0,-1 0,0 0,0 0,0 0,0-1,0 3,-44 128,43-130,0 0,0 0,0 0,0 1,1-1,-1 0,1 0,0 1,0-1,1 0,-1 0,0 1,1-1,0 0,0 0,0 0,0 0,0 0,1 0,-1 0,1 0,0 0,0-1,0 1,0-1,0 1,1-1,-1 0,1 0,-1 0,1 0,0 0,0-1,0 1,0-1,0 0,0 0,0 0,0 0,0-1,1 1,-1-1,0 1,0-1,1-1,-1 1,0 0,0-1,1 1,-1-1,1 0,17-5,-2-1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1 114,'49'0,"-2"2,1-3,0-1,0-3,-1-2,26-8,161-42,-93 30,-118 25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6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56,'0'24,"0"13,0 5,0-1,0-1,0-3,0-4,0-2,0-1,-5-2,-1 0,0-5</inkml:trace>
  <inkml:trace contextRef="#ctx0" brushRef="#br0" timeOffset="473.984">0 141,'15'-13,"1"1,0 0,0 2,1-1,0 2,1 0,0 2,1 0,-1 0,1 2,0 0,1 2,-1 0,1 1,-1 0,9 2,-26 0,0 0,0 0,0 0,-1 0,1 0,0 1,0-1,0 1,-1-1,1 1,0-1,-1 1,1 0,0 0,-1 0,1 0,-1 0,1 0,-1 0,0 1,0-1,1 0,-1 1,0-1,0 1,0-1,0 1,-1 0,1-1,0 1,-1 0,1 0,-1-1,1 1,-1 0,0 0,0 0,0-1,0 1,0 0,0 0,-1 0,1-1,-1 1,1 0,-1 0,0 0,-46 77,-12-28,-26 35,84-84,-1 1,1 0,0 0,0-1,0 1,0 0,0 0,1 0,-1 0,1 0,0 0,0 0,0 0,0 0,1 0,-1 0,1 0,0 0,-1 0,1 0,1 0,-1-1,0 1,1 0,-1-1,1 1,0-1,0 1,0-1,0 0,0 0,0 0,1 0,-1 0,1 0,99 47,-52-41,-27-6</inkml:trace>
  <inkml:trace contextRef="#ctx0" brushRef="#br0" timeOffset="4426.853">509 339,'0'4,"0"7,0 7,0 4,0 4,-5-3,-1-1,0 2,1 0,1 2,-3-4,0-1,0 1,2-3</inkml:trace>
  <inkml:trace contextRef="#ctx0" brushRef="#br0" timeOffset="5050.163">537 56,'60'-47,"24"38,-82 9,0 1,1-1,-1 0,0 1,0-1,0 1,0 0,0-1,0 1,0 0,0 1,0-1,0 0,0 0,-1 1,1-1,-1 1,1-1,-1 1,1 0,-1 0,0-1,0 1,0 0,0 0,0 0,0 0,-1 0,1 1,0-1,-1 0,0 0,0 0,1 0,-1 1,-1 0,-19 60,17-61,1 1,-1 0,1 0,0 1,0-1,0 0,1 1,-1-1,1 1,0 0,0-1,0 1,0 0,1 0,-1-1,1 1,0 0,0 0,1 0,-1-1,1 1,0 0,0 0,0-1,0 1,0-1,1 1,0-1,0 1,0-1,0 0,0 0,1 0,-1 0,4 2,0-3,1-1,-1 0,0 0,1-1,0 0,-1 0,1 0,-1-1,1 0,-1 0,0-1,1 1,-1-1,0-1,0 1,0-1,0 0,-1-1,1 1,-1-1,0 0,2-2,13-9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4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198 122,'-13'31,"2"1,2 0,1 1,1 0,2 0,1 1,1-1,2 1,2 0,1-1,1 1,2-1,5 15,31 239,-41-263</inkml:trace>
  <inkml:trace contextRef="#ctx0" brushRef="#br0" timeOffset="566.199">0 178,'7'-12,"-1"0,1 0,1 1,0 0,1 0,0 1,0 0,1 1,1 0,0 0,0 1,0 1,1 0,0 0,0 1,1 1,0 0,0 0,0 2,9-2,10 2,0 2,-1 2,1 1,-1 1,15 4,-40-7,1 1,-1-1,0 1,0 1,0-1,-1 1,1 0,0 1,-1-1,1 1,-1 0,0 0,0 1,0 0,0 0,-1 0,1 0,-1 1,0-1,0 1,-1 0,0 0,0 1,0-1,0 1,-1-1,0 1,0 0,0 0,-1 0,0 0,0 0,0 5,-2-1,-1 1,0-1,-1 1,0-1,0 0,-1 0,0-1,-1 1,0-1,-1 0,0 0,0 0,-1-1,0 0,0 0,-7 4,-141 99,23-37,130-74,0 1,0 0,0 0,0-1,0 1,1 0,-1 1,0-1,1 0,-1 0,1 1,-1-1,1 1,-1-1,1 1,0 0,0-1,0 1,0 0,0 0,0 0,1 0,-1 0,1 0,-1 0,1 0,0 0,0 0,-1 0,1 0,1 0,-1 0,0 0,0 0,1 0,-1 0,1 0,0 0,0-1,-1 1,1 0,0 0,1 0,-1 0,87 91,-77-76,2-1,0-1,1 0,0-1,1-1,1 0,0-1,1-1,0 0,11 4,-9-7</inkml:trace>
  <inkml:trace contextRef="#ctx0" brushRef="#br0" timeOffset="1070.897">678 715,'34'-1,"-25"0,0 0,1 0,-1 1,1 0,-1 1,0 0,1 0,-1 1,0 0,0 1,0 0,0 1,-1-1,3 3,-10-4,0 1,0-1,0 1,0-1,0 1,-1-1,1 1,-1 0,0-1,0 1,0 0,0-1,0 1,0-1,-1 1,1 0,-1-1,0 1,0-1,0 1,0-1,0 1,0-1,-1 0,1 0,-1 0,0 0,0 0,1 0,-1 0,0 0,0-1,-1 1,0 0,-4 6,-14 16,16-20,1 0,-1 0,1 0,0 0,1 0,-1 1,1 0,0 0,0 0,0 0,1 0,-1 0,1 1,1-1,-1 1,1 0,0-1,0 1,0 0,1 4,3-6,0-1,0 0,1 0,-1 0,1 0,0 0,-1-1,1 0,0 0,0 0,1 0,-1 0,0-1,1 0,-1 0,0 0,1-1,0 1,-1-1,1 0,-1 0,1-1,-1 1,1-1,-1 0,0 0,1-1,-1 1,0-1,0 0,0 0,3-2,48-30,-43 21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30 199,'11'-2,"0"-1,0 0,0 0,-1-1,1-1,-1 0,0 0,0-1,-1 0,1 0,-1-1,-1-1,7-6,2 0,75-91,-90 104,-1 1,0-1,1 1,-1 0,1 0,-1-1,1 1,-1 0,1 0,-1 1,0-1,1 0,-1 0,1 1,-1-1,0 1,1-1,-1 1,0 0,1-1,-1 1,0 0,0 0,0 0,0 0,0 0,0 0,0 0,0 0,0 1,0-1,-1 0,1 0,0 1,-1-1,1 0,-1 1,1-1,-1 1,0-1,0 0,0 1,0-1,0 1,0-1,0 1,0-1,0 1,-1 0,4 5,1 6,2 0,0 0,0-1,1 1,1-2,0 1,0-1,1 0,1-1,0 0,0 0,1-1,1 0,27 7,-19-12</inkml:trace>
  <inkml:trace contextRef="#ctx0" brushRef="#br0" timeOffset="-782.984">114 453,'138'-10,"-47"13,-88-3,-1 1,1 0,-1-1,1 1,-1 0,0 0,1 0,-1 1,0-1,0 0,0 1,0 0,0-1,0 1,0 0,-1 0,1 0,0 0,-1 0,0 0,0 1,1-1,-1 0,-1 1,1-1,0 1,0-1,-1 1,0-1,1 1,-1-1,0 1,0 0,-3 11,-1 0,0 0,-1-1,0 0,-1 1,0-2,-1 1,-1-1,0 0,0-1,-8 8,-12 20,-42 91,69-127,0-1,0 1,1-1,0 1,-1-1,1 1,0-1,0 1,0 0,1-1,-1 1,1-1,-1 1,1-1,0 1,0-1,0 0,0 1,0-1,1 0,-1 0,1 0,-1 0,1 0,0 0,0 0,0 0,0-1,0 1,0-1,0 0,0 1,1-1,-1 0,0 0,1 0,-1-1,3 1,99 18,-27-31,-59 6</inkml:trace>
  <inkml:trace contextRef="#ctx0" brushRef="#br0" timeOffset="-560.007">1 735,'29'5,"14"1,5 0,-1-1,-4-1,-5-2,-3-1,-3-1,-3 0,-5-5,-3-1,-5 0</inkml:trace>
  <inkml:trace contextRef="#ctx0" brushRef="#br0" timeOffset="1289.327">1017 537,'-103'139,"-55"134,143-255,1-5</inkml:trace>
  <inkml:trace contextRef="#ctx0" brushRef="#br0" timeOffset="1541.77">678 594,'10'9,"2"9,6 5,-2 4,2-2,2-1,-1 0,0 1,1 1,-1 1,-1-5,3-5,-3-1,0-4,2-3,-2 1,0 0,-2-3</inkml:trace>
  <inkml:trace contextRef="#ctx0" brushRef="#br0" timeOffset="2386.627">1554 115,'-222'109,"215"-105,0 0,1 1,-1 0,2 0,-1 0,0 1,1 0,0 0,0 0,1 0,0 1,0 0,0 0,1 0,0 0,0 1,1-1,0 1,0-1,1 1,0 0,0 0,1 0,0-1,1 4,2 328,-17-271,11-59,0 1,1 0,0 0,0 0,1 0,1 1,-1-1,2 0,-1 0,1 0,2 5,-1-11,0 1,0-2,0 1,1 0,0 0,0-1,0 1,0-1,0 0,1 0,-1 0,1-1,0 1,0-1,0 0,0 0,0 0,0 0,0-1,1 0,-1 0,1 0,-1 0,4-1,2 2,1-1,-1-1,0 0,0 0,1-1,-1-1,0 0,0 0,0-1,7-2,5-6,-2-1</inkml:trace>
  <inkml:trace contextRef="#ctx0" brushRef="#br0" timeOffset="6563.648">1779 566,'1'-1,"0"-1,0 1,0 0,0 0,1 0,-1 0,0 0,1 1,-1-1,0 0,1 0,-1 1,1-1,-1 1,1 0,-1-1,1 1,0 0,-1 0,1 0,-1 0,1 0,-1 0,1 0,-1 1,1-1,0 0,-1 1,1 0,-1-1,0 1,1 0,0 0,9 1,211-24,-221 21,0 1,0 0,0 0,0 0,0 0,0 0,0 0,0 0,0 0,0 0,0 1,0-1,0 0,0 1,0-1,0 0,0 1,0 0,0-1,0 1,0-1,0 1,-1 0,1 0,0-1,-1 1,1 0,0 0,-1 0,1 0,-1 0,0 0,1 0,-1 0,0 0,1 0,-1 0,0 0,0 0,0 0,0 0,0 0,0 0,0 0,0 0,0 0,-1 0,1 0,0 0,-1 0,1 0,-1 0,1 0,-1 0,1 0,-1 0,1-1,-1 1,0 0,-45 55,42-52,-21 21,0 1,1 2,2 0,1 1,1 1,2 1,-4 11,10-17,8-19,0 0,1 0,0 0,0 1,1 0,0-1,0 1,0 0,1 0,0 0,0 0,1 2,2-6,1 0,-1 0,1-1,0 1,0-1,0 0,0 1,0-2,0 1,1 0,-1 0,1-1,-1 0,1 0,-1 0,1 0,0-1,0 1,-1-1,1 0,0 0,0 0,-1 0,1-1,3-1,1 2,127-14,-116 7</inkml:trace>
  <inkml:trace contextRef="#ctx0" brushRef="#br0" timeOffset="6841.084">1695 848,'33'0,"17"0,3 0,-1-4,-5-3,-6 1,-6 1,-3 1,-2 2,-2 1,-6-4,-1-2,-4 2</inkml:trace>
  <inkml:trace contextRef="#ctx0" brushRef="#br0" timeOffset="7370.294">1751 340,'146'-97,"-123"81,-21 12,0 1,1 0,0 0,-1 0,1 0,0 1,0-1,1 1,-1 0,0 0,1 0,0 0,-1 0,1 1,0 0,0 0,0 0,-1 0,1 0,0 1,0 0,0 0,0 0,0 0,0 0,0 1,0 0,0 0,0 0,0 0,0 1,-1-1,1 1,-1 0,1 0,-1 0,3 3,3 8,-2 0,0 1,0 0,-1 0,-1 0,-1 1,0 0,0 4,2 6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0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330 508,'-26'32,"18"-16,-13 33,-2 0,-3-2,-1-1,-2-1,-13 12,-75 78,106-120</inkml:trace>
  <inkml:trace contextRef="#ctx0" brushRef="#br0" timeOffset="341.749">20 537,'0'19,"0"11,5 6,6 1,6-1,5-2,4-6,2-4,1 0,1-1,-6 2,-6 1,-6 0,-6-3</inkml:trace>
  <inkml:trace contextRef="#ctx0" brushRef="#br0" timeOffset="1216.081">556 453,'1'282,"-2"-279,1-1,0 1,-1-1,1 1,0-1,0 1,1-1,-1 1,0-1,1 1,-1-1,1 1,0-1,0 0,0 1,0-1,0 0,1 0,-1 0,1 0,-1 0,1 0,0 0,0 0,0-1,0 1,0-1,0 1,0-1,0 0,0 0,1 0,-1 0,1 0,-1-1,0 1,1-1,-1 1,1-1,-1 0,1 0,-1 0,1 0,-1-1,1 1,1-1,7-8,-2 0,1 0,-1-1,-1 0,1-1,-2 0,0 0,0-1,0-1,32-48,-38 59,0 0,0-1,1 1,-1 1,1-1,-1 0,1 0,0 0,-1 1,1-1,0 1,0-1,0 1,0 0,0 0,1 0,-1 0,0 0,1 1,-1-1,0 1,1-1,-1 1,0 0,1 0,-1 0,1 0,-1 0,0 1,1-1,-1 1,0-1,1 1,-1 0,0 0,0 0,0 0,0 0,0 1,0-1,0 0,0 1,0 0,0-1,-1 1,1 0,-1 0,0 0,1 0,9 22,0-1,-2 2,0-1,-2 1,-1 1,-1-1,-1 2,-1-12,3 24,-1 1,-3 0,-1 0,-2 0,-3 15,3-48,-1 0,1-1,-1 1,0-1,-1 1,0-1,0 0,0 0,-1 0,1 0,-1-1,-1 1,1-1,-1 0,0-1,0 1,0-1,-1 0,0 0,-3 2,-131 53,132-57,1 1,0 0,-1-1,1 0,-1 0,0-1,0 0,1 0,-1-1,0 0,0 0,0-1,-3 0,9-1,1 0,0 1,0-1,0 0,0 0,0 1,0-1,1 0,-1 0,0 0,1 0,0 0,-1 0,1 0,0 0,0 0,0 0,0 0,1 0,-1 0,0 0,1 0,0 0,-1 0,1 0,0 0,0 0,0 0,0 1,0-1,0 0,1 1,-1-1,1 1,-1-1,1 1,0-1,2-4,137-196,-124 177</inkml:trace>
  <inkml:trace contextRef="#ctx0" brushRef="#br0" timeOffset="1722.966">500 226,'163'-129,"-110"87,-27 83,-18-21,-3-5,0 0,2 0,-1-1,2 1,0-1,0-1,2 0,-1 0,2-1,0 0,0-1,7 6,4-5</inkml:trace>
  <inkml:trace contextRef="#ctx0" brushRef="#br0" timeOffset="2488.249">923 0,'255'31,"-252"-31,-1 0,1 1,0-1,-1 1,1 0,-1 0,1 0,-1 0,1 0,-1 0,1 1,-1-1,0 1,0-1,0 1,0 0,0 0,0 0,0 0,-1 0,1 0,-1 1,0-1,1 1,-1-1,0 1,0-1,-1 1,1-1,0 2,1 86,-4-67,-29 179,47 41,-4 22,13-123,-26-139,0 1,0-1,0 0,0 0,0 0,-1 0,1 0,-1-1,0 1,0 0,0-1,0 1,0-1,0 0,-1 0,1 0,-1 0,0 0,1 0,-1-1,0 1,0-1,0 0,0 0,0 0,0 0,-1-1,1 1,0-1,0 1,-1-1,1 0,0-1,0 1,0-1,-1 1,0-1,-31 5,-36 10,49-11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6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0 280,'367'1,"-193"22,-173-23,0 1,0-1,0 0,0 0,1 1,-1-1,0 0,0 0,0 0,0-1,0 1,0 0,0 0,0 0,1-1,-1 1,0-1,0 1,0-1,-1 1,1-1,0 1,0-1,0 0,0 0,0 1,-1-1,1 0,0 0,-1 0,1 0,-1 0,1 0,-1 0,1 0,-1 0,1 0,-1 0,0 0,0 0,0 0,0 0,0-1,0 1,0 0,0 0,0 0,0 0,0 0,-1 0,1 0,0 0,-1 0,1 0,-1 0,1 0,-1 0,0 0,1 0,-1 0,0 0,0 1,1-1,-1 0,0 1,0-1,0 0,-153-103,138 93,0 0,0-2,1 0,1-1,0 0,1-1,1-1,-7-10,8 5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1 256,'10'0,"7"0,7 0,3 0,2 0,1 0,0 0,0 0,-6-5,-1-1,0-1,0 2,2 2,1 1,-8 0,-8 2</inkml:trace>
  <inkml:trace contextRef="#ctx0" brushRef="#br0" timeOffset="263.505">142 1,'-5'38,"-1"18,0 4,1-3,2-7,5-7,3-6,1-4,-1-4,-2-1,5-1,-1 0,0 0,-2-4</inkml:trace>
  <inkml:trace contextRef="#ctx0" brushRef="#br0" timeOffset="767.277">961 30,'-42'-1,"16"-1,0 2,1 0,-1 1,0 2,0 0,1 2,0 1,0 1,0 1,-21 10,35-10,0 1,1 0,0 0,0 1,1 0,1 1,0 0,0 1,1-1,0 1,1 1,1-1,0 1,0 0,2 0,-1 1,1 2,1-9,1-1,0 1,0 0,1 0,-1-1,2 1,-1 0,1 0,0-1,0 1,0 0,1-1,0 1,1-1,0 0,-1 0,2 0,-1 0,1 0,0-1,0 1,0-1,1 0,0 0,0-1,0 0,1 0,-1 0,1 0,0-1,0 0,0 0,1-1,-1 1,1-1,-1-1,1 1,0-1,-1 0,1-1,0 0,4 0,6-5,0-1,0 0,0-2,-1 1,-1-2,1 0,-1-1,-1-1,0 0,-1-1,10-11,2 2,151-151,-155 151,-17 39,-8-9,0 0,1 1,0-1,0 1,1 0,1 0,-1 0,2 0,-1 0,1 0,1 0,0-1,0 1,1 0,0 0,1 0,0-1,1 0,-1 1,2-1,-1-1,2 1,-1-1,2 3,7-1</inkml:trace>
  <inkml:trace contextRef="#ctx0" brushRef="#br0" timeOffset="1039.05">1469 340,'-34'24,"-10"13,1 4,9 1,14-7,16-9,13-10,10-7,7-5,3-3,2-7,0-3,0-3,-1-1,-5-3,-2 2,-5 3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37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145,'-1'-7,"0"0,-1 0,0 0,0 0,0 1,-1-1,0 0,0 1,-1 0,0 0,0 0,0 0,-1 1,1 0,-1-1,-1 2,1-1,-1 1,0 0,0 0,0 0,0 1,0 0,-1 0,0 0,0 1,1 0,-1 1,-3-1,-15 3,-1 1,1 2,0 0,0 1,0 2,1 0,0 2,0 1,1 0,1 2,-1 1,-9 7,30-18,-23 12,1 0,0 2,1 1,1 1,1 1,-16 17,34-33,0 0,0 0,1 0,-1 0,1 1,-1-1,1 1,0-1,0 1,1 0,-1 0,1-1,0 1,0 0,0 0,0 1,1-1,0 0,0 0,0 0,0 0,0 0,1 0,0 0,0 0,0 0,0 0,1 0,-1 0,1 0,0-1,0 1,1-1,-1 1,1-1,0 0,7 5,0-2,0 1,1-2,0 1,0-2,0 1,1-1,0-1,-1 0,1-1,0 0,0-1,1 0,-1-1,0 0,0-1,0 0,2-2,21 2,-1-3,-15 2,-40 20,-9 1,0 1,1 2,1 0,2 2,0 1,1 1,2 1,0 2,2 0,-15 27,33-51,1-1,-1 1,1 0,0 0,0 0,0 0,1 0,-1 0,1 0,1 0,-1 1,1-1,0 0,0 0,0 1,1-1,0 0,0 0,0 0,0 0,1 0,0 0,0 0,1 0,-1 0,1-1,0 0,0 1,0-1,1 0,3 3,7-1,0-1,1 0,-1-1,1 0,0-2,0 1,1-2,-1 0,0-1,1 0,-1-2,0 1,0-2,1 0,25-7,-1-1,0-2,0-2,18-11,19-14,-77 28,-12 10</inkml:trace>
  <inkml:trace contextRef="#ctx0" brushRef="#br0" timeOffset="386.852">1666 455,'-15'20,"-9"20,-5 8,2 1,0-3,6-5,1-4,4 1,0-2,3-1,-2-2,3-2,-3-2,2 0,4-1,2 0,-2-5,1-6</inkml:trace>
  <inkml:trace contextRef="#ctx0" brushRef="#br0" timeOffset="668.944">1213 540,'34'24,"25"18,3 6,-4-5,-8-5,-7-4,-11-4,-6-6,-8-2,-2-6,-3 0,0-3,-1-3</inkml:trace>
  <inkml:trace contextRef="#ctx0" brushRef="#br0" timeOffset="1102.493">2146 596,'-29'11,"2"2,-1 0,2 2,0 1,1 1,0 1,2 1,0 1,-19 23,37-37,0 0,0 0,1 0,0 1,0-1,1 1,0 0,0 0,1 0,0 0,0 1,0-1,1 1,0-1,1 1,0-1,0 1,0-1,1 1,0-1,1 1,-1-1,1 1,1 0,-1-5,0-1,-1 1,1-1,0 1,0-1,1 0,-1 0,0 0,1 0,-1 0,1-1,-1 1,1-1,0 0,0 1,0-1,-1 0,1-1,0 1,0-1,0 1,0-1,1 0,-1 0,0 0,0 0,0-1,0 1,0-1,0 0,0 0,-1 0,1 0,1-1,93-55,87-188,-184 244,1 0,0 0,0-1,0 1,1 0,-1 0,0 0,0 0,0 0,1 1,-1-1,0 0,1 0,-1 1,1-1,-1 1,1 0,-1-1,1 1,-1 0,1 0,-1 0,1 0,-1 0,1 0,0 0,-1 1,1-1,-1 0,1 1,-1-1,0 1,1 0,-1-1,0 1,1 0,-1 0,0 0,1 0,38 52,-34-43,6 11</inkml:trace>
  <inkml:trace contextRef="#ctx0" brushRef="#br0" timeOffset="1587.601">2427 992,'57'-93,"-9"13,3 1,44-49,-94 126,-1 1,1-1,-1 0,1 0,0 1,0-1,0 1,0-1,0 1,0-1,0 1,0 0,1-1,-1 1,0 0,1 0,-1 0,1 0,-1 0,1 0,0 0,-1 1,1-1,0 1,0-1,-1 1,1 0,0-1,0 1,-1 0,1 0,0 0,0 0,0 1,-1-1,1 0,0 1,0-1,-1 1,1 0,0 0,-1-1,1 1,-1 0,1 0,-1 1,1-1,-1 0,0 0,0 1,1-1,-1 0,0 1,0-1,0 1,-1 0,18 154,-17-154,0 0,0 0,0 0,0 0,0 0,1 0,-1 0,0-1,1 1,-1 0,1-1,0 0,0 1,-1-1,1 0,0 1,0-1,0-1,0 1,1 0,-1 0,0-1,0 1,0-1,1 1,-1-1,0 0,0 0,1 0,-1 0,0-1,0 1,1-1,-1 1,0-1,0 0,0 1,0-1,2-2,79-44,62-63,-143 108,-1 0,1 1,-1-1,1 1,0-1,0 1,-1 0,1 0,0 0,0 0,0 0,0 0,1 0,-1 1,0-1,0 1,0-1,0 1,1 0,-1 0,0 0,0 0,1 1,-1-1,0 0,0 1,0 0,0-1,0 1,0 0,0 0,0 0,0 0,0 0,0 1,0-1,-1 1,1-1,0 2,21 146,-12-132,-1-3</inkml:trace>
  <inkml:trace contextRef="#ctx0" brushRef="#br0" timeOffset="2039.826">3528 625,'-125'463,"68"-273,50-172,8-26,11-32,14-19,2 0,2 3,3 0,3 2,2 2,31-33,-55 67,0 2,0 0,2 0,0 2,0 0,2 0,-1 2,2 0,-1 1,2 1,-1 1,10-3,-26 12,-1-1,1 0,-1 0,1 1,-1-1,1 1,-1 0,1 0,-1 0,1 0,0 0,-1 1,1-1,-1 1,1-1,-1 1,0 0,1 0,-1 0,0 0,1 1,-1-1,0 0,0 1,0 0,0 0,-1-1,1 1,0 0,-1 0,1 0,-1 1,0-1,1 0,-1 0,0 1,-1-1,1 1,0-1,-1 1,1-1,-1 1,0 1,0 11,-2 0,0 0,-1 0,0-1,-1 1,-1-1,0 0,-1 0,-1 0,0-1,-1 0,-7 9,12-17,0 0,0-1,-1 1,0-1,0 0,0 0,0 0,0 0,-1-1,1 0,-1 0,0 0,0-1,0 1,-1-1,1 0,0-1,-1 1,0-1,1 0,-1-1,1 1,-1-1,0 0,1-1,-1 1,0-1,1 0,-1 0,1-1,0 0,-1 0,1 0,-3-2,-10-13,5-1</inkml:trace>
  <inkml:trace contextRef="#ctx0" brushRef="#br0" timeOffset="2301.571">4234 116,'-5'39,"-1"31,0 9,1-4,1-5,2-10,1-6,0-7,1-6,0-6,-4-4,-2-2,0-2,2 0,0 0,2 0,1 0,1-4</inkml:trace>
  <inkml:trace contextRef="#ctx0" brushRef="#br0" timeOffset="2656.067">4432 738,'30'2,"0"-1,1-2,-1-1,0-1,0-2,0-1,0-1,-1-1,6-5,-29 13,-1-2,1 1,-1 0,1-1,-1 0,0-1,0 1,0-1,0 0,-1 0,1 0,-1-1,1 1,-1-1,0 0,-1-1,1 1,-1-1,0 1,0-1,0 0,-1 0,1 0,-1 0,-1-1,1 1,-1-1,0 1,0-1,0 1,-1-1,0 1,0-1,0 0,-1 1,0-1,0 1,0-1,-1 1,0-1,-1-3,-2 4,0 0,0 1,0-1,0 1,-1 0,1 0,-1 0,0 1,-1 0,1 0,0 1,-1 0,0 0,1 0,-1 1,0 0,0 0,1 1,-1 0,0 0,0 0,0 1,0 0,0 0,1 1,-1 0,1 0,-1 1,1 0,0 0,0 0,0 1,0-1,1 1,-1 1,1-1,0 1,0 1,-8 4,2 0,-1 0,2 1,-1 0,2 1,-1 0,2 1,-1 0,2 1,0-1,0 1,2 0,0 1,0 0,1-1,1 2,0-1,2 0,-1 0,2 1,0-1,1 0,0 1,1-1,4 12,0-18,1 0,0 0,0-1,1 0,0 0,0-1,1 0,0-1,1 0,-1 0,1-1,0 0,0 0,1-1,-1-1,1 0,0 0,0-1,0-1,0 0,0 0,0-1,1 0,57 1,-41-1</inkml:trace>
  <inkml:trace contextRef="#ctx0" brushRef="#br0" timeOffset="3319.862">1 1330,'201'29,"2"-9,0-9,130-12,-288 1,699-35,1037-47,-1070 55,335 28,-1034-1</inkml:trace>
  <inkml:trace contextRef="#ctx0" brushRef="#br0" timeOffset="3802.944">5644 399,'-4'5,"2"1,-2 0,-6-1,-1 3,-3 1,0 3,3-1</inkml:trace>
  <inkml:trace contextRef="#ctx0" brushRef="#br0" timeOffset="4155.144">5644 822,'0'5,"0"6,5 2,2-7,-1-4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0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1 283,'11'237,"-7"-208,2-1,0 1,2-1,1-1,2 0,0 0,2-1,1 0,10 14,-21-37,1 1,-1-1,1 1,0-1,-1 0,1-1,1 1,-1-1,0 1,1-1,-1 0,1-1,-1 1,1-1,0 0,0 0,0-1,-1 1,1-1,0 0,0 0,0-1,0 0,0 1,-1-2,1 1,0 0,-1-1,1 0,-1 0,1 0,-1-1,0 1,0-1,0 0,-1 0,1-1,-1 1,1-1,-1 0,0 0,0 0,1-4,102-177,-106 182,1 1,-1 0,1 0,0 0,-1 0,1 0,0 0,0 0,1 0,-1 0,0 0,0 0,1 1,-1-1,1 1,0-1,-1 1,1-1,0 1,0 0,0 0,0 0,0 0,0 0,0 1,0-1,0 0,1 1,-1 0,0-1,0 1,0 0,1 0,-1 0,0 0,0 1,0-1,1 1,-1-1,0 1,0 0,0 0,0 0,0 0,0 0,1 1,53 61,-50-54,0-1,0 1,1-1,0-1,1 1,0-1,0-1,1 1,-1-1,1-1,1 0,2 2,-7-5,0 0,1-1,-1 1,0-1,0 0,1 0,-1 0,1-1,-1 0,0 0,1-1,-1 1,1-1,-1 0,0-1,0 1,0-1,0 0,0 0,0 0,0-1,0 0,-1 0,0 0,1-1,-1 1,0-1,-1 0,1 0,-1 0,0-1,0 1,2-4,12-30,-2 0,-1 0,-2-1,-2-1,-1 0,-3-1,-1 1,-1-1,-3-2,0 29,-1 0,-1-1,0 1,-1 0,0-1,-1 1,-1 0,0 1,-1-1,-1 0,-4 1,1 8</inkml:trace>
  <inkml:trace contextRef="#ctx0" brushRef="#br0" timeOffset="636.93">1214 1,'29'203,"0"159,-29-354,0 1,0-1,1 1,0 0,0-1,1 0,0 1,0-1,1 0,0 0,1 0,4 6,-5-13,-1 0,1 0,0 0,0-1,0 1,0-1,0 0,0 0,0 0,0 0,0 0,-1-1,1 0,0 1,0-1,0 0,0 0,-1 0,1-1,-1 1,1-1,-1 0,1 1,-1-1,0 0,0 0,0 0,0-1,0 1,0-1,0 2,144-167,-128 147,47-31,-63 53,0 0,0 0,-1-1,1 1,0 0,0 1,-1-1,1 0,-1 0,1 1,-1-1,0 1,1-1,-1 1,0 0,0-1,0 1,0 0,0 0,-1 0,1-1,0 1,-1 0,1 0,-1 0,0 0,0 0,0 0,0 0,0 0,0 0,0 0,-1 0,0 2,2-2,-2 52,10 58,-7-110,-1 1,1 0,0-1,0 1,0-1,0 0,0 0,0 0,1 0,-1 0,1 0,-1-1,1 1,0-1,0 1,0-1,0 0,-1 0,1-1,0 1,0-1,1 1,-1-1,0 0,0 0,0 0,0-1,0 1,0-1,0 1,0-1,0 0,0 0,0 0,-1-1,1 1,0-1,-1 0,1 1,-1-2,18-9</inkml:trace>
  <inkml:trace contextRef="#ctx0" brushRef="#br0" timeOffset="1005.308">1948 594,'22'-2,"0"0,0-1,-1-1,1-1,-1-1,0-1,-1-1,0 0,0-2,14-9,-30 17,1 0,0-1,-1 0,1 0,-1 0,0 0,0-1,0 0,0 0,-1 0,1 0,-1 0,0-1,-1 1,1-1,-1 0,0 0,0 0,0 0,-1 0,1 0,-1-1,-1 1,1 0,-1-1,0 1,0 0,0-1,-1 1,0 0,0 0,-1-3,1 6,0 0,0 0,0 0,0 1,-1-1,1 0,-1 0,1 1,-1-1,0 1,0-1,1 1,-1 0,0 0,0 0,0 0,0 0,0 0,-1 0,1 1,0-1,0 1,0-1,-1 1,1 0,0 0,0 0,-1 0,1 1,0-1,0 0,-1 1,1 0,0-1,0 1,-2 1,-69 46,64-40,-1 1,1 0,0 0,1 1,0 0,0 1,2 0,-1 0,1 0,1 1,0 0,0 0,1 0,1 0,0 1,1 0,0-1,1 1,0 0,2-9,0 0,1 0,0 0,-1 0,1 0,0 0,1-1,-1 1,1-1,-1 1,1-1,0 0,0 0,1 0,-1-1,1 1,-1-1,1 0,0 1,0-2,0 1,0 0,0-1,0 0,3 1,110 2,-36-24,-63 11</inkml:trace>
  <inkml:trace contextRef="#ctx0" brushRef="#br0" timeOffset="1369.302">2400 594,'9'3,"1"0,0-1,0 0,1 0,-1-1,0-1,1 0,-1 0,0-1,1 0,-1 0,0-2,0 1,0-1,0 0,-1-1,1 0,-1-1,0 0,0 0,-1-1,0 0,0-1,0 0,0 0,-1 0,3-6,-7 9,0-1,-1 1,1-1,-1 0,0 1,-1-1,1 0,-1 0,0 0,0-1,-1 1,1 0,-1 0,-1 0,1 0,0-1,-1 1,0 0,0 0,-1 0,0 0,0 1,0-1,0 0,-3-3,1 7,-1 0,1 1,-1 0,1 0,-1 0,1 1,-1 0,1 0,-1 0,1 0,0 0,0 1,-1 0,1 0,0 0,1 0,-1 1,0-1,1 1,-1 0,1 0,0 1,0-1,0 1,0-1,1 1,0 0,-1 0,1 0,-2 0,0 1,0 0,0 0,0 0,1 0,0 0,0 1,1-1,-1 1,1 0,0 0,1-1,-1 1,1 1,0-1,1 0,0 0,-1 0,2 0,-1 0,1 1,0-1,0 0,1 0,0-1,0 1,0 0,1 0,0-1,0 0,0 1,1-1,-1 0,1-1,0 1,1-1,-1 0,2 1,3 1,0-1,0 0,0-1,0 0,1-1,0 0,0 0,0-1,0 0,0-1,0 0,1 0,-1-1,0-1,0 1,1-2,-1 0,0 0,5-2,13-7,-4 1</inkml:trace>
  <inkml:trace contextRef="#ctx0" brushRef="#br0" timeOffset="1670.524">3106 1,'0'791,"0"-767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2:52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27 913,'-2'-1,"0"-1,0 1,0-1,0 1,0-1,1 0,-1 0,1 0,0 0,-1 0,1 0,0 0,0 0,0 0,0-1,1 1,-1 0,1-1,-1 1,1 0,0-1,0 1,0-1,0 1,0-3,2-13,1 1,0-1,1 1,1-1,1 1,0 0,1 1,1 0,1 0,0 0,3-1,109-136,-120 152,1-1,-1 1,1 0,-1 0,1 0,-1 0,1 0,0 0,-1 1,1-1,0 0,0 1,0 0,-1-1,1 1,0 0,0 0,0 0,0 0,0 0,0 0,-1 1,1-1,0 1,0-1,0 1,-1-1,1 1,0 0,-1 0,1 0,-1 0,1 0,-1 0,1 1,-1-1,1 1,9 11</inkml:trace>
  <inkml:trace contextRef="#ctx0" brushRef="#br0" timeOffset="966.233">562 575,'-16'27,"1"0,1 0,1 2,2 0,1 0,1 1,-3 23,10-49,1 0,0-1,0 1,1 0,-1-1,1 1,-1 0,1 0,0 0,1 0,-1-1,1 1,-1 0,1 0,0-1,1 1,-1-1,1 1,-1-1,1 1,0-1,0 0,1 0,-1 0,1 0,-1 0,1-1,0 1,0-1,0 0,0 1,0-1,1-1,-1 1,1 0,-1-1,1 0,0 0,2 1,2-2,0 0,0-1,0 0,0 0,-1 0,1-1,0 0,-1-1,1 0,-1 0,0-1,0 1,0-1,0-1,-1 0,0 0,0 0,0 0,-1-1,1 0,-1-1,5-4,-1-1,-1-1,0 1,0-1,-1-1,-1 1,-1-1,0 0,0-1,1-12,-5 20,0 0,-1 0,-1 1,1-1,-1 0,0 0,0 0,-1 1,0-1,0 1,-1-1,0 1,-1-3,3 6,-1 1,1 0,0 0,-1 0,1-1,-1 1,1 1,-1-1,0 0,0 0,0 1,0-1,0 1,0-1,-1 1,1 0,0 0,-1 0,1 0,0 0,-1 1,1-1,-1 1,0 0,1-1,-1 1,1 0,-1 1,1-1,-1 0,1 1,-1-1,1 1,-1 0,1 0,-2 1,2-2,1 1,0-1,-1 1,1 0,0-1,0 1,-1 0,1 0,0 0,0 0,0 0,0 0,0 0,1 0,-1 1,0-1,0 0,1 1,-1-1,1 0,-1 1,1-1,0 0,-1 1,1-1,0 1,0-1,0 1,0-1,0 0,0 1,0-1,1 1,-1-1,0 0,1 1,-1-1,1 0,0 1,-1-1,1 0,0 0,0 1,0-1,0 0,0 0,0 0,0 0,0 0,0-1,0 1,1 0,-1 0,0-1,1 1,-1-1,0 1,1-1,-1 1,1-1,-1 0,0 0,1 0,-1 0,1 0,11 3,1-1,0-1,-1 0,1-1,0 0,0-1,-1 0,1-1,-1-1,1 0,-1-1,0-1,0 0,-1 0,2-2,21-11,-1-2,-1-1,-1-1,21-20,-40 31,-1-1,0 0,-1-1,-1 0,0-1,0 0,-1 0,-1-1,-1 0,0 0,0-1,-2 0,0 0,-1-1,-1 1,0-1,-1 0,-1 0,-1 1,0-1,-1 0,-1 0,0 0,-1 1,-5-12,8 25,0 1,-1-1,1 0,-1 1,0-1,0 1,0-1,0 1,0 0,-1-1,1 1,-1 0,1 0,-1 0,0 0,0 0,0 0,0 1,0-1,0 1,0-1,-1 1,1 0,0 0,-1 0,1 0,-1 0,1 1,-1-1,0 1,1-1,-1 1,0 0,1 0,-1 0,1 0,-1 1,0-1,1 1,-1 0,1 0,-1-1,1 2,-1-1,1 0,0 0,0 1,-1-1,1 1,0 0,0-1,1 1,-1 0,0 0,0 1,-10 18,1 0,1 1,1 0,1 1,0 0,2 0,1 0,1 1,1-1,1 1,1 0,1 0,1 0,3 15,-4-13,0 1,2 0,0 0,2 0,0 0,2-1,3 5,-6-22,0 1,1-1,1 0,-1 0,1-1,1 1,0-1,0 0,0-1,1 1,0-1,1-1,0 1,0-1,0 0,1-1,-1 0,3 0,-4-2,0-1,0 0,-1 0,1-1,0 0,1 0,-1-1,0 0,0 0,0 0,0-1,0 0,0-1,0 1,0-1,0-1,-1 1,1-1,-1-1,0 1,4-3,114-100,-98 75,-3-2,0-1,-3-1,0 0,-3-2,6-15,-1-2,-3-1,-1 0,-3-1,4-42,-18 95,3-51,-4 53,0 0,1 0,-1 0,0 0,0 0,0 0,-1 0,1 0,0 0,0 0,0 0,-1 0,1 0,-1 0,1 0,-1 0,1 0,-1 0,1 0,-1 1,0-1,1 0,-1 0,0 1,0-1,0 0,1 1,-1-1,0 1,0-1,0 1,0 0,0-1,0 1,0 0,0-1,0 1,0 0,0 0,0 0,0 0,0 0,0 0,-1 1,-5 3,0 1,1 0,0 0,0 0,0 1,0 0,1 0,0 1,1-1,-1 1,1 0,0 0,1 1,0-1,0 1,1-1,0 1,0 1,-4 5,-5 18,2 0,1 1,1 0,2 0,1 1,2 0,1-1,2 1,1 0,1-1,2 1,2-1,1-1,1 1,2-1,1-1,10 18,-10-22,-2-3</inkml:trace>
  <inkml:trace contextRef="#ctx0" brushRef="#br0" timeOffset="1183.121">1945 603,'-14'38,"-5"23,1 5,8-8,11-14,4-20,8-13,0-9</inkml:trace>
  <inkml:trace contextRef="#ctx0" brushRef="#br0" timeOffset="1330.668">2030 123</inkml:trace>
  <inkml:trace contextRef="#ctx0" brushRef="#br0" timeOffset="1735.317">2143 744,'114'-151,"-50"68,-63 84,1 0,0 0,-1 0,1 0,-1 1,1-1,-1 1,0-1,1 1,-1-1,0 1,0 0,0-1,0 1,0 0,-1 0,1 0,-1 0,1-1,-1 1,1 0,-1 0,0 0,0 0,0 0,0 0,-1 0,1 0,0 0,-1 2,1-2,-1 2,0 0,0 0,1 0,-1 0,1 0,0 0,0 0,0 0,1 0,0 0,-1 0,1 0,1 0,-1 0,1-1,-1 1,1 0,0-1,0 0,0 1,1-1,-1 0,1 0,0 0,0 0,0-1,0 1,0-1,1 0,-1 0,1 0,-1 0,1-1,0 1,0-1,0 0,0 0,-1 0,5 0,1-5,0 1,0-2,-1 1,0-1,0 0,0-1,-1 0,0 0,0 0,0-1,-1 0,0-1,0 1,-1-1,0 0,0 0,-1-1,0 0,0 1,-1-1,-1 0,1-1,-1 1,-1 0,1-9,0-8</inkml:trace>
  <inkml:trace contextRef="#ctx0" brushRef="#br0" timeOffset="2952.101">3074 462,'-13'-1,"0"0,0 1,0 0,0 1,0 1,1 0,-1 1,0 0,1 1,0 0,0 1,0 0,0 1,1 0,0 1,0 1,1-1,0 2,0-1,1 1,0 1,1 0,-3 3,8-10,0 0,0 1,1-1,-1 1,1-1,-1 1,1 0,0 0,1 0,-1 0,1 1,0-1,0 0,0 0,0 1,1-1,0 1,0-1,0 0,0 1,1-1,-1 0,1 1,0-1,1 0,-1 0,1 0,0 0,0 0,0 0,0 0,1 0,-1-1,1 0,1 2,3-4,-1 0,1 0,-1-1,1 0,-1 0,1-1,-1 0,1 0,-1 0,0-1,0 0,0 0,0-1,0 0,0 0,0 0,-1-1,0 1,0-1,4-4,-4 5,145-130,-116 98,-31 32,45-36,-47 39,0-1,0 0,0 1,0-1,0 1,0-1,0 1,1 0,-1-1,0 1,0 0,1 0,-1 0,0 0,0 0,1 0,-1 0,0 0,0 0,0 1,1-1,-1 1,0-1,0 1,0-1,0 1,0-1,0 1,0 0,0 0,0-1,0 1,0 0,0 0,-1 0,1 0,0 0,-1 0,1 0,0 1,-1-1,0 0,1 0,-1 0,0 1,14 138,-11-91,-1 1,-3-1,-2 0,-4 12,1-2,-3 0,-3-1,-2 0,-3-1,-2-1,-3 0,-23 42,-30-4,73-92,0 0,0 0,0-1,0 1,0-1,-1 1,1-1,0 0,-1 1,1-1,-1-1,1 1,-1 0,0 0,1-1,-1 0,0 1,1-1,-1 0,0 0,1-1,-1 1,0-1,1 1,-1-1,1 0,-1 0,1 0,-1 0,1 0,0 0,-1-1,1 1,0-1,0 0,0 1,0-1,0 0,1 0,-1-1,0 1,1-1,-5-8,2 0,0-1,0 0,1 0,1 0,0-1,0 1,1 0,1-1,0 1,1-1,0 1,1 0,0 0,1-1,0 1,1 1,5-11,-3 5,1 0,1 0,1 1,0-1,1 2,0 0,2 0,-1 1,2 0,0 1,1 0,0 1,1 1,0 0,0 1,1 1,1 0,0 2,0-1,4 1,40-13,-43 15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4 311,'-3'56,"4"-1,-1-35,0 0,1-1,2 1,0-1,0 1,7 17,-9-35,0 1,0 0,0-1,1 1,-1-1,0 0,1 1,0-1,0 0,0 0,0 0,0 0,0 0,0-1,0 1,1-1,-1 1,1-1,-1 0,1 0,-1 0,1 0,0 0,-1-1,1 1,0-1,0 0,0 0,-1 0,1 0,0 0,0 0,2-2,3 1,0-1,-1-1,1 0,-1 0,0 0,0-1,0 0,0 0,-1-1,0 0,4-3,136-148,-145 155,0 0,0 1,0-1,0 1,0-1,0 1,0 0,0 0,0-1,0 1,0 0,0 0,0 0,0 0,0 0,0 0,0 0,0 0,0 0,0 1,0-1,0 0,0 1,0-1,0 1,0-1,0 1,0-1,0 1,-1 0,1-1,0 1,0 0,-1 0,1 0,0-1,-1 1,1 0,-1 0,1 0,-1 0,1 0,-1 0,0 0,18 55,-15-43,0-2,1-1,0 0,0 1,1-2,1 1,-1-1,2 0,-1 0,1 0,0-1,7 6,-11-11,1 0,0 0,0 0,-1-1,2 1,-1-1,0 0,0 0,1 0,-1-1,1 1,-1-1,1 0,0 0,-1-1,1 0,0 0,0 0,-1 0,1 0,0-1,-1 0,1 0,0 0,-1-1,0 0,1 0,-1 0,12-8,-1 0,-1-1,0 0,-1-1,0-1,-1 0,0-1,-1 0,8-14,14-51,-29 55</inkml:trace>
  <inkml:trace contextRef="#ctx0" brushRef="#br0" timeOffset="348.515">1359 1,'-135'209,"-42"59,31-79,131-147,16-28</inkml:trace>
  <inkml:trace contextRef="#ctx0" brushRef="#br0" timeOffset="1151.361">1443 367,'-32'58,"-3"0,-2-3,-2 0,-3-3,-22 20,56-62,14-13,17-16,177-202,-99 113,-111 179,8-58,1 0,1 1,0-1,1 0,0 0,1 0,1 0,0 0,2 6,-3-14,-1 0,1 0,1 0,-1 0,1 0,-1 0,1-1,1 1,-1-1,1 0,-1 0,1 0,1-1,-1 1,0-1,1 0,-1 0,1-1,0 1,0-1,0 0,0 0,1-1,0 1,-1-2,0 1,-1-1,1-1,0 1,0-1,-1 1,1-1,0-1,-1 1,1-1,-1 1,1-1,-1-1,0 1,0 0,0-1,0 0,0 0,-1 0,1-1,-1 1,0-1,0 0,0 0,-1 0,54-109,-48 87,-3 15,-1 0,0 0,-1 0,0-1,-1 1,0-1,-1 0,-1 0,1 1,-2-1,0-1,-4 0,-1 7</inkml:trace>
  <inkml:trace contextRef="#ctx0" brushRef="#br0" timeOffset="1496.996">2121 339,'-8'14,"0"0,2 0,0 1,0 0,2 0,-1 0,2 1,0-1,1 1,1 0,0 0,1-1,1 1,1 0,2 14,-3-28,0 1,0-1,0 0,0 0,0 1,1-1,-1 0,1 0,-1 0,1-1,0 1,0 0,0-1,0 1,0-1,0 1,0-1,0 0,1 0,-1 0,0 0,1 0,-1-1,1 1,-1-1,1 0,-1 1,1-1,-1 0,1 0,-1-1,1 1,-1-1,1 1,-1-1,0 0,1 1,-1-1,0-1,1 1,-1 0,0-1,91-61,-88 59,0 0,0 0,0-1,0 1,-1-1,0 0,0-1,0 1,-1-1,1 1,-1-1,-1 0,1 0,-1 0,0-1,0 1,-1 0,0-1,0 1,-1-1,1 1,-2-1,1 1,-1-1,1 1,-2-1,1 1,-1-1,0 1,0 0,-3-5,1 7,1 0,-1 1,0 0,0-1,0 2,-1-1,1 0,-1 1,1 0,-1 0,0 0,0 1,1-1,-1 1,0 0,-1 1,1-1,0 1,0 0,0 0,0 1,0-1,0 1,-1 1,-7 0,0 1,1 1,-1 0,1 0,0 1,0 1,1 0,-11 8,4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07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1 768,'38'-8,"0"-1,0-1,-1-3,0-1,-1-1,0-2,-2-2,15-10,124-116,-171 142,-1 1,1 0,-1 0,1 0,0 0,0 0,0 0,0 0,1 1,-1-1,0 1,1-1,-1 1,1 0,-1 0,1 0,-1 0,1 0,0 1,-1-1,1 1,0 0,0 0,-1 0,1 0,0 0,0 1,-1-1,1 1,0 0,-1 0,1 0,-1 0,1 0,-1 0,1 1,-1-1,0 1,0-1,0 1,0 0,0 0,0 0,1 1,3 12,-1-1,0 1,0 0,-2 1,0-1,0 0,-2 1,0 0,-1-1,0 1,-1 0,-1 0,1 15,1-25,1 0,-1-1,-1 1,1 0,-1 0,0-1,-1 1,1-1,-1 1,0-1,0 1,-1-1,1 0,-1 0,0 0,-1-1,1 1,-1-1,0 1,0-1,0-1,-1 1,1 0,-1-1,0 0,0 0,0-1,-1 1,-4 1,-6 1,5-1,1 0,-1-1,0 0,0 0,0-1,0-1,0 0,-1 0,1-1,0-1,0 0,-1 0,11 1,0-1,0 1,0 0,-1-1,1 1,0 0,0-1,0 0,0 1,0-1,0 1,0-1,0 0,1 0,-1 0,0 0,0 1,0-1,1 0,-1 0,1 0,-1 0,1-1,-1 1,1 0,-1 0,1 0,0 0,0 0,0 0,-1-1,1 1,0 0,0 0,1 0,-1-1,0 1,0 0,1 0,-1 0,0 0,1 0,-1 0,1 0,-1 0,1 0,0 0,0 0,-1 0,1 0,0 0,0 0,0 1,0-1,0 0,53-45,-43 40,1 0,0 0,0 1,0 0,1 1,-1 0,1 1,0 1,0 0,0 1,0 0,0 1,1 0,-1 1,0 1,0 0,0 1,-1 0,1 1,-1 0,1 1,2 2,-7-3,0-1,0 0,0 0,0-1,0 0,0 0,1-1,-1 0,0-1,1 1,-1-2,1 1,-1-1,1 0,-1-1,0 0,0-1,0 1,0-1,0-1,-1 0,1 0,0-1,45-27,-2-2,-1-2,-2-3,-2-1,18-22,-47 45,0-2,-2 0,0-1,-1-1,0 0,-2-1,-1 0,-1-1,0 0,-2-1,-1 0,-1 0,-1 0,-1-1,-1 0,-1 1,-1-1,-2-15,1 37,0 0,-1 0,1 0,-1 0,0 0,0-1,0 1,-1 0,1 1,0-1,-1 0,0 0,0 1,0-1,0 1,0-1,0 1,-1 0,1 0,-1 0,0 0,1 1,-1-1,0 1,0-1,0 1,0 0,0 0,0 0,0 1,-1-1,1 1,0 0,0 0,0 0,-1 0,1 0,0 1,0-1,0 1,0 0,0 0,0 0,0 0,0 1,-1 0,-12 6,1 1,0 0,0 2,1-1,1 2,0-1,1 2,0 0,0 0,2 1,-1 1,2 0,0 0,1 0,1 1,0 1,1-1,1 1,0 0,-2 17,2-14,1 1,1 0,1 0,1 0,1 0,0 0,2 0,0 0,1 0,2-1,0 1,1-1,1 0,0-1,2 1,0-2,8 11,-12-20,1 0,0-1,0 1,1-1,0 0,0-1,1 0,0 0,0-1,1 0,0 0,9 4,5-2</inkml:trace>
  <inkml:trace contextRef="#ctx0" brushRef="#br0" timeOffset="241.712">1722 599,'-9'34,"-4"15,1 0</inkml:trace>
  <inkml:trace contextRef="#ctx0" brushRef="#br0" timeOffset="392.357">1693 289,'0'0</inkml:trace>
  <inkml:trace contextRef="#ctx0" brushRef="#br0" timeOffset="792.56">2033 656,'-26'200,"27"-200,-1 0,0 0,0 0,1 0,-1 0,0 0,0 0,1 0,-1 0,0 0,0 0,1 0,-1 0,0 0,0 0,0 0,1 0,-1 0,0 0,0 0,1 1,-1-1,0 0,0 0,0 0,0 0,1 0,-1 1,0-1,0 0,0 0,0 0,1 1,-1-1,0 0,0 0,0 1,0-1,0 0,0 0,0 1,0-1,0 0,0 0,0 0,0 1,0-1,0 0,0 1,13-26,-10 19,1-3,27-54,3 2,3 1,2 1,20-19,-42 55,1 0,1 2,0 0,2 1,1 2,0 0,1 1,1 1,1 1,0 2,1 0,15-4,-37 15,0 1,1 0,-1 0,0 0,1 1,-1-1,1 1,-1 0,1 0,-1 1,1-1,-1 1,0 0,1 1,-1-1,0 1,0-1,0 1,0 0,0 1,0-1,0 1,-1-1,0 1,1 0,-1 1,0-1,0 0,-1 1,1 0,-1 0,0-1,0 1,0 1,0-1,-1 0,1 0,-1 1,0-1,1 11,-1 1,-1-1,0 1,-1 0,-1-1,0 0,-1 1,-1-1,0 0,-1-1,0 1,-2-1,1 0,-2 0,0-1,0 0,-2 0,-5 5,1-2,-2-2,0 0,0-1,-1 0,-1-1,0-2,0 1,-1-2,-8 2,25-9,0 0,0-1,0 1,0-1,0 0,0 0,-1 0,1 0,0 0,0 0,-1 0,1-1,-1 1,1-1,-1 0,1 0,-1 0,1 0,0 0,-1 0,1-1,-1 1,1-1,-1 0,1 0,0 1,0-1,-1-1,1 1,0 0,0-1,0 1,0-1,0 1,1-1,-1 0,0 0,1 0,-1 0,1 0,0 0,0 0,0 0,0-1,0 1,0 0,0-1,1 1,-1-1,1 1,8-81,-1 57</inkml:trace>
  <inkml:trace contextRef="#ctx0" brushRef="#br0" timeOffset="2250.893">2399 740,'0'-5,"5"-6,-3-2,-7 2,-8 3,-1-2,-3 0,2-3,2-3,0 0,1-1,3 1</inkml:trace>
  <inkml:trace contextRef="#ctx0" brushRef="#br0" timeOffset="2928.591">2089 768,'0'4,"0"8,-5 0,-1 4,-1 4,-2 3,-1 2,-3 3,0 0,-1 1,0 0,4 0,7-6,5-5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3:31.47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2796 907,'-2'-4,"1"1,-1 0,0-1,0 1,0 0,0 0,-1 0,1 0,-1 0,0 0,1 1,-1-1,-1 1,1 0,0 0,0 0,-1 0,1 1,-1 0,0-1,2 1,-13-5,-1 0,0 1,0 0,0 1,0 1,-1 1,1 0,-1 1,1 1,-1 1,0 0,1 1,-13 3,-209 65,12 54,112-47,65-40,2 2,2 2,2 1,2 3,-3 7,17-17,3 1,1 0,2 2,1 1,-8 24,-4 6,12-27,2 0,2 1,2 1,-8 37,-6 63,28 110,3-226,0 0,3-1,0 1,1-1,2 0,6 10,-8-15,8 18,1 0,1-2,3 0,1-1,11 13,-7-21,1-2,2-1,1-1,1-1,1-2,0-1,2-1,1-2,6 2,-17-8,148 57,-30-34,57-5,-173-29,17 0,1-1,0-2,0-1,16-6,223-54,-252 56,12 0,1-3,-1-1,-1-2,0-2,31-17,72-66,-97 62,-2-2,-1-2,-3-2,-1-1,14-24,6-9,45-78,-96 135,5-8,0-1,-2-1,-2 0,0-1,-2 0,-1-1,-2 1,2-26,-9-256,0 282,-1 1,-2 0,-1 0,-2 0,0 1,-3-2,3 3,-1 7,-1 0,0 0,-1 2,-1-1,-1 1,-1 1,-2-1,15 17,-127-160,69 102,24 20,-2 1,-2 3,-1 1,-2 2,-1 1,-1 3,-2 1,-145-61,170 80,0 1,-1 2,0 0,0 2,-1 0,-10 1,8 1,-138 14,67 3,73-14</inkml:trace>
  <inkml:trace contextRef="#ctx0" brushRef="#br1" timeOffset="8163.205">2542 117,'0'-13,"0"36,0-7,-29 270,30 278,25-420,6 50,-33 146,28-171,-26-151,-2-15,0 0,1 1,-1-1,1 1,0-1,0 0,1 1,-1-1,1 1,-1-1,1 0,0 1,0-1,1 0,-1 0,1 0,-1 0,1 0,0 0,0-1,0 1,0 0,1-1,-1 0,1 1,0-1,-1 0,1 0,0-1,0 1,0-1,0 1,1-1,-1 0,0 0,102-17,-66 5,100-20,60 1,-124 30,104-10,-127 2,0 2,1 2,0 3,8 3,-22-2,159-28,281 27,282 1,-731-5,-24-1</inkml:trace>
  <inkml:trace contextRef="#ctx0" brushRef="#br1" timeOffset="10164.302">6042 1386,'-14'39,"-181"257,57-76,67-128,48-84,16-13</inkml:trace>
  <inkml:trace contextRef="#ctx0" brushRef="#br1" timeOffset="10463.592">5675 1415,'9'32,"2"-1,1 1,2-2,0 0,3-1,0 0,2-1,13 15,123 101,-36-27,-90-64,-25-34</inkml:trace>
  <inkml:trace contextRef="#ctx0" brushRef="#br1" timeOffset="15816.989">2034 88,'23'-88,"-22"114,-2-19,-6 17,2 0,0 1,1 0,2 0,1 0,0 0,2 0,1 0,1 2,-3-25,0 0,0 0,0 0,1 0,-1 0,0 0,1 0,0 0,-1 0,1 0,0-1,0 1,0 0,0 0,0-1,0 1,1-1,-1 1,0-1,1 1,-1-1,1 0,0 0,-1 1,1-1,0 0,0-1,0 1,-1 0,1-1,0 1,0-1,0 1,0-1,0 0,0 0,0 0,0 0,0 0,0 0,0 0,0-1,0 1,0-1,0 0,0 1,0-1,0 0,-1 0,1 0,0 0,-1-1,1 1,-1 0,1-1,-1 1,1-1,-1 0,13-17,-1 0,-1-1,-1-1,-1 0,-1 0,3-13,16-32,-28 65,0 0,0 0,0 0,0 0,0 0,0 0,0 0,1 0,-1 0,0 0,1 0,-1 0,1 0,-1 0,1 1,-1-1,1 0,-1 0,1 0,0 1,0-1,-1 0,1 1,0-1,0 0,0 1,0-1,0 1,0-1,0 1,0 0,0 0,0-1,0 1,0 0,0 0,0 0,0 0,0 0,0 0,0 0,0 0,0 0,0 1,0-1,0 0,0 1,0-1,0 1,0-1,-1 1,1-1,0 1,0 0,0-1,-1 1,1 0,0 0,-1-1,1 1,0 0,-1 0,1 0,-1 0,1 0,-1 0,0 0,1 0,29 141,-26-127,-1-1,-1 1,0 0,-1 0,0 1,-2-1,1 0,-2 0,0 0,-1 0,0-1,-1 1,-1-1,0 0,-1 0,-1 0,0-1,-1 0,0 0,-1-1,0 0,-1 0,-2 0,-68 22,77-34,1 1,-1 0,1-1,0 0,-1 1,1-1,-1 0,1 0,-1 0,1-1,0 1,-1-1,1 1,0-1,-1 0,1 0,0 0,0 0,-1 0,1 0,0-1,0 1,0-1,1 1,-1-1,0 0,1 0,-1 0,1 0,-1 0,1 0,0 0,-1-2,3-3,-1 1,1-1,1 0,-1 1,1-1,0 0,1 1,0 0,0 0,0 0,0 0,1 0,0 1,0-1,1 1,0 0,0 0,0 1,0 0,0 0,1 0,0 0,0 1,0 0,0 0,1 0,137-72,-120 61</inkml:trace>
  <inkml:trace contextRef="#ctx0" brushRef="#br2" timeOffset="18556.766">2655 822,'-59'-33,"55"31,0 0,0 1,0 0,0 0,0 0,0 0,0 0,-1 1,1 0,0 0,0 0,0 0,-1 1,1-1,0 1,0 0,0 1,0-1,0 1,0-1,1 1,-1 0,0 1,1-1,0 1,-1-1,1 1,0 0,0 0,1 0,-1 1,1-1,-1 1,1-1,0 1,1 0,-1 0,0 0,1 0,0 0,0 0,0 0,1 0,-1 0,1 1,0-1,0 0,1 0,-1 0,1 0,0 3,0-3,1 0,-1 1,1-1,-1 0,1 0,0 0,1 0,-1 0,1-1,-1 1,1-1,0 1,1-1,-1 0,0 0,1-1,0 1,-1-1,1 0,0 0,0 0,1 0,-1-1,0 1,0-1,1 0,-1 0,1-1,-1 1,1-1,-1 0,1-1,-1 1,1-1,-1 1,0-1,1-1,-1 1,0-1,0 1,0-1,0 0,0-1,0 1,0-1,1-1,0 0,0 0,-1 0,0 0,0-1,0 1,0-1,-1 0,1-1,-1 1,-1 0,1-1,-1 1,0-1,0 0,0 0,-1 0,0 0,0 0,-1 0,0 0,0 0,0 0,-1 0,1 0,-2 0,1 0,0 0,-1 0,0 1,-1-1,1 0,-1 1,0 0,-2-2,2 4,-1 0,0 1,0-1,0 1,0 0,0 0,0 0,0 1,0 0,-1-1,1 1,-1 1,1-1,-1 1,1 0,-1 0,1 0,-1 0,1 1,-1 0,1 0,0 0,-1 0,1 1,0 0,0 0,0 0,0 0,0 0,0 1,1 0,-1 0,1 0,0 0,0 0,0 1,0-1,1 1,-1 0,1 0,0 0,0 0,0 0,1 1,-1-1,1 0,0 2,0-3,-1 0,1 0,0 0,0 1,0-1,1 0,-1 0,1 1,0-1,-1 0,2 1,-1-1,0 0,1 1,-1-1,1 0,0 0,0 0,0 1,1-1,-1 0,1 0,0-1,-1 1,1 0,1-1,-1 1,0-1,0 1,1-1,0 0,-1 0,1 0,0-1,0 1,0-1,0 1,0-1,0 0,0 0,1 0,2-2,-1 1,0-1,1 0,-1-1,0 1,1-1,-1 0,0 0,0-1,-1 1,1-1,0 0,-1-1,0 1,0-1,0 0,0 0,0 0,-1 0,0-1,0 1,0-1,0 0,-1 0,0 0,0 0,0 0,0 0,-1-1,0 1,0-1,-1 1,0-1,1 1,-2-1,1 1,-1 0,0-1,0 1,0-2,0 5,0 0,0 0,0 1,0-1,0 0,-1 1,1-1,0 1,-1-1,1 1,-1 0,1-1,-1 1,0 0,0 0,1 0,-1 0,0 1,0-1,0 0,0 1,0-1,0 1,0 0,0 0,0 0,0 0,0 0,0 0,0 0,0 1,0-1,0 1,0-1,-1 2,-68 29,68-29,2-2,-1 0,1 0,0 0,0 0,0 0,0 1,-1-1,1 0,0 1,0-1,0 1,0-1,0 1,0 0,0-1,0 1,0 0,0 0,0 0,1 0,-1 0,0-1,1 1,-1 1,0-1,1 0,-1 0,1 0,0 0,-1 0,1 0,0 0,0 1,-1-1,1 0,0 0,0 0,0 1,1-1,-1 0,0 0,0 0,1 0,-1 1,1-1,11 2</inkml:trace>
  <inkml:trace contextRef="#ctx0" brushRef="#br2" timeOffset="20821.118">3728 144,'-2'0,"0"0,-1 1,1-1,0 0,0 1,0-1,-1 1,1 0,0-1,0 1,0 0,0 0,0 0,1 1,-1-1,0 0,0 1,1-1,-1 1,1 0,-1 0,1-1,0 1,0 0,0 0,0 0,0 0,0 0,0 0,1 0,-1 1,1-1,0 0,-1 0,1 1,-2 1,-33 73,-3-1,-42 58,16-33,72-139,122-225,-123 249,0-2,1-1,0 1,2 1,0 0,0 0,1 1,1 0,0 1,1 1,7-5,-19 15,1 0,0 1,0 0,0-1,0 1,-1 0,2 0,-1 0,0 0,0 0,0 1,0-1,1 0,-1 1,0 0,0 0,1-1,-1 1,0 1,0-1,1 0,-1 1,0-1,0 1,1-1,-1 1,0 0,0 0,0 0,0 0,0 0,0 1,0-1,-1 1,1-1,0 1,-1-1,1 1,-1 0,0 0,1 0,-1 0,0 0,0 0,0 0,-1 0,1 0,0 1,-1-1,1 0,-1 0,0 2,11 74,-11-61,2 0,0 0,1 0,0 0,2 0,0 0,1-1,0 0,1 0,1-1,1 0,3 4,-9-16,2 3,0-1,-1 1,1 0,-1 0,0 0,0 0,-1 1,0 0,0 0,0 0,-1 0,0 0,0 5,-2-11,1 0,-1-1,0 1,0-1,0 1,0-1,0 1,0 0,0-1,-1 1,1-1,0 1,0-1,0 1,-1-1,1 1,0-1,0 1,-1-1,1 1,0-1,-1 1,1-1,-1 1,1-1,0 0,-1 1,1-1,-1 0,1 1,-1-1,1 0,-1 0,1 0,-1 1,0-1,1 0,-1 0,1 0,-1 0,1 0,-1 0,0 0,1 0,-1 0,1 0,-1 0,1-1,-1 1,0 0,1 0,-1 0,1-1,-1 1,1 0,-1-1,1 1,0 0,-1-1,1 1,-1-1,1 1,0-1,-37-28,32 25,-10-9,-1 1,0 0,-1 1,0 1,0 1,-1 0,0 2,-1 0,0 1,0 0,0 2,-1 0,1 1,-1 1,-3 1,-2 1</inkml:trace>
  <inkml:trace contextRef="#ctx0" brushRef="#br2" timeOffset="22018.394">2740 1782,'-1'-2,"0"1,1 0,-2 0,1-1,0 1,0 0,0 0,0 0,-1 0,1 0,-1 0,1 1,0-1,-1 0,1 1,-1-1,0 1,1 0,-1-1,1 1,-1 0,0 0,1 0,-1 0,1 0,-1 0,0 1,1-1,-1 0,1 1,-1-1,1 1,-1 0,1-1,-1 1,1 0,0 0,-1 0,1 0,0 0,0 0,0 1,-5 2,0 0,1 0,0 0,0 1,0 0,1 0,-1 1,1-1,0 1,1 0,0 0,0 0,0 0,0 1,1-1,0 1,1 0,-1-1,1 1,1 0,-1 0,1 0,0 0,1 0,-1-1,1 1,1 2,-1-6,0-1,0 1,0-1,0 0,0 0,0 1,0-1,1 0,-1 0,1 0,0 0,-1 0,1-1,0 1,0-1,0 1,0-1,1 1,-1-1,0 0,0 0,1 0,-1 0,1-1,-1 1,1-1,-1 1,1-1,-1 0,1 0,-1 0,1 0,-1-1,1 1,-1-1,1 1,-1-1,0 0,1 0,-1 0,0 0,1 0,-1-1,0 1,0 0,0-1,0 0,-1 0,1 1,0-1,-1 0,1 0,-1-1,4-3,0 0,0 0,0-1,-1 0,-1 0,1 0,-1 0,0-1,-1 1,1-1,-1 0,-1 0,0 1,0-1,0 0,-1 0,-1 0,1 0,-1 0,0 5,0 2,0-1,0 0,0 0,0 0,0 0,-1 1,1-1,0 0,-1 1,0-1,1 1,-1 0,0 0,0-1,0 1,1 0,-1 0,0 1,0-1,-1 0,1 1,0-1,0 1,0 0,0 0,0 0,-1 0,1 0,0 0,0 0,0 1,0-1,0 1,0-1,0 1,0 0,-1 0,-67 48,68-47,0 0,0 0,0 1,0-1,0 0,1 1,-1-1,1 1,0-1,-1 1,1-1,0 1,1 0,-1 0,0 0,1-1,0 1,-1 0,1 0,0 0,1 0,-1 0,0-1,1 1,0 0,0 0,-1-1,1 1,1 0,-1-1,0 1,1-1,-1 1,1-1,0 0,0 0,0 0,0 0,0 0,0 0,1 0,-1-1,0 1,1-1,0 1,-1-1,1 0,0 0,1 0,59-8,-56 0</inkml:trace>
  <inkml:trace contextRef="#ctx0" brushRef="#br2" timeOffset="23217.422">2063 1753,'-2'-2,"1"0,-1 0,1 1,-1-1,0 1,0-1,0 1,0-1,0 1,0 0,0 0,-1 0,1 0,0 1,0-1,-1 1,1-1,0 1,-1 0,1 0,-1 0,1 0,0 0,-1 0,1 1,0-1,-1 1,1 0,0-1,-1 1,-1 1,-8 4,0 0,0 0,1 2,0-1,0 1,1 0,0 1,0 1,1-1,0 1,1 1,0 0,1 0,0 0,1 1,0 0,-3 10,6-15,-1 0,1 0,1 0,0 0,0 1,0-1,1 1,0 0,0-1,1 1,0 0,0-1,1 1,0 0,0-1,1 1,0-1,0 0,1 1,0-1,0 0,1 0,0-1,0 1,0-1,1 0,0 0,0 0,1-1,-1 0,7 5,-4-6,0 0,1 0,0 0,0-1,0 0,0-1,0 0,0 0,1-1,-1 0,0-1,1 0,-1-1,1 0,-1 0,0-1,0 0,1 0,5-3,109-49,-105 47</inkml:trace>
  <inkml:trace contextRef="#ctx0" brushRef="#br2" timeOffset="27023.989">2684 2939,'0'0,"-1"1,1-1,0 0,0 1,0-1,-1 0,1 1,0-1,0 0,-1 1,1-1,0 0,-1 0,1 0,0 1,-1-1,1 0,0 0,-1 0,1 0,0 1,-1-1,1 0,0 0,-1 0,1 0,-1 0,1 0,0 0,-1 0,1 0,-1 0,1-1,0 1,-1 0,1 0,0 0,-1 0,1 0,0-1,-1 1,1 0,0 0,-1-1,1 1,0 0,0 0,-1-1,1 1,0 0,0-1,0 1,-1 0,1-1,0 1,0 0,0-1,0 1,0-1,0 1,0 0,0-1,0 1,0 0,0-1,0 1,0-1,0 1,0 0,0-1,-20 24,19-21,-1 0,1 0,0 1,0-1,0 0,1 1,-1-1,1 1,-1-1,1 0,0 1,0-1,0 1,0-1,0 1,0-1,1 1,-1-1,1 1,0-1,0 0,0 1,0-1,0 0,0 0,0 0,1 0,-1 0,1 0,0 0,0 0,-1-1,1 1,0 0,0-1,0 0,1 0,-1 1,0-1,0 0,1-1,-1 1,1 0,-1-1,0 1,1-1,-1 0,1 0,-1 0,1 0,-1 0,1-1,-1 1,1-1,-1 1,0-1,1 0,-1 0,0 0,1 0,-1 0,0-1,1 0,-1 1,0 0,0 0,-1 0,1 0,0 0,-1 0,1 0,-1-1,1 1,-1-1,1 1,-1-1,0 1,0-1,0 0,0 0,0 1,0-1,-1 0,1 0,0 0,-1 0,0 0,1 0,-1 0,0 0,0 0,0 0,0 0,-1 0,1 0,0 0,-1 0,1 0,-1 0,0 1,0-1,0 0,0 0,0 0,0 1,0-1,0 1,-1-1,1 1,-1-1,-3 3,1 0,-1 0,1 1,-1 0,1 0,0 0,0 1,0-1,0 1,0 0,1 0,-1 0,1 1,0-1,0 1,0 0,1 0,-1 0,1 0,0 0,0 0,0 1,1-1,-1 1,1-1,0 1,0-1,1 6,4 78,-4-86,1 0,0-1,-1 1,1-1,0 1,0-1,0 1,0-1,0 1,0-1,0 0,0 1,1-1,-1 0,0 0,1 0,-1 0,1 0,-1 0,1-1,0 1,-1 0,1-1,0 1,-1-1,1 0,0 1,0-1,-1 0,1 0,0 0,0 0,-1-1,1 1,0 0,0-1,-1 1,1-1,0 0,-1 1,1-1,-1 0,1 0,-1 0,1 0,-1 0,1-1,2 0,0-1,0 1,0-1,0 0,-1 0,1 0,-1 0,0-1,0 1,0-1,0 0,0 0,-1 0,0 0,0 0,0-1,0 1,-1-1,0 1,0-1,0 0,0 1,-1-1,0 0,0-1,0 5,0 0,-1 0,1 1,-1-1,1 0,-1 0,1 0,-1 1,0-1,1 0,-1 1,0-1,0 0,1 1,-1-1,0 1,0-1,0 1,0 0,0-1,1 1,-1 0,0 0,0-1,0 1,0 0,0 0,0 0,0 0,0 0,0 0,0 1,0-1,0 0,0 0,0 1,0-1,1 0,-1 1,0-1,0 1,0-1,0 1,1 0,-1-1,0 1,1 0,-1-1,0 1,-40 34,13 16,32-45</inkml:trace>
  <inkml:trace contextRef="#ctx0" brushRef="#br0" timeOffset="37355.551">31 3221,'1373'0,"-1164"-29,327 30,-339-29,114-2,-274 30,112 12,-108-4,0-1,0-3,1-1,-1-2,39-5,12 2,303 2,-169-28,508 28,-254 0,-310-28,281 28,-396 0,-30 0</inkml:trace>
  <inkml:trace contextRef="#ctx0" brushRef="#br0" timeOffset="37941.308">482 3221,'-38'19,"-28"11,-6 6,3 1,9-6,15-3,9-6,8-3,2 1,2 2,9-4,12-4,12-4,8-5,2-2</inkml:trace>
  <inkml:trace contextRef="#ctx0" brushRef="#br0" timeOffset="38224.334">1611 3164,'-512'205,"444"-175,2 3,1 3,2 2,-33 29,95-67,-2 1,0 1,1-1,-1 0,0 1,1 0,-1-1,1 1,-1 0,1 0,0 0,0 1,0-1,0 0,1 1,-1 0,0-1,1 1,0 0,0 0,0-1,0 1,0 0,0 0,1 0,-1 0,1 0,0 0,0 0,0 1,0-1,1 0,-1 0,1 0,9 7</inkml:trace>
  <inkml:trace contextRef="#ctx0" brushRef="#br0" timeOffset="38470.931">2204 3249,'-649'208,"640"-205,-3 1,1 0,0 0,0 1,0 1,1 0,0 0,0 1,0 0,1 1,-1 0,10-6,-1-1,0 0,0 0,1 0,-1 0,0 1,1-1,0 0,-1 1,1-1,0 0,-1 1,1-1,0 0,0 1,0-1,0 0,0 1,1-1,-1 0,0 1,1-1,-1 0,1 1,-1-1,1 0,-1 0,1 1,0-1,0 0,0 0,9 10</inkml:trace>
  <inkml:trace contextRef="#ctx0" brushRef="#br0" timeOffset="38727.338">3078 3193,'-48'19,"-35"11,-8 6,2 1,6-6,13-3,8-7,10-1,10 0,6-4,10 2,9 1,12-2,8-4</inkml:trace>
  <inkml:trace contextRef="#ctx0" brushRef="#br0" timeOffset="38992.706">3869 3193,'-39'10,"-26"7,-13 6,3 4,5-2,4-2,8 1,10-3,3-2,5-3,4 0,3 3,3-3,6 1,8 3,10-2,7-5</inkml:trace>
  <inkml:trace contextRef="#ctx0" brushRef="#br0" timeOffset="39279.222">4800 3136,'-48'24,"-35"18,-13 6,0 0,12-9,10-5,14-4,11-8,10-6,6-3,5-2,6 1,3-1,4 2,10-1,10-3,4-2</inkml:trace>
  <inkml:trace contextRef="#ctx0" brushRef="#br0" timeOffset="39526.649">5421 3221,'-15'9,"-8"9,-7 5,-2 0,-5 0,-2-4,-3 0,-5 1,2-3,-2 1,3-3,4 1,3-2,4 1,3-2,6-3</inkml:trace>
  <inkml:trace contextRef="#ctx0" brushRef="#br0" timeOffset="39827.614">5703 3249,'-38'29,"-32"19,-5 1</inkml:trace>
  <inkml:trace contextRef="#ctx0" brushRef="#br2" timeOffset="42524.2">2684 3503,'25'138,"-23"92,-12-185,3-27</inkml:trace>
  <inkml:trace contextRef="#ctx0" brushRef="#br2" timeOffset="43247.309">2598 3531,'14'-2,"32"-6,0 3,0 1,0 2,0 2,36 6,-72-4,-1 0,1 1,-1 0,0 1,0 0,0 1,0-1,-1 2,1-1,-1 1,-1 0,1 1,-1 0,0 0,-1 1,0 0,0 0,-1 0,0 1,0-1,-1 1,0 0,0 1,-1-1,0 1,-1-1,0 1,-1 0,1 7,-2-5,0 0,-1 0,0 0,-1 0,-1 0,0 0,0 0,-1-1,0 0,-1 0,0 0,-1 0,-1-1,1 0,-1 0,-1-1,0 0,0 0,-1-1,0 0,-1 0,1-1,-1 0,-1-1,1 0,-1-1,0 0,0-1,-12 3,6-1,6-2,1 0,0-1,-1 0,0-1,0 0,0-1,0 0,0-1,0 0,0 0,0-1,-7-2,-6-3</inkml:trace>
  <inkml:trace contextRef="#ctx0" brushRef="#br0" timeOffset="53018.554">2598 2375,'-188'5,"188"-5,0 0,1 1,-1-1,0 0,0 1,1-1,-1 0,0 1,0-1,0 1,0-1,1 0,-1 1,0-1,0 1,0-1,0 0,0 1,0-1,0 1,0-1,0 0,0 1,0-1,-1 1,1-1,0 0,0 1,0-1,0 0,-1 1,1-1,0 0,0 1,-1-1,1 0,0 1,-1-1,1 0,0 0,-1 1,1-1,0 0,-1 0,1 0,41 7,138-7,-154-4,1-2,-1 0,0-2,-1-1,0-1,0-1,-1-1,8-6,-20 12,0 0,0-1,0 0,-1-1,-1 0,1-1,-1 0,-1 0,1-1,-2 0,1 0,-2-1,1 0,-1 0,-1 0,0-1,-1 0,0 0,0 0,-2-1,1 1,-2-1,1-6,-2 17,0 0,-1 0,1 1,0-1,0 0,-1 1,0-1,1 0,-1 1,0-1,1 1,-1-1,0 1,0-1,0 1,-1-1,1 1,0 0,0 0,-1 0,1 0,-1 0,1 0,-1 0,1 0,-1 0,1 1,-1-1,0 1,1-1,-1 1,0 0,0-1,1 1,-1 0,0 0,0 0,1 1,-1-1,0 0,0 1,1-1,-1 1,0-1,1 1,-1 0,1 0,-1-1,1 1,-1 0,1 1,-124 66,123-68,1 0,0 0,-1 0,1 0,0 1,-1-1,1 0,0 1,-1-1,1 1,0-1,0 1,0 0,0-1,-1 1,1 0,0 0,0 0,0 0,1 0,-1 0,0 0,0 0,0 0,1 0,-1 0,1 1,-1-1,1 0,-1 1,1-1,0 0,-1 1,1-1,0 0,0 1,0-1,0 0,0 1,0-1,1 0,-1 1,0-1,1 0,-1 0,1 1,-1-1,1 0,0 0,-1 0,2 1,159 120,-80-55,-81-66,0-1,1 0,-1 1,0-1,0 1,1-1,-1 1,0-1,1 0,-1 1,0-1,1 0,-1 1,1-1,-1 0,0 1,1-1,-1 0,1 0,-1 0,1 1,-1-1,1 0,-1 0,1 0,-1 0,1 0,-1 0,1 0,-1 0,1 0,0 0,-1 0,1 0,-1-1,0 1,1 0,-1 0,1 0,-1-1,1 1,-1 0,1-1,-1 1,0 0,1-1,-1 1,0 0,1-1,-1 1,0-1,1 1,-1-1,0 1,0-1,0 1,1-1,-1 1,0-1,0 1,-3-37,1 26,-3-44,-22-90,21 128,2 4</inkml:trace>
  <inkml:trace contextRef="#ctx0" brushRef="#br0" timeOffset="54382.922">3022 2600,'10'-3,"0"0,-1 0,1-1,-1-1,0 1,0-1,0-1,-1 0,0 0,0-1,0 1,-1-2,0 1,-1-1,1 0,-1-1,-1 1,0-1,1-3,1 2,0 1,0-1,-2 1,1-1,-1 0,0 0,-1-1,-1 1,1-1,-2 0,1 0,-1 0,-1-5,-8 9,-1 32,9 88,0-111,-1 1,0 0,1 0,0-1,-1 1,1-1,0 1,0 0,1-1,-1 0,0 1,1-1,0 0,-1 0,1 0,0 0,0 0,0 0,0 0,0-1,1 1,-1-1,0 0,1 1,-1-1,1 0,0 0,-1-1,1 1,0-1,-1 1,1-1,0 0,0 0,-1 0,1 0,0 0,-1-1,2 0,9-4,-1-1,0-1,0 0,-1-1,0 0,0-1,0 0,-1 0,-1-1,0-1,0 0,-1 0,-1 0,1-1,-2 0,0 0,0-1,-1 0,-1 0,0-2,8-35,-12 49,0 0,1 0,-1 0,0 0,0 0,0 0,0 0,0-1,0 1,0 0,0 0,0 0,-1 0,1 0,0 0,-1-1,1 1,-1 0,1 0,-1 0,1 0,-1 1,0-1,0 0,1 0,-1 0,0 0,0 1,0-1,0 0,0 1,0-1,0 1,0-1,0 1,0 0,0-1,0 1,0 0,0 0,-1-1,-1 3,-1 0,1 0,0 1,0-1,0 0,1 1,-1 0,0 0,1 0,0 0,0 0,0 0,0 1,0-1,1 0,-1 1,1 0,0-1,0 1,1 0,-1 0,0 0,1 1,-1-1,1 1,0-1,0 1,1-1,-1 1,1-1,0 0,0 1,1-1,-1 0,1 1,0-1,0 0,1 0,-1-1,1 1,-1 0,1-1,0 0,1 1,-1-1,1-1,-1 1,1 0,0-1,0 0,0 0,0 0,0 0,0 0,1-1,-1 0,0 0,1 0,-1-1,1 1,-1-1,1 0,-1-1,1 1,-1-1,1 1,-1-1,1-1,-1 1,0-1,0 1,0-1,0 0,0-1,0 1,1-2,6-3,-1-1,0 0,0-1,-1 0,-1-1,1 1,-2-2,1 1,-1-1,-1 0,0-1,0 1,-2-1,1 0,-1 0,-1-1,0 1,0-6,-17-22,14 39,0 1,-1-1,0 1,1 0,-1-1,1 1,-1-1,1 1,-1 0,0-1,1 1,-1 0,0 0,1 0,-1-1,0 1,1 0,-1 0,0 0,1 0,-1 0,0 0,0 0,1 1,-1-1,0 0,1 0,-1 0,0 1,1-1,-1 0,1 1,-1-1,0 0,1 1,-1-1,1 1,-1-1,1 1,-1-1,1 1,0 0,-1-1,1 1,0-1,-1 1,1 0,0-1,0 1,-1 0,1-1,0 1,0 0,0-1,0 1,0 0,0 0,-2 3,0 0,1 0,-1 0,1 0,0 0,0 0,1 1,-1-1,1 0,0 1,0-1,0 0,1 0,-1 1,1-1,0 0,0 0,1 0,-1 0,1 0,0 0,0 0,0 0,0-1,1 1,0-1,0 1,0-1,0 0,0 0,0-1,1 1,-1-1,1 1,0-1,1 0,46 6,-27-8</inkml:trace>
  <inkml:trace contextRef="#ctx0" brushRef="#br0" timeOffset="54964.188">3219 2036,'310'-52,"-214"24,-95 28,0 0,-1 0,1 0,0 0,-1 0,1 0,0 0,-1 0,1-1,0 1,-1 0,1 0,0 0,-1-1,1 1,0 0,-1-1,1 1,-1-1,1 1,0-1,-1 1,1-1,-1 1,0-1,1 1,-1-1,1 1,-1-1,0 0,0 1,1-1,-1 0,0 1,0-1,0 0,0 0,1 1,-1-1,0 0,0 1,-1-1,1 0,0 1,0-1,0 0,0 1,-1-1,1 0,0 1,0-1,-1 0,1 1,-1-1,-31-32,22 25,-36-36,34 30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4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141 452,'576'0,"-330"-30,-173 35,-61 2</inkml:trace>
  <inkml:trace contextRef="#ctx0" brushRef="#br0" timeOffset="1001.114">1 1693,'337'-29,"-190"2,319 27,-454 0</inkml:trace>
  <inkml:trace contextRef="#ctx0" brushRef="#br0" timeOffset="1882.915">339 198,'56'205,"-19"-79,-6 1,7 76,-31 103,-6-78,28 48,-30-219,12 98,17-16,-26-126,-3-6</inkml:trace>
  <inkml:trace contextRef="#ctx0" brushRef="#br0" timeOffset="2198.829">819 1355,'-129'102,"102"-75,-14 11,-3 1,1 3,2 1,2 2,-20 33,-95 150,145-213</inkml:trace>
  <inkml:trace contextRef="#ctx0" brushRef="#br0" timeOffset="2748.59">735 1,'-344'476,"132"-189,155-221,41-47</inkml:trace>
  <inkml:trace contextRef="#ctx0" brushRef="#br0" timeOffset="6113.955">1186 706,'0'480,"26"-310,-12-125,-7-27</inkml:trace>
  <inkml:trace contextRef="#ctx0" brushRef="#br0" timeOffset="6768.942">960 762,'51'-26,"2"2,1 2,1 2,0 3,2 3,41-6,-92 18,1 0,-1 1,0-1,1 1,-1 0,1 1,-1 0,1 0,0 0,-1 1,1-1,-1 2,1-1,-1 1,0 0,0 0,0 1,0 0,0 0,0 0,-1 1,1-1,-1 2,0-1,0 0,-1 1,1 0,-1 0,0 0,-1 1,1-1,-1 1,0 0,0 0,0 3,-2-1,0 1,-1-1,0 1,-1-1,0 1,0-1,-1 1,0-1,0 0,-1 0,0 0,0 0,-1 0,0 0,0-1,-1 0,0 0,-1 0,-4 5,-130 104,8-43,132-73,0 1,0 0,0-1,0 1,0 0,0-1,0 1,0 0,0-1,0 1,0 0,0-1,1 1,-1-1,0 1,0 0,1-1,-1 1,0-1,1 1,-1-1,0 1,1-1,-1 1,1-1,-1 1,1-1,-1 0,1 1,-1-1,1 0,0 1,-1-1,1 0,-1 0,1 0,0 1,-1-1,1 0,0 0,-1 0,1 0,0 0,-1 0,1 0,-1 0,1 0,0-1,-1 1,1 0,0 0,-1-1,1 1,-1 0,1-1,0 1,8 2,13 6,0 2,0 0,-1 2,-1 0,0 1,-1 1,0 1,-1 1,10 11,32 26,86 82,-135-122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0 180,'256'1,"-75"44,-141-42,-40-4,1 1,-1 0,1-1,0 1,-1 0,1-1,-1 1,1-1,-1 1,1-1,-1 1,0-1,1 1,-1-1,0 0,1 1,-1-1,0 0,0 1,1-1,-1 0,0 1,0-1,0 0,0 1,0-1,0 0,0 1,0-1,0 0,0 1,0-1,-1 0,1 1,0-1,0 0,-1 1,1-1,0 1,-1-1,1 1,0-1,-1 1,1-1,-1 1,1-1,-1 1,0-1,1 1,-1 0,1-1,-1 1,0 0,1-1,-1 1,-36-40,-3 1,-1 2,-44-31,65 54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1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0,-4 0,-8 4,-4 3,-6-1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15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561 117,'-4'-8,"0"0,-1 0,-1 1,1-1,-1 1,0 1,-1-1,0 1,0 0,0 1,-1 0,1 0,-1 0,0 1,-1 0,1 1,-1 0,0 0,1 1,-1 0,0 0,0 1,-1 0,1 1,0 0,0 1,0-1,0 2,0-1,0 1,0 1,0 0,1 0,-1 0,-1 2,-11 7,1 1,0 0,1 2,1 0,0 1,1 0,-3 5,0 0,11-14,1 0,0 1,0 0,0 0,1 1,0 0,1 0,0 0,0 1,1 0,0 0,1 1,0-1,1 1,0 0,1 0,0 0,0 0,1 0,1 4,1-9,1 0,0 0,0 0,1 0,0 0,0-1,0 1,0-1,1 0,0 0,0 0,1 0,-1-1,1 1,0-1,0 0,0-1,1 1,-1-1,1 0,0-1,0 1,0-1,0-1,0 1,0-1,0 0,1 0,-1 0,1-1,-1 0,0-1,1 1,-1-1,0 0,0-1,1 1,-1-1,0-1,-1 1,1-1,0 0,1-1,33-21,-1-1,-1-1,-2-2,-1-2,-1-2,-2 0,-1-2,-2-2,21-34,8-34,-65 149,-2-14,-6 13,1 1,2 1,3-1,1 2,2-1,3 1,1 12,3-46,1 0,0 0,1 0,0-1,1 1,0-1,1 0,0 0,1 0,0-1,2 1,6 7</inkml:trace>
  <inkml:trace contextRef="#ctx0" brushRef="#br0" timeOffset="4665.678">1014 315,'-161'209,"84"-119,124-177,64-57,-110 143,0-1,-1 1,1-1,0 1,0 0,0-1,1 1,-1 0,0 0,0-1,1 1,-1 0,1 0,-1 1,1-1,-1 0,1 0,-1 1,1-1,0 1,-1-1,1 1,0 0,0 0,-1-1,1 1,0 1,-1-1,1 0,0 0,0 0,-1 1,1-1,-1 1,1 0,0-1,-1 1,1 0,-1 0,1 0,-1 0,0 0,1 0,-1 0,0 1,0-1,0 0,1 2,74 151,-57-71,-18-72</inkml:trace>
  <inkml:trace contextRef="#ctx0" brushRef="#br0" timeOffset="5081.711">815 512,'20'0,"10"0,1 5,-1 1,1 0,-2-1,-5-1</inkml:trace>
  <inkml:trace contextRef="#ctx0" brushRef="#br0" timeOffset="7149.81">1324 89,'43'0,"29"0,7 0,-6 0,-9 0,-17 5,-11 1,-11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7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1 158,'27'-6,"0"0,1 2,-1 0,1 2,0 1,0 2,-1 0,1 2,0 1,-1 2,15 4,74 34,-116-44,0 0,0-1,1 1,-1-1,0 1,0 0,0-1,0 1,0 0,1-1,-1 1,0 0,0-1,1 1,-1 0,0-1,0 1,1 0,-1 0,0-1,1 1,-1 0,0 0,1 0,-1-1,1 1,-1 0,0 0,1 0,-1 0,0 0,1 0,-1 0,1 0,-1 0,0 0,1 0,-1 0,1 0,-1 0,0 0,1 0,-1 0,1 1,-1-1,0 0,1 0,-1 0,0 1,1-1,-1 0,0 1,1-1,-26-27,22 24,-11-11,-90-111,98 108,5 4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0 174,'21'-6,"0"1,0 1,0 0,0 2,1 1,-1 0,0 1,1 2,-1 0,0 1,1 1,141 16,-162-20,-1 0,1 0,-1 0,1 1,-1-1,1 0,-1 0,1 0,-1 0,1 0,-1 0,0 0,1 0,-1 0,1 0,-1 0,1-1,-1 1,1 0,-1 0,1 0,-1-1,0 1,1 0,-1 0,1-1,-1 1,0 0,1-1,-1 1,0 0,0-1,1 1,-1-1,0 1,0-1,1 1,-1 0,0-1,0 1,0-1,0 1,0-1,0 1,0-1,0 1,0-1,0 1,0-1,0 1,0-1,0 1,0 0,0-1,-1 1,1-1,0 1,0-1,0 1,-1 0,1-1,0 1,-1-1,1 1,0 0,-1-1,1 1,0 0,-1 0,0-1,-28-30,25 28,-113-108,104 94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9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92,'-6'-7,"0"-1,-1 1,0 0,-1 0,1 1,-1 0,0 0,-1 1,0 0,1 0,-2 1,1 0,0 1,-1 0,1 1,-1 0,0 0,0 1,0 0,0 1,0 0,0 0,0 1,0 1,1-1,-1 2,0-1,1 1,-1 1,1 0,0 0,0 1,1 0,-3 2,0 3,1 1,0-1,1 2,0-1,1 1,0 1,1-1,1 1,0 1,0-1,1 1,1 0,1 0,0 0,0 1,1-1,1 1,1 3,1-13,0 0,0-1,1 1,-1-1,1 1,0-1,1 0,-1 0,1 0,0 0,-1 0,2-1,-1 1,0-1,1 0,0 0,-1 0,1 0,0-1,0 1,1-1,-1 0,1-1,-1 1,1-1,-1 0,1 0,0 0,-1 0,1-1,0 0,0 0,-1 0,1-1,0 1,-1-1,1 0,0-1,-1 1,1-1,-1 0,0 0,0 0,0-1,0 1,25-15,-2-1,0-2,-2 0,0-2,-1 0,-1-2,-2-1,0 0,-2-1,8-14,-27 39,0 1,0-1,0 1,-1-1,1 1,0 0,1-1,-1 1,0-1,0 1,0-1,0 1,0 0,0-1,0 1,1-1,-1 1,0 0,0-1,1 1,-1 0,0-1,0 1,1 0,-1-1,0 1,1 0,-1 0,0-1,1 1,-1 0,1 0,-1 0,0 0,1-1,-1 1,1 0,-1 0,1 0,-1 0,0 0,1 0,-1 0,1 0,-1 0,1 0,-1 0,0 1,1-1,-1 0,1 0,-1 0,0 0,1 1,-1-1,1 0,-1 0,0 1,1-1,-1 0,0 1,0-1,1 0,-1 1,0-1,3 33,-3-21,1 3,-1 0,2-1,0 1,1-1,0 0,1 0,1 0,0 0,1 0,0-1,1 0,0-1,2 1,-1-1,1-1,1 0,5 5,3-6,-1-3</inkml:trace>
  <inkml:trace contextRef="#ctx0" brushRef="#br0" timeOffset="415.055">850 432,'-6'-4,"1"1,-1-1,0 2,0-1,-1 1,1 0,0 0,-1 0,1 1,-1 0,0 1,1-1,-1 1,0 1,1-1,-1 1,1 0,-1 0,1 1,-4 1,6-2,1 0,0 1,0-1,-1 0,1 1,0 0,0 0,0 0,1 0,-1 0,0 1,1-1,0 1,-1 0,1-1,0 1,1 0,-1 0,0 1,1-1,-1 0,1 0,0 1,0-1,1 1,-1-1,1 1,0-1,-1 1,1-1,1 1,-1-1,1 1,-1-1,1 0,0 1,0-1,0 0,1 1,-1-1,1 0,0 0,0 0,0 0,0-1,0 1,1 0,-1-1,1 0,-1 1,1-1,0 0,0 0,0-1,0 1,0-1,1 1,0-1,9 2,1-2,-1 1,0-2,1 0,-1 0,1-1,-1-1,0 0,0-1,0 0,0-1,0-1,-1 0,1 0,-1-1,-1-1,1 0,-1-1,8-5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418 86,'-8'-7,"0"1,0 0,0 0,0 0,-1 1,0 1,-1 0,1 0,0 0,-1 1,0 1,0 0,0 0,0 1,0 0,0 0,0 1,0 1,0 0,0 0,0 1,0 0,0 1,0 0,1 0,-1 1,0 1,-2 5,0 0,0 1,1 0,1 1,0 0,0 0,1 1,1 0,0 1,1 0,1 0,0 1,-1 4,2-8,1 0,0 0,1 1,0-1,1 1,0 0,1 0,1-1,-1 1,2 0,0 0,0 0,1 0,0-1,1 1,1-1,-1 0,2 0,0 0,0 0,1-1,0 0,6 7,-6-12,0-2,0 1,0-1,0 1,0-2,1 1,0-1,-1 0,1 0,0-1,0 0,0 0,0-1,0 1,0-2,0 1,0-1,0 0,0 0,-1-1,1 0,0 0,-1-1,1 1,-1-1,0-1,0 1,0-1,0-1,-1 1,0-1,0 1,0-1,2-3,19-22,-2-2,-1 0,-1-1,-2-2,-2 0,-1 0,8-26,-4-4,-19 134,21 81,-13-105,3-1,1 0,2-1,6 8,-11-28,0-5</inkml:trace>
  <inkml:trace contextRef="#ctx0" brushRef="#br0" timeOffset="750.434">841 397,'-135'219,"89"-111,94-181,62-87,-16 54,-94 105,0 0,0 0,0 0,0 0,0 0,0 0,1 0,-1 1,0-1,1 0,-1 0,0 0,1 0,-1 1,1-1,0 0,-1 1,1-1,-1 0,1 1,0-1,0 0,-1 1,1-1,0 1,0 0,0-1,-1 1,1 0,0-1,0 1,0 0,0 0,0 0,0 0,0 0,0 0,-1 0,1 0,0 0,0 0,0 0,0 1,0-1,0 0,0 0,-1 1,1-1,0 1,0-1,0 1,-1-1,1 1,0 0,-1-1,1 1,-1 0,1-1,0 1,-1 0,1 4,8 29,0-1,2 0,1-1,2 0,10 15,-23-46,0-1,0 1,0 0,0 0,0-1,0 1,0 0,0 0,0 0,0 0,0 0,0 0,-1 0,1 1,0-1,-1 0,1 0,-1 1,0-1,1 0,-1 1,0-1,0 0,1 1,-1-1,0 0,-1 1,1-1,0 0,0 1,0-1,-1 0,1 0,-1 1,1-1,-1 0,1 0,-1 0,0 1,0-1,0 0,1 0,-1 0,0 0,0-1,0 1,0 0,-1 0,1 0,0-1,0 1,0-1,-1 1,1-1,0 1,0-1,-1 0,1 0,0 1,-1-1,0 0,-117-24,112 23,-1 1,0 0,0 0,0-1,0-1,1 1,-1-1,1 0,-1-1,1 0,0 0,0-1,0 1,0-1,-2-3,3-2</inkml:trace>
  <inkml:trace contextRef="#ctx0" brushRef="#br0" timeOffset="1134.5">1405 397,'-14'14,"-10"15,-6 1,3 2,1 0,0-6,-1-3,5 0,1-4,0 0,3 1,-1-3,4 1,4-3</inkml:trace>
  <inkml:trace contextRef="#ctx0" brushRef="#br0" timeOffset="1516.25">1546 566,'-41'13,"26"-10,1 0,-1 1,1 1,0 1,0 0,0 0,1 2,0 0,0 0,1 1,0 0,1 1,-8 9,17-17,1 1,-1-1,0 1,1 0,0-1,0 1,0 0,0 0,0 0,0 0,1 0,-1 0,1 0,0 0,0 0,0 0,0 0,1 0,-1 0,1 0,0 0,-1 0,2 0,-1 0,0 0,0 0,1-1,0 1,-1-1,1 1,0-1,0 0,0 1,1-1,-1 0,0 0,1-1,0 1,0 0,3 2,0 0,1-1,-1 0,1 0,0 0,0-1,0 0,0 0,1 0,-1-1,0-1,0 1,1-1,-1 0,0-1,4 0,108-45,-96 33</inkml:trace>
  <inkml:trace contextRef="#ctx0" brushRef="#br0" timeOffset="2984.145">1659 255,'39'-5,"31"-6,9-1,-5 1,-9 3,-11 2,-11 3,-6 1,-11 2</inkml:trace>
  <inkml:trace contextRef="#ctx0" brushRef="#br0" timeOffset="3234.218">1913 1,'-5'43,"-1"34,0 8,1-5,1-12,2-12,1-12,5-7,3-6,-1-8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8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85 199,'53'-9,"55"-9,25-5,3 0,-7 1,-10 2,-17 1,-11 4,-11 4,-10 4,-12-2,-6 1,-7 2,-7 2,-14 1,-11 2</inkml:trace>
  <inkml:trace contextRef="#ctx0" brushRef="#br0" timeOffset="245.796">1 368,'48'5,"54"-4,24-6,5-7,-5-6,-5-1,-9-1,-8-3,-13 4,-8-1,-8 3,-7 1,-10 1,-11 5,-8 3,-6-1,-4 0,-6 1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3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340 305,'4'10,"3"17,-1 14,-2 4,-5 0,-3-3,-1-4,1-3,0-4,2-1,1-2,-5-5,-1-2,1 0,6-3,3-5</inkml:trace>
  <inkml:trace contextRef="#ctx0" brushRef="#br0" timeOffset="283.123">0 362,'39'-15,"31"-13,14-3,-3 4,-10 2,-7 5,-11 6,-9 5,-7 4,-5 4,-3 1,-3 1,1 0,-5 5,-7 1</inkml:trace>
  <inkml:trace contextRef="#ctx0" brushRef="#br0" timeOffset="555.454">113 813,'49'-5,"19"-1,9 0,-4-4,-10 0,-11 2,-4 2,-6-3,-10 0</inkml:trace>
  <inkml:trace contextRef="#ctx0" brushRef="#br0" timeOffset="986.17">960 277,'57'-21,"-3"2,-1-2,-1-2,48-31,-94 52,-1-1,0-1,1 1,-2-1,1 0,0 0,-1 0,0-1,0 1,0-1,0 0,-1 0,0-1,0 1,0-1,-1 1,0-1,0 0,0 0,-1 0,0 0,0 0,0 0,-1 0,0-1,0-2,0 9,0 1,0-1,0 1,0-1,-1 1,1-1,0 1,0-1,0 1,-1-1,1 1,0-1,0 1,-1-1,1 1,0-1,-1 0,1 1,0-1,-1 1,1-1,-1 0,1 0,-1 1,1-1,-1 0,1 0,-1 1,1-1,-1 0,1 0,-1 0,1 0,-1 0,1 0,-1 0,1 0,-1 0,1 0,-1 0,0 0,1 0,-1 0,1-1,-1 1,1 0,-1 0,1 0,-1-1,1 1,0 0,-1-1,1 1,-1 0,1-1,0 1,-1-1,1 1,0-1,-1 1,1-1,0 1,0-1,0 1,-1-1,1 1,0-1,0 1,0-1,-19 42,12-10,2 1,1 0,1 1,2-1,2 0,2 14,-1 24,-2-10,2 0,-2 1,-3-1,-3 0,-4 7,7-55,-1 0,0-1,0 0,-2 0,1 0,-1-1,-1 0,0 0,0 0,-1-1,0 0,0 0,-2-1,-7 10</inkml:trace>
  <inkml:trace contextRef="#ctx0" brushRef="#br0" timeOffset="1265.448">1045 559,'99'-26,"-1"-5,-2-3,-1-5,4-7,-9-23,-90 69,0 0,-1 0,1 0,0 0,0 0,0-1,-1 1,1 0,0 0,0 0,0 0,0 0,-1-1,1 1,0 0,0 0,0 0,0 0,0-1,0 1,-21 21,-16 58,30-53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2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0 268,'29'-12,"1"2,0 0,0 2,0 1,1 2,0 1,1 1,-1 2,0 1,1 1,29 6,-33-9,-35-18,-46-18,36 27,1 0,0-1,1-1,0 0,1-1,-11-16,11-7,15 23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3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313 283,'-39'19,"-22"16,0 7,9 1,15-2,8-3,9-3,8-4,11-1,10-1,8-1,7-5,3-2,3-4,0-5,0-5,-4-4</inkml:trace>
  <inkml:trace contextRef="#ctx0" brushRef="#br0" timeOffset="310.754">566 367,'-9'18,"0"0,2 0,0 1,0 0,2 0,1 1,0 0,1-1,1 1,1 0,1 0,1 9,0-25,-1 0,1-1,0 1,0 0,0-1,1 1,-1-1,1 1,0-1,0 0,0 0,0 0,1 0,-1 0,1 0,-1-1,1 1,0-1,0 1,1-1,-1 0,0-1,1 1,-1 0,1-1,-1 0,1 0,0 0,-1 0,1-1,0 1,0-1,-1 0,1 0,1 0,6-1,0-1,1 1,-1-2,0 0,0 0,-1-1,1 0,-1-1,0 0,0 0,2-3,-1 2,-1-1,0-1,0 0,-1 0,0-1,0 0,-1-1,0 0,0 0,-2 0,1-1,-1 0,-1-1,0 1,0-1,-1 0,-1 0,0 0,-1-1,0 1,-1-1,0 1,-1-1,0 0,-1 1,-1-1,0 8,0 1,0 0,-1-1,1 1,-1 0,0 0,-1 1,1-1,-1 1,1-1,-1 1,0 0,0 1,0-1,-1 1,1 0,-1 0,1 0,-1 0,0 1,1 0,-1 0,0 0,0 0,0 1,0 0,0 0,0 0,1 1,-1 0,0 0,-2 0,-18 0</inkml:trace>
  <inkml:trace contextRef="#ctx0" brushRef="#br0" timeOffset="786.076">877 650,'162'-204,"-73"89,-89 115,0 1,0-1,0 0,0 1,0-1,0 1,0-1,0 0,1 1,-1-1,0 0,0 1,0-1,1 0,-1 0,0 1,0-1,1 0,-1 0,0 1,1-1,-1 0,0 0,1 0,-1 1,0-1,1 0,-1 0,0 0,1 0,-1 0,0 0,1 0,-1 0,1 0,-1 0,0 0,1 0,-1 0,0 0,1 0,-1 0,1 0,-1-1,0 1,1 0,-1 0,0 0,0 0,1-1,-1 1,0 0,1-1,-1 1,0 0,0 0,1-1,-1 1,0 0,0-1,-9 33,8-31,-6 18,1 0,0 0,1 1,2 0,0 0,1 0,1 0,0 0,2 1,0-16,0 0,1-1,0 1,0-1,0 1,0-1,1 0,-1 0,1 0,0 0,1 0,-1-1,1 1,-1-1,1 0,0 0,0-1,0 1,0-1,1 1,-1-1,1-1,-1 1,1-1,0 1,0-2,0 1,-1 0,1-1,0 0,0 0,0 0,0-1,0 1,-1-1,1 0,0-1,0 1,-1-1,1 0,-1 0,0-1,0 1,3-3,4-2,-1-1,1 0,-2-1,1 0,-1 0,-1-1,0 0,0-1,-1 0,0 0,-1 0,0-1,-1 0,-1 0,1-1,-1-1,2-11</inkml:trace>
  <inkml:trace contextRef="#ctx0" brushRef="#br0" timeOffset="1169.19">1667 170,'-114'131,"112"-129,0-1,1 1,-1-1,0 1,1 0,-1-1,1 1,-1 0,1 0,0 0,0 0,0 0,0 1,0-1,1 0,-1 0,1 1,-1-1,1 0,0 1,0-1,0 0,0 1,0-1,1 0,-1 0,1 1,-1-1,1 0,0 0,0 1,0-1,0 0,0 0,0 0,1 0,-1-1,1 1,-1 0,1-1,0 1,0-1,-1 1,2 0,62 12,-59-15,0 1,0 1,0-1,0 1,0 0,0 1,0 0,0-1,0 2,-1-1,1 1,-1 0,1 0,-1 0,0 1,0 0,-1 0,1 0,-1 0,0 1,3 3,-7-1,1-1,-1 0,-1 0,1 0,-1 0,0 0,-1 0,1-1,-1 1,-1 0,1-1,-1 1,1-1,-2 0,1 0,0 0,-1 0,0 0,0-1,-1 0,1 0,-94 73,80-67</inkml:trace>
  <inkml:trace contextRef="#ctx0" brushRef="#br0" timeOffset="1414.189">2034 0,'-5'39,"-1"31,0 9,1-4,1-10,2-12,1-9,0-8,1-5,5-3,2-2,0 0,-7-4,-3-7</inkml:trace>
  <inkml:trace contextRef="#ctx0" brushRef="#br0" timeOffset="1596.68">1836 283,'38'0,"23"5,5 1,-8 5,-9 0,-9-1,-10 2,-11-1</inkml:trace>
  <inkml:trace contextRef="#ctx0" brushRef="#br0" timeOffset="1828.202">2259 650,'0'10,"0"2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41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1 264,'43'-23,"-1"-2,-2-2,0-1,-2-2,20-22,0-19,-57 70,-1 1,0-1,1 1,-1-1,1 1,-1-1,1 1,-1 0,1-1,-1 1,1 0,-1-1,1 1,-1 0,1-1,0 1,-1 0,1 0,-1 0,1 0,0 0,-1 0,1-1,0 1,-1 1,1-1,0 0,-1 0,1 0,-1 0,1 0,0 1,-1-1,1 0,-1 0,1 1,-1-1,1 0,-1 1,1-1,-1 1,1-1,-1 1,1-1,-1 1,0-1,1 1,-1-1,0 1,1-1,-1 1,0 0,0-1,0 1,1-1,-1 1,0 0,0-1,0 1,12 41,-12-41,36 223,-27-144,4 0,3 0,22 62,-11-89,-26-52,-1 0,1 0,0-1,-1 1,1 0,0 0,0-1,-1 1,1 0,0-1,0 1,0-1,0 1,0-1,0 1,0-1,0 0,0 1,0-1,0 0,0 0,0 0,0 0,0 0,0 0,0 0,0 0,0 0,1-1,-1 1,0 0,0-1,-1 1,1-1,0 1,0-1,0 1,0-1,0 0,0 1,-1-1,1 0,0 0,0 1,-1-1,1 0,-1 0,1 0,-1 0,1 0,-1 0,11-19,-1 0,-1 0,-1-1,0 0,-2-1,-1 1,1-6,0 0,20-95,36-117,-8 120,-48 113</inkml:trace>
  <inkml:trace contextRef="#ctx0" brushRef="#br0" timeOffset="403.099">1074 547,'0'-1,"0"0,0 0,0 0,-1 0,1 1,0-1,0 0,-1 0,1 1,0-1,-1 0,1 0,0 1,-1-1,1 1,-1-1,1 0,-1 1,0-1,1 1,-1-1,0 1,1-1,-1 1,0 0,1-1,-1 1,0 0,0-1,0 1,1 0,-1 0,0 0,0 0,0 0,1 0,-1 0,0 0,0 0,0 0,1 0,-1 0,0 1,0-1,1 0,-1 1,0-1,0 0,1 1,-1-1,0 1,1-1,-1 1,0 0,-43 26,40-24,0 0,0 0,0 0,0 0,0 1,1 0,-1 0,1 0,0 0,0 0,1 0,-1 1,1 0,0-1,0 1,0 0,1 0,0 0,0 0,0 0,1 0,-1 0,1 0,0 0,1 0,-1 1,1-1,0 0,0 0,1-1,-1 1,1 0,0 0,1-1,-1 1,1-1,0 0,0 1,0-1,0-1,1 1,0 0,0-1,0 0,0 0,0 0,4 0,0 0,0-1,0 0,1-1,-1 0,0 0,1-1,-1 0,1 0,-1-1,0 0,0 0,1-1,-1 0,0-1,0 0,-1 0,1 0,-1-1,1 0,-1-1,3-2,9-10</inkml:trace>
  <inkml:trace contextRef="#ctx0" brushRef="#br0" timeOffset="1433.016">1384 207,'29'0,"24"0,7 0,-1 0,-6 0,-7 0,-7 0,-5 0,-4 0,-7 0</inkml:trace>
  <inkml:trace contextRef="#ctx0" brushRef="#br0" timeOffset="1686.279">1497 461,'43'5,"29"2,7-6,-6-3,-9 0,-12-1,-9 1,-8 0,-9 1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29,'-1'1,"1"-1,0 1,0-1,-1 0,1 1,0-1,-1 0,1 1,0-1,-1 0,1 1,-1-1,1 0,0 0,-1 1,1-1,-1 0,1 0,-1 0,1 0,-1 1,1-1,-1 0,1 0,-1 0,1 0,0 0,-1 0,1 0,-1-1,1 1,-1 0,1 0,-1 0,1 0,-1-1,1 1,0 0,-1 0,1-1,-1 1,1 0,0-1,-1 1,1 0,0-1,-1 1,1-1,0 1,0 0,-1-1,1 1,0-1,0 1,0-1,0 1,0-1,0 1,-1-1,1 1,0-1,0 1,-6 42,29 296,-47-106,-15-57,32-141,10-26</inkml:trace>
  <inkml:trace contextRef="#ctx0" brushRef="#br0" timeOffset="264.867">1 481,'38'-5,"28"-6,6-2,-3 2,-9 3,-15-3,-10 2,-6 1,-9-2,-2 0,-4 2</inkml:trace>
  <inkml:trace contextRef="#ctx0" brushRef="#br0" timeOffset="747.999">593 1,'30'544,"-31"-508,-1-24,2-1,-1 1,1 0,1-1,0 1,1-1,0 1,1-1,0 0,0 1,2-2,-1 2,-1-11,-1 1,0-1,0 0,1 0,-1 0,0 0,1-1,-1 1,1-1,-1 1,1-1,-1 0,1 0,0 0,-1 0,1-1,-1 1,1 0,-1-1,0 0,1 0,-1 0,1 0,-1 0,0 0,0 0,0-1,0 1,0-1,0 0,0 1,0-1,-1 0,1 0,-1 0,1 0,-1-1,0 1,0 0,1-2,5-3,142-152,-148 158,0-1,0 1,1 0,-1-1,0 1,1 0,-1 0,1 0,-1 0,1 1,-1-1,1 0,0 0,-1 1,1-1,0 1,-1 0,1 0,0-1,0 1,-1 0,1 0,0 1,0-1,0 0,-1 0,1 1,0-1,-1 1,1 0,0-1,-1 1,1 0,-1 0,1 0,-1 0,0 0,1 0,-1 1,0-1,0 0,0 1,0-1,0 1,0-1,0 1,0-1,0 1,-1 0,1-1,-1 1,1 0,-1 0,0-1,0 1,0 1,2 171,-2-172,0 0,0 0,0 1,0-1,1 0,-1 0,0 0,1 0,0 0,0 0,0 0,0 0,0 0,0 0,0 0,0 0,1 0,-1-1,1 1,-1-1,1 1,0-1,-1 0,1 1,0-1,0 0,0 0,0 0,0-1,0 1,0 0,0-1,1 1,-1-1,0 0,0 0,0 0,1 0,-1 0,0 0,0 0,0-1,0 1,2-2,14-3</inkml:trace>
  <inkml:trace contextRef="#ctx0" brushRef="#br0" timeOffset="1168.555">1270 650,'24'-5,"0"0,-1-2,1-1,-2-1,1-1,-1 0,-1-2,17-12,-35 22,0 1,-1-1,1 0,-1 0,0 0,0 0,0-1,0 1,0-1,0 1,0-1,-1 1,0-1,1 0,-1 0,0 0,0 0,0 0,-1 0,1 0,-1 0,0 0,0 0,0 0,0 0,0 0,0 0,-1 0,0 0,0 0,0 0,0 0,0 0,0 0,-1 1,1-1,-1 0,0 1,0-1,0 1,0 0,0 0,0 0,-1 0,1 0,-1 0,1 0,-1 1,0-1,1 1,-1 0,-3-1,-4 2,1 1,-1-1,1 2,-1-1,1 1,-1 1,1 0,0 0,0 1,0 0,1 0,-1 1,1 0,0 1,1 0,-1 0,1 1,0-1,-1 4,0-4,0 1,1 0,0 0,0 0,1 1,0 0,0 1,1-1,0 1,0 0,1 0,0 1,1-1,0 1,0 0,1 0,1 0,-1 8,1-14,0 0,1 0,0 0,0 0,0 1,0-1,1 0,-1 0,1 0,0 0,0 0,1 0,-1 0,1 0,0-1,0 1,0 0,1-1,-1 0,1 1,-1-1,1 0,0-1,1 1,-1 0,0-1,1 0,-1 1,1-1,0-1,0 1,0-1,-1 1,1-1,1 0,-1 0,0-1,1 1,187-3,-163 1</inkml:trace>
  <inkml:trace contextRef="#ctx0" brushRef="#br0" timeOffset="1664.211">1666 791,'165'-209,"-164"207,0 1,0-1,0 0,1 1,-1-1,0 1,1-1,-1 1,1 0,-1 0,1 0,0-1,0 2,-1-1,1 0,0 0,0 0,0 1,0-1,0 1,0 0,0-1,0 1,0 0,0 0,0 0,0 0,0 1,0-1,-1 1,1-1,0 1,0-1,0 1,0 0,0 0,-1 0,1 0,0 0,-1 1,1-1,50 51,30 21,-78-72,-1 1,1 0,0-1,0 1,0-1,0 0,1-1,-1 1,0-1,0 0,0 0,1 0,-1 0,0-1,0 1,0-1,1 0,-1-1,0 1,-1-1,1 0,0 1,0-2,2-1,12-10,-1 0,0-2,-2 1,0-2,0 0,-2-1,0-1,6-11,15-73,-33 79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48,'-13'-5,"-1"1,0 1,0 0,0 1,0 0,0 1,-1 1,1 0,0 1,-1 0,1 2,0-1,0 2,1 0,-1 0,1 1,0 1,0 0,0 1,1 0,0 1,0 1,0 1,7-5,1-1,-1 1,2 0,-1 0,0 1,1-1,0 1,0-1,1 1,0 0,0 0,0 0,0 1,1-1,0 0,1 0,-1 1,1-1,1 1,-1-1,1 0,0 1,0-1,1 0,0 0,0 0,0 0,1 0,-1-1,2 1,-1-1,1 1,-1-1,1 0,1-1,-1 1,1-1,0 0,3 3,0-3,0 0,0-1,0 0,1 0,0-1,-1 0,1-1,0 0,0 0,0-1,0 0,-1 0,1-1,0 0,0-1,-1 0,1 0,0-1,-1 0,0 0,0-1,12-6,-1 0,0-1,-1 0,0-2,-1 0,0-1,-1-1,2-3,173-199,-191 218,1-1,-1 1,0-1,0 1,1-1,-1 0,0 1,0-1,1 1,-1-1,0 0,1 1,-1-1,1 0,-1 0,0 1,1-1,-1 0,1 0,-1 0,1 1,-1-1,1 0,-1 0,1 0,-1 0,1 0,-1 0,1 0,-1 0,1 0,-1 0,0 0,1-1,-1 1,1 0,-1 0,1 0,-1-1,1 1,-1 0,0 0,1-1,-1 1,0 0,1-1,-1 1,0 0,1-1,-1 1,0-1,1 1,-1 0,0-1,0 1,0-1,0 1,1-1,-1 1,0-1,-7 41,1-22,1 0,1 0,0 0,2 0,0 1,1-1,0 1,2-1,0 1,1-1,1 0,1 0,0 0,6 13,2-13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6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0,'-5'1,"-1"1,1-1,-1 1,1 0,0 0,0 1,0 0,0-1,0 2,0-1,1 0,-1 1,1 0,0 0,0 0,1 1,-1-1,1 1,0 0,0 0,1 0,-1 0,1 1,0-1,1 0,-1 1,1 0,0 4,1-8,-1 0,1 0,0 0,0 1,1-1,-1 0,0 0,1 0,-1 0,1 0,0 0,0 0,0 0,0 0,0-1,0 1,0 0,0 0,1-1,-1 1,1-1,-1 1,1-1,0 0,-1 0,1 0,0 0,0 0,0 0,0 0,0 0,0-1,0 1,0-1,0 1,0-1,0 0,0 0,1 0,0 0,85-20,-70 8,-3 1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7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0 262,'423'-55,"-223"52,-200 3,0 0,-1-1,1 0,0 1,-1-1,1 1,0-1,0 1,-1-1,1 0,0 1,0-1,0 1,0-1,0 0,0 1,0-1,0 1,0-1,0 0,1 1,-1-1,0 1,0-1,0 0,1 1,-1-1,0 1,1-1,-1 1,0-1,1 1,-1-1,1 1,-1 0,1-1,-1 1,1-1,-1 1,1 0,-1 0,1-1,-1 1,1 0,0 0,-1 0,1-1,-1 1,1 0,0 0,-1 0,1 0,0 0,-1 0,1 0,-1 1,1-1,0 0,-1 0,1 0,0 1,-186-127,145 83,30 29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1,'10'4,"12"2,8 0,3-1,2-1,-2 3,-1 0,-1 0,-1-2,-1-2,0-1,-1-6,0-2,0 0,0 0,0 3,-9 0,-9 2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0,'38'5,"27"1,8 0,-5-1,-8-2,-10 0,-8-2,-7-1,-5 0,-7 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5:58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60,'-40'11,"2"3,0 0,1 3,0 1,-3 4,31-15,-1 1,2-1,-1 2,1-1,0 1,0 1,1-1,1 1,-1 1,2-1,0 1,0 0,0 0,2 0,-1 1,1-1,1 1,0 0,1 0,0 0,1-1,0 1,1 0,0 0,1 1,0-6,-1 1,1-1,1 1,-1-1,1 1,0-1,1 0,0 0,0-1,0 1,1-1,0 0,0 0,1-1,0 1,0-1,0 0,0-1,1 0,0 0,-1 0,2-1,-1 1,0-2,1 1,0-1,8 3,0-1,0 0,1-2,-1 0,1 0,0-2,-1 0,1-1,-1 0,1-2,-1 0,1-1,9-3,0-2,0-1,-1-1,0-1,-1-1,0-1,-2-1,1-1,-2-1,0-2,-1 1,-1-2,-1-1,14-19,-28 33,1 1,-1-1,0 0,-1 0,0-1,0 1,0-1,-1 1,0-1,-1 0,0 0,0 0,-1 0,0 0,0 0,0 0,-1 0,-1 1,1-1,-1 0,0 1,-1-1,0 1,0-1,-1 1,0 0,0 1,0-1,-5-4,-2 0,0 0,-1 1,0 1,0 0,-1 1,0 0,-1 1,1 0,-2 1,1 0,-1 2,1 0,-1 0,-4 1,-23-4</inkml:trace>
  <inkml:trace contextRef="#ctx0" brushRef="#br0" timeOffset="514.164">0 314,'95'12,"-1"-4,1-4,0-4,17-6,553-59,-373 54,-269 11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11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367 311,'0'0,"-1"0,1 1,-1-1,1 0,-1 0,1 0,-1 0,1-1,-1 1,1 0,-1 0,0 0,1 0,0 0,-1-1,1 1,-1 0,1 0,-1-1,1 1,-1 0,1-1,0 1,-1 0,1-1,0 1,-1-1,1 1,0-1,-1 1,1-1,0 1,0-1,0 1,0-1,-1 1,1-1,0 1,0-1,0 1,0-1,0 1,0-1,0 1,0-1,1 1,-1-1,0 1,0-1,0 1,0-1,1 1,-1-1,0 1,1-1,-1 1,0-1,1 1,-1 0,0-1,1 1,-1 0,1-1,-1 1,-18-3,-1 0,-1 2,1 0,0 1,0 1,0 1,0 1,0 0,1 2,-1 0,1 1,0 0,-12 8,26-13,0 0,0 1,0-1,0 1,0 0,1 0,-1 0,1 1,-1-1,1 1,0 0,0 0,0 0,0 0,1 0,-1 1,1-1,0 1,0-1,0 1,0 0,1 0,0 0,0 0,0 0,0 0,0 0,1 1,0-1,0 0,0 0,0 0,1 1,-1-1,1 0,0 0,1 0,-1 0,2 3,5 2,0 1,1-1,1-1,-1 0,1 0,1-1,-1 0,1-1,1 0,-1-1,1 0,0-1,0 0,0-1,0 0,1-1,-1 0,1-1,-1 0,1-1,7-2,-57 29,1-12,22-10,1 1,-1 0,1 1,0 0,0 1,1 1,0 0,-8 8,14-12,-1 1,1 0,1 0,-1 0,1 1,0 0,0 0,1 0,0 0,0 1,1-1,0 1,1 0,-1 0,1 1,1-1,0 0,0 0,0 1,1-1,0 1,1-1,0 0,0 1,1-1,2 6,1-9,0-1,1 1,-1-1,1 0,0 0,0-1,0 0,0 0,1 0,0-1,-1 0,1 0,0-1,0 0,0 0,0 0,0-1,0 0,0-1,-1 1,1-1,0 0,0-1,0 0,-1 0,1-1,-1 1,1-1,2-1,1 0,-1 0,1-1,-2 0,1 0,0-1,-1 0,0-1,-1 0,1 0,-1-1,-1 0,1 0,-1 0,1-4,4-10</inkml:trace>
  <inkml:trace contextRef="#ctx0" brushRef="#br0" timeOffset="3178.357">225 1,'23'86,"-20"-64,-2 0,0 0,-1 0,-1-1,-1 1,-1 0,-1-1,-1 2,-26 147,9-40,-6 21,-6 76,12 27,12-199,6-31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2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540 437,'-2'11,"0"0,0 0,-1-1,-1 1,0-1,0 0,-1 0,0 0,-1 0,-5 6,-4 10,-5 5,-2 0,-1-2,-1 0,-2-2,-22 19,35-35,0 1,-1-2,0 0,0 0,-1-1,0-1,-1-1,0 0,0-1,0 0,-1-2,0 0,-14 2,28-6,0 0,-1 0,1 0,-1 0,1-1,0 1,-1-1,1 0,0 0,0 0,-1 0,1-1,0 1,0-1,0 0,1 0,-1 0,0 0,1 0,-1-1,1 1,0-1,0 1,0-1,0 0,0 0,1 0,-1 0,1 0,0 0,0 0,0-1,0 1,0 0,1-1,-1 1,1-1,0 1,0 0,1-1,-1 1,1-1,-1 1,2-3,2-9,0-1,1 1,0 0,2 1,0-1,0 1,1 1,1-1,0 1,1 1,0 0,1 0,0 1,1 0,4-2,-11 11,1 1,-1 0,1-1,-1 2,1-1,-1 0,1 1,0 0,-1 1,1-1,-1 1,1 0,-1 0,1 1,-1 0,0 0,0 0,0 0,0 1,0 0,0 0,-1 0,1 1,-1-1,0 1,0 0,0 1,1 2,29 19,43 22,-43-28,-1 1,-1 1,-2 2,0 1,5 8,-19-17,-4-5</inkml:trace>
  <inkml:trace contextRef="#ctx0" brushRef="#br0" timeOffset="480.638">32 240,'18'-10,"1"2,1 0,-1 1,1 1,0 1,1 1,-1 1,1 0,16 1,275 1,-334-21,-36-8,37 20,1 0,-1-1,2-2,0 0,0 0,1-2,0-1,6 0,6 2</inkml:trace>
  <inkml:trace contextRef="#ctx0" brushRef="#br0" timeOffset="880.548">934 494,'10'4,"8"2,5 0,4-1,2-1,2-2,-1-1,0-1,-1 0,0 0,0 0,-1 0,0 0,1-1,-1 1,0 0,-5 0</inkml:trace>
  <inkml:trace contextRef="#ctx0" brushRef="#br0" timeOffset="1135.168">1020 691,'33'9,"31"4,9-5,2-5,-8-2,-9-6,-11-3,-8 1,-6 1,-3-3,-8 0</inkml:trace>
  <inkml:trace contextRef="#ctx0" brushRef="#br0" timeOffset="1500.016">2261 240,'-12'8,"-17"7,1 2,0 2,2 0,0 2,2 0,0 2,1 1,2 0,-2 4,19-22,1-1,-1 1,1 0,0 0,1 0,0 1,0-1,0 1,0-1,1 1,0-1,1 1,-1 0,1 0,1-1,-1 1,1 0,0-1,1 1,-1-1,1 1,1-1,-1 0,1 0,0 0,1 0,-1 0,1-1,0 1,0-1,1 0,0-1,0 1,0-1,0 0,3 2,4 0,2 0,-1 0,1-2,-1 1,1-2,0 0,1 0,-1-1,0-1,1-1,-1 0,1 0,-1-2,0 0,1 0,-1-2,0 1,-1-2,6-2,17-9,0 0,-1-3,-2-1,0-1,-1-2,17-16,-42 33,0 1,-1-1,0 0,0 0,0 0,0-1,-1 0,-1 0,1 0,-1-1,0 0,-1 1,1-1,-2-1,1 1,-1 0,0-1,-1 1,0-1,0 1,-1-1,0 0,-1 1,0-1,0 1,-1-1,0 1,0 0,-1-1,-3-6,-1 5,0 1,0 1,-1-1,0 1,-1 1,0-1,0 2,0-1,-1 1,0 0,0 1,0 1,-1-1,1 1,-1 1,0 0,-1 1,1 0,0 1,0 0,-1 0,0 1,-21-1</inkml:trace>
  <inkml:trace contextRef="#ctx0" brushRef="#br0" timeOffset="1779.533">1867 409,'46'19,"0"-1,2-3,0-2,0-3,19 2,-64-12,72 13,0-4,0-3,1-4,-1-3,1-3,62-12,86 4,-213 12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1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637 339,'-44'-37,"28"32,1 0,-1 1,0 1,0 0,0 1,0 1,0 0,0 1,0 1,-2 1,-15-1,5 0,1 3,0 0,0 1,0 2,0 1,1 1,1 1,-18 10,39-19,1 1,0-1,-1 1,1 0,0 1,0-1,1 0,-1 1,0 0,1 0,-1-1,1 1,0 1,0-1,0 0,1 0,-1 1,1-1,0 1,0-1,0 1,0 0,0-1,1 1,0 0,0 0,0-1,0 1,0 0,1-1,0 1,0 0,0-1,0 1,0-1,1 1,0 0,1 2,0 1,0-1,1 0,0 0,0 0,1-1,0 1,0-1,0 0,1 0,-1-1,1 0,0 0,0 0,1-1,-1 0,1 0,0 0,1 0,91 2,-115-1,-1 1,2 0,-1 1,1 0,-1 2,2-1,-1 2,1 0,1 1,0 0,0 1,1 1,0 0,1 0,0 1,1 0,1 1,-8 15,13-23,1 1,-1 0,1 0,0 0,1 1,0-1,0 1,0-1,1 1,0 0,1-1,0 1,0 0,1 0,0-1,0 1,0 0,1-1,0 1,1-1,0 0,0 0,0 0,1 0,0 0,0-1,1 0,0 0,0 0,1 0,2 1,0 0,1-1,-1 0,1-1,1 0,-1 0,1-1,-1 0,1-1,0 0,1 0,-1-1,0-1,1 0,-1 0,1-1,-1 0,1-1,-1 0,0 0,1-1,-1-1,0 0,0 0,0-1,2-2,-8 4,-1-1,-1 0,1 0,0 0,-1 0,1 0,-1 0,0-1,0 1,0-1,-1 1,1-1,-1 0,0 0,0 0,0 1,0-2,2-18</inkml:trace>
  <inkml:trace contextRef="#ctx0" brushRef="#br0" timeOffset="468.314">327 0,'-47'336,"19"-86,-19 75,-19 9,64-322,0-1,1 0,0 1,1-1,0 1,1-1,0 0,1 1,0-1,1 0,0 0,1 0,2 4,4 4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0,'5'5,"6"2,6-1,6-1,2-1,3-2,1-1,1-1,-1 1,0-2,0 1,0 0,-1 0,-4-6,-2 0,-5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18,'43'5,"29"-4,6-1,-4-1,-11 0,-10-6,-11 0,-11 0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46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95,'84'25,"-73"-23,1 0,-1-1,0-1,0 0,0-1,0 0,0 0,0-1,0-1,0 0,0 0,-1-1,0 0,1-1,-2 0,1-1,-1 0,1 0,-2-1,5-4,-12 10,-1 0,1 0,1 0,-1 0,0 1,0-1,0 0,0 1,0-1,1 0,-1 1,0-1,1 1,-1 0,0-1,1 1,-1 0,0 0,1 0,-1 0,0 0,1 0,-1 0,0 1,1-1,-1 0,0 1,1-1,-1 1,0-1,0 1,1 0,-1 0,0-1,0 1,0 0,0 0,0 0,0 0,0 0,-1 0,1 0,0 1,0-1,-1 0,1 0,-1 1,1-1,-1 0,1 2,24 70,50 273,-37-193,-37-148,8 28,-9-33,0 0,0-1,0 1,0-1,0 1,1 0,-1-1,0 1,0-1,0 1,0 0,0-1,0 1,1 0,-1-1,0 1,0 0,1-1,-1 1,0 0,0 0,1-1,-1 1,0 0,1 0,-1 0,0-1,1 1,-1 0,0 0,1 0,-1 0,0 0,1 0,-1 0,1-1,-1 1,0 0,1 0,-1 1,1-1,-1 0,0 0,1 0,-1 0,0 0,1 0,-1 0,0 1,1-1,-1 0,0 0,1 0,-1 1,0-1,1 0,-1 0,0 1,0-1,1 0,-1 1,0-1,0 0,0 1,29-128,-6-15,-12 66,4 0,2 0,28-70,-25 111,-18 66,-6-10</inkml:trace>
  <inkml:trace contextRef="#ctx0" brushRef="#br0" timeOffset="485.034">960 490,'0'-2,"-1"-1,0 1,1 0,-1-1,0 1,-1 0,1 0,0-1,0 1,-1 0,0 1,1-1,-1 0,0 0,0 1,0-1,0 1,0-1,0 1,0 0,0 0,-1 0,1 0,0 0,-1 1,1-1,-1 1,1-1,-1 1,1 0,-1 0,1 0,-1 0,1 1,-1-1,1 0,0 1,-1 0,1 0,0 0,-1 0,1 0,0 0,0 0,0 1,0-1,0 1,0 0,0-1,1 1,-1 0,0 0,0 1,-3 1,1 0,-1 0,1 0,-1 0,1 1,1 0,-1 0,1 0,0 0,0 1,0-1,1 1,-1 0,1 0,1 0,-1 0,1 0,0 0,1 0,-1 0,1 0,0 0,1 0,0 1,0-1,0 0,0 0,1 0,0-1,1 1,-1 0,1-1,0 1,0-1,1 0,-1 0,1 0,0-1,1 1,3 3,0-4,-1-1,1 1,0-1,0 0,0-1,0 0,0 0,1-1,-1 0,0-1,1 1,-1-2,1 1,-1-1,0 0,1-1,-1 0,0 0,0-1,0 0,-1 0,1-1,5-3,2-4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16:50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198 122,'-6'19,"0"-1,1 2,1-1,1 0,1 1,0 0,2 0,0 8,0-12,1 379,-7-345,0-31</inkml:trace>
  <inkml:trace contextRef="#ctx0" brushRef="#br0" timeOffset="571.091">1 206,'5'-3,"35"-26,2 2,1 2,0 2,2 2,1 2,0 2,1 1,40-6,-80 21,1 0,-1 0,1 1,-1 0,1 0,-1 0,1 1,-1 1,1-1,-1 1,0 0,0 1,0 0,0 0,0 0,-1 1,1 0,-1 0,0 1,0-1,-1 1,1 1,-1-1,0 1,-1 0,1 0,-1 0,-1 1,1-1,-1 1,0 0,0 0,-1 0,0 1,0-1,-1 0,0 1,0-1,-1 1,0 2,-4 4,0 1,-1-1,-1 0,-1 0,0-1,0 1,-1-2,-1 1,0-1,-1 0,-1-1,1-1,-2 1,1-2,-1 1,-1-2,0 0,0 0,0-1,-1-1,-8 3,-65 32,86-41,0 0,0 1,1-1,-1 1,0-1,0 1,1-1,-1 1,1-1,-1 1,0 0,1-1,-1 1,1 0,-1 0,1-1,0 1,-1 0,1 0,0 0,-1-1,1 1,0 0,0 0,0 0,0 0,0 0,0 0,0-1,0 1,0 0,0 0,1 0,-1 0,0-1,0 1,1 0,-1 0,1 0,-1-1,0 1,1 0,0-1,-1 1,1 0,-1-1,1 1,0 0,42 31,-28-23,175 173,-177-171</inkml:trace>
  <inkml:trace contextRef="#ctx0" brushRef="#br0" timeOffset="1487.836">764 770,'35'-10,"168"-61,-192 66,0-1,0 0,0-1,-1 0,0-1,0 0,-1 0,0-1,-1 0,0-1,0 0,-1 0,0-1,-1 0,3-8,2-53,-11 71,-1-1,1 1,0-1,-1 0,0 1,1-1,-1 1,0-1,0 1,1-1,-1 1,0 0,0-1,-1 1,1 0,0 0,0 0,-1 0,1 0,0 0,-1 0,1 0,-1 1,1-1,-1 1,0-1,1 1,-1-1,1 1,-1 0,0 0,1 0,-1 0,0 0,1 0,-1 0,0 0,1 1,-1-1,-1 1,-3 0,0 1,0 0,1 0,-1 1,0 0,1 0,0 0,-1 0,1 1,1 0,-1 0,0 0,1 1,0-1,0 1,0 0,1 0,0 1,0-1,0 1,1-1,-1 1,1 0,1 0,-1 0,1 0,0 0,0 0,1 0,0 1,0-1,0 0,1 0,0 0,0 0,0 0,3 5,-1-5,1 1,0-1,1 0,-1 0,1 0,0-1,1 1,-1-1,1 0,0-1,1 0,-1 0,1 0,-1-1,1 0,0 0,1 0,-1-1,0 0,0-1,1 0,-1 0,1 0,0-1,-1 0,1 0,-1-1,5-1,19-3,0-1,0-2,-1-1,0-2,-1 0,7-6,-3 0,0-2,-1-1,-2-2,0-1,16-17,-34 31,0-1,-1-1,0 0,-1 0,0-1,-1-1,0 0,-1 0,1-2,-9 14,1 0,0 0,-1 0,0 0,1-1,-1 1,0 0,1 0,-1 0,0-1,0 1,0 0,0 0,0 0,0-1,-1 1,1 0,0 0,0 0,-1 0,1 0,-1-1,1 1,-1 0,0 0,1 0,-1 0,0 0,0 1,1-1,-1 0,0 0,0 0,0 1,0-1,0 0,0 1,0-1,0 1,-1-1,1 1,0 0,0-1,0 1,0 0,-1 0,1 0,0 0,0 0,0 0,-1 0,1 0,0 1,-66 13,60-12,0 1,0 0,1 0,-1 1,1-1,0 2,0-1,0 1,1-1,-1 2,1-1,0 0,0 1,1 0,0 0,0 1,1-1,-1 1,1 0,1-1,-1 2,1-1,0 0,1 0,0 0,0 1,0-1,1 1,0-1,1 0,0 1,0-1,0 0,1 0,0 1,0-1,1 0,0-1,0 1,1-1,0 1,0-1,3 1,0-1,1 0,-1 0,1-1,1 0,-1 0,1-1,0 0,0 0,0-1,0 0,1-1,-1 0,1 0,-1-1,1-1,2 1,167-22,-147 11,0-1,-1-2,0-1,-1-1,0-2,-1-1,10-10,32-53,-69 79,-1-1,1 1,-1-1,0 0,0 0,0 0,-1 1,1-1,0 0,-1 0,0 0,0 0,0 0,0 0,0 0,-1 0,1 0,-1 0,0 0,0 1,0-1,0 0,0 0,-1 1,1-1,-1 1,0-1,1 1,-1 0,0 0,0 0,-1 0,1 0,-1 0,1 0,-1 1,0 0,1 0,-1 0,0 0,0 0,0 0,0 1,0-1,0 1,0 0,0 0,0 0,0 0,0 1,0-1,0 1,0 0,1 0,-1 0,0 0,0 0,1 1,-1-1,0 1,1-1,0 1,-1 0,1 0,0 0,0 1,-59 74,57-69,0 0,1 0,0 1,0-1,1 1,0 0,1 0,-1 0,2-1,-1 1,1 0,1 0,0 0,0 0,0 0,1 0,1-1,-1 1,2-1,-1 0,1 1,0-2,0 1,1 0,0-1,1 0,0 0,5 4,1-1,-1 0,2-1,-1 0,2-1,-1 0,1-1,0-1,0 0,0-1,1-1,0 0,0-1,4 0,6-1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46.6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481 311,'-9'-19,"-4"42,-6 112,12-94,1 0,2 1,2-1,1 1,5 36,13-42,-11-42</inkml:trace>
  <inkml:trace contextRef="#ctx0" brushRef="#br0" timeOffset="369.114">29 368,'457'-93,"-387"72,-24 6,1 2,0 2,0 2,31-1,-51 14,-34 15,-10-8,-3 0</inkml:trace>
  <inkml:trace contextRef="#ctx0" brushRef="#br0" timeOffset="782.425">114 791,'-1'1,"1"-1,0 1,-1-1,1 1,0-1,-1 1,1-1,0 1,0-1,-1 1,1-1,0 1,0-1,0 1,0 0,0-1,0 1,0-1,0 1,0-1,0 1,0 0,1-1,-1 1,0-1,0 1,0-1,1 1,-1-1,0 1,1-1,-1 1,0-1,1 1,-1-1,1 0,-1 1,0-1,1 1,-1-1,1 0,-1 0,1 1,-1-1,1 0,0 0,-1 0,1 0,-1 1,1-1,-1 0,1 0,0 0,-1 0,1 0,-1 0,1-1,-1 1,1 0,40 5,140-43,-124 22,212-66,-121 48,-122 34,-3 0</inkml:trace>
  <inkml:trace contextRef="#ctx0" brushRef="#br0" timeOffset="1816.493">1214 226,'28'-34,"87"-125,-96 127,-15 81,0 461,-5-461,-3 0,-1-1,-3 1,-7 20,14-64,1-1,-1 1,0-1,0 1,-1-1,1 0,-1 1,0-1,0 0,0 0,-1 0,1-1,-1 1,0-1,0 1,0-1,-1 0,1 0,-1 0,0-1,1 1,-1-1,0 0,-1 0,1 0,0-1,0 1,-1-1,1 0,-1 0,1-1,-1 1,1-1,-1 0,0 0,1-1,-1 1,1-1,-1 0,1 0,-4-5,1 1,-1-1,1 0,1-1,-1 1,1-1,0-1,1 1,0-1,0 0,0 0,1-1,0 1,1-1,0 0,1 0,-1 0,2 0,-1 0,1-1,1 1,-1 0,2-1,-1 1,1 0,1 0,0 0,1-5,-1 3,0 1,1-1,0 1,1 0,0 0,1 0,0 1,0 0,1-1,0 2,0-1,1 1,1 0,-1 0,1 1,0 0,1 1,0-1,0 2,0-1,1 1,0 0,216-80,-148 60,-76 26,-1 0,1 0,-1 0,1 0,-1 1,0-1,1 0,-1 1,0-1,0 0,0 1,0-1,0 1,0 0,-1-1,1 1,0 0,-1-1,1 1,-1 0,0 0,0-1,0 1,0 0,0 0,0 0,0-1,0 1,0 0,-1 1,1 11,12 26,-4-25</inkml:trace>
  <inkml:trace contextRef="#ctx0" brushRef="#br0" timeOffset="2599.597">1 1158,'232'-27,"574"-109,-409 62,-313 57,-161 43,54-16</inkml:trace>
  <inkml:trace contextRef="#ctx0" brushRef="#br0" timeOffset="3096.447">142 1299,'-39'17,"74"-6,43-13,-1-3,0-4,56-14,-31 6,610-115,-555 103,-134 25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1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0 356,'9'-1,"0"-1,0 0,-1-1,1 0,-1 0,0-1,1 0,-2-1,1 0,-1 0,1 0,-1-1,-1 0,2-1,9-7,10-9,-2-1,0-1,-2-1,-1-1,-1-1,5-9,5-26,-30 63,0 0,1 0,-1 1,0-1,0 1,1-1,-1 0,0 1,0 0,0-1,1 1,-1 0,0 0,0-1,0 1,0 0,-1 0,1 0,0 0,0 0,0 1,-1-1,1 0,-1 0,1 0,-1 1,1-1,-1 0,0 0,1 1,-1-1,0 0,0 1,0-1,0 0,0 1,0-1,-1 0,1 1,0-1,22 199,63 191,-31-248,-53-143,0 1,0-1,0 0,0 0,0 0,0 1,0-1,0 0,0 0,0-1,0 1,0 0,0 0,0 0,0-1,0 1,0 0,0-1,-1 1,1-1,0 1,0-1,0 1,0-1,-1 0,1 0,0 1,0-1,-1 0,1 0,-1 0,1 0,-1 1,1-1,-1 0,1 0,-1 0,0 0,0 0,1 0,-1 0,0 0,0 0,0 0,0 0,0 0,0 0,-1 0,1 0,0-1,48-179,104-300,-111 377,-39 99</inkml:trace>
  <inkml:trace contextRef="#ctx0" brushRef="#br0" timeOffset="7819.829">1072 696,'-1'-2,"0"0,0 0,-1 1,1-1,-1 1,1 0,-1-1,1 1,-1 0,0 0,0 0,1 0,-1 0,0 0,0 0,0 1,0-1,0 1,0-1,0 1,0 0,0 0,0 0,-1 0,1 0,0 1,0-1,0 0,-1 1,-2-1,1 0,-1 0,1 1,0-1,-1 1,1 0,0 0,0 1,0-1,0 1,0 0,0 0,0 0,0 0,1 1,-1-1,1 1,0 0,-1 0,1 0,1 1,-1-1,1 1,-1 0,1-1,0 1,0 0,0 0,1 0,0 1,-1-1,2 0,-1 0,0 1,1-1,0 0,0 1,0-1,0 1,1 3,3-4,1 1,-1-1,1 0,0 0,-1 0,2-1,-1 0,0 0,1 0,-1-1,1 1,0-1,0-1,0 1,0-1,0 0,0 0,0-1,0 0,0 0,0 0,0-1,1 0,-1 0,0-1,8 2,15-1,-4 0</inkml:trace>
  <inkml:trace contextRef="#ctx0" brushRef="#br0" timeOffset="8842.569">1468 413,'73'17,"-8"-8,0-4,1-2,60-6,-11 1,80 2,-170 5,-25 1</inkml:trace>
  <inkml:trace contextRef="#ctx0" brushRef="#br0" timeOffset="9508.532">1524 668,'703'0,"-704"0</inkml:trace>
  <inkml:trace contextRef="#ctx0" brushRef="#br0" timeOffset="10006.545">1976 131,'-2'15,"0"0,-1 0,0 0,-1-1,-1 1,0-1,-7 12,-8 25,-27 69,-6-2,-39 60,21-10,52-94,17-62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291 311,'2'-2,"0"0,0 0,0-1,-1 1,1 0,-1-1,0 0,1 1,-1-1,-1 0,1 1,0-1,-1 0,1 0,-1 0,0 0,0 0,0 1,0-1,0 0,-1 0,1 0,-1 0,0 1,0-1,0 0,0 1,0-1,-1 0,1 1,-1 0,0-1,1 1,-1 0,0 0,-1 0,1 0,0 0,0 1,-1-1,1 0,-1 1,1 0,-1 0,-1-1,-9 3,1 1,1 0,-1 1,0 0,0 0,1 2,0-1,0 1,0 1,1 0,-1 1,1 0,1 0,0 1,0 0,0 1,1 0,0 0,1 1,-4 6,4-7,1 1,1 1,0-1,0 1,1 0,1 0,-1 0,2 1,0-1,0 1,1-1,0 1,1 0,0-1,1 1,1 0,0 0,-1 22,-2-30,1 0,0 1,-1-1,2 0,-1 1,0-1,1 0,0 1,0-1,0 0,0 0,1 0,0 0,0 0,0 0,0 0,0-1,1 1,0-1,0 0,0 1,0-1,0-1,0 1,1 0,-1-1,1 0,0 1,0-2,2 2,12 0,1-1,0 0,0-2,0 0,-1-1,1-1,0 0,-1-2,1 0,-1-1,0-1,16-8,-10 4</inkml:trace>
  <inkml:trace contextRef="#ctx0" brushRef="#br0" timeOffset="299.57">658 311,'-28'23,"1"1,1 0,0 2,3 2,0 0,1 1,2 1,-4 10,22-38,1 0,0 0,-1 1,1-1,0 0,1 1,-1-1,0 1,1-1,-1 1,1-1,0 1,0-1,0 1,0 0,0-1,0 1,1-1,-1 1,1-1,0 1,0-1,0 0,0 1,0-1,0 0,1 0,-1 0,1 0,-1 0,1 0,0 0,0 0,0-1,0 1,0-1,0 1,0-1,0 0,1 0,-1 0,0 0,1 0,-1-1,1 1,16 0,1-1,-1-1,0 0,0-1,0-2,0 0,0-1,-1 0,0-2,0 0,0-1,-1-1,-1 0,1-2,6-5,-9 7,0-1,-1 0,0-1,0 0,-1-1,-1 0,0-1,-1-1,1-2,-6 10,-1-1,0 1,-1-1,0 0,0 0,0 0,-1-1,0 1,0-1,-1 1,0-1,0 0,-1 1,0-1,0 0,-1 1,0-1,0 1,-1-1,0 1,-1-2,0 4,-1 0,0 0,0 1,0-1,-1 1,1 0,-1 0,0 0,-1 0,1 1,0 0,-1 0,0 1,0 0,0 0,0 0,0 0,0 1,0 0,0 0,0 1,-1 0,1 0,0 0,0 1,-1 0,1 0,0 1,0-1,0 1,0 1,1-1,-1 1,0 0,-4 4,-15 5</inkml:trace>
  <inkml:trace contextRef="#ctx0" brushRef="#br0" timeOffset="852.8">1053 566,'26'-46,"3"0,1 2,32-35,-18 40,-43 38,0 1,0-1,0 1,0 0,0-1,0 1,0 0,0 0,0 0,0 0,0 0,0 0,0 0,0 0,0 0,0 0,0 1,0-1,0 0,0 1,0-1,0 0,0 1,0-1,0 1,0 0,-1-1,1 1,0 0,0-1,-1 1,1 0,0 0,-1 0,1 0,-1 0,1 0,-1-1,0 1,1 0,-1 0,0 0,0 0,1 0,-1 1,0-1,0 0,0 0,0 0,0 0,-1 1,48 153,-47-153,1 0,0 1,1-1,-1 0,0 1,1-1,-1 0,1 0,-1 0,1 0,0-1,0 1,0 0,0-1,0 1,0-1,1 0,-1 0,0 0,1 0,-1 0,1 0,-1 0,1-1,-1 0,1 1,-1-1,1 0,-1 0,1 0,0-1,-1 1,1 0,-1-1,1 0,-1 0,0 0,1 0,-1 0,0 0,7-3,-1-1,0 0,0-1,0 0,-1 0,0 0,0-1,-1 0,0-1,2-2,5-8,-1 0,-1 0,-1-2,-1 1,0-1,-1 0,-2-1,0 0,-1 0,-1 0,-1-1,-1 1,-1-5,-1 1</inkml:trace>
  <inkml:trace contextRef="#ctx0" brushRef="#br0" timeOffset="1284.381">2041 30,'-185'146,"184"-146,-1 1,1 1,0-1,-1 0,1 0,0 0,0 1,-1-1,1 1,0-1,1 1,-1-1,0 1,0-1,1 1,-1 0,1-1,-1 1,1 0,0 0,-1-1,1 1,0 0,0 0,0-1,1 1,-1 0,0 0,1-1,-1 1,1 0,-1-1,1 1,0 0,0-1,0 1,0-1,0 0,0 1,0-1,0 0,1 1,-1-1,0 0,1 0,-1 0,1 0,-1 0,1-1,-1 1,2 0,15 8,-14-9,-1 1,1-1,0 1,0 1,0-1,-1 0,1 1,0 0,-1 0,1 0,-1 0,0 0,0 1,0-1,0 1,0 0,-1 0,1 0,-1 0,0 0,0 1,0-1,0 1,0-1,-1 1,0 0,0 0,0 0,0-1,0 1,-1 0,0 0,1 0,-2 0,1 0,0 0,-1 0,0 1,-9 12,-2-1,0 0,-1-1,0 0,-1-1,-1-1,0 0,-1-1,0-1,-1 0,0-1,-1-1,0 0,0-2,-12 4,12-5,6-5</inkml:trace>
  <inkml:trace contextRef="#ctx0" brushRef="#br0" timeOffset="1551.577">2352 1,'0'34,"0"25,0 7,0-2,0-7,0-10,0-6,0-7,0-3,0-3,-5-6,-1-2,0 1,-4-4,0-9,-3-6,0-4</inkml:trace>
  <inkml:trace contextRef="#ctx0" brushRef="#br0" timeOffset="1735.618">2097 227,'44'-5,"18"-1,4 5,-5 2,-7 7,-14 6,-8 0,-10-1</inkml:trace>
  <inkml:trace contextRef="#ctx0" brushRef="#br0" timeOffset="1947.982">2577 510,'5'14,"2"5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1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57,'-17'56,"-15"71,5 2,1 46,-2 24,20-147,5-30</inkml:trace>
  <inkml:trace contextRef="#ctx0" brushRef="#br0" timeOffset="254.151">0 480,'39'-9,"21"-4,6 1,-3 2,-8 3,-9 3,-6 1,-7 2,-3 1,-6-4,-4-2,-4-4,-6-6,-3 0</inkml:trace>
  <inkml:trace contextRef="#ctx0" brushRef="#br0" timeOffset="705.763">649 0,'-36'232,"24"-138,5-1,4 1,5 14,-2-76,11 38,-10-68,-1-1,1 1,0-1,-1 0,1 1,0-1,0 0,0 1,0-1,0 0,1 0,-1 0,0 0,0 0,1 0,-1 0,1 0,-1-1,0 1,1-1,-1 1,1-1,0 1,-1-1,1 0,-1 0,1 1,0-1,-1 0,1-1,-1 1,1 0,0 0,-1-1,1 1,-1-1,1 1,-1-1,1 0,0 0,102-80,-63 42,110-92,-151 130,1 0,-1 0,1 1,-1-1,0 0,1 0,-1 1,1-1,0 0,-1 1,1-1,0 1,-1-1,1 0,0 1,0 0,-1-1,1 1,0-1,0 1,0 0,0 0,-1-1,1 1,0 0,0 0,0 0,0 0,0 0,0 0,-1 0,1 0,0 1,0-1,0 0,0 0,-1 1,1-1,0 1,0-1,0 1,-1-1,1 1,0-1,-1 1,1-1,0 1,-1 0,1-1,-1 1,1 0,-1 0,0-1,1 1,-1 0,1 0,-1 0,0 0,0-1,0 1,0 0,1 0,-1 0,0 0,0 0,-1 0,1 0,0-1,0 1,-1 1,-2 76,1-65,1 0,0 0,1 0,0 1,1-1,1 0,0 0,1 0,3 10,-5-21,0 0,0 1,1-1,-1 0,1 1,0-1,0 0,0 0,0-1,0 1,0 0,0-1,1 1,-1-1,1 1,-1-1,1 0,-1 0,1-1,0 1,-1 0,1-1,0 1,0-1,-1 0,1 0,0 0,0-1,-1 1,1 0,0-1,-1 0,1 0,0 0,-1 0,1 0,-1 0,2-2,14-9</inkml:trace>
  <inkml:trace contextRef="#ctx0" brushRef="#br0" timeOffset="1174.347">1298 649,'16'0,"0"-1,0 0,-1-1,1-1,-1 0,0-1,0-1,0 0,0-1,-1-1,0 0,0-1,-1-1,1 0,-11 6,0 0,0 0,0 0,0 0,0-1,0 0,-1 1,0-1,1 0,-2 0,1 0,0 0,-1 0,0 0,0-1,0 1,0 0,-1-1,1 1,-1-1,0 1,-1-1,1 1,-1 0,0-1,0 1,0 0,-1 0,1 0,-1 0,0 0,0 0,-1 0,1 0,-1 1,1-1,-1 1,0 0,-1 0,1 0,0 0,-1 1,0-1,0 1,1 0,-1 0,0 0,-1 1,1-1,0 1,0 0,-1 0,1 1,0-1,-1 1,1 0,-1 0,1 0,-1 1,-5 2,0 1,0 1,0 0,0 0,1 1,-1 0,2 1,-1 0,1 0,0 1,0 0,1 0,0 1,0 0,1 0,1 0,-1 1,2 0,-1 0,-2 9,4-12,0-1,1 1,-1 0,2 0,-1 1,1-1,0 0,0 0,1 1,0-1,0 0,0 1,1-1,1 0,-1 0,1 1,0-1,1 0,0-1,0 1,0 0,1-1,0 0,0 0,0 0,1 0,0-1,0 0,0 0,5 3,-1-2,1-1,-1 0,1-1,0 0,0 0,0-1,1-1,-1 1,1-2,-1 1,1-2,0 1,-1-1,1-1,4-1,12-3,-3 0</inkml:trace>
  <inkml:trace contextRef="#ctx0" brushRef="#br0" timeOffset="1636.74">1636 791,'30'-33,"-1"-1,-2-2,-1 0,9-21,-35 56,0 0,0 0,0 0,0 0,0 0,0 0,1 0,-1 0,0 0,1 1,-1-1,0 0,1 0,-1 0,1 1,-1-1,1 0,0 0,-1 1,1-1,0 0,-1 1,1-1,0 1,0-1,-1 1,1-1,0 1,0 0,0-1,0 1,0 0,-1 0,1 0,0-1,0 1,0 0,0 0,0 0,0 1,0-1,0 0,0 0,0 0,-1 1,1-1,0 0,0 1,0-1,0 1,-1-1,1 1,0-1,0 1,-1 0,1-1,0 1,20 40,-19-33,0-1,1 0,0 0,0 0,0 0,1 0,0 0,1-1,-1 0,1 0,0 0,1-1,-1 0,1 1,0-2,1 1,-1-1,1 0,0-1,-1 1,2-1,-1-1,0 1,1-1,-1 0,1-1,3 1,4-6,-1-1,0 0,0-1,0 0,-1-1,0-1,0 0,-1 0,0-1,0-1,-1 0,-1-1,0 0,0-1,-1 1,0-2,-1 1,-1-1,0-1,0 1,-1-1,-1 0,1-9,0-7,-11 25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488 1,'-81'103,"59"-77,-2-2,0 0,-2-1,0-2,-1-1,-2-1,0-1,-1-1,-20 7,47-22,1 0,-1 0,0-1,0 1,0-1,0 0,0 1,0-1,-1-1,1 1,0 0,0-1,-1 0,1 1,0-1,0-1,-1 1,1 0,0-1,-1 0,1 0,0 0,0 0,0 0,0 0,0-1,0 0,0 1,1-1,-1 0,0 0,1-1,0 1,-1 0,1-1,0 0,0 1,1-1,-1 0,1 0,-1 0,1-8,0 0,1 0,0 0,1-1,0 1,1 0,0 1,1-1,0 0,1 1,0-1,0 1,1 0,1 0,-1 1,2 0,-1 0,7-6,-8 6,-4 8,0-1,-1 0,1 0,0 0,0 1,0-1,1 1,-1-1,0 1,1-1,-1 1,1 0,-1 0,1-1,0 1,-1 0,1 1,0-1,0 0,-1 0,1 1,0-1,0 1,0-1,0 1,0 0,0 0,0 0,0 0,0 0,0 0,0 1,0-1,0 1,-1-1,1 1,0 0,0 0,0 0,-1 0,1 0,0 0,0 0,119 115,-88-97,1-1,1-2,1-1,0-2,4-1,-38-12,0 0,1 0,-1 0,0 1,0-1,1 1,-1-1,0 1,0 0,0 0,0 0,0 0,0 0,0 0,0 0,-1 1,1-1,0 1,-1 0,1-1,-1 1,0 0,1 0,-1 0,0 0,0 0,0 0,0 0,-1 0,1 0,0 0,-1 0,0 1,1-1,-1 0,0 0,0 0,0 1,-1-1,1 0,0 0,-1 3,-9 10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29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0 194,'138'0,"166"0,-336-34,-146-118,149 145,31 13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0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4 396,'0'-1,"0"1,-1-1,1 1,-1-1,1 1,0 0,0-1,-1 1,1-1,0 1,0-1,0 0,-1 1,1-1,0 1,0-1,0 1,0-1,0 1,0-1,0 0,0 1,1-1,-1 1,0-1,0 1,0-1,0 1,1-1,-1 1,0-1,1 1,-1-1,0 1,1 0,-1-1,0 1,1-1,-1 1,1 0,-1-1,1 1,-1 0,1 0,-1-1,1 1,-1 0,1 0,-1 0,1 0,-1 0,1-1,-1 1,1 0,0 0,-1 0,1 1,-1-1,1 0,0 0,39-6,-40 6,195-12,-171 7,-8 1,1 1,0 0,-1 1,1 0,0 2,0 0,0 1,0 0,7 3,-23-4,-1 0,1 0,0 1,-1-1,1 0,-1 0,1 1,0-1,-1 0,1 1,-1-1,1 1,-1-1,1 0,-1 1,0-1,1 1,-1-1,0 1,1 0,-1-1,0 1,1-1,-1 1,0 0,0-1,0 1,0-1,0 1,1 0,-1-1,0 1,0 0,-1-1,1 1,0 0,0-1,0 1,0-1,0 1,-1 0,1-1,0 1,-1-1,1 1,0-1,-1 1,1-1,-1 1,1-1,-1 1,1-1,-1 1,1-1,-1 0,1 1,-1-1,1 0,-1 0,0 1,0-1,-13 10</inkml:trace>
  <inkml:trace contextRef="#ctx0" brushRef="#br0" timeOffset="247.6">4 593,'10'5,"17"1,9 1,3-7,0-3,-2-1,-3 0,-1 1,-3-4,-1-1,-1 1,0 2,0 2,-5-4,-2 0,1 1,-3 1</inkml:trace>
  <inkml:trace contextRef="#ctx0" brushRef="#br0" timeOffset="565.62">427 1,'-39'68,"3"2,4 1,2 2,-18 72,-29 70,61-176,1 0,2 1,1 1,3 0,-2 22,9-39</inkml:trace>
  <inkml:trace contextRef="#ctx0" brushRef="#br0" timeOffset="1002.069">1076 368,'-27'11,"1"2,0 0,1 2,0 1,1 0,-15 16,30-24,0 0,1 1,0 0,1 1,0 0,0 0,1 0,1 0,0 1,0 0,1 1,0-1,1 0,0 1,1 0,1 0,-1 8,1-13,0-1,0 0,1 0,0 1,0-1,1 0,-1 0,1 1,1-1,-1 0,1 0,0 0,0 0,1-1,0 1,0 0,0-1,1 0,0 0,0 0,0 0,0-1,1 0,0 1,-1-2,2 1,-1 0,0-1,1 0,4 2,-1-3,0-1,0 1,0-1,0-1,0 1,0-2,0 1,0-1,0-1,0 1,0-2,-1 1,1-1,-1 0,1-1,-1 0,0 0,-1-1,7-5,129-118,-132 115,0 0,-1-1,0 0,-1-1,-1 1,0-2,-1 1,-1-1,0 0,-1-1,-1 1,0-1,0-16,-3 27,-1 0,-1 0,1 0,-1 1,0-1,0 0,-1 0,0 1,0-1,0 1,0-1,-1 1,0 0,0 0,-1 0,1 1,-1-1,0 1,0 0,-1 0,1 0,-1 0,0 1,0 0,0 0,0 0,0 0,-1 1,1 0,-1 0,0 1,1 0,-1 0,0 0,0 0,0 1,0 0,0 0,0 1,1 0,-6 1,-41 17,34-7</inkml:trace>
  <inkml:trace contextRef="#ctx0" brushRef="#br0" timeOffset="1951.601">682 537,'878'0,"-829"-5,-31-1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38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640 368,'-1'-5,"-1"0,0 0,0 1,-1-1,1 1,-1-1,0 1,-1 0,1 0,-1 0,1 1,-1-1,0 1,0 0,-1 0,1 0,-1 0,1 1,-1 0,0 0,0 0,-2 0,-15-1,0 1,0 0,-1 2,1 0,0 2,-1 0,1 1,0 2,0 0,1 1,0 2,0 0,0 1,-13 9,32-18,0 1,0 0,0 0,0 0,0 0,1 0,-1 0,0 1,1-1,-1 0,1 1,-1 0,1-1,0 1,0 0,0-1,0 1,0 0,0 0,0 0,0 0,1 0,-1 0,1 0,0 0,-1 0,1 0,0 0,0 0,0 0,0 0,1 0,-1 1,1-1,-1 0,1 0,0-1,0 1,-1 0,1 0,1 0,-1 0,0-1,0 1,1 0,-1-1,0 0,1 1,0-1,-1 0,1 1,0-1,0 0,1 0,6 6,1-1,1 0,-1-1,1 0,0-1,0 0,0 0,0-1,12 1,-23-5,1 1,0 0,0 0,-1 0,1 0,0 0,0 0,-1 0,1 0,0 0,0 0,-1 0,1 0,0 1,0-1,-1 0,1 0,0 1,-1-1,1 1,0-1,-1 0,1 1,-1-1,1 1,-1-1,1 1,-1 0,1-1,-1 1,1 0,-1-1,0 1,1 0,-1-1,0 1,0 0,1-1,-1 1,0 0,0 0,0-1,0 1,0 0,0 0,0 0,0-1,-1 1,1 0,0-1,0 1,0 0,-1 0,1-1,-1 1,1 0,0-1,-1 1,1-1,-1 1,1 0,-1-1,0 1,-40 29,-20 4,42-26,0 1,1 0,0 2,0 0,1 1,1 1,0 0,1 2,0-1,1 2,1 0,1 0,0 1,-4 9,15-21,0 0,0 0,0 0,1 0,0 0,0 1,0-1,1 0,-1 0,1 0,1 0,-1 0,1 0,-1 0,1 0,1 0,-1-1,1 1,0-1,0 0,0 1,0-2,1 1,0 0,-1-1,1 1,1-1,-1 0,0 0,1-1,-1 0,1 1,0-1,0-1,0 1,0-1,0 0,0 0,0 0,0-1,1 0,4 0,125-4,-130 3,0 0,-1 0,1-1,0 1,-1-1,1 0,-1-1,0 1,1-1,-1 0,0 0,-1 0,1 0,0-1,-1 1,0-1,0 0,0 0,-1 0,1-1,-1 1,0 0,0-1,0 0,-1 1,1-1,2-20,-3 2</inkml:trace>
  <inkml:trace contextRef="#ctx0" brushRef="#br0" timeOffset="411.257">387 1,'-2'0,"0"0,0 1,0-1,0 0,0 1,0 0,0-1,0 1,0 0,0 0,1 0,-1 0,0 1,1-1,-1 0,1 1,-1-1,1 1,0-1,0 1,0 0,-1-1,2 1,-1 0,0 0,0 0,0 0,1-1,-1 1,1 0,0 0,0 0,-1 1,1-1,0 0,-1 3,-14 43,2 1,2 1,2 0,2 14,3-40,-42 253,29-203,4 0,3 1,4 1,3 0,-21 81,22-145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2:4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361 254,'-23'1,"-1"0,1 2,0 0,0 2,1 1,0 0,0 2,0 0,1 2,0 0,0 1,-15 13,31-21,0 1,1-1,0 1,0 0,0 1,1-1,-1 1,1-1,0 1,0 0,1 0,-1 0,1 1,0-1,1 1,-1-1,1 1,0-1,0 1,1 0,0-1,0 1,0 0,1-1,-1 1,1 0,1-1,-1 1,1-1,0 0,0 1,1-1,-1 0,1 0,0-1,1 1,-1-1,1 1,0-1,0 0,2 1,-1-1,0 0,0 0,0-1,0 0,1 0,-1-1,1 1,-1-1,1 0,0-1,0 1,0-1,0-1,0 1,0-1,1 0,-1 0,0-1,0 1,0-1,0-1,0 1,0-1,-1 0,1-1,0 1,-1-1,0 0,0 0,3-3,10-7,0-1,0-1,-2 0,0-2,-1 0,0 0,6-13,82-124,-95 140,-6 24,-7 26,0-18,1 0,1 0,0 0,1 0,1 0,1 1,1-1,1 14,1-18,-2-3,0 0,0-1,1 0,1 1,-1-1,2 0,-1 0,2 0,-1-1,1 0,0 1,1-2,0 1,1-1,0 0,6 5,6-1</inkml:trace>
  <inkml:trace contextRef="#ctx0" brushRef="#br0" timeOffset="359.78">841 508,'-5'1,"1"0,0 0,-1 1,1-1,0 1,0 0,0 0,0 1,0-1,1 1,-1 0,1 0,0 0,-1 0,1 1,1-1,-1 1,0 0,1-1,0 1,0 0,0 1,0-1,1 0,0 0,0 1,0-1,0 1,1-1,-1 1,1-1,0 1,1-1,-1 1,1-1,0 1,0-1,0 1,1-1,-1 0,1 0,0 0,0 0,1 0,-1 0,1 0,0-1,0 1,0-1,0 0,1 0,-1 0,1-1,-1 1,1-1,3 2,-2-3,1 0,-1-1,0 0,0 0,1 0,-1 0,0-1,0 0,0 0,1 0,-1-1,0 1,-1-1,1-1,0 1,-1-1,1 1,-1-1,0 0,0-1,0 1,0-1,0 0,1-2,6-8</inkml:trace>
  <inkml:trace contextRef="#ctx0" brushRef="#br0" timeOffset="792.91">1208 283,'77'10,"30"-4,-39-15,-1 4,1 2,22 4,-87-1,22 0</inkml:trace>
  <inkml:trace contextRef="#ctx0" brushRef="#br0" timeOffset="1077.341">1208 537,'38'-5,"23"-2,5 1,-3 1,-9-3,-7-1,-8 2,-5 2,-9 1</inkml:trace>
  <inkml:trace contextRef="#ctx0" brushRef="#br0" timeOffset="1463.389">1602 0,'-112'247,"60"-120,-63 178,93-237,17-50</inkml:trace>
  <inkml:trace contextRef="#ctx0" brushRef="#br0" timeOffset="2263.261">2336 226,'-9'-3,"0"1,-1 0,0 0,1 1,-1 0,0 0,0 1,1 1,-1-1,0 2,0-1,1 1,-1 1,1 0,0 0,0 1,0 0,0 0,1 1,-1 0,1 1,1 0,-1 0,1 1,0 0,0 0,1 0,-4 6,0 3,-1 0,2 1,0 0,1 0,1 1,0 0,1 0,2 1,-1 0,2 0,1 0,0 0,1 0,2 14,0-27,0 0,1 0,-1 0,1-1,0 1,1-1,-1 1,1-1,0 0,1 0,-1 0,1 0,0-1,0 1,1-1,-1 0,1-1,0 1,0-1,0 0,0 0,0 0,1-1,-1 1,1-1,0-1,0 1,0-1,0 0,0-1,0 1,0-1,0 0,0-1,0 1,0-1,-1 0,1-1,2 0,15-4,-1-1,-1 0,1-2,-1 0,-1-2,0 0,0-1,-1-1,-1-1,0 0,-1-2,-1 0,0 0,-1-2,-1 0,0-1,-2 0,0-1,-1 0,6-18,-14 34,0 0,-1 0,0 0,0 0,0-1,0 1,-1-1,1 1,-1-1,0 0,-1 1,1-1,-1 0,0 1,0-1,0 0,-1 0,0 1,0-1,0 1,0-1,-1 1,0-1,0 1,0 0,0-1,-1 1,1 1,-1-1,0 0,0 1,-1-1,1 1,-1 0,1 0,-1 0,0 1,0-1,-3-1,-25-2,2 3</inkml:trace>
  <inkml:trace contextRef="#ctx0" brushRef="#br0" timeOffset="2776.624">1856 452,'48'-9,"40"-9,15-1,-1 3,-8 4,-11 0,-9 1,-8 3,-10-2,-6 0,-6 3,-5 1,-1 3,-6-3,-4-1,-1 1,-2 1,-4 2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0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0 229,'31'17,"155"-5,-147-13,105-25,-117 17,-7 3,-37 17,0-2,1-1</inkml:trace>
  <inkml:trace contextRef="#ctx0" brushRef="#br0" timeOffset="249.166">0 397,'29'0,"19"0,6 0,-1 0,-5-4,-6-3,-5 1,-4 2,-3 0,-7 2</inkml:trace>
  <inkml:trace contextRef="#ctx0" brushRef="#br0" timeOffset="888.761">283 3,'0'-1,"-1"1,1 0,0 0,-1-1,1 1,-1 0,1 0,-1 0,1 0,0 0,-1-1,1 1,-1 0,1 0,-1 0,1 0,-1 0,1 0,0 0,-1 0,1 1,-1-1,1 0,-1 0,1 0,0 0,-1 1,1-1,-1 0,1 0,0 1,-1-1,1 0,0 0,-1 1,1-1,0 0,0 1,-1-1,1 1,0-1,0 0,-1 1,1-1,0 1,0-1,0 1,0-1,0 0,0 1,0-1,0 1,0-1,0 1,0-1,0 1,0-1,0 1,1 6,0 0,0 0,0 0,1 0,0-1,1 1,-1 0,1-1,1 0,-1 0,1 0,0 0,0 0,1-1,-1 1,1-1,0-1,1 1,4 2,-10-6,145 130,-143-129,0 1,-1-1,1 1,-1 0,1-1,-1 1,0 0,0 0,0 0,0 0,-1 0,1 0,-1 0,0 0,0 0,0 0,0 0,0 0,-1 0,1 0,-1 0,0 0,0 0,0 0,0-1,-1 1,1 0,-1-1,0 2,-67 66,42-46,-128 106,145-113,5-3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6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0 143,'372'30,"-217"-32,-154 1,0 1,-1-1,1 0,-1 1,1-1,-1 0,1 0,-1 1,0-1,1 0,-1 0,0 0,0 1,0-1,1 0,-1 0,0 0,0 0,0 1,0-1,0 0,-1 0,1 0,0 0,0 1,0-1,-1 0,1 0,0 0,-1 1,1-1,-1 0,1 1,-1-1,1 0,-1 1,0-1,1 0,-1 1,0-1,1 1,-1 0,0-1,0 1,1-1,-1 1,0 0,0 0,0-1,1 1,-1 0,0 0,0 0,0 0,0 0,1 0,-1 0,-1 0,-12-7,1-2,-1 0,2 0,-1-1,1-1,1 0,0-1,0 0,1 0,-2-5,4-1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44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78,'-4'-4,"-1"0,0 0,1 1,-2 0,1 0,0 0,-1 0,1 1,-1 0,1 0,-1 1,0-1,0 1,0 1,0-1,0 1,0 0,0 0,0 1,0-1,0 2,0-1,1 0,-1 1,0 0,1 1,-1-1,1 1,0 0,0 0,0 1,0-1,1 1,-1 0,1 0,0 1,0 0,1-1,-1 1,1 0,-2 5,-2 3,1 0,1 1,0 0,1 0,1 0,0 1,1-1,0 1,1 1,1-11,-1 1,1-1,1 0,-1 0,1 1,0-1,0 0,0 0,1 0,-1 0,1 0,0 0,1-1,0 1,-1-1,1 1,0-1,1 0,-1 0,1-1,0 1,0-1,0 1,0-1,1-1,3 3,-3-3,-1-1,0 0,1 0,-1 0,1 0,-1-1,1 0,-1 0,1 0,0 0,-1-1,1 1,-1-1,0-1,1 1,-1 0,0-1,1 0,-1 0,0 0,-1-1,1 0,1 0,79-76,-76 71,27-35,-2-1,-2-1,-2-2,12-26,-26 50,-15 40,-46 183,69-55,-21-119,-1-3</inkml:trace>
  <inkml:trace contextRef="#ctx0" brushRef="#br0" timeOffset="682.449">680 332,'-32'46,"3"1,1 2,-15 42,43-91,0 0,1 0,-1 0,0 0,1 0,-1 0,0 0,1 1,-1-1,0 0,1 0,-1 0,0 1,0-1,1 0,-1 0,0 1,0-1,1 0,-1 0,0 1,0-1,0 0,0 1,1-1,-1 0,0 1,0-1,0 0,0 1,0-1,0 1,0-1,0 0,0 1,0-1,0 0,0 1,0-1,0 0,0 1,-1-1,31-29,-26 26,168-169,-172 170,1 1,0 0,0-1,-1 1,1 0,0-1,0 1,0 0,0 0,0 0,0 0,1 0,-1 0,0 0,0 1,1-1,-1 0,1 0,-1 1,0-1,1 1,-1 0,1-1,-1 1,1 0,-1 0,1 0,-1 0,1 0,0 0,-1 0,1 1,-1-1,0 1,1-1,-1 1,1-1,-1 1,0 0,1-1,-1 1,0 0,0 0,1 0,-1 0,0 0,1 2,22 139,-23-139,11 24,-12-27,0 1,0-1,0 1,0-1,0 0,0 1,0-1,0 1,0-1,-1 1,1-1,0 0,0 1,0-1,0 0,-1 1,1-1,0 1,0-1,-1 0,1 0,0 1,-1-1,1 0,0 1,-1-1,1 0,-1 0,1 0,0 0,-1 1,1-1,-1 0,1 0,0 0,-1 0,1 0,-1 0,1 0,0 0,-1 0,1 0,-1 0,1 0,-1 0,1 0,0-1,-1 1,1 0,-1 0,1 0,0-1,-1 1,1 0,0 0,-1-1,1 1,0 0,0-1,-1 1,1 0,0-1,-120-50,75 33,24 8</inkml:trace>
  <inkml:trace contextRef="#ctx0" brushRef="#br0" timeOffset="2670.102">990 50,'369'0,"-306"11,-57-5</inkml:trace>
  <inkml:trace contextRef="#ctx0" brushRef="#br0" timeOffset="2983.986">1047 332,'14'0,"15"0,7 0,2 0,-1 0,-1 0,-3 0,-6 4,-3 3,-1-1,0-1,-4-1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3:5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423 409,'-176'240,"169"-232,0 1,-1-2,1 1,-2-1,1 0,-1 0,0-1,0-1,0 1,-1-2,0 1,0-1,-1-1,1 1,-1-2,1 0,-1 0,0-1,-3 0,12-1,0 1,-1-1,1 0,0 0,0-1,0 1,0 0,0-1,0 1,0-1,0 0,0 0,0 1,0-1,0-1,0 1,0 0,1 0,-1-1,1 1,-1-1,1 1,-1-1,1 0,0 1,0-1,0 0,0 0,0 0,0 0,0 0,1 0,-1 0,1 0,-1 0,1 0,0 0,0-1,0-1,23-81,-17 71,1 0,1 1,0 0,0 0,2 1,-1 1,2-1,-1 1,2 1,-1 0,1 1,11-7,-20 16,1-1,0 1,-1 0,1 0,0 0,-1 0,1 1,0-1,-1 1,1 0,-1 0,1 1,-1-1,1 1,-1-1,0 1,0 0,0 0,0 1,0-1,0 0,0 1,-1 0,0 0,1 0,-1 0,2 3,13 11,155 114,-141-107,-2 1,0 2,-2 1,17 22,-33-36</inkml:trace>
  <inkml:trace contextRef="#ctx0" brushRef="#br0" timeOffset="381.309">874 409,'5'14,"1"20,0 8,-1 2,-1-2,-2-3,-1-3,-1-3,0-3,0-1,0-1,-5-5,-2-2,1 1,1-4</inkml:trace>
  <inkml:trace contextRef="#ctx0" brushRef="#br0" timeOffset="901.55">818 352,'33'-17,"0"2,2 1,-1 2,2 1,-1 1,2 3,22-3,30 25,-87-14,0 0,-1 0,1 0,0 1,0-1,-1 0,1 1,-1-1,1 1,-1 0,0 0,0-1,0 1,0 0,0 0,0 0,0 0,0 0,-1 0,1 0,-1 0,1 0,-1 1,0-1,0 0,0 0,0 0,-1 0,1 0,0 1,-1-1,1 0,-1 0,0 0,0 0,0 0,0 0,-1 1,-7 10,-1 0,0 0,-1 0,-1-2,0 1,-1-1,0-1,0 0,-1-1,0-1,-1 0,-11 4,15-6,0 0,-68 48,78-53,-1 0,1 1,0-1,0 1,-1 0,1-1,0 1,0 0,0 0,1-1,-1 1,0 0,1 0,-1 0,1 0,0 0,0 0,0 0,0 0,0 0,0 0,0 0,0 0,1 0,-1 0,1 0,0 0,-1 0,1-1,0 1,0 0,0 0,0-1,1 1,-1-1,0 1,1-1,-1 1,1-1,-1 0,1 0,-1 0,2 1,157 118,-90-52,-60-66</inkml:trace>
  <inkml:trace contextRef="#ctx0" brushRef="#br0" timeOffset="1217.322">1693 239,'-32'31,"1"1,2 2,2 1,0 1,3 1,1 1,2 1,-5 17,22-48,1 1,-1-1,2 1,0 0,0 0,0 0,1 0,0 0,1 0,0 0,1 1,0-1,0 0,1 0,0 0,0-1,1 1,0 0,1-1,0 0,0 0,1 0,0 0,0-1,1 1,3 2,29 8,-18-13</inkml:trace>
  <inkml:trace contextRef="#ctx0" brushRef="#br0" timeOffset="1501.336">1721 550,'24'5,"18"1,6-5,-1-2,-2-2,-5 0,-4 1,-9 0</inkml:trace>
  <inkml:trace contextRef="#ctx0" brushRef="#br0" timeOffset="7581.876">2567 324,'-4'4,"-8"8,0 5,-4 1,1 1,-1 3,-3 2,1 2,0-4,2 0,0 0,-3 2,-3 1,-2 2,-2-5,3 0,1-5,4-5</inkml:trace>
  <inkml:trace contextRef="#ctx0" brushRef="#br0" timeOffset="8120.428">2286 324,'175'229,"-45"-81,-101-105,-34-39,0-10</inkml:trace>
  <inkml:trace contextRef="#ctx0" brushRef="#br0" timeOffset="8754.652">2229 126,'136'-119,"-132"118,1 0,-1-1,1 1,-1 1,1-1,-1 1,1 0,0 0,-1 0,1 1,-1-1,1 1,-1 0,1 0,-1 1,0 0,1-1,-1 1,0 1,0-1,0 1,-1-1,1 1,-1 0,1 0,-1 1,0-1,0 1,0-1,-1 1,1 0,-1 0,0 0,1 4,16 14,41 31,-43-46</inkml:trace>
  <inkml:trace contextRef="#ctx0" brushRef="#br0" timeOffset="9235.104">2821 13,'9'2,"1"0,-1 1,-1 0,1 1,0 0,-1 0,1 1,-1 0,-1 0,1 1,-1 0,0 0,0 1,-1 0,5 6,0 1,0 1,-1 0,-1 1,-1 0,0 1,-1-1,0 2,-2-1,0 0,-1 1,-1 0,0 0,-2 0,0 0,-1 1,0-1,-2 0,0 0,-1 0,-4 12,-2-1,-1-1,-1-1,-1 0,-2-1,0 0,-2-1,-18 23,-54 14,64-49,6-2</inkml:trace>
  <inkml:trace contextRef="#ctx0" brushRef="#br0" timeOffset="11821.436">3245 550,'9'0,"9"0,5 0,4 0,3 0,0 0,0 0,0 0,-1 0,0 0,-5-5,-2-1,-5-5,-4-1</inkml:trace>
  <inkml:trace contextRef="#ctx0" brushRef="#br0" timeOffset="12069.978">3414 352,'5'39,"2"17,-1 3,-1-2,-7-12,-2-8,-1-6,1-8</inkml:trace>
  <inkml:trace contextRef="#ctx0" brushRef="#br0" timeOffset="13017.3">3697 719,'55'-32,"-2"-3,-1-2,-2-2,-2-3,32-35,-41 25,-39 51,1 1,0-2,0 1,-1 0,1 0,-1 0,1 0,-1 0,1 0,-1-1,0 1,1 0,-1 0,0-1,0 1,0 0,0 0,0-1,0 1,0 0,-1 0,1-1,0 1,-1 0,1 0,-1 0,1 0,-1 0,1-1,-1 1,0 0,0 0,1 0,-1 1,0-1,0 0,0 0,0 0,0 1,0-1,0 0,0 1,-1-1,1 1,-1-1,-4 2,0-1,0 1,0 0,0 1,0-1,0 1,0 0,0 1,1-1,-1 1,1 1,-1-1,1 1,1-1,-1 1,0 1,1-1,0 1,0 0,0 0,1 0,-1 0,-2 3,1 0,0 0,0 0,0 1,1-1,0 1,1 0,0 0,1 1,-1-1,1 4,2-9,-1-1,1 1,0-1,-1 1,2-1,-1 1,0-1,1 1,-1-1,1 0,0 1,1-1,-1 0,0 1,1-1,0 0,-1 0,1 0,0-1,1 1,-1 0,0-1,1 1,0-1,-1 0,1 0,0 0,0 0,0 0,0-1,0 0,2 1,12 1,0-1,0 0,0-1,0-1,0-1,0 0,0-1,0-1,0-1,0 0,-1-2,0 1,0-2,0 0,-1-1,0-1,-1 0,0-1,0 0,-1-1,0 0,-4 3,-4 5,-1 0,1-1,-1 1,0-1,0 0,0-1,0 1,-1-1,0 1,1-1,-2 0,1 0,0-3,-3 7,-1 0,0 1,0-1,0 1,0-1,1 1,-1-1,0 1,0 0,0-1,0 1,0 0,0 0,0-1,0 1,0 0,0 0,0 0,0 1,0-1,0 0,0 0,0 0,0 1,0-1,0 0,0 1,0-1,0 1,0-1,0 1,1 0,-1-1,0 1,0 0,-3 2,0 0,0 0,0 0,0 1,1-1,-1 1,1 0,0 0,0 0,1 1,-1-1,1 1,0 0,-1 2,3-5,-1 0,1-1,-1 1,1 0,0 0,0 0,0-1,0 1,0 0,0 0,0 0,0 0,1-1,-1 1,1 0,0-1,-1 1,1 0,0-1,0 1,0-1,0 1,0-1,0 1,1-1,-1 0,0 1,1-1,-1 0,1 0,-1 0,1 0,-1-1,1 1,0 0,-1-1,1 1,0-1,0 1,-1-1,2 0,8 2,-1-1,1 0,-1 0,1-1,-1-1,0 0,1 0,-1-1,0 0,0-1,0 0,0-1,0 0,-1 0,1-1,-1-1,-1 1,1-2,142-127,-152 134,0 1,0-1,0 0,0 0,0 0,0 0,0 0,0 0,0 0,0 0,0 0,0 0,0 0,0-1,0 1,0 0,0-1,0 1,0-1,0 1,0-1,1 1,-1-1,0 1,0-1,1 0,-1 0,0 1,1-1,-1 0,1 0,-1 0,1 0,-1 0,1 0,-1 0,1 0,0 0,0 0,0 0,-1 0,1 0,0 0,0 0,0 0,0 0,1 0,-1 0,0 0,0 0,1 0,-1 1,0-1,1 0,-1 0,1 0,-1 0,1 0,0 0,-1 1,1-1,0 0,-1 1,1-1,0 0,0 1,0-1,0 1,0-1,0 1,-7 2,1 0,-1 0,1 0,0 1,0 0,0 0,0 0,1 1,-1 0,1-1,0 2,0-1,0 0,1 1,-1 0,1 0,0 0,1 0,-1 0,1 0,0 1,0-1,1 1,0 0,0-1,0 1,0 0,1 0,0-1,0 1,1 0,0 0,0-1,0 1,1 0,-1-1,1 1,1-1,-1 0,1 0,0 0,0 0,3 3,-1-1,0 0,1 0,0-1,1 0,-1 0,1 0,0-1,1 0,-1 0,1-1,0 0,0-1,0 0,1 0,-1 0,1-1,-1 0,1-1,0 0,0-1,-1 1,1-2,5 0,4-3</inkml:trace>
  <inkml:trace contextRef="#ctx0" brushRef="#br0" timeOffset="13423.208">4798 42,'28'0,"10"5,-1 6,-13 6,-9 5,-13-1,-6 1,-8-4,-1 0,1 2,7-3,5 1,8-3,6-4,6-4,5-3,2-2,-3-1</inkml:trace>
  <inkml:trace contextRef="#ctx0" brushRef="#br0" timeOffset="13687.354">5192 98,'-4'39,"-3"31,1 9,1 0,2-7,1-13,1-10,0-10,1-6,1-4,-1-2,0-1,0 0,0-4</inkml:trace>
  <inkml:trace contextRef="#ctx0" brushRef="#br0" timeOffset="14235.564">5192 126,'28'-5,"1"1,-1 2,0 0,1 2,-1 1,1 1,22 6,-48-8,0 0,-1 1,1-1,0 1,-1 0,1-1,-1 1,1 0,-1 1,0-1,1 0,-1 1,0-1,0 1,0 0,0-1,0 1,-1 0,1 0,0 1,-1-1,1 0,-1 0,0 1,0-1,0 1,0-1,0 1,-1-1,1 1,-1-1,1 1,-1 0,0-1,0 1,0 0,-1-1,1 1,0 0,-1-1,0 1,0 1,-5 6,-1 0,1-1,-2 1,1-2,-1 1,0-1,-1 0,0-1,0 0,-1 0,1-1,-2 0,1-1,-10 4,-59 38,76-45,0 1,0-1,0 1,1 0,-1 0,1 0,-1 0,1 0,0 1,0-1,1 1,-1-1,1 1,0-1,0 1,0 0,0 0,0 0,1 0,0-1,0 1,0 0,0 0,1 0,-1 0,1 0,0-1,0 1,0 0,1-1,-1 1,1-1,0 1,0-1,0 0,0 0,1 0,-1 0,1 0,0 0,2 1,130 126,-56-55,-67-70,-1-4</inkml:trace>
  <inkml:trace contextRef="#ctx0" brushRef="#br0" timeOffset="16402.263">5785 239,'-7'5,"-1"0,1 0,0 1,0-1,1 2,-1-1,1 1,1 0,-1 0,1 0,1 1,-1 0,1 0,1 0,-1 0,1 1,1-1,0 1,-2 9,-8 172,11-182,2 0,-1 0,1 1,0-1,1 0,0 0,0-1,1 1,0 0,0-1,1 1,0-1,0 0,0-1,1 1,0-1,1 0,0 0,1 1,4-2</inkml:trace>
  <inkml:trace contextRef="#ctx0" brushRef="#br0" timeOffset="16667.597">5870 493,'38'5,"18"-3,4-3,-8 0</inkml:trace>
  <inkml:trace contextRef="#ctx0" brushRef="#br0" timeOffset="17267.478">6264 380,'1'164,"-1"-162,0 0,0 0,0-1,0 1,0 0,1 0,-1-1,0 1,1 0,0-1,-1 1,1 0,0-1,0 1,0-1,0 1,0-1,0 1,0-1,0 0,1 0,-1 1,0-1,1 0,-1 0,1 0,-1-1,1 1,0 0,-1 0,1-1,0 1,0-1,-1 0,1 0,0 1,0-1,-1 0,1 0,0 0,0-1,-1 1,1 0,0-1,0 1,-1-1,1 0,0 1,-1-1,1 0,-1 0,1 0,-1 0,1 0,-1-1,64-55,-58 49,0 0,1 0,-1 1,1 1,1-1,-1 1,1 0,0 1,1 0,-1 1,2-1,-8 5,0-1,0 1,-1 0,1 0,0 0,-1 0,1 1,0-1,-1 1,1-1,0 1,-1 0,1 0,-1 0,1 0,-1 1,0-1,1 1,-1-1,0 1,0 0,0 0,0 0,-1 0,1 0,0 0,-1 1,0-1,1 0,-1 1,0-1,1 3,24 88,-23 130,-3-215,0 1,-1-1,0 0,-1 0,1 0,-2 0,1 0,-1 0,0-1,-1 1,1-1,-2 0,1 0,-1 0,0-1,0 1,-1-1,1 0,-2-1,1 0,0 0,-4 2,8-6,-1-1,1 0,0 1,0-1,-1 0,1 0,0-1,0 1,-1 0,1-1,0 1,0-1,0 0,0 0,-1 1,1-1,0-1,1 1,-1 0,0 0,0-1,0 1,1-1,-1 0,1 1,-1-1,1 0,0 0,0 0,0 0,0 0,-1-1,-19-70,19 49</inkml:trace>
  <inkml:trace contextRef="#ctx0" brushRef="#br0" timeOffset="17769.308">6406 98,'118'-76,"-117"75,0 1,0-1,-1 0,1 0,0 0,0 1,0-1,0 0,0 1,0-1,0 1,0-1,0 1,0-1,0 1,0 0,0-1,0 1,0 0,1 0,-1 0,0 0,0 0,0 0,0 0,0 1,0-1,1 0,-1 0,0 1,0-1,0 1,0-1,0 1,0 0,0-1,-1 1,1 0,0-1,0 1,0 0,-1 0,1 0,0 0,-1 0,1 0,21 55,-18-44,-1-1,-1-2,0 0,1 0,0 0,0 0,1-1,0 1,1-1,0 0,0 0,1-1,-1 1,2-1,-1-1,7 6,4-3</inkml:trace>
  <inkml:trace contextRef="#ctx0" brushRef="#br0" timeOffset="18073.189">6830 13,'19'44,"0"-10,-1 1,-2 1,-2 1,-1 0,-2 1,-1 0,-2 1,-2 0,-1 0,-3 1,-1-1,-1 0,-4 16,0-41,-1 0,-1-1,0 1,0-1,-1-1,-1 1,0-1,-1-1,0 0,-1 0,0 0,-1-2,0 1,0-1,-1-1,0 0,-1 0,0-2,-2 1,-1 2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0 113,'565'0,"-681"-39,96 30,-54-39,61 31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0 227,'34'0,"25"-5,8-2,-4 1,-6 1,-10 2,-6 0,-7 2,-13 1,-10 0</inkml:trace>
  <inkml:trace contextRef="#ctx0" brushRef="#br0" timeOffset="248.904">254 1,'0'38,"0"23,0 5,0-3,0-8,5-13,2-10,-1-9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12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1,'-30'7,"1"2,-1 1,2 1,-1 1,1 2,1 1,1 1,-13 10,34-21,0 1,0-1,1 1,-1 0,2 1,-1-1,1 1,-1-1,2 1,-1 0,1 0,0 0,1 0,-1 1,1-1,1 0,0 1,0 5,0-9,0 0,0 0,1-1,-1 1,1 0,0-1,0 1,1 0,-1-1,1 1,-1-1,1 0,0 0,1 1,-1-1,0 0,1-1,0 1,-1 0,1-1,0 0,0 0,1 1,-1-2,0 1,1 0,-1-1,1 1,-1-1,1 0,0 0,-1-1,1 1,0-1,0 0,2 0,11-3,-1 0,1-2,0 0,-1 0,0-2,-1 0,1-1,-2 0,1-1,-1-1,0 0,-1-1,0-1,2-3,93-83,-107 98,0-1,0 1,0-1,0 1,0 0,0-1,0 1,0 0,0 0,0-1,0 1,1 0,-1 0,0 1,0-1,0 0,0 0,0 0,0 1,0-1,0 0,0 1,0-1,0 1,0 0,0-1,0 1,0 0,0-1,0 1,0 0,-1 0,1 0,0 0,-1 0,1 0,-1 0,1 0,-1 0,1 0,-1 0,0 0,1 0,-1 0,0 0,0 1,14 62,-13-56,17 72,-11-60</inkml:trace>
  <inkml:trace contextRef="#ctx0" brushRef="#br0" timeOffset="312.519">742 256,'-19'14,"-7"10,2 5,9 3,12-4,12-7,8-7,7-6,4-4,2-8,1-3,-6 0</inkml:trace>
  <inkml:trace contextRef="#ctx0" brushRef="#br0" timeOffset="2097.111">884 227,'-5'0,"-6"0,-7 0,-4 0,1 0</inkml:trace>
  <inkml:trace contextRef="#ctx0" brushRef="#br0" timeOffset="3765.255">460 114,'5'-5,"-4"-1,-1-5,-6 0,-7 1,-5-2,-5 1,-4 3,-1 2,3 7,7 3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4:3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932 455,'1'0,"1"0,-1 0,0 0,0 0,1-1,-1 1,0 0,1 0,-1-1,0 1,0-1,1 1,-1-1,0 0,0 1,0-1,0 0,0 0,0 0,0 0,0 0,0 0,-1 0,1 0,0 0,0 0,-1 0,1 0,-1 0,1-1,-1 1,0 0,1-1,-1 1,0 0,0 0,0-1,0 1,0 0,0-1,0 1,0 0,-1-1,1 1,0 0,-1 0,1-1,-1 1,1 0,-1 0,0 0,0 0,1 0,-1 0,0 0,0 0,0 0,0 0,0 0,0 1,0-1,0 0,0 1,-1-1,1 1,-1-1,-12-8,0 1,-1 1,0 0,0 1,0 1,0 0,-1 1,0 1,0 0,0 1,0 1,-1 1,1 0,0 1,-9 1,15-1,-3-1,0 0,1 1,0 1,-1 0,1 1,0 0,0 1,0 0,0 1,1 0,0 1,0 1,1-1,-1 2,1-1,1 1,-1 1,2 0,-1 0,1 1,0 0,1 0,1 0,-1 1,1 1,6-6,0 0,0 0,0 1,1-1,0-1,0 1,1 0,-1 0,1 0,1-1,-1 1,1-1,0 0,0 1,0-1,1-1,0 1,0 0,0-1,1 0,-1 0,1 0,0-1,0 1,0-1,0-1,1 1,-1-1,1 1,0-2,0 1,-1-1,1 1,0-2,2 1,9 4,-4-1,-1 0,0 0,1-1,0-1,-1 0,1-1,0 0,0-1,0 0,0-1,0-1,0 0,-1 0,4-3,-81 19,33-2,0 1,1 1,0 1,1 2,1 1,1 2,0 0,2 2,0 1,1 1,-2 5,23-24,1 0,-1-1,1 1,0 0,0 1,0-1,1 0,0 1,0 0,0-1,1 1,0 0,0 0,0 0,1 0,0 0,0 0,0-1,1 1,0 0,0 0,0 0,1 0,0-1,0 1,0-1,1 0,0 1,0-1,0 0,1 0,0-1,-1 1,3 0,7 0,0 0,0-1,1 0,-1-1,1-1,0 0,0-1,0 0,0-1,0-1,-1 0,1-1,0-1,0 0,-1 0,0-2,0 1,0-2,5-2,234-104,-227 105</inkml:trace>
  <inkml:trace contextRef="#ctx0" brushRef="#br0" timeOffset="278.872">1468 680,'-225'235,"211"-216,0 1,2 0,0 1,2 0,0 1,-3 11,-1 0,13-30,0 2,-1 0,0-1,0 1,-1 0,1-1,-1 1,0-1,0 0,0 0,-1 0,1 0,-1 0,0-1,0 0,-1 1,-6-2</inkml:trace>
  <inkml:trace contextRef="#ctx0" brushRef="#br0" timeOffset="532.894">1101 736,'10'0,"8"10,5 3,4 4,2 4,1 3,0 2,0 2,0-4,-6-1,-2-5,0 0,2 1,0 2,2-2,1-4,1-6,-4-3</inkml:trace>
  <inkml:trace contextRef="#ctx0" brushRef="#br0" timeOffset="1013.7">1976 822,'-31'5,"-1"2,1 1,1 1,0 2,-26 13,47-20,1 1,-1 0,1 1,0 0,1 0,-1 1,1 0,0 0,1 1,0-1,0 1,1 1,0-1,0 1,1 0,0 0,1 0,0 1,0-1,0 3,3-10,0 0,0 0,0 0,0 0,0 0,0 0,0 0,0 0,1 0,-1 0,1 0,0 0,-1 0,1-1,0 1,0 0,0 0,1-1,-1 1,0 0,1-1,-1 1,0-1,1 0,0 1,-1-1,1 0,0 0,0 0,-1 0,1 0,0-1,0 1,0-1,0 1,0-1,0 0,0 1,1-1,78-17,-52-3,-1-1,-2-2,0 0,-2-2,0-1,-2 0,-1-2,5-10,-9 16,-17 23,0-1,0 1,-1 0,1-1,0 1,1 0,-1-1,0 1,0 0,0-1,0 1,0-1,1 1,-1 0,0-1,0 1,1-1,-1 1,0-1,1 1,-1-1,1 1,-1-1,1 1,-1-1,1 1,-1-1,1 0,-1 1,1-1,0 0,-1 0,1 1,-1-1,1 0,0 0,-1 0,1 0,0 0,-1 0,1 0,-1 0,1 0,0 0,-1 0,1 0,0 0,-1-1,1 1,-1 0,1 0,0-1,-1 1,1 0,-1-1,1 1,-1-1,1 1,-1 0,1-1,-1 1,0-1,1 1,-1-1,0 0,1 0,0 4,5 17</inkml:trace>
  <inkml:trace contextRef="#ctx0" brushRef="#br0" timeOffset="1515.559">2202 1132,'13'-39,"1"0,1 1,2 1,2 0,2 2,6-7,-27 39,1 1,0 0,0 0,0 0,0 0,0 0,1 0,-1 0,0 0,1 0,0 0,-1 1,1-1,0 1,0-1,0 1,0 0,0 0,0 0,0 0,0 0,0 0,0 0,1 1,-1-1,0 1,1 0,-1-1,0 1,1 0,-1 0,0 1,1-1,-1 0,0 1,1 0,-1-1,0 1,0 0,0 0,0 0,0 0,0 1,0-1,0 1,0-1,0 1,-1-1,1 1,0 1,6 33,-9-34,1 0,-1 0,1 1,0-1,0 0,0 1,0-1,0 0,0 1,1-1,-1 0,1 0,0 1,-1-1,1 0,0 0,0 0,1 0,-1 0,0 0,1 0,-1-1,1 1,-1 0,1-1,0 1,0-1,0 0,0 1,0-1,0 0,0 0,0 0,0-1,0 1,1 0,-1-1,0 0,0 1,1-1,-1 0,0 0,1 0,-1 0,0-1,1 1,83-63,-57 36,61-43,-89 70,0-1,-1 0,1 1,0-1,0 1,0-1,0 1,0-1,0 1,0 0,0 0,0-1,0 1,0 0,0 0,0 0,0 0,0 0,0 0,0 0,0 0,0 1,0-1,0 0,0 1,0-1,0 0,0 1,-1-1,1 1,0 0,0-1,0 1,-1 0,1-1,0 1,-1 0,1 0,0 0,-1-1,1 1,-1 0,1 0,-1 0,0 0,1 0,-1 0,0 0,0 0,0 1,5 58,-5-54,-1 35,9 84,-2-106</inkml:trace>
  <inkml:trace contextRef="#ctx0" brushRef="#br0" timeOffset="2031.543">3077 849,'0'12,"2"46,-3 0,-3-1,-2 0,-2 0,-12 40,18-90,1 1,-2-1,1 0,-1 0,0 0,0 0,-1 0,0 0,0-1,0 0,-1 0,0 0,0-1,-5 5,9-10,0 1,0-1,0 1,-1-1,1 0,0 1,0-1,0 0,-1 0,1 0,0 0,0 0,-1 0,1 0,0 0,0 0,0-1,-1 1,1 0,0-1,0 1,0-1,0 1,0-1,0 0,0 1,0-1,0 0,0 0,0 0,0 0,1 0,-1 0,0 0,1 0,-1 0,0 0,1 0,-1 0,1 0,0 0,-1-1,1 1,0 0,0 0,0 0,0-1,0 1,0 0,-7-66,7 65,1-26,1 0,1 0,1 1,2-1,1 1,1 0,1 1,1 0,2 1,0 0,2 0,1 1,0 1,2 1,1 0,0 1,2 1,18-14,61-21,-95 53,0 1,0-1,1 1,-1 0,0 1,1-1,-1 1,1 0,-1 0,0 0,1 0,-1 1,0 0,1 0,-1 0,0 1,0-1,0 1,0 0,0 0,0 0,0 1,-1-1,2 3,-2-2,0 0,-1 0,0 0,0 1,0-1,0 1,0 0,-1-1,1 1,-1 0,0 0,0 0,-1 0,1 0,-1 0,0 0,0 0,0 0,0 0,-1 0,0 0,0 0,0 0,0 0,-1 0,1-1,-2 4,-2 3,0-1,0 0,-1 0,0 0,-1-1,0 1,0-2,-1 1,0-1,0 0,1 0,-1-1,1 0,-1-1,0 0,0 0,-1-1,1 1,-1-2,0 0,0 0,-1 0,1-1,0 0,-1-1,1 0,-1-1,0 0,-4-1,-3-5</inkml:trace>
  <inkml:trace contextRef="#ctx0" brushRef="#br0" timeOffset="2330.544">3698 285,'-15'38,"-9"28,0 6,3-3,6-9,4-10,6-9,2-1,3-3,-4-3,-2-3,1-1,2-1,0-1,1-1,1-9,6-7,1-7</inkml:trace>
  <inkml:trace contextRef="#ctx0" brushRef="#br0" timeOffset="2695.602">3754 906,'27'4,"0"-1,0-1,-1-2,1 0,0-2,0-1,0-1,-1-1,0-2,23-8,-44 13,-1-1,0 1,0-1,0 0,0 0,-1-1,1 1,-1-1,0 1,0-1,0 0,-1 0,1-1,-1 1,0 0,0-1,-1 1,1-1,-1 0,0 1,0-1,0 0,-1 0,0 0,0 0,0 1,0-1,-1 0,0 0,0 0,0 1,-1-1,1 1,-1-1,0 1,-1-1,1 1,-1 0,1 0,-1 0,-3-2,0 2,0 1,0 0,0 0,-1 1,1-1,-1 1,0 1,1-1,-1 1,0 0,0 1,0 0,0 0,0 0,0 1,1 0,-1 0,0 1,0 0,1 0,-1 0,1 1,0 0,0 1,0-1,0 1,1 0,-1 0,1 1,0 0,0-1,0 2,-7 5,1-1,0 2,0 0,1 0,1 1,0 0,0 0,2 1,-4 8,9-17,-1 1,1 0,0 0,1 1,0-1,0 0,0 1,0-1,1 0,0 1,0-1,1 0,0 1,0-1,1 0,-1 0,1 0,1 0,-1 0,1 0,0 0,0-1,1 1,2 2,5 3,1 0,0-1,0 0,1-1,1 0,0-1,0-1,0 0,1-1,0 0,0-1,0-1,1-1,0 0,-1-1,1 0,0-2,11 0,28-10,-31 3</inkml:trace>
  <inkml:trace contextRef="#ctx0" brushRef="#br0" timeOffset="3546.504">2005 877,'5'0,"1"5,0 6,-1 6,-2 6,-1 2,-1 3,0 1,-1 1,4-6,2-1,5-4,5-7,0-4</inkml:trace>
  <inkml:trace contextRef="#ctx0" brushRef="#br0" timeOffset="6099.643">4826 652,'5'-5,"-3"3,-7 7,2-2,2-7,6-7,1-6,1 3,-1 11,-7 4,-3 8,-1 1</inkml:trace>
  <inkml:trace contextRef="#ctx0" brushRef="#br0" timeOffset="6367.642">4770 1047,'-5'9,"3"4,8-1,1-7,1-9,-2-4</inkml:trace>
  <inkml:trace contextRef="#ctx0" brushRef="#br0" timeOffset="8870.112">5560 256,'44'0,"15"2,-1-3,1-3,-1-2,45-12,-72 9,-21 6,-1-1,1 2,0-1,0 1,0 1,0-1,0 2,1 0,-1 0,0 0,3 2,-9 1,-1 0,0 0,0 0,0 0,-1 1,1-1,-1 1,0 0,0 0,0-1,0 1,-1 1,1-1,-1 0,0 0,-1 0,1 1,-1-1,1 0,-1 1,-1-1,1 0,0 1,-1-1,0 0,0 0,-1 0,0 2,-74 282,-6 47,75-284,2 1,3 0,4 49,-1-27,-11-56,-10-41,11 12,-1-2,0-1,0 0,-1 1,-1 0,0 0,0 2,-2-1,1 2,-1-1,-1 2,0 0,0 1,0 0,-1 2,-4-2,4 4,-1 0,1 1,-1 0,0 2,0 0,0 1,0 0,0 2,0 0,1 0,-1 2,1 0,-1 1,1 1,1 0,-1 1,1 1,0 0,-6 6,19-13,0 0,0 1,1-1,-1 1,0-1,1 1,-1 0,1-1,-1 1,1 0,0 0,0 0,0 0,0 1,0-1,0 0,1 0,-1 0,1 1,0-1,-1 0,1 1,0-1,0 0,0 1,1-1,-1 0,1 0,-1 1,1-1,0 0,0 0,-1 0,2 0,-1 0,0 0,0 0,1 0,-1 0,1 0,-1-1,1 1,0-1,0 1,-1-1,1 0,0 1,0-1,1 0,-1 0,0-1,0 1,0 0,1-1,-1 1,0-1,2 0,19 6,-1-2</inkml:trace>
  <inkml:trace contextRef="#ctx0" brushRef="#br0" timeOffset="9270.682">5759 736,'159'-7,"-1"-6,24-12,-139 19,-37 6,-5-1,1 0,0 0,-1 0,1 1,0-1,0 0,0 1,-1 0,1-1,0 1,0 0,0 0,0 0,0 0,-1 0,1 1,0-1,0 0,0 1,-1 0,1-1,0 1,0 0,-1 0,1 0,-1 0,1 0,-1 0,1 0,-1 1,0-1,1 0,-1 1,0-1,0 1,0-1,0 1,0 0,-1 0,1-1,0 1,-1 0,1 0,-37 114,15-67,-2 94,23-119</inkml:trace>
  <inkml:trace contextRef="#ctx0" brushRef="#br0" timeOffset="9666.421">6661 313,'-18'208,"9"-80,-6 1,-9 16,-22 95,46-236,-1-2,0 1,1 0,0-1,-1 1,1-1,0 1,0 0,1-1,-1 1,0 0,1-1,0 1,-1-1,1 1,0-1,0 1,1-1,-1 0,0 0,1 1,0-1,1 1,9 3</inkml:trace>
  <inkml:trace contextRef="#ctx0" brushRef="#br0" timeOffset="10232.631">6915 849,'-9'13,"0"1,2-1,-1 1,2 1,0-1,1 1,0 0,1 1,1-1,0 1,1-1,1 1,0 0,1 0,1 0,-1-14,1 0,-1 0,0-1,1 1,-1 0,1-1,0 1,-1 0,1-1,0 1,0-1,0 1,0-1,0 0,0 1,1-1,-1 0,0 0,1 0,-1 0,1 0,-1 0,1 0,-1 0,1-1,0 1,-1-1,1 1,0-1,-1 1,1-1,0 0,0 0,-1 0,1 0,0 0,0 0,-1-1,2 0,60-37,95-145,-157 182,0-1,0 1,0-1,0 1,0 0,0 0,0-1,0 1,1 0,-1 0,0 0,1 0,-1 1,1-1,-1 0,1 1,-1-1,1 0,-1 1,1 0,0-1,-1 1,1 0,0 0,-1 0,1 0,-1 0,1 0,0 1,-1-1,1 1,0-1,-1 1,1-1,-1 1,1 0,-1 0,0-1,1 1,-1 0,0 1,1-1,-1 0,0 0,0 0,0 1,0-1,0 0,0 1,-1-1,1 1,0-1,0 2,2 12,0-1,-1 1,-1-1,0 1,-1 0,0-1,-2 1,1 0,-2-1,0 0,-1 2,-7 51,-8 215,-15-18,30-238,-17 69,20-92,0-1,0 1,0-1,-1 0,1 1,-1-1,1 0,-1 0,0 0,1 0,-1 0,0 0,0 0,-1-1,1 1,0-1,0 1,-1-1,1 0,-1 0,1 0,-1 0,1-1,-1 1,0-1,1 1,-1-1,0 0,1 0,-1 0,0-1,0 1,-2-1,0-1,0 1,0-1,0-1,0 1,0-1,0 1,1-1,-1-1,1 1,0-1,0 1,0-1,0 0,1-1,0 1,0 0,0-1,0 0,1 0,-1 0,1 0,1 0,-1-2,-21-132,22 123,2 1,0-1,1 0,0 1,1-1,1 1,1 0,0 0,1 1,0-1,1 1,1 0,0 1,1 0,0 0,1 1,0 0,1 1,1 0,0 1,0 0,13-8</inkml:trace>
  <inkml:trace contextRef="#ctx0" brushRef="#br0" timeOffset="11319.923">7424 736,'-26'141,"24"-134,0 1,1 0,1 0,-1 0,1 0,0 0,1 0,0 0,0 0,1 0,0 0,1-1,-1 1,1-1,1 1,-1-1,1 0,0 0,1-1,0 1,0-1,0 0,1 0,0-1,-2-4,-1 0,1 0,0 0,-1 0,1-1,0 1,0-1,-1 0,1-1,0 1,0 0,-1-1,1 0,0 0,-1 0,1 0,-1-1,1 0,-1 1,0-1,1 0,-1-1,0 1,2-2,66-67,11-43,-82 113,0 0,1 1,-1-1,0 0,1 1,-1-1,0 0,1 1,-1-1,1 0,-1 1,1-1,-1 1,1-1,-1 0,1 1,0 0,-1-1,1 1,0-1,-1 1,1 0,0-1,-1 1,1 0,0 0,0 0,-1 0,1 0,0-1,0 1,0 0,-1 1,1-1,0 0,0 0,-1 0,1 0,0 1,0-1,-1 0,1 1,0-1,-1 0,1 1,0-1,-1 1,1-1,-1 1,1-1,-1 1,1 0,-1-1,1 1,-1 0,1-1,-1 1,0 0,0-1,1 1,-1 0,0 0,0-1,0 1,0 0,0 0,0 0,5 59,-5-55,0 5,0 0,1-1,1 1,0 0,0-1,0 1,2-1,-1 0,1 0,3 6,-5-12,-1-1,1 1,0-1,-1 1,1-1,0 1,1-1,-1 0,0 0,1 0,-1 0,1-1,-1 1,1-1,0 0,0 1,-1-1,1 0,0 0,0-1,0 1,0-1,0 1,0-1,0 0,1 0,-1-1,0 1,0-1,0 1,0-1,0 0,-1 0,1 0,2-1,6-6,0 0,-1-1,0 0,0 0,-1-1,-1 0,0 0,0-1,-1-1,0 1,-1-1,0 0,-1 0,0-1,-1 0,0-3,5-5,15-127,-18 130</inkml:trace>
  <inkml:trace contextRef="#ctx0" brushRef="#br0" timeOffset="11899.922">8242 172,'7'-14,"-4"18,-10 62,2 0,3-1,4 28,0-3,-1 190,-2-276,1-1,0 1,-1-1,2 1,-1-1,0 1,1-1,-1 0,1 1,0-1,0 0,1 1,-1-1,1 0,-1 0,1 0,0 0,0 0,1-1,-1 1,0 0,1-1,-1 0,1 0,0 0,0 0,0 0,0 0,0-1,0 1,1-1,-1 0,0 0,1 0,-1-1,0 1,1-1,-1 0,1 1,-1-2,1 1,72-66,-70 59,0 0,0 0,0 0,1 1,0 0,0 0,1 1,-1 0,1 0,0 1,7-3,-14 6,1 1,0-1,-1 1,1 0,0-1,0 1,0 0,-1 0,1 0,0 0,0 0,0 1,-1-1,1 0,0 1,0-1,-1 1,1 0,0 0,-1-1,1 1,-1 0,1 0,-1 1,1-1,-1 0,0 0,0 1,0-1,1 1,-1-1,-1 1,1-1,0 1,0 0,0-1,-1 1,1 0,-1-1,0 1,1 0,-1 0,0 1,-1 83,-9-52,7-25,1-1,-1 1,1-1,1 1,-1 0,1 0,1 0,0 0,0 0,1 0,0 1,0-9,-1 0,1 0,-1 0,1 0,0 0,0 0,0 0,-1 0,1 0,0 0,0 0,0 0,0-1,0 1,1 0,-1-1,0 1,0-1,0 0,0 1,1-1,-1 0,0 1,0-1,1 0,-1 0,0 0,0 0,1 0,-1-1,0 1,0 0,1 0,-1-1,0 1,0-1,0 1,1-2,14-6</inkml:trace>
  <inkml:trace contextRef="#ctx0" brushRef="#br0" timeOffset="13019.838">8749 934,'29'-6,"-1"0,-1-2,0-1,0-2,-1 0,0-1,7-6,25-38,-57 54,1 0,-1 0,0 0,0 0,0 0,0 0,-1 0,1 0,0-1,-1 1,1 0,-1 0,0-1,0 1,0 0,0 0,0-1,-1 1,1 0,-1 0,1-1,-1 1,0 0,0 0,1 0,-2 0,1 0,0 0,0 0,-1 1,1-1,-1 0,-1-1,-3 1,0 1,0-1,0 1,0 1,0-1,0 1,0 0,0 0,0 1,0-1,0 1,0 1,0-1,0 1,0 0,1 1,-1-1,1 1,-1 0,1 0,0 1,0-1,0 1,1 1,0-1,-4 4,-3 2,0 0,1 1,0 0,1 0,0 1,1 1,0-1,1 1,0 0,1 1,1 0,0 0,0 0,2 0,0 1,0 6,3-17,0 0,0-1,0 1,1-1,-1 1,1-1,0 1,0-1,0 1,1-1,-1 0,1 0,0 0,0 0,0 0,0 0,0 0,1 0,0-1,-1 1,1-1,0 0,0 0,0 0,0 0,0-1,0 1,1-1,-1 0,1 0,-1 0,1 0,-1 0,1-1,-1 0,1 0,1 0,11 1,1-1,0-1,-1-1,1 0,-1-1,0-1,10-3,-3-2,0 0,-1-2,0 0,-1-1,0-2,0 0,-2-1,3-3,-19 15,0 1,0-1,0 1,0 0,1 0,-1 0,1 0,0 0,-1 1,1 0,0 0,0 0,0 0,0 0,0 1,0 0,0 0,0 0,2 0,1 1,1-1,-1 0,1 0,-1-1,1 0,-1-1,0 1,0-1,0-1,0 1,0-1,0-1,-1 1,1-1,-1 0,0-1,0 1,0-1,-1 0,0-1,0 1,0-1,-1 0,1 0,-1 0,-1-1,0 0,1 1,-2-1,1 0,0-4,-3 9,0 0,0 0,1 0,-1 0,-1 0,1 1,0-1,0 0,-1 0,1 0,-1 0,0 0,1 0,-1 0,0 1,0-1,0 0,0 1,0-1,-1 1,1-1,0 1,-1-1,1 1,-1 0,0 0,1 0,-1 0,0 0,0 0,1 0,-1 1,0-1,0 0,0 1,0 0,0-1,-1 1,-74 16,67-10,1 0,0 0,1 1,0 0,0 1,0 0,1 0,0 1,1 0,0 0,0 0,1 1,0-1,0 2,1-1,1 0,0 1,0-1,1 1,2-6,1 0,-1-1,1 1,0-1,0 1,1-1,-1 0,1 1,0-1,0 0,0 0,1 0,-1-1,1 1,0 0,0-1,0 0,1 0,-1 0,1 0,0 0,-1-1,1 1,0-1,1 0,-1-1,0 1,1-1,2 1,8 3,1-1,0 0,0-2,0 0,0 0,0-2,15-1,0-3,-1-1,1-2,-1-1,-1-2,0-1,0-1,-1-1,-1-2,0 0,-1-2,0-1,-2-1,0-1,-1-1,-2-2,0 0,-1-1,3-5,1-3,-1-1,-1-1,-1-1,-3-1,-1 0,-1-2,-2 1,-2-2,-1 0,-2-1,-8 33,0-1,0 0,0 1,-1-1,0 0,-1 1,1-1,-2 1,1-1,-1 1,0-1,0 1,-2-2,3 6,-1 0,1 0,-1 1,0-1,0 1,0-1,0 1,-1 0,1-1,-1 1,1 0,-1 1,0-1,1 0,-1 1,0-1,0 1,0 0,0 0,-1 0,1 1,0-1,0 1,0 0,-1-1,1 2,0-1,0 0,-1 0,1 1,-3 1,-3 2,0 2,0-1,1 1,-1 1,1 0,1 0,-1 0,1 1,0 0,1 0,0 1,0 0,1 0,0 0,1 1,0-1,0 1,1 0,1 0,-1 1,0 9,-2 14,1 0,2 1,2 0,0-1,3 1,1-1,1 1,2-1,1-1,2 0,1 0,2 0,9 16,4 23,-18-46,2 0,0-1,2 0,0-1,2 0,0-1,2 0,1-5</inkml:trace>
  <inkml:trace contextRef="#ctx0" brushRef="#br0" timeOffset="15905.514">11092 849,'-81'-21,"66"24,1 0,0 0,1 1,-1 1,1 1,0 0,0 0,1 1,-1 1,1 0,1 0,0 1,0 1,1 0,0 0,1 1,0 1,1-1,0 1,-1 4,3-8,1 0,0 1,0 0,1 0,0 0,1 0,0 1,0-1,1 1,1 0,-1 0,1 0,1-1,0 3,0-7,0-1,1 1,0 0,-1-1,1 1,1-1,-1 0,1 1,-1-1,1 0,1 0,-1 0,0 0,1-1,0 1,0 0,0-1,0 0,1 0,-1 0,1 0,0-1,0 1,0-1,0 0,0 0,0 0,0-1,1 1,-1-1,3 0,9 0,0-1,0 0,-1-2,1 1,-1-2,1 0,-1-1,0-1,0 0,0-1,-1 0,0-1,0-1,-1 0,0-1,0-1,-1 0,0 0,-1-1,0-1,-1 0,0 0,-1-1,-1 0,1-1,-6 9,0 0,0 1,0-2,-1 1,0 0,0 0,0-1,0 1,-1-1,0 1,0-1,-1 1,1-1,-1 0,-1 1,1-1,-1 0,0 1,0-1,0 1,-1-1,0 1,0 0,0-1,-1 1,0 0,0 1,0-1,0 0,-1 1,0 0,0 0,0 0,0 0,-1 1,1-1,-1 1,0 0,0 1,0-1,0 1,-1 0,1 0,0 1,-1-1,-4 1,3 1,0 0,-1 0,1 1,0 0,0 1,0 0,0 0,0 0,0 1,1 0,-1 0,1 1,0-1,0 1,-4 4,-9 7</inkml:trace>
  <inkml:trace contextRef="#ctx0" brushRef="#br0" timeOffset="16585.376">11261 1188,'23'-19,"-1"-1,-1-1,-1-1,-1-1,-1-1,-1 0,-1-2,-1 1,-2-2,0 0,-2-1,4-15,-9 81,-7-1,-1-23,1-1,1 1,0-1,1 1,1-1,0 0,1 1,2 7,-4-18,0 0,1-1,-1 1,1-1,-1 1,1-1,0 0,-1 0,1 1,0-1,1-1,-1 1,0 0,1 0,-1-1,0 0,1 1,0-1,-1 0,1 0,0 0,0-1,-1 1,1-1,0 1,0-1,0 0,0 0,-1 0,1 0,0-1,0 1,0-1,1 0,86-48,-82 43,-1-1,1 0,-1 0,-1-1,1 0,-1 0,-1 0,0-1,0 0,0 0,-1 0,-1-1,1 1,-2-1,1 0,-1 0,-1 0,0 0,0 0,-1 0,0 0,-1-1,-1-6,-8-1,-1 5</inkml:trace>
  <inkml:trace contextRef="#ctx0" brushRef="#br0" timeOffset="18623.606">12729 680,'-10'-4,"0"0,-1 1,0 1,1 0,-1 0,0 1,0 0,0 1,0 1,0-1,0 2,0-1,1 2,-1-1,1 1,-1 1,1 0,0 0,0 1,1 1,-1-1,1 2,1-1,-1 1,1 0,-4 5,10-10,0 0,1 0,-1 0,0 0,1 0,-1 0,1 0,0 0,0 1,0-1,0 0,0 1,1-1,-1 1,1-1,-1 1,1-1,0 1,0-1,0 1,0-1,0 1,1 0,-1-1,1 1,0-1,0 0,0 1,0-1,0 0,0 1,1-1,-1 0,1 0,-1 0,1 0,0-1,0 1,0 0,0-1,0 1,0-1,0 1,0-1,1 0,-1 0,0 0,1-1,1 2,173 52,-175-53,0 0,1 0,-1 0,0 0,-1 1,1-1,0 1,0-1,0 1,-1 0,1-1,-1 1,1 0,-1 0,0 0,0 0,0 0,0 1,0-1,0 0,-1 0,1 1,-1-1,0 0,1 1,-1-1,0 0,0 1,0-1,-1 0,1 1,-1-1,1 0,-1 0,0 1,0-1,0 0,0 0,0 0,0 0,0 0,-1 0,1 0,-1 0,0-1,1 1,-1-1,0 1,0-1,0 0,0 1,0-1,-2 0,-13 11,-1-2,0 0,-1-1,0-1,-1-1,1 0,-1-2,-11 2,-54 0,60-7</inkml:trace>
  <inkml:trace contextRef="#ctx0" brushRef="#br0" timeOffset="19288.064">12954 228,'0'594,"-24"-397,24-198,1 1,-1-1,1 0,-1 1,1-1,-1 1,1-1,-1 1,1-1,0 1,-1 0,1-1,0 1,-1 0,1-1,0 1,-1 0,1 0,0-1,0 1,-1 0,1 0,0 0,-1 0,1 0,0 0,0 0,-1 1,1-1,0 0,0 0,-1 0,1 1,0-1,-1 0,1 1,-1-1,1 1,0-1,-1 1,1-1,-1 1,1-1,-1 1,1-1,-1 1,0 0,1-1,-1 1,0 0,1-1,-1 1,0 0,0-1,1 1,-1 0,0 0,0-1,0 1,0 0,0 0,0-1,0 1,-1 0,1 0,0-1,0 1,-1 0,42-46,-40 45,149-167,-45 98,-104 68,1 0,-1 0,0 1,1-1,-1 1,1-1,-1 1,1 0,-1-1,1 1,0 0,-1 0,1 0,-1 0,1 0,-1 1,1-1,-1 0,1 1,-1-1,1 1,-1-1,1 1,-1 0,0 0,1-1,-1 1,0 0,0 0,0 0,0 1,0-1,0 0,0 0,0 1,0-1,0 0,-1 1,1-1,0 1,-1-1,1 1,-1 0,2 67,-38 76,42-109,4-29</inkml:trace>
  <inkml:trace contextRef="#ctx0" brushRef="#br0" timeOffset="24309.466">13858 793,'-6'-4,"1"1,-1 1,0-1,0 1,0 0,-1 0,1 1,0-1,-1 2,1-1,-1 1,1 0,0 0,-1 0,-3 2,-4 0,1 0,-1 1,1 1,0 1,0-1,1 2,-1 0,1 0,1 1,-1 1,1 0,0 1,1-1,0 2,0 0,1 0,1 1,0 0,0 0,1 1,0 0,1 0,0 0,1 1,0 2,4-12,0 1,0 0,1 0,-1-1,1 1,-1 0,1 0,1-1,-1 1,0 0,1 0,0-1,0 1,0 0,0-1,0 1,1-1,0 1,0-1,0 0,0 0,0 0,0 0,1 0,0 0,-1-1,1 1,0-1,0 0,0 0,1 0,-1 0,1 0,-1-1,1 0,-1 1,1-1,-1-1,1 1,0 0,0-1,0 0,-1 0,1 0,0 0,0-1,-1 1,4-2,8-3,0-1,0-1,-1-1,0 0,0 0,-1-2,0 0,-1 0,0-1,0 0,-1-1,-1-1,7-8,75-114,-92 134,0 1,0-1,0 1,0-1,0 1,0-1,0 1,0 0,0-1,0 1,1-1,-1 1,0-1,0 1,0 0,1-1,-1 1,0-1,1 1,-1 0,0-1,1 1,-1 0,0-1,1 1,-1 0,1 0,-1 0,0-1,1 1,-1 0,1 0,-1 0,1 0,-1 0,1 0,-1-1,1 1,-1 0,1 1,-1-1,1 0,-1 0,0 0,1 0,-1 0,1 0,-1 1,1-1,-1 0,0 0,1 0,-1 1,1-1,-1 0,0 1,1-1,-1 0,0 1,1-1,-1 1,0-1,0 0,1 1,-1-1,0 1,0-1,0 1,-2 36,1-28,0-2,0 101,1-104,1-1,0 0,0 0,0 0,0 0,0 0,1 0,0 0,-1 0,1-1,0 1,0-1,0 1,1-1,-1 0,1 0,-1 0,1 0,-1 0,1 0,0-1,0 1,0-1,0 0,0 0,0 0,1 0,-1-1,0 1,0-1,2 0,10-2,-1 0,1-2,-1 0,0 0,0-1,0-1,-1-1,0 0,0 0,0-1,-1-1,0 0,-1-1,0 0,-1 0,0-1,0-1,-1 0,-1 0,4-7,15-18,-1-2,-3 0,-1-1,-1-2,-3 0,-1-1,7-32,25-191,-48 261,-1-1,1 1,-1 0,0-1,-1 1,1 0,-1 0,0-1,0 1,-1 0,1 0,-1 0,0 0,-1 0,1 1,-1-1,-1 0,2 4,0 0,0 1,0 0,-1 0,1-1,0 1,0 1,0-1,-1 0,1 0,0 1,0-1,0 1,0 0,0 0,0 0,0 0,0 0,0 0,0 0,1 0,-1 1,0-1,1 1,-1-1,1 1,-1 0,1 0,0 0,0-1,0 1,0 0,0 0,0 1,-9 16,1 0,1 1,1 0,1 0,0 1,2 0,0 0,2 0,0 0,1 2,1 13,1 0,1 0,3 0,1 0,1-1,9 23,0 17,-2 0,-4 1,-3 0,-4 1,-3 11,-1-32,-1-1,-4 0,-1 0,-3-1,-13 40,23-92,0-1,0 0,0 0,-1 1,1-1,0 0,0 0,-1 0,1 1,-1-1,1 0,-1 0,1 0,-1 0,0 0,1 0,-1 0,0 0,0 0,0 0,0 0,0-1,0 1,0 0,0-1,0 1,0 0,0-1,-1 1,1-1,0 0,0 1,0-1,-1 0,1 0,0 0,0 0,-1 0,1 0,0 0,0 0,-1-1,1 1,0 0,0-1,0 1,-1-1,1 1,-1-2,1-4,0 0,1 0,-1 0,1 0,0 0,1 0,0 0,-1 0,2 0,-1 0,1 0,0 0,0 0,1 1,2-5,121-263,-12-5,23-109,-127 357,-2-1,-1 0,-1 0,-2-1,1-22,-6-18,-26 276,25 317,3-468,1-34,-1-1,-1 1,-1 0,-1-1,0 1,-1 0,-5 11,-3-16,8-18</inkml:trace>
  <inkml:trace contextRef="#ctx0" brushRef="#br0" timeOffset="24570.628">14507 680,'44'0,"32"0,9 0,-5 0,-12 0,-13 0,-10 0,-13 0</inkml:trace>
  <inkml:trace contextRef="#ctx0" brushRef="#br0" timeOffset="28023.801">15495 793,'-16'75,"-30"87,46-162,0 0,0 1,0-1,0 1,1-1,-1 1,0-1,0 0,0 1,0-1,0 1,0-1,-1 1,1-1,0 1,0-1,0 0,0 1,0-1,-1 1,1-1,0 0,0 1,-1-1,1 0,0 1,-1-1,1 0,0 1,-1-1,1 0,0 0,-1 1,1-1,-1 0,1 0,0 0,-1 1,1-1,-1 0,1 0,-1 0,1 0,0 0,-1 0,1 0,-1 0,1 0,-1 0,1 0,-1-1,1 1,0 0,-1 0,1 0,-1 0,1-1,0 1,-1 0,1 0,0-1,-1 1,1 0,0-1,-1 1,1 0,0-1,0 1,-1 0,1-1,-6-32,5 16,0 0,1 0,1 0,1 0,0 0,2 0,0 1,0-1,1 1,2 0,-1 0,2 1,0 0,0 0,2 1,0 0,0 1,1 0,1 0,11-8,-18 16,-1 1,1 0,0 0,1 0,-1 1,0 0,1 0,0 0,0 1,0 0,0 0,0 0,0 1,0 0,1 0,-1 0,0 1,1 0,1 1,-6 0,0 0,0 1,0-1,0 1,-1 0,1 0,0 0,-1-1,1 1,-1 1,0-1,0 0,0 0,0 0,0 1,0-1,-1 0,1 1,-1-1,1 1,-1-1,0 0,0 1,0-1,-1 1,1-1,0 1,-1-1,1 0,-1 1,0-1,0 1,0 0,-3 21</inkml:trace>
  <inkml:trace contextRef="#ctx0" brushRef="#br0" timeOffset="29042.426">16003 708,'-7'18,"-4"9,0 1,2 0,1 1,2-1,1 1,0 1,3 1,1-30,1 1,-1 0,1 0,0 0,-1 0,1 0,0 0,0 0,1 0,-1-1,0 1,1 0,-1 0,1 0,-1 0,1-1,0 1,0 0,0 0,0-1,0 1,0-1,0 1,0-1,1 0,-1 1,1-1,-1 0,1 0,-1 0,1 0,0 0,0 0,-1 0,1-1,0 1,0-1,0 1,0-1,-1 0,1 1,0-1,0 0,0 0,0-1,0 1,0 0,0-1,0 1,-1-1,2 0,6-5,-1-1,0-1,0 1,-1-1,0 0,0-1,-1 0,0 0,-1 0,0-1,0 0,-1 0,0 0,-1 0,0-1,-1 1,0-1,0 1,-1-1,-1 0,0 0,0 0,-1 1,0-1,-1 0,0 1,-3-6,6 13,-1 0,0 0,-1-1,1 1,-1 0,1 0,-1 0,0 0,0 0,0 0,0 0,-1 0,1 0,-1 1,0-1,1 0,-1 1,-1-1,1 1,0 0,0 0,-1 0,1 0,-1 0,0 0,0 1,1 0,-1-1,0 1,0 0,-1 0,1 3,1-1,0 1,0 0,0 0,0 0,0 0,0 1,0-1,1 0,-1 1,1-1,0 1,0 0,0-1,0 1,0 0,1 0,-1 0,1-1,-1 1,1 0,0 0,0 0,1 0,-1 0,1-1,-1 1,1 0,0 0,0-1,0 1,0 0,0-1,1 1,1 1,4 3,0 0,0-1,1 0,0 0,0-1,1 0,-1 0,1-1,0 0,0-1,1 0,-1 0,0-1,1 0,0-1,0 0,-1 0,1-1,0 0,0-1,-1 0,1-1,0 0,-1 0,0-1,1 0,-1-1,0 0,-1-1,15-2,0-1,-1-2,0 0,-1-2,0 0,-1-1,-1-1,0-1,-1 0,0-2,-1 0,-1-1,-1 0,0-1,1-6,-7 12,-2 0,1 0,-2-1,0-1,0 1,-2-1,0 0,0 0,-1 0,-1 0,-1 0,0-1,-1 1,-1-1,0 1,-1 0,0 0,-2-3,3 16,1 0,0-1,-1 1,1 0,-1 0,0 0,0 0,0 0,0 1,0-1,0 0,0 0,-1 1,1-1,0 0,-1 1,0 0,1-1,-1 1,0 0,0 0,1 0,-1 0,0 0,0 0,0 0,0 1,0-1,-1 1,1 0,0-1,0 1,0 0,0 0,0 0,0 1,-1-1,1 0,0 1,0-1,0 1,0 0,0 0,0 0,0 0,1 0,-1 0,0 0,0 1,1-1,-1 0,1 1,-1 0,1-1,-1 3,-16 28,1 1,2 1,1 1,2 0,1 0,2 2,7-30,-5 17,1 0,2 0,0 1,1-1,2 1,1-1,0 1,3 14,-1-30,-1 0,1 0,0 0,1 0,0 0,1 0,-1-1,2 0,-1 1,1-2,0 1,1 0,0-1,0 0,0-1,1 1,0-1,1 0,-1-1,1 0,0 0,0-1,1 0,0 0,0-1,0 0,1-1,-1 0,1-1,0 0,-1 0,1-1,0 0,-1-1,1 0,-1-1,1 1,-1-2,0 0,1 0,-1 0,-1-1,1-1,-1 1,1-1,-1-1,4-3,6-5,-1-1,0-1,-1 0,-1-1,-1 0,0-1,-1-1,-1 0,1-6,4-10,-2-1,-2 0,-1-1,-2-1,-1 0,-3 0,0 0,-3-1,-1 0,-2 0,-4-28,-15 9,19 57,0 0,-1 1,1-1,-1 0,0 0,1 0,-1 1,0-1,1 0,-1 1,0-1,0 0,1 1,-1-1,0 1,0 0,0-1,0 1,0 0,0-1,0 1,0 0,0 0,0 0,0 0,0 0,0 0,0 0,0 0,0 0,1 0,-1 0,0 1,0-1,0 0,0 1,0-1,0 1,0-1,1 1,-1-1,0 1,0 0,1-1,-1 1,0 0,1 0,-1-1,1 1,-1 0,1 0,-1 0,1 0,-1 0,1 0,0 0,-31 101,24-69,-1 26,2 0,2 0,3 1,4 26,-1 21,-1-89,1 0,0 0,1-1,1 1,1-1,0 0,2 0,-1-1,2 0,5 8,-3-10</inkml:trace>
  <inkml:trace contextRef="#ctx0" brushRef="#br0" timeOffset="29288.361">17357 708,'-14'34,"-5"20,1 6,8-7,6-13</inkml:trace>
  <inkml:trace contextRef="#ctx0" brushRef="#br0" timeOffset="29544.645">17357 285,'0'0</inkml:trace>
  <inkml:trace contextRef="#ctx0" brushRef="#br0" timeOffset="29879.068">17498 849,'33'-35,"-2"-1,-1-2,-3-1,6-12,4 14,-44 77,5-32,1 0,-1 0,1 0,1 0,-1 1,1-1,1 0,0 0,0 0,0 0,1 0,0 0,1-1,0 1,0 0,1-1,-1 0,2 0,-1 0,1-1,0 1,0-1,1 0,0 0,-3-5,1 1,-1-1,1 0,-1 0,1-1,0 1,-1-1,1 0,0 0,-1 0,1 0,0-1,-1 1,1-1,-1 0,1 0,-1 0,1-1,-1 1,0-1,1 0,-1 0,0 0,0 0,0-1,-1 1,1-1,-1 1,1-2,64-90,-27-4,-35 91</inkml:trace>
  <inkml:trace contextRef="#ctx0" brushRef="#br0" timeOffset="30423.393">18261 652,'-10'-1,"0"0,1 0,-1 1,0 1,0-1,0 2,1-1,-1 2,0-1,1 1,0 0,0 1,0 0,0 1,0 0,1 0,0 1,0 0,1 0,-1 1,1-1,1 2,-1-1,1 1,1 0,-1 0,1 1,1 0,-3 7,6-15,0 1,1 0,-1 0,1-1,0 1,0 0,0 0,-1 0,2-1,-1 1,0 0,0 0,1-1,-1 1,0 0,1 0,0-1,-1 1,1 0,0-1,0 1,0-1,0 1,0-1,0 0,1 1,-1-1,0 0,1 0,-1 0,1 0,-1 0,1 0,0 0,-1 0,1-1,0 1,-1-1,1 1,0-1,0 0,-1 1,1-1,1 0,79-16,-24-26,-52 37,0-1,0 1,0 1,0-1,1 1,0 0,0 0,0 1,1 0,-1 0,1 1,7-2,-13 4,1 0,0 0,-1 1,1-1,-1 1,1 0,0-1,-1 1,1 0,-1 1,0-1,1 0,-1 1,0-1,0 1,0 0,0 0,0-1,0 1,0 1,-1-1,1 0,-1 0,1 1,-1-1,0 0,0 1,0-1,0 3,18 79,-15-2,-4 0,-3-1,-10 52,5-49,6-59,1 3,-1 0,-1 0,-1-1,-2 1,-1-1,-1 0,-1-1,-1 0,-10 17,14-31,0-1,0 1,-2-1,1-1,-1 1,-1-1,0-1,0 1,-1-1,0-1,0 0,-1-1,0 0,0 0,-1-1,-4 1,13-6,-1 0,1-1,0 1,0-1,0 0,-1 0,1-1,0 1,0 0,-1-1,1 0,0 0,0 0,0 0,0 0,0-1,0 1,1-1,-1 0,0 0,1 0,-1 0,1 0,0-1,0 1,0-1,0 1,0-1,0 0,1 0,-1 0,0-2,-1-2,0-1,0 0,1 1,0-1,0 0,1 0,0 0,1 0,-1 0,1 0,1 0,0 0,0-1,8-19,0 1,2 0,1 0,1 2,1-1,2 2,0 0,1 1,2 1,0 0,1 1,1 2,6-4,-11 10,-1 2</inkml:trace>
  <inkml:trace contextRef="#ctx0" brushRef="#br0" timeOffset="32573.166">20348 962,'256'-252,"-238"234,-2 0,0-1,-1 0,-1-2,-1 0,0 0,-2-1,-1 0,0-1,-2 0,2-9,-9 30,0 0,0 0,-1 0,1 0,0 0,-1 0,0 0,1 0,-1-1,0 1,0 0,0 0,0 0,-1 0,1 0,-1-1,1 1,-1 0,0 0,0 0,1 0,-2 0,1 1,0-1,0 0,0 0,-1 1,1-1,-1 1,1-1,-1 1,0 0,0-1,1 1,-1 0,0 0,0 0,0 0,0 1,0-1,0 1,0-1,-1 1,1 0,0-1,0 1,0 0,0 0,0 1,-1-1,1 0,0 1,0-1,0 1,0 0,0 0,0 0,0 0,0 0,0 1,-5 2,0 1,0 0,1 0,0 1,0 0,0 0,1 1,0-1,0 1,0 0,1 2,2-7,1 1,0 0,-1-1,1 1,1 0,-1 0,0 0,1 0,-1 0,1 0,0 0,0 0,0 0,1 0,-1-1,1 1,-1 0,1 0,0 0,0 0,0-1,0 1,1 0,-1-1,1 1,0-1,0 1,0-1,0 0,0 0,0 0,1 1,6 3,0 0,1-1,0 0,0-1,0 0,0 0,0-1,1 0,0-1,-1 0,7 0,50 12,-63-13,-1 1,1-1,0 1,-1 0,1 0,-1 0,0 0,0 1,0-1,0 1,0 0,-1 0,1 0,-1 0,1 0,-1 1,0-1,-1 1,1-1,0 1,-1 0,0-1,0 1,0 0,-1 0,1 0,-1 0,0 0,0 0,0 0,0-1,-1 2,-36 122,35-126,0 1,1-1,-1 1,1 0,-1-1,1 1,0 0,-1 0,1 0,0 0,1 0,-1 0,0 0,0 0,1 0,0 1,-1-1,1 0,0 0,0 1,0-1,0 0,0 0,1 0,-1 1,1-1,-1 0,1 0,0 0,0 0,0 0,0 0,0 0,0 0,1 0,-1-1,1 1,-1 0,1-1,-1 1,1-1,0 0,0 0,0 1,0-1,0 0,0 0,0-1,0 1,0 0,0-1,1 1,38-15,-20 2</inkml:trace>
  <inkml:trace contextRef="#ctx0" brushRef="#br0" timeOffset="33525.564">21421 539,'-36'10,"1"1,0 2,0 1,1 2,1 1,1 2,0 1,2 2,0 1,-5 6,-18 43,52-71,0 1,0 0,0-1,1 1,-1 0,0 0,1 0,-1 0,1 0,-1 0,1 0,0-1,0 1,0 0,0 0,0 0,1 0,-1 0,0 0,1 0,-1 0,1 0,0 0,0-1,0 1,0 0,0-1,0 1,0 0,0-1,1 1,-1-1,1 0,-1 0,1 1,-1-1,1 0,0 0,0 0,-1-1,3 2,7-1,0 0,1 0,-1-2,0 1,0-1,0-1,0 0,0 0,0-1,0-1,0 0,-1 0,0-1,0 0,0-1,6-5,-12 9,24-15,-2-1,0-1,0-2,-2-1,12-14,4-3,-9 18,-30 20,-1 1,0 0,1 0,-1-1,1 1,-1 0,1 0,-1 0,1 0,-1 0,1-1,-1 1,1 0,-1 0,1 0,-1 0,1 1,-1-1,1 0,-1 0,0 0,1 0,-1 0,1 1,-1-1,1 0,-1 0,1 1,-1-1,0 0,1 1,-1-1,0 0,1 1,-1-1,0 1,0-1,1 0,-1 1,0-1,0 1,0-1,1 1,-1-1,0 1,0-1,0 1,0-1,0 1,0-1,0 1,0-1,0 1,0-1,0 1,0-1,-1 0,1 1,0-1,0 1,0-1,-1 1,1-1,0 0,-1 1,1-1,0 1,-1-1,1 0,-16 52,-10 55,26-103,0 0,0 0,1-1,-1 1,1 0,0 0,0-1,0 1,0-1,1 1,-1-1,1 1,0-1,0 0,0 0,1 0,-1 0,1 0,-1 0,1-1,0 1,0-1,0 0,1 0,-1 0,0 0,1 0,5 0,1-1,-1 0,0 0,1-1,-1 0,0 0,1-1,-1 0,0-1,1 0,-1 0,0-1,-1-1,1 1,0-1,-1-1,0 1,0-1,4-4,2 1,9-6,-1-2,-1 0,-1-1,0-1,-1-1,-1-1,-1-1,-1 0,7-12,34-73,-57 106,-1 1,1-1,0 1,0-1,0 1,-1-1,1 1,0-1,0 1,-1-1,1 0,0 1,-1-1,1 0,-1 1,1-1,0 0,-1 1,1-1,-1 0,1 0,-1 1,1-1,-1 0,1 0,-1 0,1 0,-1 0,1 0,-1 0,1 0,-1 0,1 0,-1 0,1 0,-1 0,1 0,-1 0,1 0,-1-1,1 1,-1 0,1 0,-1-1,1 1,0 0,-1-1,1 1,-1 0,1-1,0 1,-1-1,1 1,0 0,0-1,-1 1,1-1,0 1,0-1,0 1,-1-1,1 1,0-1,0 1,0-1,-8 11,1 0,-1 1,2 0,0 0,0 1,1-1,0 1,1 0,0 1,1-1,0 5,2-11,0 0,0 1,1-1,-1 1,2-1,-1 1,1-1,0 1,0-1,0 0,1 0,0 0,0 0,1 0,0 0,0 0,0-1,1 1,0-1,0 0,0 0,0 0,3 1,2-1,0-1,0 0,1-1,-1 0,1 0,0-1,0 0,0-1,0 0,0-1,0 0,0 0,0-1,0 0,0-1,0 0,-1-1,1 0,0 0,-1-1,9-5,18-11,-1-1,-1-2,0-1,-2-2,-1-1,16-20,-23 18,-2 0,-1-2,-1 0,-2-2,4-10,-13 24,25-50,-3-1,-4-2,-1-4,-13-6,-13 80,0 0,0-1,0 1,-1 0,1 0,-1-1,1 1,-1 0,0 0,0 0,0 0,0 0,0 0,0 0,0 0,-1 0,1 1,-1-1,1 0,-1 1,0-1,1 1,-1 0,0-1,0 1,0 0,0 0,0 0,0 1,-1-1,1 0,0 1,0 0,-2-1,-3 1,0 0,1 1,-1-1,1 1,-1 1,1-1,-1 1,1 0,0 1,0-1,0 1,0 0,1 1,-1 0,1 0,0 0,0 0,0 1,0-1,1 1,0 1,0-1,-1 3,-7 9,1 1,1 0,0 1,2 0,0 0,-4 18,-2 22,2-1,3 1,0 33,8-72,1 1,1-1,1 0,0 0,1 0,2 0,0 0,1-1,1 0,0 0,2 0,0-1,1-1,1 1,1 0,148 182,-151-190,-6-9,-1 0,0 1,0 0,0-1,0 1,0 0,0 0,-1 0,1 0,-1 1,1-1,-1 0,0 1,0-1,0 0,0 1,0 0,0-1,-1 1,1-1,-1 1,0 0,0-1,0 1,0 0,-7 5</inkml:trace>
  <inkml:trace contextRef="#ctx0" brushRef="#br0" timeOffset="33776.892">21901 31,'-14'5,"-5"1</inkml:trace>
  <inkml:trace contextRef="#ctx0" brushRef="#br0" timeOffset="31209.448">19079 652,'-12'15,"1"0,1 1,1 0,0 0,0 1,2 0,-5 17,10-29,1 0,-1 0,1 1,0-1,0 0,1 0,0 1,0-1,0 0,0 1,1-1,0 0,0 0,0 1,1-1,0 0,0 0,0 0,0-1,1 1,0-1,0 1,0-1,1 0,-1 0,1 0,0-1,0 1,2 0,-3-2,1 0,0 0,0 0,0 0,0-1,0 0,0 0,0 0,0-1,0 1,1-1,-1 0,0 0,0 0,0-1,1 1,-1-1,0 0,0 0,0-1,0 1,0-1,0 0,-1 0,1 0,-1 0,1-1,-1 0,0 1,0-1,0 0,0-1,0 1,-1 0,0-1,1 1,-1-1,-1 0,1 0,0 0,-1 0,0 0,0 0,0-1,2-10,0 1,-2-1,1 1,-2-1,0 0,-1 1,0-1,-1 1,-1-1,0 1,-1 0,0 0,-2 0,1 1,-2-1,-2-2,-3 1,-1 3</inkml:trace>
  <inkml:trace contextRef="#ctx0" brushRef="#br0" timeOffset="31659.269">19361 962,'29'-45,"82"-101,-110 145,-1 0,1 0,0-1,0 1,0 0,0 0,0 0,0 0,0 0,0 0,0 1,0-1,0 0,1 1,-1-1,0 0,1 1,-1-1,0 1,1 0,-1 0,1-1,-1 1,0 0,1 0,-1 0,1 0,-1 0,0 1,1-1,-1 0,0 1,1-1,-1 1,0-1,1 1,-1 0,0-1,0 1,0 0,0 0,0 0,0 0,0 0,0 0,0 0,0 0,0 1,-1-1,1 0,0 0,-1 1,1-1,-1 0,1 1,-1-1,0 0,0 2,1 0,0 1,0 1,-1-1,2 1,-1-1,0 0,1 0,0 0,0 1,0-2,0 1,0 0,1 0,0-1,0 0,0 1,0-1,1 0,-1 0,1-1,-1 1,1-1,0 0,0 0,0 0,0 0,1-1,-1 0,1 1,2-2,1 1,-1-1,1 0,-1-1,1 0,-1 0,0-1,1 0,-1 0,0 0,0-1,-1 0,1-1,0 1,-1-1,0-1,0 1,4-5,94-101,-94 97,1 0,-7 9,0 0,0 0,0-1,-1 1,0-1,0 0,0 0,0 0,-1-1,0 1,0 0,0-1,-1 1,0-2,-2-8</inkml:trace>
  <inkml:trace contextRef="#ctx0" brushRef="#br0" timeOffset="37532.962">1 1611,'138'-23,"-62"9,1 4,1 2,18 4,366 6,-208-29,103-2,54 29,-118-27,550 26,-153 1,-335-28,801 28,-675 29,-296-18,-144-4,0-1,1-3,-1-1,1-1,0-3,-1-1,15-5,215-8,-112 13,78-23,501 25,-171 0,-226-26,650 27,891 0,-1556 28,522-28,682 0,-1255-28,472 28,52 0,-455-28,204 27,-308-26,185 25,-188-24,-21 13,284-5,-130-9,-256 27,155-11,10-24,8-4,-51 11,11 1,375 27,-425 27,-156-24,0-2,1-1,-1-3,0-1,7-3,178-12,-29-8,565 27,-593-11,-106 2,0 2,0 3,1 3,26 4,19-2,-8-12,-83 5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5:19.883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3107 2873,'-8'-4,"1"0,0 0,-1 1,0 0,0 0,0 1,0 0,0 1,0-1,0 1,-1 1,1 0,0 0,-4 1,-3-1,-2 0,0 1,0 1,0 0,1 1,-1 1,1 1,0 0,0 1,1 1,-1 0,1 1,-12 9,-82 107,101-114,1 0,-1 1,2 0,-1 0,1 1,1-1,0 1,1 0,0 1,1-1,1 1,0-1,0 1,1 1,-1 3,1 0,0 0,1 0,1 1,1-1,1 0,0-1,1 1,0-1,2 1,0-1,0-1,2 1,0-1,1 0,0-1,75 44,-71-51,1 0,0 0,0-1,0-1,1 0,-1-1,1-1,3 0,-3 0,16 3,0-3,0 0,0-2,0-1,29-4,-52 3,0 0,0 0,0-1,0 0,-1 0,1-1,-1 0,0 0,0 0,0-1,0 0,0-1,-1 0,0 0,0 0,0-1,-1 1,0-1,0-1,3-4,6-10,-2 4,0 0,-1-1,-1 0,0-1,-1 0,-2-1,0 0,-1 0,0 0,-2-1,0-4,-22-128,16 145,-1-9,-1 0,-1 1,0-1,-1 1,-1 0,-1 1,0 0,0 0,-2 0,0 1,-4-4,-4 2,0 0,-1 1,-1 1,-1 1,0 1,0 1,-7-3,12 7</inkml:trace>
  <inkml:trace contextRef="#ctx0" brushRef="#br0" timeOffset="8709.964">2316 1518,'-20'-1,"0"1,1 0,-1 1,0 2,0 0,1 0,0 2,0 1,0 0,0 1,1 1,-1 2,-3 2,0 1,1 2,0 0,1 1,1 1,1 1,-7 8,-137 157,118-129,2 1,4 2,-6 13,-19 31,-22 42,-16 74,70-104,4 38,-1-19,22-105,1 0,1 0,1 1,2-1,0 1,3 11,-1-6,28 138,-26-130,2 0,2 0,1-1,3 0,1 0,8 16,27 101,-13-72,2-2,35 54,-54-112,2-1,0-1,2 0,0-2,15 12,22 22,-21-19,1-2,1-1,2-2,2-2,0-2,45 21,87 29,111 34,-166-80,86-18,-73-10,9 23,-118-24,0-1,0 0,0-2,0-1,0-1,18-5,138-27,-49 13,-19-7,57-27,-45-18,42-31,30-50,-86-13,-23 27,-12-10,-50 90,-16 41,-1 0,-1-1,-1 0,-1 0,0 0,-2-1,-1 0,1-15,-5-671,2 698,0 0,-1 0,-1 0,1 0,-2 0,1 0,-1 1,-1-1,0 1,0 0,-1 0,0 0,-1 1,-4-6,-68-120,69 112,-2 1,0 0,-1 0,-1 2,-1 0,-7-7,12 14,1 0,0 0,0-1,2 0,0 0,0-1,1 0,0 0,-16-41,-102-104,10 18,107 133,-1 0,0 1,0 0,-1 0,0 0,0 1,-1 0,1 1,-1 0,-4-1,-42-28,-93-63,-56-17,131 69,-124-40,87 54,-32 4,-25-3,43 12,83 11,-1 2,1 2,-1 2,-37 4,-4-1,42-3,-104 13,80 8,50-12</inkml:trace>
  <inkml:trace contextRef="#ctx0" brushRef="#br0" timeOffset="13822.763">200 3833,'22'-8,"0"1,1 2,-1 0,1 1,1 1,-1 1,0 1,0 2,1 0,1 1,33 0,167-18,143-6,-104 3,-47-9,515 29,-545-18,67-6,118-11,-183 22,135 12,-132 2,236-14,48-23,234-47,-310 31,29 5,21 17,189 30,-495 20,-121-17</inkml:trace>
  <inkml:trace contextRef="#ctx0" brushRef="#br0" timeOffset="16139.701">228 4397,'13'-8,"1"-1,0 2,0 0,1 0,0 1,0 1,0 1,1 0,-1 1,1 1,0 0,0 1,0 0,0 2,0 0,0 1,6 1,38-1,27-1,0-4,66-11,255 2,-193-15,49 25,-83-24,-23 13,-91 4,1 2,0 3,1 3,17 4,29-1,625-2,-514-29,-138 30,106-12,16-5,-81 13,96-24,-97 28,128-12,-182 1,1 4,-1 3,48 6,107-5,-56-26,-34 2,31-4,-30 18,96-2,-76 11,9-25,85 27,-112-25,54 24,-53-25,138 26,-273 1,0 1,0 0,0 0,0 0,-1 1,1 0,0 1,-1-1,0 1,1 1,-1 0,-1 0,4 2,4 4</inkml:trace>
  <inkml:trace contextRef="#ctx0" brushRef="#br0" timeOffset="18195.009">764 3833,'-5'-1,"-1"0,0 0,1 1,-1 0,0 0,1 0,-1 1,0 0,1 0,-1 0,1 0,-1 1,1 0,0 1,0-1,0 1,0 0,0 0,0 0,1 1,0-1,-1 1,2 0,-1 1,0-1,1 0,0 1,0 0,0 0,0 0,1 0,-1 2,-17 19,-59 74,8-8,-3-4,-4-2,-42 31,101-100,17-12,14-13,1-4</inkml:trace>
  <inkml:trace contextRef="#ctx0" brushRef="#br0" timeOffset="18522.477">1272 3664,'-18'11,"1"0,1 2,0 0,0 1,2 1,-1 0,-5 10,-28 28,-151 145,44-50,154-148,0 1,0-1,1 1,-1-1,0 1,0-1,0 1,0 0,1-1,-1 1,0 0,1 0,-1-1,1 1,-1 0,1 0,-1 0,1 0,0 0,-1 0,1 0,0 0,0 0,-1 0,1 0,0 0,0 0,0 0,0 0,0 0,1 0,-1 0,0 0,0 0,1 0,-1 0,1-1,-1 1,0 0,2 1,7-4</inkml:trace>
  <inkml:trace contextRef="#ctx0" brushRef="#br0" timeOffset="18856.518">1639 3720,'-36'27,"2"2,0 1,3 2,0 1,-7 13,38-46,-121 123,83-89,3 2,0 2,3 1,-1 4,20-20,6-5</inkml:trace>
  <inkml:trace contextRef="#ctx0" brushRef="#br0" timeOffset="19711.741">2203 3777,'-3'-3,"1"1,-1 0,0 0,0 0,-1 0,1 0,0 1,0-1,-1 1,1 0,-1 0,1 0,-1 1,0-1,1 1,-1 0,1 0,-1 0,0 0,1 1,-1 0,1-1,-1 1,1 0,-1 1,1-1,0 1,-1-1,-1 3,-89 65,87-63,-26 23,2 2,0 2,2 0,-22 34,-68 110,111-158</inkml:trace>
  <inkml:trace contextRef="#ctx0" brushRef="#br0" timeOffset="20111.208">2683 3749,'9'-2,"-3"1,1-1,-1 1,1 0,0 0,0 1,-1 0,1 0,0 1,0-1,-1 2,1-1,0 1,0 0,-7 0,0 0,-1 0,1 0,0 0,-1 0,1 0,-1 0,0-1,1 1,-1 0,0 0,0 0,0-1,0 1,-1 0,1-1,0 0,-1 1,1-1,-1 1,1-1,-1 0,0 0,1 0,-1 0,0 0,0-1,0 1,0 0,0-1,0 1,1-1,-206 142,163-112,27-20,0 2,0 0,1 1,0 1,2 0,-1 1,-6 10,11-7,3-1</inkml:trace>
  <inkml:trace contextRef="#ctx0" brushRef="#br0" timeOffset="20493.196">3389 3720,'-350'282,"222"-186,129-96,0 0,0 0,0 0,-1 0,1 0,0 1,0-1,-1 0,1 0,0 0,0 1,-1-1,1 0,0 1,-1-1,1 1,0-1,-1 1,1-1,0 1,-1-1,1 1,-1-1,1 1,-1 0,0-1,1 1,-1 0,0 0,1-1,-1 1,0 0,0 0,1-1,-1 1,0 0,0 0,0 0,0-1,0 1,0 0,-1 0,1-1,0 1,0 0,0 0,-1-1,1 1,0 0,-1 0,1-1,-1 1,1 0,-1-1,1 1,-1-1,1 1,-1-1,1 1,-1-1,0 1,0-1,16-3</inkml:trace>
  <inkml:trace contextRef="#ctx0" brushRef="#br0" timeOffset="20844.218">4151 3550,'-115'84,"4"4,-43 48,50-30,-176 166,218-216,61-45,7-3</inkml:trace>
  <inkml:trace contextRef="#ctx0" brushRef="#br0" timeOffset="21175.105">4405 3777,'-60'33,"-157"130,155-120,-127 109,164-113,23-26</inkml:trace>
  <inkml:trace contextRef="#ctx0" brushRef="#br0" timeOffset="21512.225">4941 3636,'-115'82,"-274"254,303-245,68-66</inkml:trace>
  <inkml:trace contextRef="#ctx0" brushRef="#br0" timeOffset="22257.462">5590 3579,'-372'342,"162"-169,189-138,29-33</inkml:trace>
  <inkml:trace contextRef="#ctx0" brushRef="#br0" timeOffset="22639.743">6380 3494,'-218'108,"67"16,-44 65,-5-32,200-156,-2-1,1 1,0-1,0 1,0-1,0 1,0 0,0-1,0 1,0 0,0 0,0 0,0 0,0 0,1 0,-1 0,0 0,1 0,-1 0,1 0,-1 1,1-1,-1 0,1 0,0 1,0-1,-1 0,1 0,0 1,0-1,1 0,-1 0,0 1,0-1,0 0,1 0,-1 1,1-1,10 5</inkml:trace>
  <inkml:trace contextRef="#ctx0" brushRef="#br0" timeOffset="22926.375">6860 3466,'-33'24,"-17"18,1 6,4 0,4-4,5-4,4-4,-3-4,0-2,2 3,-4 1,0 0,1-2,-3-1,1-1,2-1,7-5</inkml:trace>
  <inkml:trace contextRef="#ctx0" brushRef="#br0" timeOffset="23413.038">7340 3579,'14'-9,"10"-4,1 5,-9 10,-12 8,-6 8,-8 0,-7 3,-6 2,-3 2,2 1,1 2,0-5,-2-1,4 1,0 1,0 1,2-4</inkml:trace>
  <inkml:trace contextRef="#ctx0" brushRef="#br1" timeOffset="34646.534">3022 3212,'622'0,"-424"-28,282 28,338 0,-648-28,-41 16,-88 4,1 1,1 3,-1 1,0 3,34 3,16-1,-53-1,109-13,-89-2,-62 11,-8 2</inkml:trace>
  <inkml:trace contextRef="#ctx0" brushRef="#br1" timeOffset="43180.419">6126 2478,'-1'0,"1"-1,-1 0,0 0,0 0,0 1,0-1,0 0,0 1,0-1,0 1,-1-1,1 1,0 0,0 0,0-1,0 1,-1 0,1 0,0 0,0 0,0 0,-1 0,1 1,0-1,0 0,0 0,0 1,-1-1,1 1,0-1,0 1,0 0,0-1,0 1,0 0,1 0,-1-1,0 1,0 0,0 0,1 0,-1 0,0 0,1 0,-1 0,1 1,-1-1,1 0,-118 193,115-189,0 0,-1 0,0 0,0 0,0 0,-1 0,1-1,-1 0,0 0,-1 0,1-1,0 1,-5 0,-1-3</inkml:trace>
  <inkml:trace contextRef="#ctx0" brushRef="#br1" timeOffset="43565.922">5844 2422,'82'59,"93"136,-123-161,-28-28</inkml:trace>
  <inkml:trace contextRef="#ctx0" brushRef="#br1" timeOffset="47535.242">2966 3156,'4'-7,"0"-1,0 1,-1-1,0 0,0 1,-1-1,0-1,-1 1,1 0,-2 0,1-1,-1 1,0 0,-1-4,1-3,0-215,28 88,-28-140,-28 112,28-281,-28 281,27-54,-26 81,25-138,-11 211,9 60,2-1,-1 0,1 0,1 0,0 0,1 0,0 0,0 0,1 0,1-2,5-13,-1-1,-1 0,-2 0,0-1,-2 1,-2-13,-15 4,10 41</inkml:trace>
  <inkml:trace contextRef="#ctx0" brushRef="#br1" timeOffset="49384.827">2345 23,'1'226,"-2"-224,1 1,-1-1,1 1,0-1,0 1,0-1,0 1,0-1,1 1,-1 0,1-1,-1 0,1 1,0-1,0 1,0-1,1 0,-1 0,0 1,1-1,0 0,-1 0,1-1,0 1,0 0,0 0,0-1,0 0,0 1,1-1,-1 0,0 0,1 0,-1 0,1 0,-1-1,1 1,-1-1,1 0,-1 1,1-1,-1 0,1-1,-1 1,1 0,0-1,-1 1,0-1,1 0,-1 0,1 0,1-1,6-11,0 0,0-1,-1 0,-1-1,-1 0,0 0,-1 0,0-1,0-5,4-7,50-105,-60 134,0-1,0 0,0 1,1-1,-1 0,0 1,0-1,0 0,1 1,-1-1,0 0,0 0,1 1,-1-1,0 0,1 0,-1 0,0 1,0-1,1 0,-1 0,0 0,1 0,-1 0,1 1,-1-1,0 0,1 0,-1 0,0 0,1 0,-1 0,0 0,1-1,-1 1,1 0,-1 0,0 0,1 0,-1 0,0 0,0-1,1 1,-1 0,0 0,1-1,-1 1,0 0,0 0,1-1,-1 1,0 0,0-1,0 1,1 0,-1 0,0-1,0 1,0-1,0 1,0 0,0-1,0 1,0 0,0-1,0 1,4 34,-3-24,22 137,6-3,0 36,-29 91,1-265,-1-1,0 1,0-1,0 1,-1-1,0 1,0-1,0 0,-1 1,1-1,-1 0,-1 0,1 0,-1 0,0-1,0 1,0-1,0 1,-1-1,0 0,0 0,0-1,0 1,0-1,-1 0,0 0,0-1,1 1,-1-1,-1 0,0 0,1 0,-1-1,1 0,0 0,-1-1,1 1,-1-1,1-1,-1 1,1-1,0 1,-1-2,1 1,0 0,0-1,-1 0,1-1,1 1,-1-1,0 0,1 0,-1 0,1 0,0-1,0 0,0 0,1 0,0 0,-1-1,1 1,1-1,-1 0,1 0,-1 0,2 0,-1 0,0-2,1-3,1 0,1 1,0-1,0 1,1-1,0 1,0 0,1-1,1 1,-1 1,1-1,1 0,3-4,11-15,2 1,1 1,1 1,1 1,1 1,1 2,14-9,-21 17</inkml:trace>
  <inkml:trace contextRef="#ctx0" brushRef="#br2" timeOffset="57052.462">2853 3156,'-2'-2,"1"0,-1 0,1 1,-1-1,0 0,1 1,-1 0,0-1,0 1,0 0,0 0,0 0,-1 0,1 0,0 1,0-1,0 1,-1-1,1 1,0 0,-1 0,1 0,0 0,-1 0,1 1,0-1,0 1,-1-1,1 1,0 0,0 0,-2 1,0-1,0 0,0 1,1 0,-1 0,1 0,-1 0,1 0,0 1,0-1,0 1,0 0,0 0,1 0,-1 0,1 1,0-1,0 1,0-1,1 1,-1 0,1 0,0-1,0 1,0 0,0 0,1 0,-1 0,1 0,0 0,0 0,1 0,-1 0,1 0,0 0,0 0,0 0,1 0,0 0,-1-1,1 1,0-1,0 1,1-1,-1 0,1 0,0 0,0 0,0 0,0-1,1 2,3 1,-1 0,1 0,0 0,0-1,0 0,1-1,-1 1,1-1,0-1,0 0,0 0,0 0,1-1,-1 0,0-1,1 0,-1 0,0-1,0 1,1-2,-1 0,0 0,0 0,0-1,-1 0,5-2,1-7</inkml:trace>
  <inkml:trace contextRef="#ctx0" brushRef="#br2" timeOffset="62738.672">3050 1378,'-8'-1,"0"1,0 0,0 1,0 0,0 0,0 1,0 0,0 0,0 1,1 0,0 0,-1 1,1 0,0 0,1 1,-1 0,1 0,0 0,0 1,-4 6,9-9,1 0,0 0,0 0,0 0,1 0,-1 0,1-1,-1 1,1 0,0 0,0 0,1 0,-1-1,0 1,1-1,0 1,-1-1,1 1,0-1,0 0,1 0,-1 0,0 0,1 0,-1-1,1 1,-1-1,1 0,0 1,-1-1,1 0,0-1,0 1,0 0,0-1,0 0,0 1,0-1,0 0,0-1,0 1,0 0,0-1,0 0,-1 0,1 0,2-1,1 1,0-1,0 0,0 0,0 0,0-1,-1 0,1 0,-1 0,0-1,0 0,0 0,-1 0,1-1,-1 1,0-1,-1 0,1 0,-1 0,0-1,0 1,0-1,-1 0,0 0,0 0,0 0,-1 0,0 0,0 0,-1-1,0 5,-1 0,0 0,0 0,0 1,0-1,0 0,0 0,-1 1,1-1,0 0,-1 1,1-1,-1 1,0 0,1 0,-1 0,0-1,0 1,0 1,0-1,0 0,0 0,0 1,0-1,0 1,0 0,0 0,0 0,-1 0,1 0,0 0,0 0,0 1,-2 0,-69 23,59-19,2 2,-1 0,1 0,0 1,0 0,1 1,0 1,1 0,0 0,-3 5,12-14,1 0,-1 0,1 0,-1 0,0 0,1 0,0 0,-1 1,1-1,0 0,-1 0,1 0,0 1,0-1,0 0,0 0,0 1,1-1,-1 0,0 0,0 0,1 1,-1-1,1 0,-1 0,1 0,-1 0,1 0,0 0,0 0,-1 0,1 0,0 0,0 0,0-1,0 1,0 0,0 0,0-1,0 1,0-1,0 1,1-1,-1 0,0 1,0-1,0 0,1 0,-1 1,1-1,64 5,-60-5,0 0,-1 0,1-1,0 1,0-1,0-1,-1 1,1-1,-1 0,1 0,-1-1,0 1,0-1,0 0,0-1,0 1,-1-1,1 0,-1 0,0 0,0-1,-1 1,1-1,-1 0,0 0,-1 0,1-1,-1 1,0-1,0 1,0-1,-1 0,-3 3,0 0,0 0,-1 0,1 0,-1 1,0-1,0 1,1 0,-1-1,-1 1,1 1,0-1,0 0,-1 1,1 0,-1 0,0 0,1 0,-1 0,1 1,-1-1,0 1,0 0,1 1,-1-1,0 0,1 1,-1 0,1 0,-1 0,1 0,-1 1,1-1,-3 3,2-3,0 1,0 0,0 0,0 0,0 0,1 1,-1-1,1 1,-1 0,1 0,0 0,0 1,1-1,-1 1,1-1,0 1,-1 1,2 7</inkml:trace>
  <inkml:trace contextRef="#ctx0" brushRef="#br2" timeOffset="64208.347">3587 870,'-117'198,"1"55,104-234,12-24,239-372,-237 373,-2 2,1 0,0 0,-1 0,1 0,0 0,0 0,0 0,0 0,1 0,-1 1,0-1,1 1,-1-1,1 1,0-1,-1 1,1 0,0 0,0-1,0 1,0 1,0-1,0 0,0 0,0 1,0-1,0 1,0 0,0 0,1 0,-1 0,0 0,0 0,0 0,0 1,0-1,0 1,1-1,-1 1,7 10,0 0,-1 1,0 0,-1 0,0 1,-1-1,0 2,-2-1,2 4,25 56,42 120,-72-192,0 0,-1-1,1 1,0 0,0 0,-1-1,1 1,0 0,-1 0,1 0,-1 0,1 0,-1 0,1 0,-1 0,0 0,1 0,-1 0,0 0,0 0,0 0,0 0,0 0,0 0,0 0,0 1,-1-1,1 0,0 0,-1 0,1 0,0 0,-1 0,1 0,-1-1,0 1,1 0,-1 0,0 0,1 0,-1-1,0 1,0 0,0-1,0 1,1-1,-1 1,0-1,0 1,0-1,0 1,0-1,0 0,0 0,-1 0,1 1,0-1,0 0,0 0,0-1,-210-125,185 112,-1 2,0 0,-1 2,0 1,0 1,-16-1,20 5</inkml:trace>
  <inkml:trace contextRef="#ctx0" brushRef="#br2" timeOffset="77281.235">6719 3015,'127'-11,"-85"2,0 3,1 1,0 3,-1 1,37 4,13-1,1093-2,-1015-27,-144 26,-2 0</inkml:trace>
  <inkml:trace contextRef="#ctx0" brushRef="#br2" timeOffset="78441.685">7735 3353,'255'-1,"-57"-26,84 27,-112-28,-143 27,-3 0</inkml:trace>
  <inkml:trace contextRef="#ctx0" brushRef="#br2" timeOffset="79016.595">8074 2506,'15'29,"-2"0,-1 1,-1 0,-2 1,-1 0,-1 0,-2 1,-1-1,-1 19,-4 170,-2-105,5-1,8 37,3 13,-9 159,-4-301,0-9</inkml:trace>
  <inkml:trace contextRef="#ctx0" brushRef="#br2" timeOffset="79575.991">8328 3156,'-34'30,"-122"150,24-31,115-130,3-1</inkml:trace>
  <inkml:trace contextRef="#ctx0" brushRef="#br2" timeOffset="80252.481">8328 2563,'-62'126,"-18"-3,-4-3,-64 65,118-150,19-21</inkml:trace>
  <inkml:trace contextRef="#ctx0" brushRef="#br2" timeOffset="83395.219">9174 2789,'-2'1,"1"1,0-1,-1 1,1 0,0-1,0 1,0 0,0 0,1 0,-1 0,0 0,1 0,-1 0,1 0,0 0,0 0,-1 0,2 0,-1 0,0 0,0 0,0 0,1 0,-1 0,2 2,-2 1,11 421,-36-268,22-146</inkml:trace>
  <inkml:trace contextRef="#ctx0" brushRef="#br2" timeOffset="83992.79">9062 2732,'28'-10,"0"2,1 0,0 2,1 1,0 2,-1 0,1 2,28 3,-55-2,1 0,0 0,-1 0,1 1,-1-1,1 1,-1 0,1 0,-1 1,1-1,-1 0,0 1,0 0,0 0,0 0,0 0,0 0,0 1,-1-1,1 1,-1 0,0 0,0 0,0 0,0 0,-1 0,1 0,-1 1,1-1,-1 1,0-1,-1 1,1-1,0 1,-1-1,0 1,0 0,0-1,-1 3,-1 5,0 0,-1-1,-1 1,0-1,0 0,-1 0,0-1,0 1,-1-1,-1 0,1-1,-1 1,-1-2,0 1,0-1,0 0,-1 0,0-1,0 0,-1-1,1 0,-1 0,-5 0,11-4,0 0,1 1,-1-1,0 1,1 0,-1 0,1 0,0 0,0 1,-1-1,2 1,-1 0,0 0,1 0,-1 0,1 0,0 0,0 1,0-1,0 1,1-1,-1 1,1 0,0 0,0 0,0 0,1 0,0-1,-1 1,1 0,1 0,-1 0,0 0,1 0,0 0,0 0,0 0,0-1,3 5,0 2,0 0,2 1,-1-2,1 1,1-1,-1 0,2 0,-1 0,1-1,0-1,1 1,1-1,107 73,-103-70</inkml:trace>
  <inkml:trace contextRef="#ctx0" brushRef="#br2" timeOffset="84260.13">9739 3099,'5'29,"1"14,0 5,-1-1,-2-4,-1-5,4-8,1-9</inkml:trace>
  <inkml:trace contextRef="#ctx0" brushRef="#br2" timeOffset="89145.495">1668 1462,'-128'11,"-84"9,13 6,13-15,41 12,127-17</inkml:trace>
  <inkml:trace contextRef="#ctx0" brushRef="#br2" timeOffset="95797.29">2203 3212,'-481'0,"283"27,-140-25,168 25,66-26,-74 10,-47 7,201-19</inkml:trace>
  <inkml:trace contextRef="#ctx0" brushRef="#br2" timeOffset="97598.511">934 1237,'-41'255,"31"-190,4 1,2-1,4 1,2 13,0 32,-2 736,-28-650,27 283,1-425,0-30</inkml:trace>
  <inkml:trace contextRef="#ctx0" brushRef="#br2" timeOffset="98519.401">1159 1152,'-133'165,"-67"74,126-118,57-87,4 4,13-24</inkml:trace>
  <inkml:trace contextRef="#ctx0" brushRef="#br2" timeOffset="100063.483">1131 3043,'-5'-2,"0"1,0 0,-1 0,1 0,0 1,-1 0,1 0,0 0,0 1,-1 0,1 0,0 0,0 0,0 1,0 0,0 0,0 0,1 1,-1 0,1 0,-1 0,1 0,0 1,0-1,1 1,-1 0,-1 2,-48 45,2 2,3 2,-10 18,55-70,-94 123,79-99,16-17</inkml:trace>
  <inkml:trace contextRef="#ctx0" brushRef="#br2" timeOffset="101786.078">934 1491,'-197'0,"52"27,63-25,58-3</inkml:trace>
  <inkml:trace contextRef="#ctx0" brushRef="#br2" timeOffset="103300.005">58 2168,'17'30,"-11"1,-2-1,-1 1,-1-1,-2 1,-2 11,2 6,-5 13,-2-1,-2 0,-17 54,19-86,-13 21,7-31</inkml:trace>
  <inkml:trace contextRef="#ctx0" brushRef="#br2" timeOffset="108137.073">58 2252,'82'-33,"-71"29,0-1,0 2,1-1,-1 2,1-1,0 1,-1 1,1 0,0 1,0 1,0-1,0 2,5 1,-13 1,0 0,0 0,0 1,-1 0,1 0,-1 0,0 0,-1 0,1 1,-1-1,0 1,0-1,-1 1,0 0,0 0,0 0,-1 0,0-1,0 1,0 0,-1 0,1 0,-2 0,1 0,-1 1,0 15,3-17,-1 1,0 0,-1 0,0-1,0 1,0-1,0 1,-1-1,0 1,0-1,-1 0,1 1,-1-2,0 1,0 0,-1 0,1-1,-1 0,0 0,-1 0,1 0,0-1,-2 1,-142 74,147-79,0 1,0 0,0 0,0 0,0 0,0 0,0 0,0 1,1-1,-1 0,0 0,0 1,0-1,0 1,0-1,0 0,0 1,1 0,-1-1,0 1,0-1,1 1,-1 0,0 0,1-1,-1 1,1 0,-1 0,1 0,0 0,-1 0,1-1,0 1,-1 0,1 0,0 0,0 0,0 0,0 0,0 0,0 0,0 0,0 0,0 0,0 0,1 0,-1 0,0 0,1 0,-1-1,1 2,64 90,-47-69,-1-1,-1 2,-2 0,0 1,6 17,5 16,-24-52,-4-3</inkml:trace>
  <inkml:trace contextRef="#ctx0" brushRef="#br2" timeOffset="109002.557">397 2676,'32'-2,"-24"1,-1 0,1 0,0 1,-1 0,1 0,-1 1,1 0,-1 0,1 1,-1 0,1 0,-1 1,0 0,6 3,-12-3,0 0,0 1,0-1,0 0,-1 1,0-1,1 0,-1 1,0-1,0 1,-1-1,1 0,-1 1,0-1,0 0,0 0,0 1,0-1,-1 0,0 0,1 0,-1 0,0-1,0 1,-1-1,1 1,-3 1,4-2,-75 84,75-85,0 0,1 0,-1 0,0 0,0 0,1 0,-1 0,1 0,-1 1,1-1,-1 0,1 0,0 1,0-1,-1 0,1 1,0-1,0 0,0 1,1-1,-1 0,0 0,0 1,1-1,-1 0,1 0,-1 1,1-1,-1 0,1 0,0 0,-1 0,1 0,0 0,0 0,0 0,0 0,0 0,0 0,0-1,0 1,0 0,1-1,-1 1,0-1,0 1,0-1,1 0,0 1,66 11,32-30,-80 13</inkml:trace>
  <inkml:trace contextRef="#ctx0" brushRef="#br0" timeOffset="123022.621">4574 1350,'13'4,"0"2,0-1,-1 2,1-1,-2 2,1-1,-1 2,0 0,-1 0,8 9,107 172,-112-174,-1 0,-1 1,0 0,-1 1,-1 0,-1 1,-1 0,0 0,-2 0,0 1,2 14,-7-25,0 0,1 0,0 0,1 0,0 0,0 0,1-1,0 1,1-1,0 0,0 0,1 0,0 0,-11-39,-6 11,0 2,-1 0,-1 0,-1 1,0 1,-1 0,-10-6,-2-4,-15-5,43 30,1-1,-1 1,1 0,-1-1,1 1,0-1,-1 1,1 0,0 0,0-1,0 1,0 0,0 0,1 0,-1 0,0 0,0 0,1 1,-1-1,0 0,1 1,-1-1,1 1,-1-1,0 1,1 0,-1-1,1 1,0 0,-1 0,1 0,-1 0,1 0,-1 1,4-2,194-58,-199 58,1 0,0 1,-1-1,1 1,0 0,0-1,-1 1,1-1,0 1,0 0,0 0,0 0,-1-1,1 1,0 0,0 0,0 0,0 0,0 0,0 0,-1 1,1-1,0 0,0 0,0 1,0-1,-1 0,1 1,0-1,0 1,-1-1,1 1,0-1,-1 1,1 0,0-1,-1 1,1 0,-1-1,1 1,-1 0,1 0,-1-1,0 1,1 0,-1 0,0 0,0 0,0-1,0 1,0 1,-9 48,6-36,-61 173,45-161,11-23</inkml:trace>
  <inkml:trace contextRef="#ctx0" brushRef="#br0" timeOffset="124288.189">4687 1406,'-5'0,"-1"-4,-5-3,-5-4,-5 0,-3 1,2-2,0 1,-1 2,-2 3,0 2,-2-2,-1-1,0 1,10 1,7 3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7:4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699 142,'2'-1,"-1"0,1 0,0 0,-1 0,1 0,-1 0,1-1,-1 1,0 0,1-1,-1 1,0-1,0 1,0-1,0 0,0 1,0-1,-1 0,1 0,0 0,-1 1,0-1,1 0,-1 0,0 0,0 0,0 0,0 0,0 0,-1 0,1 1,0-1,-1 0,0 0,1 0,-1 0,0 1,0-1,0 0,0 1,0-1,0 1,0-1,-1 1,1 0,-1-1,1 1,-1 0,1 0,-1 0,0 0,1 0,-2 0,-14-1,0 0,0 1,-1 1,1 1,0 0,0 1,0 1,0 0,0 2,0 0,1 1,0 0,0 1,1 1,-1 1,2 0,-1 1,-5 5,-30 15,19-12,2 1,1 1,0 2,2 0,0 2,2 1,0 1,2 1,-11 19,24-31,0 0,2 2,0-1,0 1,2-1,0 2,1-1,1 0,0 6,2-13,1 0,0 0,1 0,0 0,0 0,1 0,1 0,0 0,0-1,1 1,0-1,0 0,1 0,1-1,-1 1,1-1,1 0,-1-1,2 1,-1-1,1-1,-1 1,2-1,-1-1,1 0,0 0,0 0,0-1,1-1,7 3,2 0,1 0,-1-2,2 0,-1-1,0-1,0 0,1-2,-1-1,1 0,-1-2,15-3,-13 2,-1-2,1 0,-1-1,-1-1,0-1,0-1,-1-1,0 0,0-2,-2 0,1-1,-2 0,0-2,-1 0,3-4,-14 12,0 1,0-1,-1 1,0-1,-1 0,1 0,-2-1,1 1,-1 0,0-1,-1-2,0 8,0 0,0 0,0 0,0 0,-1 0,0 0,1 1,-1-1,0 0,0 0,-1 1,1-1,-1 1,1-1,-1 1,0 0,1-1,-1 1,-1 0,1 0,0 0,0 1,-1-1,1 0,-1 1,1 0,-1-1,0 1,1 0,-1 1,0-1,0 0,-1 1,-9-2,-1 0,0 2,0 0,0 0,0 1,1 1,-1 0,0 1,1 1,0 0,0 1,0 0,0 1,1 0,-5 4,17-10,1 0,-1-1,0 1,1 0,-1 0,0 0,1 0,-1 0,0 0,1 0,-1 0,0 0,1 0,-1 1,0-1,1 0,-1 0,0 0,1 0,-1 0,0 1,0-1,1 0,-1 0,0 0,0 1,1-1,-1 0,0 0,0 1,0-1,1 0,-1 0,0 1,0-1,0 0,0 1,0-1,0 0,0 1,0-1,0 0,1 1,-1-1,-1 0,1 1,0-1,0 0,0 1,0-1,0 0,0 1,0-1,0 0,0 0,-1 1,1-1,0 0,0 1,0-1,-1 0,1 0,0 1,0-1,-1 0,1 0,0 0,30 3,-29-3,263 26,-241-30,-5-2</inkml:trace>
  <inkml:trace contextRef="#ctx0" brushRef="#br0" timeOffset="286.179">1207 423,'-10'44,"-3"18,1 4,2-5,-1-12,0-15</inkml:trace>
  <inkml:trace contextRef="#ctx0" brushRef="#br0" timeOffset="5518.229">1207 113,'5'0,"-4"0,-6 5,-7 1,3 0,3-5,7-4,9-6,-3-1,-2 5,-7 5,-2 6,3 2,2-5,6-2,2-7,3-3,1 1</inkml:trace>
  <inkml:trace contextRef="#ctx0" brushRef="#br0" timeOffset="6702.325">1462 423,'27'198,"-15"-66,5-20,1-150,87-214,-63 133,-39 111</inkml:trace>
  <inkml:trace contextRef="#ctx0" brushRef="#br0" timeOffset="7251.668">1800 678,'13'-4,"0"0,0-1,-1 0,1-1,-1 0,0-1,-1-1,0 0,0 0,0-1,-1 0,-1-1,0 0,0-1,-1 0,3-4,-10 13,-1 0,1 1,-1-1,1 0,-1 0,1 0,-1 1,0-1,0 0,0 0,0 0,0 0,-1 1,1-1,0 0,-1 0,1 0,-1 1,0-1,1 0,-1 1,0-1,0 1,0-1,-1 1,1-1,0 1,0 0,-1-1,1 1,-1 0,1 0,-1 0,1 0,-1 0,0 0,1 1,-1-1,0 1,0-1,1 1,-1 0,0-1,0 1,0 0,0 0,1 0,-1 0,0 1,0-1,0 0,1 1,-1-1,0 1,0 0,1 0,-1-1,1 1,-1 0,0 0,1 1,0-1,-14 6,1 1,0 0,0 1,1 0,0 1,1 1,0 0,1 1,0 0,1 0,1 1,-1 1,2 0,0 0,1 0,0 1,1 0,0 2,4-10,0 0,0 0,1 0,0 0,0 0,1 0,0 1,0-1,1 0,0 0,0 0,0 0,1 0,0 0,0-1,1 1,0 0,0-1,1 0,0 0,0 0,0 0,0-1,1 1,0-1,0 0,1-1,-1 1,1-1,0 0,0-1,1 1,-1-1,1 0,-1-1,1 0,0 0,0 0,3 0,2 0,0 0,0 0,0-1,0-1,0 0,0-1,0 0,0 0,0-2,0 1,-1-2,1 1,-1-2,0 1,0-1,0-1,-1 0,0-1,0 0,0 0,5-6,-1-5</inkml:trace>
  <inkml:trace contextRef="#ctx0" brushRef="#br0" timeOffset="8170.379">2364 536,'-120'226,"25"-55,131-207,83-126,-50 59,-50 96,-12 38,-5-17,4 18,-6-25,-1 0,2 0,-1 0,1 0,0 0,0 0,1 0,0-1,0 1,1 0,0-1,0 1,1-1,-1 0,1 0,0-1,1 1,0-1,-1 0,2 0,-1 0,0-1,1 0,0 0,0 0,0-1,1 0,-1 0,1 0,0-1,3 1,-2-5,0 1,0-1,0-1,0 0,0 0,-1 0,1-1,-1 0,0-1,0 1,0-2,-1 1,0 0,0-1,0 0,-1-1,0 1,0-1,0 0,-1-1,0 1,-1 0,1-1,-1 0,-1 0,2-7,3-1,11-23,-2-1,-2-1,-1-1,-3 0,5-39,-20 29,-1 53</inkml:trace>
  <inkml:trace contextRef="#ctx0" brushRef="#br0" timeOffset="11751.401">3239 395,'8'-2,"1"0,-1-1,1 0,-1 0,0-1,0 0,-1-1,1 0,-1 0,0 0,0-1,2-3,75-73,-82 83,-1-1,0 1,0-1,0 1,0 0,0 0,1-1,-2 1,1 0,0 0,0 0,0 0,0 0,-1 1,1-1,0 0,-1 0,1 0,-1 1,1-1,-1 0,0 0,1 1,-1-1,0 0,0 1,0-1,0 0,0 1,0-1,-1 0,1 1,0-1,-1 0,1 0,-1 1,1-1,-1 0,1 2,-4 286,6-264,1-1,2 0,0 0,2-1,0 0,2 0,8 16,-17-38,1 0,-1 0,0-1,0 1,1 0,-1 0,0 0,1-1,-1 1,1 0,-1 0,1-1,-1 1,1-1,0 1,-1 0,1-1,0 1,-1-1,1 1,0-1,0 0,-1 1,1-1,0 0,0 1,0-1,0 0,-1 0,1 0,0 0,0 0,0 0,0 0,0 0,-1 0,1 0,0 0,0-1,0 1,0 0,-1-1,1 1,0 0,0-1,-1 1,1-1,0 1,-1-1,1 0,0 1,-1-1,1 0,-1 1,1-1,-1 0,1 0,26-49,-25 46,8-19,38-90,6 2,18-20,16-42,-91 176,-3 3</inkml:trace>
  <inkml:trace contextRef="#ctx0" brushRef="#br0" timeOffset="12221.308">3972 649,'-3'-1,"-1"-1,0 1,0-1,0 1,0 0,0 1,0-1,0 1,0-1,0 1,0 0,0 1,-1-1,1 1,0 0,0 0,0 0,1 1,-1-1,0 1,0 0,1 0,-1 0,1 0,0 1,-1-1,1 1,1 0,-1 0,0 0,-1 3,0-3,1-1,0 1,1 0,-1 0,0 0,1 1,0-1,0 1,0-1,0 1,0 0,1-1,-1 1,1 0,0 0,1 0,-1 0,1 0,-1 0,1 0,0 0,1 1,-1-1,1 0,-1 0,1 0,1-1,-1 1,0 0,1 0,0 0,0-1,0 1,0-1,1 0,-1 0,1 0,0 0,0 0,0 0,0-1,0 1,1-1,-1 0,1 0,-1 0,1 0,0-1,0 0,1 1,7 0,0-1,0 0,0-1,0-1,0 1,0-2,-1 0,1 0,0-1,1-1,-4 2,16-4</inkml:trace>
  <inkml:trace contextRef="#ctx0" brushRef="#br0" timeOffset="14555.191">4481 706,'-5'9,"-6"14,-1 7,-4 3,-4 1,-3-1,2 0,0-7,4-3,0-4,2-7</inkml:trace>
  <inkml:trace contextRef="#ctx0" brushRef="#br0" timeOffset="15257.124">5073 452,'-5'-2,"0"0,-1 0,1 1,-1 0,1 0,-1 0,0 1,1 0,-1 0,0 0,1 0,-1 1,0 0,1 1,-1-1,1 1,0 0,0 0,-1 1,1-1,1 1,-1 0,-4 3,-7 3,0 1,0 0,1 1,1 1,0 0,0 1,1 1,1 0,0 0,1 1,1 1,0 0,1 0,-5 13,8 67,7-94,-1 1,1-1,0 0,0 1,0-1,0 0,0 0,0 0,1 0,-1 0,1 0,0 0,-1-1,1 1,0-1,0 1,0-1,0 1,0-1,0 0,0 0,1 0,-1 0,0-1,1 1,-1-1,0 1,1-1,-1 0,1 0,-1 0,0 0,1 0,-1 0,1-1,-1 1,3-2,18-5,-1-2,0-1,0 0,-1-2,0 0,-1-1,0-2,-1 0,-1-1,0 0,-1-2,-1 0,-1-1,0 0,-1-3,93-130,-107 151,0 0,0 0,0 0,0 1,0-1,0 0,0 0,0 1,0-1,1 0,-1 0,0 1,0-1,1 0,-1 0,1 1,-1-1,0 0,1 1,-1-1,1 1,0-1,-1 1,1-1,-1 1,1-1,0 1,-1-1,1 1,0 0,0-1,-1 1,1 0,0 0,0 0,-1-1,1 1,0 0,0 0,0 0,-1 0,1 0,0 0,0 1,-1-1,1 0,0 0,0 1,-1-1,1 0,0 1,0-1,-1 0,1 1,-1-1,1 1,0-1,-1 1,1 0,-1-1,1 1,-1 0,1-1,-1 1,0 0,1-1,-1 1,0 0,0 0,-4 59,1-47,1-1,0 1,1 0,0 0,1 0,1 0,0 0,1 0,0 0,1 0,0 0,1-1,1 0,0 0,0 0,1 0,1-1,0 0,1 0,-2-2,1-2,1 1,-1-1,1 0,1 0,-1-1,1 0,0 0,0-1,1 0,0-1,5 1,6 0</inkml:trace>
  <inkml:trace contextRef="#ctx0" brushRef="#br0" timeOffset="15606.54">5779 649,'-24'10,"-8"7,-3 2,4 2,7 2,9 2,5 1,11-3,9-6,8-5,5-6,4-3,3-2,-5-2</inkml:trace>
  <inkml:trace contextRef="#ctx0" brushRef="#br0" timeOffset="20006.552">6287 875,'5'0,"1"5,-5 1,-2 5,-6 5,-7 0,-1 2,-3 3,-2 2,-4 3,-2 1,-1-4,4-1,0-4,5-5</inkml:trace>
  <inkml:trace contextRef="#ctx0" brushRef="#br0" timeOffset="20306.213">6767 339,'-9'48,"-4"21,-4 3,0-6,4-9,4-10,3-7,3-7,2-3,-4-3,-1 0,1-1,-4 1,-1 0,3-5</inkml:trace>
  <inkml:trace contextRef="#ctx0" brushRef="#br0" timeOffset="20804.274">6738 339,'50'-15,"-11"2,0 1,2 2,-1 2,1 2,20 0,-51 6,0 0,0 1,0 0,0 1,0 0,0 1,0 0,-1 0,1 1,-1 0,0 1,2 1,-8-4,1 1,-1 0,1-1,-1 1,0 0,0 1,0-1,-1 1,1-1,-1 1,0 0,0 0,0 0,0 0,-1 0,1 0,-1 0,0 0,0 1,-1-1,1 0,-1 1,0-1,0 1,-1-1,1 0,-1 1,-1 2,-3 3,-1 0,0 0,0-1,-1 1,0-2,-1 1,0-1,0 0,-1-1,0 0,0 0,-1-1,0 0,0-1,0 0,-1 0,-6 1,3 1,-35 16,27-13,0 0,1 1,0 1,1 1,1 1,-2 2,18-13,0 0,0 0,1 0,-1 0,1 1,0-1,0 1,0-1,1 1,-1 0,1-1,0 1,0 0,0 0,0 0,1 0,-1 0,1 0,0 0,1 0,-1 0,1 0,-1 0,1 0,0 0,1-1,-1 1,1 0,-1 0,1-1,0 0,0 1,1-1,-1 0,3 2,5 8,0-1,1-1,0 0,1-1,1 0,-1 0,2-2,7 5,56 12,-58-27</inkml:trace>
  <inkml:trace contextRef="#ctx0" brushRef="#br0" timeOffset="21052.803">7331 734,'0'28,"0"16,0-1</inkml:trace>
  <inkml:trace contextRef="#ctx0" brushRef="#br0" timeOffset="23220.334">7359 819,'0'-5,"0"3,0 7,0 8,0 5,0 6,0 3,-5-4,-1 0,0 1,6-4,3-1,1-3</inkml:trace>
  <inkml:trace contextRef="#ctx0" brushRef="#br0" timeOffset="27493.97">8827 395,'1'227,"9"-158,-6-56,-2 1,0 0,0 0,-2 1,1-1,-2 0,0 0,-1 4,-18 151,16-142,-2-3</inkml:trace>
  <inkml:trace contextRef="#ctx0" brushRef="#br0" timeOffset="28010.851">8770 311,'56'-19,"0"2,1 3,0 2,1 2,55-1,-107 10,1 0,0 0,0 1,-1 0,1 0,0 0,0 1,-1 0,1 1,0-1,-1 1,0 0,1 1,-1 0,0 0,0 0,0 1,-1-1,1 1,0 1,-6-1,1 1,-1-1,0 1,0-1,0 1,-1-1,1 0,-1 1,0-1,0 0,-1 1,1-1,-1 0,0 0,0 0,0-1,-1 1,0 0,1-1,-1 1,0-1,0 0,-1 0,-2 2,5-4,-30 34,-1-1,-2-2,-1-1,-2-2,-30 19,62-47,1 1,0-1,0 1,0 0,0 1,0-1,0 1,0-1,1 1,0 0,-1 1,1-1,0 1,1-1,-1 1,1 0,-1 0,1 0,0 0,0 0,1 0,0 1,-1-1,1 0,1 1,-1-1,1 1,-1 0,1-1,1 1,-1-1,0 1,1-1,1 4,8 5,1 1,0-2,1 1,0-2,0 1,2-2,-1 0,1 0,1-1,0-1,13 5,-27-12,76 29,-63-32</inkml:trace>
  <inkml:trace contextRef="#ctx0" brushRef="#br0" timeOffset="28442.576">9363 678,'219'-27,"-217"26,0 1,-1-1,1 1,0 0,-1-1,1 1,0 0,-1 0,1 0,0 0,-1 1,1-1,0 0,-1 1,1-1,0 1,-1-1,1 1,-1 0,1 0,-1 0,1 0,-1 0,0 0,1 0,-1 0,0 0,0 1,0-1,0 1,0-1,0 0,0 1,-1 0,1-1,-1 1,1-1,-1 1,1 0,-1-1,0 1,0 0,1-1,-1 1,-1 0,1 0,0-1,0 1,-1 0,1-1,-1 1,1-1,-1 1,0 0,1-1,-1 1,-121 119,120-120,1 0,0 1,0-1,0 1,0-1,0 0,1 1,-1-1,0 1,1 0,-1-1,1 1,-1 0,1-1,0 1,0 0,0-1,0 1,0 0,0-1,0 1,0 0,1-1,-1 1,1 0,-1-1,1 1,0-1,0 1,-1-1,1 1,0-1,0 0,0 1,1-1,-1 0,0 0,0 0,1 0,-1 0,0 0,1 0,-1 0,1 0,0-1,-1 1,2 0,83 11,-65-15,1-1,-1 0,0-2,0 0,-1-2,1 0,9-6,-6 1</inkml:trace>
  <inkml:trace contextRef="#ctx0" brushRef="#br0" timeOffset="26026.782">8347 480,'2'-2,"0"0,0 1,0-1,0 0,0 0,0 0,-1-1,1 1,-1 0,1-1,-1 1,0 0,0-1,0 0,-1 1,1-1,0 0,-1 1,0-1,1 0,-1 1,0-1,-1 0,1 0,0 1,-1-1,1 0,-1 1,0-1,0 1,0-1,0 1,-1-1,1 1,-1 0,1 0,-1-1,0 1,0 0,1 1,-2-1,1 0,-1 0,-2-3,-1 1,0 0,0 0,0 0,0 1,-1-1,1 2,-1-1,0 1,0 0,0 0,0 1,0 0,0 0,0 1,0 0,-1 0,1 1,0-1,0 2,0-1,0 1,0 0,0 0,1 1,-1 0,1 0,-1 1,1-1,0 2,1-1,-1 0,1 1,0 0,0 0,0 1,-3 4,8-3,0 0,0 1,0-1,1 0,0 0,0 1,1-1,0 0,0 0,1-1,0 1,0 0,0-1,1 0,0 0,0 0,1 0,-1 0,1-1,0 0,1 0,0-1,-1 1,1-1,1 0,-1-1,3 2,55 23,-103 2,32-28,0 0,0 0,0 1,0-1,1 2,-1-1,1 1,0 0,0 0,0 0,1 1,0 0,0 0,0 1,0-1,1 1,0 0,0 0,0 1,1-1,0 1,0-1,1 1,0 0,0 0,1 0,0 0,0 1,0 3,1-5,0 0,0 0,1 0,0 1,0-1,1 0,0 0,0-1,0 1,1 0,-1-1,1 1,1-1,-1 0,1 0,0 0,0 0,0-1,1 0,-1 0,1 0,0 0,0-1,1 0,-1 0,1 0,0 0,-1-1,1 0,0-1,4 2,-6-2,1 0,0 0,0 0,0-1,0 1,0-1,0 0,0 0,0-1,0 0,0 0,0 0,0 0,-1-1,1 0,0 0,-1 0,1 0,-1-1,0 0,0 0,0 0,0 0,-1 0,1-1,-1 0,0 0,0 0,0 0,0 0,1-5,1-11</inkml:trace>
  <inkml:trace contextRef="#ctx0" brushRef="#br0" timeOffset="26507.015">8206 1,'-6'17,"1"1,1 0,1 0,0 1,1-1,1 1,1-1,0 1,2-1,0 0,1 1,0-1,4 7,-3-2,16 80,-9-56,-1 1,-3-1,-2 1,-2 1,-2-1,-2 0,-5 30,-3-27,-6 26,4 1,3-1,3 26,5-93,-1-1,1-1,0 1,1-1,-1 0,2 1,-1-1,1 0,1 0,-1 0,1 0,2 4,1-5</inkml:trace>
  <inkml:trace contextRef="#ctx0" brushRef="#br0" timeOffset="40580.212">135 1355,'401'-105,"-15"51,-100 45,-61 7,7-27,-109 30,133-12,-136-1,1 4,115 9,-81 1,1482-2,-1411 29,508-30,937 1,-1355-28,507 28,-454-29,64 30,-235-29,111 27,-229-9,-65 12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30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298 111,'35'6,"0"-1,0-2,0-1,0-2,1-1,-1-2,0-1,-1-2,1-1,-1-2,7-4,-42 14,1-1,-1 1,1-1,-1 1,1-1,-1 1,1 0,0-1,-1 1,1-1,0 1,-1 0,1-1,0 1,0 0,0-1,0 1,0 0,0-1,0 1,0 0,0 0,0-1,0 1,0 0,0-1,0 1,1 0,-1-1,0 1,0-1,1 1,-1 0,1-1,-1 1,0-1,1 1,-1-1,1 1,-1-1,1 1,-1-1,1 1,0-1,-1 0,1 1,0-1,-1 0,1 0,0 0,-1 1,1-1,0 0,-1 0,1 0,0 0,-1 0,1 0,0 0,-1 0,1 0,0-1,-1 1,2 0,-21 57,3 2,2 0,3 1,-2 42,12 326,12-369,-2-89,-9 19,-2 0,1 1,-2-1,1 1,-1-1,-1 1,0 0,0 0,-1 1,-1-1,1 1,-1 0,-1 1,0-1,0 1,0 1,-1-1,0 1,-1 0,0 1,0 0,0 1,0 0,-1 0,0 1,0 0,0 1,-10-2,-8 2,0 2,0 1,0 2,0 0,1 2,-1 1,1 1,0 2,0 0,1 2,0 1,1 1,0 1,-11 9,33-20,-3 1,0 0,0 0,1 1,-1 0,1 0,0 0,0 1,1-1,-1 1,1 0,0 1,0-1,1 1,-3 4,6-9,1 0,-1 0,0 0,1 0,-1 0,0 0,1 0,-1-1,1 1,0 0,-1 0,1 0,0 0,-1-1,1 1,0 0,0-1,0 1,-1 0,1-1,0 1,0-1,0 0,0 1,0-1,0 0,0 1,0-1,0 0,0 0,0 0,0 0,0 0,0 0,1 0,-1 0,0-1,0 1,0 0,0-1,14-2</inkml:trace>
  <inkml:trace contextRef="#ctx0" brushRef="#br0" timeOffset="383.864">439 505,'43'-9,"34"-9,13 0,-4 2,-11 4,-15 4,-11 4,-16 2</inkml:trace>
  <inkml:trace contextRef="#ctx0" brushRef="#br0" timeOffset="652.514">1117 534,'0'43,"-5"15,-1 1,0-4,1-11</inkml:trace>
  <inkml:trace contextRef="#ctx0" brushRef="#br0" timeOffset="900.354">1173 138,'0'0</inkml:trace>
  <inkml:trace contextRef="#ctx0" brushRef="#br0" timeOffset="1268.616">1315 845,'146'-276,"-96"223,-48 54,0-1,0 0,-1 1,1-1,0 1,0 0,-1 0,1 0,-1-1,1 1,0 1,-1-1,0 0,1 0,-1 1,0-1,0 0,1 1,-1-1,0 1,0 0,-1-1,1 1,0 0,-1-1,1 1,-1 0,1 0,-1 0,0-1,0 1,1 0,-1 0,-1 0,1 0,0 0,0-1,-1 1,1 0,-1 0,0 0,1-1,1 24,-3-20,1 1,0-1,1 1,0-1,0 1,0 0,0-1,1 1,0-1,0 0,0 1,1-1,0 0,0 1,0-1,0 0,1-1,0 1,0 0,1-1,-1 0,1 1,0-1,0-1,0 1,0-1,1 1,1-5,1 1,-1-1,0 0,1-1,-1 1,0-1,0-1,0 1,0-1,-1 0,1 0,-1-1,0 1,1-1,-2 0,1-1,0 1,-1-1,0 0,0 0,0 0,-1-1,3-5,76-131,-74 126</inkml:trace>
  <inkml:trace contextRef="#ctx0" brushRef="#br0" timeOffset="1823.84">1992 505,'-7'13,"0"-1,0 1,2 0,-1 1,2-1,-1 1,2 0,0 0,1 0,0 1,1-1,1 0,0 1,1-1,1 1,1 7,-2-19,0-1,0 0,-1 0,2 1,-1-1,0 0,0 0,1 0,-1 0,1 0,0 0,-1 0,1-1,0 1,0-1,0 1,0-1,0 0,1 0,-1 1,0-2,0 1,1 0,-1 0,1-1,-1 1,1-1,-1 0,0 0,1 0,-1 0,1 0,-1 0,1-1,-1 1,3-2,77-46,-53 17,0-1,-3-1,0-1,-3-1,0-1,-3-2,-1 0,-1-1,-3 0,-1-2,-2 1,-1-3,-8 35,0 0,-1 0,0-1,0 1,-1-1,0 1,-1-1,0 1,0-1,0 0,-1 1,-1-1,0 1,0 0,0-1,-1 1,0 0,-1 0,1 1,-2-1,1 1,-1 0,0 0,0 0,-1 1,0-1,0 1,-1 1,0-1,0 1,0 1,0-1,-1 1,0 0,1 1,-2 0,2 3,-1 0,1 1,0 0,-1 1,1 0,0 0,0 0,0 1,0 0,0 0,1 1,-1 0,1 0,0 1,0-1,1 1,-1 0,1 1,0-1,1 1,-1 0,1 1,0-1,1 1,-1-1,1 1,1 0,-1 0,1 0,1 1,-1 2,-1 14,1 1,1-1,2 0,0 0,2 1,0-1,2-1,1 1,0-1,2 0,1 0,0-1,2 0,0-1,2 0,0-1,2 0,0-1,1-1,9 8,28 35,-31-35,1-1,1 0,1-2,0-1,3-1,36 18,-45-32</inkml:trace>
  <inkml:trace contextRef="#ctx0" brushRef="#br0" timeOffset="11453.186">3064 195,'614'0,"-623"-2,-1 0,1 0,0-1,1 0,-1 0,0-1,1 0,0-1,0 0,0 0,1 0,-1-1,2-1,-1 1,0-1,1 0,1 0,-1-1,1 0,0 0,1 0,-3-6,4 9,-6-10</inkml:trace>
  <inkml:trace contextRef="#ctx0" brushRef="#br0" timeOffset="12192.719">4391 365,'-5'4,"4"2,1-4,6-4,2-5,-1 3,-1 6,-2 4</inkml:trace>
  <inkml:trace contextRef="#ctx0" brushRef="#br0" timeOffset="12670.363">4475 618,'-4'10,"2"3,2-6,-3 1,-7 0,-1 2,5-5,10-3,3-2</inkml:trace>
  <inkml:trace contextRef="#ctx0" brushRef="#br0" timeOffset="9993.242">3402 505,'0'-3,"0"0,0-1,-1 1,0 0,0 0,0 0,0 0,0 0,0 0,-1 0,0 0,1 0,-1 0,0 1,0-1,-1 1,1-1,0 1,-1 0,0 0,1 0,-1 1,0-1,0 0,0 1,0 0,0 0,0 0,0 0,0 0,-1 1,1-1,0 1,-1 0,1 0,0 0,0 0,-1 1,1-1,0 1,0 0,0 0,-1 0,1 0,0 1,1-1,-1 1,0-1,0 1,1 0,-2 1,-13 7,-1 0,2 0,0 2,0 0,1 1,0 1,1 0,1 0,0 2,1 0,1 0,-5 10,13-22,1-1,0 0,0 1,0-1,0 1,0 0,1 0,-1 0,1 0,0 0,1 0,-1 0,1 0,-1 0,1 0,0 0,1 0,-1 0,1 0,0 1,0-1,0-1,0 1,1 0,-1 0,1 0,0-1,0 1,0-1,1 0,0 1,-1-1,1 0,0 0,0-1,0 1,1-1,-1 1,1-1,-1 0,1-1,0 1,0 0,0-1,-1 0,1 0,4 0,8-3,0-1,0 0,0-1,0-1,-1-1,0 0,0-1,0 0,-1-1,0-1,-1 0,0-1,0-1,7-8,-10 11,14-12,-1-2,-1-1,0 0,-2-2,-1 0,-1-1,10-21,-27 48,-1-1,0 0,0 1,0-1,1 0,-1 1,0-1,1 0,-1 0,0 0,1 1,-1-1,0 0,1 0,-1 0,0 0,1 1,-1-1,0 0,1 0,-1 0,1 0,-1 0,0 0,1 0,-1 0,1 0,-1 0,0 0,1 0,-1-1,0 1,1 0,-1 0,0 0,1 0,-1-1,0 1,1 0,-1 0,0-1,1 1,-1 0,0 0,0-1,1 1,-1 0,0-1,0 1,0 0,0-1,1 1,-1-1,0 1,0 0,0-1,0 1,0 0,0-1,0 0,1 38,-1-31,1 11,0 0,2 0,0 0,0-1,2 1,0-1,1 0,1 0,0-1,1 0,1 1,27 69,-33-69,-4-3</inkml:trace>
  <inkml:trace contextRef="#ctx0" brushRef="#br0" timeOffset="10756.677">3826 675,'-141'241,"184"-299,106-136,-148 192,-1 1,1-1,-1 1,1 0,0-1,0 1,-1 0,1 0,0 0,0 0,0 0,0 0,1 0,-1 0,0 0,0 0,1 1,-1-1,0 0,1 1,-1-1,0 1,1-1,-1 1,1 0,-1 0,1 0,-1 0,1 0,-1 0,0 0,1 0,-1 0,1 1,-1-1,1 0,-1 1,0 0,1-1,-1 1,0 0,0-1,1 1,-1 0,0 0,0 0,1 1,43 150,-12-53,-34-98,0-1,0 1,0 0,-1-1,1 1,0-1,-1 1,1-1,-1 1,1-1,0 0,-1 0,1 0,-1 0,1 0,0 0,-1 0,1 0,-1-1,1 1,0-1,-1 1,1-1,0 1,-1-1,1 0,0 1,-1-2,-168-55,151 47</inkml:trace>
  <inkml:trace contextRef="#ctx0" brushRef="#br0" timeOffset="18992.055">552 1183,'227'-29,"34"2,271 26,-336-26,227 26,-225-27,-69 16,-86 4,1 2,-1 1,0 3,1 2,25 3,24-1,471-2,-366-28,276 27,-474 1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1 159,'328'-26,"-203"40,-125-14,-1-1,1 1,-1 0,1 0,0 0,-1-1,1 1,-1 0,1-1,0 1,-1 0,1-1,0 1,-1-1,1 1,0 0,0-1,-1 1,1-1,0 1,0-1,0 1,0-1,0 1,-1-1,1 1,0-1,0 1,0-1,0 1,0-1,1 1,-1 0,0-1,0 1,0-1,0 1,0-1,1 1,-1-1,0 1,0-1,1 1,-1 0,0-1,1 1,-1 0,0-1,1 1,-1 0,1-1,-1 1,1 0,-1 0,0 0,1-1,-1 1,1 0,-1 0,1 0,-1 0,1 0,-1 0,1 0,-1 0,1 0,-1 0,1 0,0 0,-33-26,31 26,-111-88,98 78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8:58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502 54,'-53'-19,"40"13,0 0,-1 1,1 1,-1 0,0 1,0 0,0 1,0 1,0 0,0 1,-9 1,9 1,0 1,0 0,0 1,1 0,-1 1,1 1,0 0,0 1,1 0,0 1,0 0,1 1,0 0,1 1,0 0,0 1,1 0,0 0,1 1,1 0,-1 1,2 0,0 0,-4 13,9-22,1 0,0 1,0-1,0 0,0 1,0-1,1 0,0 0,0 1,0-1,1 0,-1 0,1 0,0 0,0-1,0 1,1 0,-1-1,1 0,0 1,0-1,0 0,0-1,0 1,1 0,-1-1,1 0,0 0,3 2,2 0,0 0,0-1,1 1,-1-2,1 0,0 0,-1 0,1-1,0-1,0 0,0 0,5-1,-3-2,-1 0,1 0,0-1,-1-1,0 0,0 0,0-1,-1-1,0 0,0 0,0-1,-1 0,-1-1,1 0,-1 0,2-5,103-169,-111 178,13-15,-7 30,-7 39,-1-41,-1 17,2-1,0 1,1-1,2 0,0 0,2 0,0 0,2-1,1 0,0-1,2 0,10 16,-10-24</inkml:trace>
  <inkml:trace contextRef="#ctx0" brushRef="#br0" timeOffset="785.121">813 337,'-30'36,"3"1,0 1,3 1,1 2,-8 21,2 0,99-179,-36 62,3 1,2 2,37-38,-52 74,-17 36,-8-9,0 0,0 0,1 0,1 0,0 0,0-1,1 1,0 0,1-1,0 1,1-1,0 0,1 0,0 0,4 5,-7-13,-1-1,0 0,1 0,-1 1,0-1,0 0,0 1,0-1,0 1,0-1,-1 1,1 0,-1-1,1 1,-1 0,1 0,-1-1,0 1,0 0,0 0,0-1,0 1,0 0,0 0,-1-1,1 1,-1 0,1 0,-1-1,0 1,1-1,-1 1,0-1,0 1,0-1,0 1,0-1,-1 0,1 1,0-1,-1 0,1 0,-1 0,1 0,-1 0,1-1,-1 1,1 0,-1-1,0 1,0-1,-1 1,-7-1,1 0,-1 0,0-1,0-1,0 1,1-2,-1 1,1-1,0-1,0 1,0-2,0 1,1-1,-1 0,-5-6,-5-2</inkml:trace>
  <inkml:trace contextRef="#ctx0" brushRef="#br0" timeOffset="1150.336">1292 253,'-19'33,"-11"22,-6 5,4-3,2-5,2-8,6-6,1-10,4-4,5-2,5-5</inkml:trace>
  <inkml:trace contextRef="#ctx0" brushRef="#br0" timeOffset="1547.129">1490 478,'-83'42,"74"-35,2-2,0 0,1 1,0 0,0 0,0 1,1 0,0 0,1 0,-1 0,1 1,-2 7,4-13,2 1,-1-1,0 1,0 0,1-1,-1 1,1 0,0-1,0 1,0 0,0-1,0 1,1-1,-1 1,1 0,0-1,0 1,0-1,0 1,0-1,0 0,1 1,-1-1,1 0,-1 0,1 0,0 0,0 0,0 0,0-1,0 1,0-1,1 1,-1-1,0 0,1 0,-1 0,1 0,1 0,7 2,-1 0,1-1,-1 0,1-1,0 0,0-1,0 0,0 0,-1-1,1-1,0 0,-1 0,1-1,2-2,6-2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31,'4'0,"12"0,8-5,4-2,3 1,0 1,0 2,-1 0,0 2,0 1,-2 0,1 0,-1 0,0 0,-4 1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1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1,'14'5,"10"1,6 0,1-1,-3-6,-2-4,-1 1,1-1,0 2,0 0,2 2,-1 0,2 1,-6 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5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0,'-44'27,"9"9,7-5,-1-2,-2 0,-1-2,-1-2,-1 0,-1-3,-2 0,2-5,23-9,-1-2,1 1,-1-2,-1 0,1 0,-1-1,1-1,-1-1,-6 1,19-3,-1 0,0 0,0 0,0 0,0 0,0-1,1 1,-1-1,0 1,0-1,1 0,-1 0,0 0,1 0,-1 0,1 0,-1 0,1 0,-1 0,1-1,0 1,0-1,0 1,0-1,0 1,0-1,0 0,0 1,0-1,1 0,-1 0,1 0,0 1,-1-1,1 0,0 0,0 0,0 0,0 0,0 1,1-1,-1 0,0 0,1 0,0 1,-1-2,32-85,-27 78,-4 3,1 1,0 0,0 0,0 0,1 0,0 0,0 1,0-1,1 1,0 0,0 0,0 0,1 0,-1 1,1 0,0 0,0 0,1 0,-1 1,1 0,0 0,0 1,0-1,0 1,0 1,0-1,1 1,-1 0,0 0,1 1,2 0,4 4,0 1,0 0,0 1,-1 1,0-1,0 2,-1 0,0 0,0 1,-1 1,0-1,0 2,-1-1,2 5,58 54,24-1,-75-63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1 149,'76'-12,"1"3,1 3,33 3,51 25,-162-22,1 0,-1 0,1 0,-1 0,1 0,-1 0,1 0,-1 0,1-1,-1 1,1 0,-1 0,0-1,1 1,-1 0,1 0,-1-1,0 1,1 0,-1-1,0 1,1 0,-1-1,0 1,0-1,1 1,-1-1,0 1,0 0,0-1,0 1,0-1,1 1,-1-1,0 1,0-1,0 1,0-1,0 1,-1-1,1 1,0-1,0 1,0-1,0 1,0-1,-1 1,1 0,0-1,0 1,-1-1,1 1,0 0,-1-1,1 1,0 0,-1-1,1 1,0 0,-1 0,1-1,-1 1,1 0,-1 0,-30-28,26 24,-96-70,85 60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6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222 142,'66'-10,"-91"52,-137 128,91-82,49-87,14-9</inkml:trace>
  <inkml:trace contextRef="#ctx0" brushRef="#br0" timeOffset="279.837">53 0,'3'29,"2"-1,0 0,2-1,1 1,1-2,1 1,2-1,0-1,2 0,1 0,14 17,29 57,-29-42,-23-38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0 647,'93'-48,"125"-118,-197 149,-1-1,-1-1,-1 0,0-1,-2-2,12-17,0-46,-27 83,-1-1,0 1,0 0,0 0,-1 0,1 0,0-1,-1 1,1 0,-1 0,0 0,0 0,0 0,0 0,0 0,0 0,0 1,-1-1,1 0,-1 1,1-1,-1 1,0-1,1 1,-1 0,0 0,0 0,0 0,0 0,0 0,0 0,0 1,0-1,0 1,-1-1,1 1,0 0,-2 0,-2 0,1 0,-1 1,0 0,0 0,1 0,-1 1,1 0,-1 0,1 0,0 1,0-1,0 1,0 1,0-1,1 1,-1-1,1 1,0 1,0-1,1 0,-1 1,1 0,-1 1,-4 7,0 0,1 0,1 1,0 0,0 0,2 0,0 1,-1 6,3-13,0 0,0 0,1 1,0-1,1 0,0 0,0 0,1 1,0-1,0 0,1 0,0 0,0 0,1-1,0 1,1 0,0-1,0 0,0 0,1 0,0-1,0 1,0-1,1 0,0-1,1 1,-1-1,4 1,1 0,0 0,0-1,1-1,0 0,0 0,0-1,0-1,1 0,-1-1,0 0,1-1,-1 0,1-1,-1 0,1-1,-1-1,0 0,0 0,0-1,0-1,-1 0,0 0,0-1,0-1,-1 0,0 0,0-1,7-8,-2 1,0-1,-2 0,1-1,-2-1,-1 0,0 0,-1-1,-1-1,-1 0,5-16,-12 26,-6 15,-7 17,7-15,1 0,0 1,0-1,1 1,0 0,0 0,1 0,0 0,1 0,-1 0,1 1,1-1,0 0,0 1,1-1,0 0,0 1,1-1,0 0,0 0,1 0,0 0,1-1,-1 1,2-1,-1 0,1 0,0 0,0-1,1 0,-1 0,1 0,1-1,-1 1,5 1,0-3,0 0,0-1,0-1,0 0,1 0,-1-1,1-1,-1 0,1 0,-1-1,0-1,1 0,-1 0,0-1,0-1,0 1,-1-2,1 0,4-3,11-7,0 0,-2-2,0-1,-1-1,0-1,-2-1,-1-1,1-2,-1 0,-1-1,-1 0,-1-2,-2 0,-1-1,-1-1,-1 0,-1 0,-1-6,-8 32,-1 0,0 0,0 0,0 0,0 0,-1-1,1 1,-1 0,0 0,0-1,0 1,0 0,0 0,-1-1,1 1,-1 0,0 0,0 0,0 0,-1 0,1 0,-1 0,0 0,1 1,-1-1,0 0,-1 1,1 0,0-1,-1 1,1 0,-1 0,0 1,1-1,-1 0,0 1,0 0,0-1,0 1,-1 1,1-1,0 0,0 1,0-1,-1 1,1 0,-1 0,-7 4,0 0,0 1,1 0,0 0,0 1,0 1,1-1,0 2,0-1,1 1,0 0,0 1,1 0,0 0,0 1,1 0,1 0,-3 6,-2 1,0 1,2 1,0 0,1 0,1 0,1 1,0-1,2 1,0 1,1-1,1 0,1 0,1 1,1-1,0 0,3 3,-3-17,1 1,0-1,0 1,1-1,0 0,0-1,0 1,1-1,0 1,0-1,0-1,0 1,1-1,0 0,0 0,0-1,0 1,1-1,-1-1,2 1,15 4</inkml:trace>
  <inkml:trace contextRef="#ctx0" brushRef="#br0" timeOffset="637.5">1637 392,'-48'55,"2"2,2 3,3 1,-23 48,60-92,22-38,212-266,-198 240,67-72,-99 118,0 1,1-1,-1 1,0-1,1 0,-1 1,0-1,1 1,-1-1,1 1,-1-1,1 1,-1 0,1-1,0 1,-1 0,1-1,-1 1,1 0,0-1,-1 1,1 0,0 0,-1 0,1 0,0 0,-1 0,1 0,0 0,-1 0,1 0,0 0,-1 0,1 0,-1 1,1-1,0 0,-1 0,1 1,0-1,-1 0,1 1,-1-1,1 1,-1-1,1 0,-1 1,1-1,-1 1,0 0,1-1,-1 1,0-1,1 1,-1 0,0-1,0 1,0-1,1 1,-1 0,0-1,0 1,0 0,0-1,0 1,0 0,0 0,0-1,-1 1,-6 57,4-46,3 11,1-1,0 0,2 0,1 0,0 0,2-1,0 1,1-1,2-1,0 1,1-2,0 1,6 5,-7-8,0 1,-32-33,3-9,-2 0,0 1,-1 2,-1 0,-1 2,-1 0,-21-11,-4 13,27 13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95,'28'-6,"0"0,0 2,1 1,-1 1,1 2,-1 0,1 2,-1 2,10 2,12 0,50-6,-100-2,1 1,-1 0,1 0,-1 0,0 0,0 0,0-1,1 1,-1 0,0 0,0 0,-1 0,1-1,0 1,0 0,-1 0,1 0,0 0,-1 0,1-1,-1 1,1 0,-1 0,0 0,1 0,-1 1,0-1,0 0,0 0,0 0,0 1,0-1,0 0,0 1,0-1,0 1,0-1,0 1,0-1,0 1,0 0,-2 0,-76-42,63 31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09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24 153,'0'312,"-11"-251,-2-90,15 10,0 0,1 1,1-1,1 0,1 1,7-17,-7 19,10-29,1 0,2 1,3 2,1 0,2 1,11-12,-36 52,0 0,1-1,-1 1,0 0,1 0,-1 0,1 0,-1 0,1 1,0-1,-1 0,1 0,0 0,0 0,-1 1,1-1,0 0,0 1,0-1,0 0,0 1,0 0,0-1,0 1,0-1,0 1,0 0,0 0,1 0,-1 0,0 0,0 0,0 0,0 0,0 0,0 0,0 0,0 1,0-1,0 0,1 1,-1-1,-1 1,1-1,0 1,0 0,0-1,0 1,0 0,0 0,-1-1,1 1,0 0,-1 0,1 0,0 1,38 120,-30-102</inkml:trace>
  <inkml:trace contextRef="#ctx0" brushRef="#br0" timeOffset="836.555">504 350,'-153'197,"90"-108,120-178,92-103,-148 190,0 1,-1 0,2-1,-1 1,0 0,0-1,0 1,1 0,-1 0,0 0,1 0,-1 0,1 1,-1-1,1 0,-1 1,1-1,0 1,-1-1,1 1,0 0,-1 0,1 0,0 0,0 0,-1 0,1 0,0 0,-1 1,1-1,0 1,-1-1,1 1,-1 0,1 0,-1-1,1 1,-1 0,0 0,1 0,-1 1,0-1,0 0,0 0,1 1,-1-1,-1 1,1-1,0 1,0-1,-1 1,1-1,0 1,-1 0,1 0,122 188,-115-171</inkml:trace>
  <inkml:trace contextRef="#ctx0" brushRef="#br0" timeOffset="1197.531">420 547,'9'0,"9"0,5 0,4 0,2 0,1 0,0 0,0 0,0 0,-6 0</inkml:trace>
  <inkml:trace contextRef="#ctx0" brushRef="#br0" timeOffset="1718.307">1041 379,'-19'28,"-12"20,-5 6,4-1,2-10,7-7,2-5,4-8</inkml:trace>
  <inkml:trace contextRef="#ctx0" brushRef="#br0" timeOffset="2118.936">1266 576,'-12'1,"0"1,0 1,1 0,-1 0,1 1,0 0,0 1,0 1,0 0,1 0,0 1,0 0,1 0,0 1,6-6,0 0,1 1,-1-1,1 0,-1 1,1 0,0-1,0 1,0 0,0 0,1 0,-1 0,1 1,0-1,0 0,0 0,0 1,1-1,-1 1,1-1,0 1,0-1,0 0,0 1,0-1,1 1,0-1,0 1,0-1,0 0,0 0,1 0,-1 0,1 0,0 0,0 0,0 0,0 0,1-1,-1 1,0-1,1 0,0 0,0 0,0 0,0 0,0 0,0-1,0 0,0 1,1-1,-1-1,0 1,1 0,-1-1,1 1,0-1,84-15,-62 4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59,'5'0,"11"-5,7-1,6 0,1 1,2 1,-1-3,-1 0,0 0,-1 2,0 2,0 1,-1 1,0 0,-5 7,-6 0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6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1,'-5'38,"-1"23,0 5,1-4,2-7,1-8,1-8,0-10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7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0 408,'42'-21,"0"-3,-2-1,-1-1,-1-3,-1-1,-2-2,-1-1,21-27,0-40,-55 99,0 0,0 0,0 0,1 1,-1-1,0 0,0 0,0 0,0 0,-1 0,1 0,0 1,0-1,0 0,-1 0,1 0,0 0,-1 1,1-1,-1 0,1 0,-1 1,1-1,-1 0,0 1,1-1,-1 1,0-1,1 1,-1-1,0 1,0-1,1 1,-1 0,0-1,0 1,0 0,0 0,1-1,-1 1,0 0,0 0,0 0,0 0,0 0,0 0,1 1,-1-1,0 0,0 0,0 1,0-1,1 0,-1 1,0-1,0 1,1-1,-1 1,0-1,1 1,-1-1,0 2,-53 29,49-28,0 1,1-1,-1 1,1 0,0 0,0 1,0-1,1 1,-1 0,1 0,1 0,-1 0,1 0,-1 1,1-1,1 1,-1-1,1 1,0 0,0-1,1 1,0 0,0 0,0 0,1 0,0-1,0 1,0 0,1-1,-1 1,1-1,1 1,-1-1,1 0,0 0,0 0,1 0,-1-1,2 2,3 1,0-1,1 0,-1-1,1 0,0-1,0 1,1-2,-1 1,1-1,0-1,0 0,0 0,0-1,0 0,0-1,0 0,0-1,0 0,0 0,0-1,0 0,0-1,-1 0,1-1,-1 0,0 0,0-1,0 0,-1-1,1 0,-1 0,-1-1,6-5,-5 4,0-1,0 0,-1-1,0 1,-1-2,0 1,-1-1,0 1,0-2,-1 1,0 0,-1-1,-1 0,0 1,0-1,-1-1,-2 14,1-1,0 1,0-1,0 0,-1 1,1-1,0 0,-1 1,1-1,0 0,-1 1,1-1,0 0,-1 0,1 1,-1-1,1 0,0 0,-1 0,1 0,-1 1,1-1,-1 0,1 0,-1 0,1 0,0 0,-1 0,1 0,-1 0,1 0,-1 0,1-1,-1 1,1 0,0 0,-1 0,1 0,-1-1,1 1,0 0,-1-1,1 1,0 0,-1 0,1-1,0 1,-1-1,1 1,0 0,0-1,-1 1,1-1,0 1,0 0,0-1,0 1,0-1,-1 1,1-1,0 1,0-1,0 1,0 0,0-1,0 1,1-1,-1 0,-20 32,17-25,-1-1,2 0,-1 0,0 1,1 0,0-1,0 1,1 0,0 0,0 0,0 0,1 0,0 0,0 0,0 1,1-1,0 0,0 0,0 0,1-1,0 1,0 0,1-1,-1 1,1-1,0 0,1 0,-1 0,1 0,0 0,0-1,5 4,1-3,1-1,0 0,0-1,0 0,0 0,1-1,-1-1,1 0,-1 0,1-1,-1-1,1 0,-1 0,1-1,-1-1,0 0,0 0,0-1,0-1,-1 0,1 0,-1-1,-1 0,1-1,-1 0,0 0,0-1,-1 0,-1-1,3-2,-4 6,-1 0,0 0,0 0,0-1,-1 0,1 0,-1 0,-1 0,1-1,-1 1,0-1,-1 0,0 0,0 0,0 0,-1-1,0 1,0 0,-1 0,0-1,0 1,-1 0,1-1,-2 1,2 6,0 0,0 0,-1 0,1 0,0 0,-1 1,1-1,-1 0,1 0,-1 0,0 1,1-1,-1 0,0 1,1-1,-1 0,0 1,0-1,1 1,-1-1,0 1,0 0,0-1,0 1,0 0,0-1,0 1,0 0,1 0,-1 0,0 0,0 0,0 0,0 0,0 0,0 1,0-1,0 0,0 0,0 1,0-1,1 1,-1-1,0 0,0 1,0 0,1-1,-1 1,0-1,1 1,-34 37,32-31,-1-1,1 1,0 0,1-1,-1 1,2 0,-1 0,1 0,-1 0,2 0,-1-1,1 1,0 0,1 0,-1 0,1-1,1 1,-1-1,1 0,0 0,1 0,0 0,-1 0,2 0,-1-1,1 0,0 0,0 0,0-1,0 0,1 0,0 0,0 0,0-1,0 0,0-1,1 1,3 0,11 1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8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0 118,'331'-17,"-286"12,-31 5,0-2,1 1,-1-2,0 0,0-1,0 0,-1-1,6-3,-43 2,-3 6,18 1,1-1,0 0,-1 0,1 0,0-1,-1 0,1-1,0 0,0 0,0 0,0-1,0-1,1 1,-1-1,1-1,0 1,0-1,-4-4,0-5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1,'-19'24,"-11"12,-1 6,1 0,0-3,5-2,2-4,5-2,1-6,4-3,-2-5,3 0,2 1,-1-2,-3-4,-1 1,-1-2,2-3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19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1,'20'9,"15"19,7 8,1 3,-2 0,-8-2,-5-2,-7-3,-2-6,-5-4,0 0,3 1,4-3,2-1,-3-3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0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9,'-13'-3,"0"1,0 0,0 1,0 1,0 0,0 0,0 1,0 1,0 0,-9 3,17-1,0 0,1 0,-1 1,1-1,0 1,0 0,0 0,1 0,-1 1,1-1,1 1,-1 0,1 0,0 0,0 0,1 0,0 0,0 0,0 1,1-1,0 0,0 1,0-1,1 0,0 0,0 0,1 1,0-1,0 0,1 49,-52 202,40-221,2-12,1-1,1 1,2 0,0 1,2-1,1 21,0-42,0 0,0 0,0 0,1 0,-1 0,1 0,0 0,0 0,0 0,0 0,1 0,-1 0,1-1,0 1,0-1,0 1,0-1,0 0,0 1,1-1,-1 0,1-1,-1 1,1 0,0-1,-1 1,1-1,0 0,0 0,0 0,0 0,0-1,1 1,-1-1,0 0,0 0,0 0,0 0,1 0,198-46,-177 43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0 210,'9'3,"0"0,0 0,1-1,-1 0,1 0,-1-1,1-1,-1 0,1 0,-1 0,1-2,-1 1,1-1,-1 0,0-1,0 0,0 0,0-1,-1-1,1 1,-1-1,0-1,5-3,-4 2,-1 1,1-1,-1 0,0-1,-1 0,0 0,0-1,-1 0,0 0,0 0,-1-1,0 0,-1 0,0 0,-1 0,2-10,-5 19,0 1,1-1,-1 1,0-1,0 0,0 1,0-1,0 0,0 1,0-1,0 0,0 1,-1-1,1 1,0-1,0 0,0 1,-1-1,1 1,0-1,-1 1,1-1,-1 1,1-1,0 1,-1-1,1 1,-1-1,1 1,-1 0,1-1,-1 1,0 0,1-1,-1 1,1 0,-1 0,0 0,1-1,-1 1,1 0,-1 0,0 0,1 0,-1 0,0 0,1 0,-1 1,0-1,1 0,-1 0,1 0,-1 1,0-1,1 0,-1 1,1-1,-1 0,1 1,-1-1,1 1,-1-1,1 0,0 1,-1-1,1 1,-34 30,28-22,0-1,2 1,-1-1,1 2,0-1,1 0,0 1,0-1,1 1,0 0,1 0,0 0,1 0,0 5,0-11,0 1,0 0,1-1,0 1,0 0,0-1,0 1,1-1,0 0,0 1,0-1,0 0,1 0,-1 0,1 0,0-1,0 1,1-1,-1 0,1 0,-1 0,1 0,0-1,0 1,0-1,1 0,-1 0,0 0,1-1,-1 0,3 1,10-1,1 0,-1-1,1-1,-1 0,1-2,-1 0,0-1,0 0,0-2,0 0,-1 0,0-2,-1 0,1-1,12-9,-19 12,0 0,0 0,0 0,-1-1,0 0,0-1,-1 0,0 0,0-1,-1 0,0 0,2-4,-9 14,1 0,-1 0,0 0,1 0,-1 0,0 0,1 0,-1 0,0 0,0 0,0-1,0 1,0 0,0-1,0 1,0-1,0 1,0-1,0 1,0-1,0 0,0 1,-1-1,1 0,0 0,0 0,0 0,0 0,-1 0,1 0,0-1,0 1,0 0,0 0,0-1,0 1,0-1,0 1,0-1,0 0,0 1,0-1,0 0,0 0,0 1,0-1,1 0,-1 0,0 0,1 0,-1 0,1 0,-1 0,1 0,-1 0,1-1,0 1,-1 0,1 0,0 0,0 0,0 0,0-1,0 1,0 0,0 0,1-1,-4 5,0 1,1-1,-1 1,1 0,0 0,0 0,1 0,-1 0,1 0,0 1,0-1,0 0,1 1,0-1,-1 1,1-1,1 0,-1 1,1-1,0 1,0-1,0 0,0 0,1 0,0 0,-1 0,2 0,-1 0,0 0,1-1,0 1,-1-1,1 0,1 1,-1-2,0 1,1 0,-1-1,1 1,0-1,0 0,0 0,0-1,0 1,1-1,1 1,7 0,0 1,1-2,0 0,-1 0,1-2,0 1,-1-2,1 0,-1 0,0-1,0-1,0 0,0-1,0-1,-1 0,0 0,0-1,-1 0,0-1,0-1,-1 0,0 0,0-1,-1 0,0-1,-1 0,-1 0,1-1,2-7,3-32,-13 50,1 0,-1 0,0 0,0 0,0 0,0 0,0 0,0 0,-1 0,1 0,0 0,0 1,-1-1,1 0,0 0,-1 0,1 0,-1 0,1 0,-1 1,0-1,1 0,-1 0,0 1,1-1,-1 1,0-1,0 0,0 1,0-1,1 1,-1 0,0-1,0 1,0 0,0 0,0-1,0 1,0 0,0 0,0 0,0 0,0 0,0 0,0 0,0 1,0-1,0 0,0 1,0-1,1 0,-6 4,1-1,0 1,0 0,0 0,1 0,0 1,-1 0,2 0,-1 0,0 0,1 0,0 1,1 0,-1-1,1 1,0 0,0 0,1 0,-1 6,1-8,0 1,0 0,1-1,-1 1,1 0,0 0,1-1,-1 1,1 0,0 0,0-1,1 1,-1-1,1 1,0-1,0 0,1 0,-1 1,1-2,0 1,0 0,0 0,0-1,1 0,-1 0,1 0,0 0,0 0,0-1,0 0,1 0,-1 0,1 0,-1 0,1-1,-1 0,1 0,0-1,-1 1,1-1,0 0,0 0,0 0,-1-1,1 0,0 0,-1 0,1 0,-1-1,4-1,11-10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0 149,'583'0,"-605"-18,5 11,-2 1,0-1,0-1,1-1,1 0,-1-2,2 0,-1 0,1-2,-12-12,17 11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29:22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354 367,'-14'14,"-14"15,-3 7,-1 2,1-1,5-1,2-3,1-1,-1-7,4-3,0-4,4-2,0 3,-3-4,3 2,3-2</inkml:trace>
  <inkml:trace contextRef="#ctx0" brushRef="#br0" timeOffset="283.284">44 395,'96'81,"-69"-55,-1 1,-1 2,-1 0,-2 2,3 7,22 29,-5-19,-29-37</inkml:trace>
  <inkml:trace contextRef="#ctx0" brushRef="#br0" timeOffset="898.571">807 451,'6'30,"0"0,-2 1,-1-1,-2 1,-1-1,-1 1,-2-1,-1 1,-1-1,-3 8,-5-17,11-41,44-193,-37 181,1-16,2 1,2 0,3 0,13-34,10 25,-35 55,1 0,-1 0,0 0,0 0,1 0,-1 0,1 1,-1-1,1 1,-1-1,1 1,-1-1,1 1,-1 0,1 0,-1-1,1 1,0 0,-1 1,1-1,-1 0,1 0,-1 1,1-1,-1 1,1-1,-1 1,1 0,-1-1,0 1,1 0,-1 0,0 0,0 0,1 0,-1 0,0 1,0-1,0 0,4 7,0-1,0 1,-1-1,0 1,0 1,-1-1,0 0,-1 1,0 0,0-1,0 1,-1 0,-1 0,0 0,0 0,0 0,-2 5,8 76,-1-72</inkml:trace>
  <inkml:trace contextRef="#ctx0" brushRef="#br0" timeOffset="1881.879">1174 648,'-149'197,"149"-197,0 0,0-1,-1 1,1 0,0 0,0 0,0-1,-1 1,1 0,0 0,0 0,-1 0,1 0,0-1,0 1,-1 0,1 0,0 0,0 0,-1 0,1 0,0 0,-1 0,1 0,0 0,0 0,-1 0,1 0,0 0,-1 0,1 0,0 1,-1-1,16-28,5-3,2 1,1 2,1 0,2 1,0 2,27-19,-53 43,1-1,0 1,0 0,-1 0,1-1,0 1,0 0,0 0,1 0,-1 0,0 0,0 0,0 1,1-1,-1 0,0 1,1-1,-1 1,1-1,-1 1,1-1,-1 1,1 0,-1 0,1 0,-1 0,1 0,-1 0,0 0,1 1,-1-1,1 0,-1 1,1-1,-1 1,0 0,1-1,-1 1,0 0,0 0,1 0,-1 0,0 0,0 0,0 0,0 0,0 0,14 152,-11-139,1 61,-8-74,1 0,-1 0,1 0,-1-1,1 1,-1 0,0-1,1 0,-1 1,0-1,1 0,-1-1,0 1,0 0,1-1,-1 1,1-1,-1 0,1 0,-1 0,1 0,-1-1,1 1,0 0,-1-1,1 0,0 1,-1-3,2 3,-115-51,93 45</inkml:trace>
  <inkml:trace contextRef="#ctx0" brushRef="#br0" timeOffset="2229.72">1568 621,'0'9,"-4"9,-3 5,-4 4,-5 2,-4 1,0 0,0-5,2-2,5 0,5-4</inkml:trace>
  <inkml:trace contextRef="#ctx0" brushRef="#br0" timeOffset="2516.566">1766 762,'-24'14,"-18"10,-1 5,11-2,11 0,14-6,13-6,10-5,8-5,4-3,-3-6,0-4,-5 1</inkml:trace>
  <inkml:trace contextRef="#ctx0" brushRef="#br0" timeOffset="13419.002">608 112,'227'29,"-2"-29,-223 0,-1 0,1 0,-1 0,0 0,1 0,-1 0,0 0,1 0,-1-1,0 1,1 0,-1-1,0 1,1-1,-1 0,0 1,0-1,0 0,0 0,0 0,0 0,0 0,0 0,0 0,0 0,0 0,0 0,-1 0,1-1,0 1,-1 0,0 0,1-1,-1 1,1 0,-1-1,0 1,0 0,0-1,0 1,0-1,0 1,0 0,-1-1,1 1,0 0,-1-1,1 1,-1 0,1-1,-1 1,0 0,1 0,-2-1,-6-17,1 2</inkml:trace>
  <inkml:trace contextRef="#ctx0" brushRef="#br0" timeOffset="15337.858">1879 28,'-1'-1,"1"1,0-1,-1 1,1-1,0 1,-1-1,1 1,0-1,0 1,0-1,-1 1,1-1,0 1,0-1,0 1,0-1,0 0,0 1,0-1,0 1,0-1,0 1,0-1,1 1,-1-1,0 1,0-1,0 0,1 1,-1 0,0-1,1 1,-1-1,0 1,1-1,-1 1,1 0,-1-1,0 1,1 0,-1-1,1 1,-1 0,1 0,-1-1,1 1,0 0,-1 0,1 0,-1 0,1 0,-1 0,1 0,-1 0,1 0,0 0,-1 0,1 0,0 0,39-5,-39 4,12 1,0 0,1 1,-1 0,0 1,1 1,-1 0,0 1,-1 0,1 1,-1 0,5 4,-12-4,0 0,-1 0,1 1,-1-1,0 1,-1 0,0 1,0-1,0 1,-1-1,0 1,0 0,0-1,-1 1,0 0,0 0,-1 0,0 0,0 0,-1 0,0 0,0 0,-2 6,1 15,11 152,2-78,-3 1,-6 0,-4 16,0 10,18-34,-16-93,-1 1,1 0,-1 0,0-1,0 1,-1-1,1 1,0-1,-1 0,1 1,-1-1,0 0,0 0,0 0,0 0,0 0,0-1,0 1,-1 0,1-1,-1 0,1 0,-1 0,1 0,-1 0,0 0,0 0,1-1,-1 0,0 1,0-1,1 0,-1 0,0-1,0 1,1-1,-1 1,0-1,-1 0,-30 4,14 2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0:04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187 301,'14'-5,"0"0,0 0,1 2,-1-1,1 2,0 0,0 1,0 0,0 1,0 1,-1 1,1 0,0 0,0 2,4 1,-9-2,1 0,0-1,-1 0,1-1,0 0,0-1,0 0,0-1,0 0,0-1,0 0,3-2,-13 4,0 0,0 0,0 0,-1 0,1 0,0 0,0-1,-1 1,1 0,0-1,-1 1,1 0,0-1,-1 1,1-1,0 1,-1-1,1 1,-1-1,1 0,-1 1,1-1,-1 0,0 1,1-1,-1 0,0 1,1-1,-1 0,0 0,0 1,0-1,0 0,0 0,1 1,-1-1,-1 0,1 0,0 0,0 1,0-1,0 0,-1 0,1 1,0-1,0 0,-1 1,1-1,-1 0,1 1,-1-1,1 0,-1 1,1-1,-1 1,1-1,-1 1,0-1,1 1,-1-1,0 1,1 0,-1 0,0-1,-50-27,48 26,-5-1,4 1,0 1,1 0,-1-1,0 0,1 0,-1 0,1 0,0-1,-1 1,1-1,1 0,-1 0,0 0,1 0,-1 0,0-2,5-4,5 1</inkml:trace>
  <inkml:trace contextRef="#ctx0" brushRef="#br0" timeOffset="-1528.572">18 612,'0'0,"-1"0,0 0,0 0,0 0,1 1,-1-1,0 0,0 0,1 1,-1-1,0 1,1-1,-1 0,0 1,1-1,-1 1,1-1,-1 1,1 0,-1-1,1 1,-1 0,1-1,-1 1,1 0,0 0,0-1,-1 1,1 0,0 0,0-1,0 1,0 0,0 0,0 0,0-1,0 1,0 0,0 0,0-1,0 1,1 0,-1 0,0-1,1 1,-1 0,0 0,1-1,-1 1,1 0,-1-1,1 1,-1-1,1 1,-1-1,1 1,0-1,-1 1,1-1,0 0,0 1,-1-1,1 0,0 1,0-1,53 17,-42-17,0-1,0 0,-1-1,1 0,-1-1,1 0,-1-1,0 0,0-1,-1 0,1 0,-1-1,0-1,-1 0,0 0,0-1,0 0,-1-1,0 1,-1-2,0 1,0-1,4-10,26-24,-19 87,16 192,0 18,-34-253,-1 1,1 0,0 0,-1 0,1 0,0 0,0-1,0 1,0 0,0 0,0 0,0 0,0 0,0 0,1 0,-1-1,0 1,0 0,1 0,-1 0,1 0,-1-1,0 1,1 0,0 0,-1-1,1 1,-1 0,1-1,0 1,-1-1,1 1,0-1,0 1,0-1,-1 0,1 1,0-1,0 0,0 1,0-1,0 0,-1 0,1 0,0 0,0 0,0 0,0 0,0 0,0 0,0 0,-1-1,1 1,0 0,0-1,0 1,0 0,-1-1,1 1,0-1,0 0,-1 1,1-1,55-193,51-84,-62 173,-64 127,13-6</inkml:trace>
  <inkml:trace contextRef="#ctx0" brushRef="#br0" timeOffset="-1064.698">950 922,'-1'-2,"0"0,0-1,0 1,0 0,0 0,-1-1,1 1,-1 0,1 1,-1-1,0 0,1 0,-1 1,0-1,0 1,0-1,0 1,-1 0,1 0,0 0,-1 0,1 0,0 1,-1-1,1 1,-1-1,1 1,-1 0,1 0,-1 0,1 0,0 0,-1 1,1-1,-1 1,1 0,0 0,-1 0,1 0,0 0,0 0,-1 0,1 1,0-1,1 1,-1-1,0 1,0 0,1 0,-2 2,-3 1,1 0,-1 1,1 0,1 0,-1 0,1 1,0-1,0 1,1 0,0 0,0 1,1-1,0 2,1-6,0 0,0 0,1 0,0 0,-1 0,1 1,0-1,1 0,-1 0,0 0,1 0,0 0,0 0,-1 0,2 0,-1-1,0 1,1 0,-1 0,1-1,0 1,0-1,0 0,0 1,0-1,0 0,1 0,-1 0,1-1,0 1,-1-1,1 1,0-1,1 0,3 1,0-1,1 0,-1 0,0-1,1 0,-1-1,1 0,-1 0,0 0,0-1,1 0,-1 0,0-1,-1 0,1 0,0 0,-1-1,0 0,0-1,0 1,0-1,14-10</inkml:trace>
  <inkml:trace contextRef="#ctx0" brushRef="#br0" timeOffset="483.379">1231 555,'5'5,"6"1,7 0,4-6,4-2,2-2,1 0,0 1,0 1,1 1,-1 0,-1 1,1-5,-1-2,-4 6,-7 3</inkml:trace>
  <inkml:trace contextRef="#ctx0" brushRef="#br0" timeOffset="752.454">1373 781,'14'5,"15"-3,7-3,2 0,-1 0,-1-5,-3-2,-6 1</inkml:trace>
  <inkml:trace contextRef="#ctx0" brushRef="#br0" timeOffset="25739.641">1797 1007,'86'-23,"-64"17,0-2,-1 0,1-1,-2-2,0 0,12-9,62-90,-58 69,-26 32,0 0,-1-1,0 0,-1-1,0 1,-1-1,0-1,-1 0,0 1,-1-2,0 1,-1-1,0 1,1-11,-5 21,0-1,0 1,0 0,0 0,0 0,0 0,-1 0,1 0,-1 0,0 0,1 0,-1 0,0 0,0 0,0 1,0-1,-1 0,1 1,0-1,-1 0,1 1,-1 0,0-1,1 1,-1 0,0 0,0 0,1 0,-1 0,0 0,0 1,0-1,0 1,0-1,-1 1,1 0,0-1,0 1,0 0,-1 1,-2-1,1 0,-1 1,0 0,0 0,0 0,1 0,-1 1,0 0,1 0,0 0,-1 0,1 1,0 0,0 0,0 0,1 0,-2 1,0 4,0-1,1 1,0 1,0-1,0 0,1 1,0 0,1-1,0 1,0 0,1 0,0 1,1-1,0 0,0 0,1 0,0 0,1 0,0 0,0 0,1 0,0-1,1 1,-1-1,2 0,-1 0,1 0,2 1,-3-4,0 0,1-1,0 0,0 0,0 0,0 0,1-1,-1 0,1 0,0 0,0-1,0 0,0 0,0 0,1-1,-1 0,0 0,1-1,-1 0,1 0,-1 0,0-1,1 0,-1 0,0 0,3-2,7 0,-1-1,-1-1,1 0,-1-1,0-1,0 0,0-1,-1 0,-1-1,1 0,-1-1,-1-1,0 0,0 0,-1-1,-1 0,0-1,-1 0,0 0,-1-1,0 0,-1 0,-1-1,0 0,-1 0,-1 0,1-8,-4 25,-1-1,1 0,-1 1,0-1,0 0,1 0,-1 1,0-1,0 0,0 0,0 0,0 0,-1 0,1 0,0-1,0 1,0 0,-1 0,1-1,-1 1,1-1,0 1,-1-1,1 0,-1 0,1 0,-1 1,1-1,-1 0,1-1,0 1,-1 0,1 0,-1-1,1 1,-1-1,1 1,0-1,-1 1,1-1,0 0,0 0,-1 0,1 1,0-1,0 0,0-1,0 1,0 0,0 0,1 0,-1-1,0 1,1 0,-1 0,0-1,1 1,0-1,-1 1,1-1,0 1,0 0,0-1,0 1,0-1,0 1,0-1,0 1,0-1,-25 97,16-44,7-46,1-1,-1 1,1 0,0 0,0 0,1 0,-1 0,1-1,0 1,1 0,-1 0,1 0,0 0,0 0,0 0,1-1,0 1,0 0,0-1,0 0,1 1,-1-1,1 0,0 0,1 0,-1-1,1 1,-1-1,1 0,1 1,4 1,0-1,0 1,1-1,-1-1,1 0,0 0,0-1,0-1,0 1,0-1,0-1,0 0,0-1,1 1,-1-2,0 0,-1 0,1-1,0 0,0 0,-1-1,0 0,0-1,0 0,7-6,-2 2,-1-1,-1 0,1-1,-1-1,-1 0,0 0,-1-1,-1 0,0-1,0 0,-1-1,-1 1,5-16,-8 20,0-1,-1 1,0-1,0 0,-2 0,1 0,-1 0,-1 0,0 0,0 0,-1-1,-1 1,1 0,-2 1,0-1,0 0,-3-5,5 15,0-1,0 1,0 0,0-1,0 1,-1 0,1 0,0 0,-1 0,1 0,-1 0,1 0,-1 1,1-1,-1 0,1 1,-1 0,0-1,1 1,-1 0,0-1,1 1,-1 0,0 0,1 1,-1-1,0 0,1 0,-1 1,0-1,1 1,-1 0,1-1,-1 1,1 0,-1 0,1 0,-1 0,1 0,0 0,-48 52,42-42,1 2,0-1,1 1,0 0,0 0,2 0,0 1,0-1,1 1,1 0,0 0,1-1,0 1,1 0,1 0,0-1,4 13,-3-14,1 0,0 0,1 0,0 0,1 0,0-1,1 0,0 0,1-1,5 6,-6-9,0 0,0 0,1-1,0 0,0 0,1-1,-1 0,1 0,1-1,-1 0,0-1,1 0,0-1,-1 1,10-1,5 1</inkml:trace>
  <inkml:trace contextRef="#ctx0" brushRef="#br0" timeOffset="26328.006">3292 442,'11'138,"-3"-91,-1 0,-3 0,-2 0,-2 1,-5 31,-16 12,17-70</inkml:trace>
  <inkml:trace contextRef="#ctx0" brushRef="#br0" timeOffset="26945.24">3179 470,'7'-14,"0"1,0-1,2 2,0-1,0 1,1 0,1 1,-1 0,2 1,0 0,0 1,0 0,1 1,1 1,-1 0,1 0,1 1,-1 1,1 1,0 0,0 1,0 0,0 1,114 23,-125-19,0-1,-1 1,1-1,-1 1,1 0,-1 1,0-1,0 0,0 1,0 0,0-1,-1 1,1 0,-1 1,0-1,0 0,0 1,0-1,0 1,-1-1,0 1,0 0,0 0,0 0,0 0,-1-1,0 1,0 0,0 0,0 0,-1 3,-3 10,-2-1,0-1,0 1,-2-1,0 0,0 0,-2-1,1 0,-2-1,0 0,0-1,-2 0,1-1,-1 0,-1-1,0-1,-2 2,-49 41,64-51,-1 1,1-1,0 0,-1 1,1-1,0 1,0-1,0 1,0-1,0 1,0 0,0-1,1 1,-1 0,0 0,1 0,0 0,-1-1,1 1,0 0,0 0,0 0,0 0,1 0,-1 0,0 0,1-1,-1 1,1 0,0 0,-1 0,1-1,0 1,0 0,0-1,0 1,1-1,-1 0,1 2,64 49,-56-45,162 119,-165-120,-5-3,-1-1,1 0,0 0,0 0,0-1,0 1,0 0,0-1,0 1,1-1,-1 0,0 0,1 0,-1 0,1 0,-1 0,1-1,0 1,-1-1,3 0,8-2</inkml:trace>
  <inkml:trace contextRef="#ctx0" brushRef="#br0" timeOffset="32992.89">3913 893,'-5'0,"-2"5,6 2,3 4,0 5,1 5,-1 3,0 3,-1 1,0 1,-1 0,-5-4,-1-3,0-9,0-7</inkml:trace>
  <inkml:trace contextRef="#ctx0" brushRef="#br0" timeOffset="41410.651">4477 527,'11'-22,"-12"28,-158 243,86-120,69-126,2-5</inkml:trace>
  <inkml:trace contextRef="#ctx0" brushRef="#br0" timeOffset="44847.119">4194 583,'-8'-18,"9"18,-1 0,0 0,1 0,-1 0,0 0,1 0,-1 0,1 0,-1 0,0 0,1-1,-1 1,0 0,1 0,-1 0,0 0,0-1,1 1,-1 0,0 0,1 0,-1-1,0 1,0 0,1-1,-1 1,0 0,0 0,0-1,0 1,1 0,-1-1,0 1,0 0,0-1,0 1,0-1,0 1,0 0,0-1,11 9,0 0,-1 0,0 1,0 1,-1-1,0 2,-1-1,0 1,-1 0,0 1,3 7,28 41,103 57,-85-72,-57-36,-6-3</inkml:trace>
  <inkml:trace contextRef="#ctx0" brushRef="#br0" timeOffset="45668.041">4110 329,'3'0,"-1"0,1 0,-1 0,1-1,-1 1,1-1,-1 0,1 0,-1 0,0 0,0 0,1 0,-1-1,0 1,0-1,0 1,0-1,0 0,-1 0,1 0,0 0,-1 0,0 0,1 0,-1 0,0-1,0 1,0 0,-1-1,1 1,0-3,2 1,12-26,2 1,1 1,1 0,1 2,2 0,0 2,2 0,0 1,10-5,-33 27,1 0,-1 0,0 0,1 1,-1-1,1 0,-1 0,1 1,-1-1,1 1,-1 0,1-1,0 1,-1 0,1 0,0 0,-1 0,1 0,-1 0,1 0,0 1,-1-1,1 1,-1-1,1 1,-1-1,1 1,-1 0,1 0,-1 0,0 0,1 0,-1 0,0 0,0 0,0 0,0 1,0-1,0 0,0 1,0-1,-1 1,1-1,0 1,-1-1,1 1,-1 0,0-1,0 1,1-1,-1 1,0 0,0-1,0 1,-1 0,20 182,-18-175,2-1,-1 0,1 0,0 0,1-1,0 1,0-1,1 0,0 0,0 0,0-1,1 1,0-1,0-1,1 1,0-1,4 3,-3-8,-5-4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465 277,'-1'0,"1"0,0 0,-1 0,1 0,0 0,-1 0,1 0,0 0,-1 0,1 0,0 0,0-1,-1 1,1 0,0 0,-1 0,1-1,0 1,0 0,-1 0,1 0,0-1,0 1,0 0,-1-1,1 1,0 0,0 0,0-1,0 1,0 0,0-1,0 1,-1 0,1-1,0 1,0 0,0-1,0 1,0 0,1-1,-1 1,0 0,0-1,0 1,0 0,0-1,0 1,0 0,1-1,-1 1,0 0,0 0,0-1,1 1,-1 0,0 0,0-1,1 1,-1 0,0 0,1 0,-32 3,29-2,-49 10,0 3,1 2,-44 20,92-36,0 1,0-1,0 0,1 1,-1-1,0 1,0 0,0-1,1 1,-1 0,0 0,1 0,-1 1,1-1,-1 0,1 0,0 1,-1-1,1 1,0-1,0 1,0 0,0-1,0 1,0 0,1 0,-1-1,1 1,-1 0,1 0,0 0,-1 0,1 0,0 0,0 0,0-1,1 1,-1 0,0 0,1 0,-1 0,1 0,0-1,-1 1,1 0,0 0,0-1,0 1,1-1,-1 1,0-1,0 1,1-1,-1 0,1 0,-1 1,1-1,0 0,0 0,69 27,22 15,-91-39,1-1,-1 1,0 0,0-1,-1 1,1 0,-1 0,0 0,0 0,0 1,0-1,-1 0,0 0,0 0,0 1,0-1,-1 0,1 0,-1 0,0 0,0 1,-1-1,1-1,-1 1,0 0,0 0,0-1,-1 1,1-1,-1 1,0-1,0 0,0 0,0-1,0 1,-1-1,1 1,-1-1,0 0,0 0,1-1,-1 1,0-1,0 0,-1 0,0 0,-204 66,157-69,47-3</inkml:trace>
  <inkml:trace contextRef="#ctx0" brushRef="#br0" timeOffset="344.582">888 418,'-15'18,"-1"-3,0 2,2-1,0 2,1 0,1 0,0 2,2-1,0 1,1 1,1-1,-4 19,12-36,0 1,-1-1,1 1,1-1,-1 1,0-1,1 1,0-1,0 1,0-1,0 0,0 0,1 1,-1-1,1 0,0 0,0 0,0-1,0 1,1 0,-1-1,1 0,0 1,-1-1,1 0,0 0,0-1,0 1,1-1,-1 1,0-1,0 0,1 0,-1 0,1-1,-1 1,1-1,-1 0,1 0,-1 0,1 0,1-1,6 1,-1 0,1-1,-1 0,1 0,-1-1,1 0,-1-1,0 0,0-1,-1 0,1-1,-1 0,0 0,0-1,0 0,-1-1,0 1,0-2,-1 1,0-1,0 0,5-9,-9 12,0 0,0 0,0-1,0 1,-1 0,0-1,0 0,-1 1,1-1,-1 0,-1 0,1 0,-1 0,0 0,0 0,-1 0,1 1,-1-1,-1 0,1 0,-1 1,0-1,0 0,-1 1,1 0,-1 0,-1 0,1 0,-1 0,1 1,-1-1,-1 1,1 0,-1 0,1 0,-1 1,0 0,0 0,-1 0,-4-1,-47-6,32 9</inkml:trace>
  <inkml:trace contextRef="#ctx0" brushRef="#br0" timeOffset="2166.011">1396 814,'39'-9,"0"-1,0-2,-1-1,-1-2,0-2,-1-1,25-18,-39 23,-1-1,-1-1,0-1,-1-1,-1 0,0-2,-1 0,-2 0,0-2,11-19,-26 40,0 1,-1-1,1 1,0-1,-1 0,1 1,-1-1,1 0,0 1,-1-1,1 0,-1 1,1-1,-1 0,1 0,-1 0,1 1,-1-1,1 0,-1 0,0 0,1 0,-1 0,1 0,-1 0,1 0,-1 0,1 0,-1-1,1 1,-1 0,1 0,-1 0,1-1,-1 1,1 0,-1-1,1 1,-1 0,1-1,0 1,-1 0,1-1,0 1,-1-1,1 1,0-1,-1 1,1-1,0 1,0-1,0 1,-1-1,1 1,0-1,0 1,0-1,0 1,0-1,-7 6,0 1,0 0,1 0,-1 1,1-1,1 1,0 1,0-1,0 1,1 0,0 0,0 0,1 0,0 1,0-1,1 1,0 0,1 0,0 0,0-1,1 1,0 0,1 0,0 0,0 0,3 8,2-10,0 0,0-1,1 0,0 0,1 0,-1-1,1 0,0-1,0 0,0 0,0-1,1 0,0 0,0-1,-1 0,1 0,0-1,1 0,-1-1,0 0,0-1,0 0,0 0,0 0,0-1,-1-1,1 0,6-3,-3 3,-1-2,1 1,-1-2,-1 1,1-2,-1 1,0-1,0-1,-1 0,0 0,-1-1,0 0,0 0,-1-1,0 0,0 0,-1-1,-1 0,0 0,0 0,-1-1,-1 0,3-10,-6 20,1 1,-1 0,1 0,-1-1,1 1,-1 0,0-1,0 1,0 0,0 0,0-1,0 1,0 0,0-1,0 1,-1 0,1-1,-1 1,1 0,-1 0,1 0,-1-1,0 1,1 0,-1 0,0 0,0 0,0 0,0 0,0 0,0 1,0-1,0 0,0 0,0 1,0-1,-1 1,1-1,0 1,0-1,-1 1,1 0,0 0,0-1,-1 1,1 0,0 0,-1 0,1 1,0-1,-1 0,1 0,0 1,0-1,-1 1,1-1,0 1,0-1,0 1,0 0,-1 0,1 0,0-1,1 1,-1 0,0 0,0 0,0 0,0 0,0 1,-2 4,-1 0,1 0,-1 0,2 1,-1-1,1 1,0-1,0 1,1 0,0 0,0 0,0 0,1 0,0 0,1 0,-1 0,1-1,1 1,-1 0,1 0,0-1,1 1,0-1,0 1,0-1,1 0,0-1,0 1,0 0,1-1,-1 0,1 0,1-1,-1 1,1-1,-1 0,3 1,1-1,0 0,0 0,1-1,-1-1,1 1,-1-1,1-1,0 0,0 0,0-1,0 0,-1-1,1 0,0-1,-1 1,1-2,0 0,-1 0,3-2,168-95,-158 86,-9 5,1-2,-1 1,-1-2,0 0,0 0,-1-1,-1-1,0 0,-1 0,3-7,-11 20,0 0,0 0,0 0,0 0,0 0,0 0,-1 0,1 0,0 0,-1-1,1 1,0 0,-1 0,0-1,1 1,-1 0,0-1,1 1,-1 0,0-1,0 1,0-1,0 1,-1 0,1-1,0 1,-1 0,1-1,0 1,-1 0,1 0,-1-1,0 1,0 0,1 0,-1 0,0 0,0 0,0 0,0 0,0 0,0 0,0 0,0 1,0-1,-1 0,1 1,0-1,0 1,-1-1,1 1,0 0,-1-1,1 1,-1 0,1 0,0 0,-1 0,1 0,0 0,-1 1,1-1,0 0,-1 1,1-1,0 1,0-1,-1 1,1 0,-8 4,1 0,0 1,1 0,-1 0,1 1,0 0,1 0,0 1,0 0,1 0,0 0,0 0,0 1,1 0,1 0,0 0,0 0,0 1,2-1,-1 1,1 0,0-1,1 1,0 0,1-1,0 1,1 8,0-15,-1 0,0 1,1-1,0 0,-1 0,1 0,0 0,1 0,-1-1,1 1,-1 0,1-1,0 0,-1 0,1 0,1 0,-1 0,0 0,0-1,0 0,1 0,-1 0,1 0,-1 0,1 0,-1-1,1 0,0 0,-1 0,1 0,-1 0,4-1,11-5</inkml:trace>
  <inkml:trace contextRef="#ctx0" brushRef="#br0" timeOffset="2685.745">2017 164,'245'18,"-36"-7,-207-10,-1-1,0 0,0 0,0 0,1 0,-1 0,0 0,0 0,0 0,1 0,-1 0,0-1,0 1,0-1,0 1,0 0,1-1,-1 0,0 1,0-1,0 0,0 0,-1 1,1-1,0 0,0 0,0 0,-1 0,1 0,0 0,-1 0,1 0,-1 0,1 0,-1-1,0 1,1 0,-1 0,0 0,0-1,0 1,0 0,0 0,0 0,0-1,0 1,-1 0,1 0,0 0,-1-1,1 1,-1 0,1 0,-1 0,0 0,1 0,-1 0,0 0,0 0,1 0,-1 1,-1-2,-101-116,84 93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25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1,'30'35,"-1"2,-3 1,-1 1,-1 1,-3 1,7 20,-17-39,0 3,0 1,-2 0,-1 0,-1 1,-2 0,0 0,-2 0,-1 1,-1-1,-2 11,0-21,-1-1,-1 0,-1 1,0-2,-1 1,-1 0,-1-1,0 0,0-1,-2 1,0-2,0 1,-1-1,-1-1,0 1,-1-2,0 0,-1 0,0-1,-1-1,-71 46,60-41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15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0 678,'19'0,"17"0,5 0,2 0,-2 0,-3 0,-3 0,-3 0,-3 0,0 0,-1 0,0 0,-5 0</inkml:trace>
  <inkml:trace contextRef="#ctx0" brushRef="#br0" timeOffset="245.306">28 932,'38'0,"28"0,7 0,-5-5,-8-1,-10 0,-13 1</inkml:trace>
  <inkml:trace contextRef="#ctx0" brushRef="#br0" timeOffset="6913.726">791 255,'45'92,"-13"-9,-19-46,1-1,2 0,2-1,19 29,-37-62,1-1,-1 0,1 0,-1 0,1 0,-1 0,1 0,-1 0,1 0,0 0,0 0,-1 0,1 0,0-1,0 1,0 0,0 0,0-1,0 1,0-1,0 1,0-1,1 1,-1-1,0 0,0 0,0 1,0-1,1 0,-1 0,0 0,0 0,0 0,0-1,1 1,-1 0,0 0,0-1,0 1,0-1,0 1,0-1,0 1,0-1,0 0,0 1,0-1,0 0,0 0,0 0,-1 0,1 0,0-1,113-251,-105 238,-1 1,-1-2,0 1,-2-1,1 0,-2 0,0 0,-1-1,0-8,-2 2</inkml:trace>
  <inkml:trace contextRef="#ctx0" brushRef="#br0" timeOffset="7553.686">1383 538,'-5'-1,"0"0,1 1,-1-1,0 1,1 0,-1 1,0-1,1 1,-1 0,1 0,-1 1,1-1,0 1,-1 0,1 0,0 0,0 1,0-1,1 1,-1 0,1 0,-1 0,1 1,0-1,0 1,0 0,1 0,-1 0,1 0,0 0,0 0,1 1,-1-1,1 1,0-1,0 1,1-1,-1 2,4-1,1-1,0 0,0 0,0 0,0-1,1 1,-1-1,1 0,0 0,0-1,0 1,0-1,0 0,1 0,-1-1,1 0,-1 0,1 0,-1-1,1 1,0-1,-1-1,1 1,-1-1,1 0,-1 0,1-1,8 2,74-3,-63 3</inkml:trace>
  <inkml:trace contextRef="#ctx0" brushRef="#br0" timeOffset="8366.257">2116 368,'-26'21,"0"2,2 0,0 2,1 1,2 0,0 4,13-21,-162 193,-23-22,172-162,7-7,0 1,0 0,1 2,1-1,0 1,1 1,-4 8,7-8</inkml:trace>
  <inkml:trace contextRef="#ctx0" brushRef="#br0" timeOffset="8753.244">2089 706,'-10'34,"-3"20,-4 6,1-2,3-7,3-6,0-12,0-6,3-3,-2-6,-1 0,3 0,2-2</inkml:trace>
  <inkml:trace contextRef="#ctx0" brushRef="#br0" timeOffset="9363.791">1948 791,'28'-19,"1"0,0 2,1 1,1 2,1 0,0 3,0 0,1 2,1 2,28-3,-59 9,0 1,0-1,-1 1,1 0,0 0,0 0,0 0,0 0,0 1,-1-1,1 1,0 0,0 0,-1 0,1 0,-1 0,1 1,-1-1,1 1,-1-1,0 1,0 0,1 0,-2 0,1 0,0 1,0-1,-1 0,1 1,-1-1,0 1,1 0,-1-1,0 1,-1 0,1 0,0-1,-1 1,0 0,0 0,0 0,0 0,0 0,0-1,-1 1,1 0,-1 1,-4 7,0 1,-1-1,0 0,-1 0,0-1,-1 0,0 0,0 0,-1-1,-1-1,1 0,-1 0,-2 0,-28 28,-64 17,103-50,0 0,0 0,1 0,-1 0,1 0,0 0,0 0,0 0,0 0,1 0,-1 0,1 0,-1-1,1 1,0 0,0 0,1 0,-1-1,0 1,1-1,0 1,-1-1,1 1,0-1,0 0,1 0,-1 0,0 0,1-1,-1 1,1 0,1 0,10 9,0 0,0-1,1-1,1 0,-1-1,1 0,1-2,-1 0,1 0,0-2,4 1,1-4</inkml:trace>
  <inkml:trace contextRef="#ctx0" brushRef="#br0" timeOffset="10697.133">847 1,'-29'31,"1"2,2 1,1 1,2 1,-8 18,17-21,2 1,1 0,1 0,2 1,2 0,1 0,2 1,1-1,2 1,1 0,4 13,-3-3,3 0,2 0,1-1,3 0,1-1,3 0,1 0,2-2,2 0,2-2,6 6,31 46,-33-85,-13-9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1:3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233 187,'-62'60,"40"-33,2 2,1 0,1 2,1 0,2 0,2 2,-6 19,11-20,1 1,2 0,1-1,2 1,1 1,1-1,3 0,1 4,-4-22,2 0,0-1,1 0,0 1,1-1,1 0,0-1,1 1,0-1,1 0,0 0,2-1,-1 0,1-1,1 0,10 10,14-10,-20-13</inkml:trace>
  <inkml:trace contextRef="#ctx0" brushRef="#br0" timeOffset="338.197">261 639,'14'4,"15"3,7-1,2-1,0-1,-3-7,-1-2,-7-1</inkml:trace>
  <inkml:trace contextRef="#ctx0" brushRef="#br0" timeOffset="1016.604">741 498,'254'1,"-251"-1,0 0,0 0,-1 1,1 0,0-1,0 1,-1 0,1 1,0-1,-1 0,0 1,1-1,-1 1,0 0,1 0,-1 0,0 0,-1 0,1 0,0 0,0 1,-1-1,0 1,1-1,-1 1,0-1,0 1,0 0,-1 0,1-1,-1 1,1 0,-1 0,0 0,0 0,0-1,-1 1,1 0,-1 0,1 0,-2 8,0 1,-1 0,0-1,-1 0,0 0,0 0,-2 0,1-1,-3 4,-108 148,115-160,0 1,1-1,-1 0,0 0,1 1,0-1,-1 0,1 0,0 1,0-1,0 0,1 1,-1-1,1 0,-1 1,1-1,0 0,-1 0,1 0,0 0,1 0,-1 0,0 0,0 0,1 0,0 0,-1-1,1 1,0-1,-1 1,1-1,0 1,0-1,0 0,0 0,1 0,0 0,85 20,-5-42,-64 9</inkml:trace>
  <inkml:trace contextRef="#ctx0" brushRef="#br0" timeOffset="1332.25">741 724,'39'-5,"26"-1,8-1,-5 2,-8 2,-15 1</inkml:trace>
  <inkml:trace contextRef="#ctx0" brushRef="#br0" timeOffset="1958.609">685 272,'15'-11,"1"1,-2-2,1 0,-2-1,1 0,-2-1,0-1,-1 0,0 0,-1-1,3-8,37-49,-50 71,1 0,0 0,1 0,-1 1,0-1,0 1,1-1,-1 1,1-1,-1 1,1 0,0-1,-1 1,1 0,0 0,0 0,0 1,0-1,0 0,0 1,0-1,0 1,0 0,0-1,0 1,0 0,0 0,0 1,0-1,0 0,0 1,0-1,0 1,0-1,0 1,0 0,0 0,-1 0,1 0,0 0,-1 1,1-1,0 0,-1 1,0-1,1 1,0 0,13 20,0 0,-2 1,0 0,-2 1,0 0,1 7,-4-8</inkml:trace>
  <inkml:trace contextRef="#ctx0" brushRef="#br0" timeOffset="2495.582">1305 18,'150'284,"-134"-243,-1 0,-3 0,-1 1,-3 1,3 27,-11-44,0 0,-2 1,-1-1,-1 0,-2 0,0 0,-2-1,0 0,-2 0,-1-1,0-1,-2 1,-15 18,18-25,0 0,-2-1,0-1,-1 0,-1 0,0-2,0 1,-2-2,1 0,-2-1,0-1,0 0,-1-1,-4-2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0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615 340,'-1'-3,"-1"-1,0 1,1 0,-2-1,1 1,0 0,-1 1,1-1,-1 0,0 1,0-1,0 1,0 0,0 0,0 0,-1 0,1 1,-1-1,1 1,-1 0,1 0,-1 0,0 0,0 1,1 0,-1 0,0 0,-131 15,99-8,13-2,-1 1,2 1,-1 1,1 1,0 1,-8 5,26-13,0 1,0 0,0 0,0 1,1-1,-1 1,1-1,0 1,0 0,0 0,0 1,1-1,0 0,0 1,0 0,0-1,1 1,0 0,0 0,0 0,0 0,1 0,0 0,0 0,0 0,1 0,-1 0,1 0,1 0,-1-1,1 1,-1 0,1-1,0 1,1-1,-1 0,1 1,0-1,0 0,1-1,-1 1,1-1,-1 1,1-1,0 0,3 1,2 1,1-1,0 0,0 0,0-1,1 0,-1-1,1 0,0-1,-1 0,1-1,7 0,37 3,-55-2,1-1,-1 1,0-1,0 1,1 0,-1-1,0 1,0-1,0 1,0-1,0 1,0-1,0 1,0 0,0-1,0 1,0-1,-1 1,1-1,0 1,0-1,0 1,-1-1,1 1,0-1,-1 1,1-1,0 0,-1 1,1-1,0 1,-1-1,1 0,-1 1,1-1,-1 0,1 0,-1 1,1-1,-1 0,1 0,-1 0,1 1,-1-1,1 0,-1 0,0 0,1 0,-1 0,1 0,-1 0,1 0,-1-1,1 2,-178 87,141-70,22-11,0 0,0 0,1 1,0 1,0 0,1 1,1 1,-10 9,20-17,0 0,0-1,1 1,-1 0,1 0,0 0,0 0,0 0,0 0,0 0,1 0,-1 0,1 0,0 0,0 0,0 1,1-1,-1 0,1 0,-1 0,1 0,0 0,0 0,0 0,1 0,-1 0,1-1,-1 1,1 0,0-1,0 1,0-1,1 0,-1 0,0 0,1 0,0 0,-1 0,1-1,0 1,0-1,0 0,0 0,0 0,0 0,0 0,0-1,0 1,0-1,3 0,14 3,0 0,0-1,1-2,-1 0,1-1,-1 0,0-2,0-1,0 0,10-5,-21 5,-1 0,0-1,-1 0,1 0,-1-1,0 1,0-2,-1 1,1-1,-1 0,-1 0,0-1,0 0,0 0,-1 0,0 0,-1-1,1-1,6-11</inkml:trace>
  <inkml:trace contextRef="#ctx0" brushRef="#br0" timeOffset="528.343">418 1,'-55'196,"-22"150,-27 74,33-168,64-225,-1-2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1 194,'368'0,"-366"0,-1 1,0-1,0 1,1-1,-1 1,1-1,-1 0,0 1,1-1,-1 0,1 0,-1 0,1 0,-1 0,0-1,1 1,-1 0,1-1,-1 1,0-1,1 1,-1-1,0 1,0-1,1 0,-1 0,0 0,0 0,0 0,0 0,0 0,0 0,0 0,0 0,-1 0,1-1,0 1,-1 0,1-1,-1 1,1 0,-1-1,0 1,0 0,1-1,-1 1,0-1,0 1,0-1,0 1,-85-113,69 90,2 2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0,4 0,2 0,1 0,0 0,0 0,1 0,-1 0,-1 0,-4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3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1,'38'5,"23"1,5 0,-3-1,-13-6,-15-3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346 168,'3'-4,"0"-1,-1 1,0 0,0-1,-1 1,1-1,-1 1,0-1,0 0,0 0,-1 0,1 1,-1-1,-1 0,1 0,-1 0,1 1,-1-1,-1 0,1 1,-1-1,0 0,0 1,0 0,0 0,-1-1,1 2,-1-1,0 0,-1 0,1 1,-1 0,1-1,-1 1,0 1,0-1,0 1,-1-1,1 1,-2 0,-6 1,0 1,-1 0,1 1,0 1,0-1,0 2,0 0,1 0,-1 1,1 1,0 0,0 0,0 1,1 1,-1-1,2 2,-1-1,1 2,0-1,1 1,0 0,-2 4,4-5,1 1,0 0,0-1,1 2,0-1,0 0,1 1,1 0,-1 0,2 0,-1 0,1 9,0-15,1 1,0 0,0-1,1 1,-1 0,1-1,0 1,0 0,0-1,1 0,0 1,-1-1,2 0,-1 0,0 1,1-2,0 1,0 0,0-1,0 1,1-1,-1 0,1 0,0 0,0-1,0 1,4 1,5-2,0 0,1-1,0-1,-1 0,1-1,-1 0,1-1,-1-1,0 0,0-1,0 0,0-1,-1 0,1-1,-2 0,1-1,-1-1,0 0,3-2,-1 1,0 0,-1 0,0-2,-1 1,0-1,0-1,-1 0,-1-1,0 0,0 0,-2-1,0 0,0 0,-1 0,-1-2,-2-5,-11 33,4-3,0-1,0 1,1 0,0 0,0 0,1 1,0-1,1 1,0-1,1 1,0-1,0 1,1-1,0 1,1-1,0 0,0 1,1-1,0 0,1 0,0-1,0 1,1-1,3 5,39 26,-30-32</inkml:trace>
  <inkml:trace contextRef="#ctx0" brushRef="#br0" timeOffset="386.443">825 310,'-4'0,"-7"4,-6 3,-5 3,1 6,-1 0,4 2,5 3,4 2,9-2,9-5,8-6,6-3,3-4,-2-7,-1-3,1 1,-4 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456 197,'-86'108,"75"-89,-2-1,0-1,-1 0,-1-1,0 0,-1-1,-1-1,-15 9,26-18,0 0,-1 0,0-1,0 0,0 0,0-1,-1 0,1 0,-1-1,0 0,1 0,-1-1,0 0,0-1,0 1,0-1,0-1,0 0,0 0,0 0,0-1,0 0,1-1,-1 0,-2-1,6-2,1 0,0 0,0-1,0 1,1-1,0 0,1 1,-1-1,1 0,0 0,1 0,0 0,0 0,0 0,1 0,0 0,0 0,1 0,0 1,0-1,0 1,1-1,0 1,1 0,-1 0,2-1,6-16,-10 18,1 0,0 0,0 0,1 0,-1 1,1-1,0 1,1-1,-1 1,1 0,-1 0,1 1,0-1,1 1,-1 0,3-2,-3 6,1 0,0 0,0 1,-1-1,1 1,-1 0,0 0,1 0,-1 1,0 0,0 0,0 0,-1 0,1 0,-1 1,0-1,0 1,0 0,0 0,1 3,-3-6,131 139,12-34,-54-47,-70-42</inkml:trace>
  <inkml:trace contextRef="#ctx0" brushRef="#br0" timeOffset="416.63">823 141,'28'254,"-29"0,-4-231,-1-5</inkml:trace>
  <inkml:trace contextRef="#ctx0" brushRef="#br0" timeOffset="951.093">682 141,'42'-25,"1"3,2 1,0 3,1 1,0 3,37-7,3 19,-84 2,0 0,0 0,0 0,0 1,-1-1,1 1,0-1,0 1,0 0,0-1,0 1,-1 0,1 0,0 0,-1 1,1-1,-1 0,1 1,-1-1,1 1,-1-1,0 1,0-1,0 1,0 0,0 0,0 0,-1-1,1 1,0 0,-1 0,0 0,1 0,-1 0,0 0,0 0,0 0,0 2,-6 10,-1 0,0 0,0 0,-2-1,1-1,-2 1,0-1,0-1,-1 0,0 0,-1-1,0-1,-1 0,0-1,0 0,-12 5,-16 7,37-20,1 1,-1 0,0 0,0 0,1 0,-1 0,0 1,1 0,0 0,-1 0,1 0,0 0,0 1,0-1,0 1,1 0,-1 0,1 0,0 0,-1 0,2 1,-1-1,0 0,0 1,1 0,0-1,0 1,0 0,0 0,1-1,-1 1,1 0,0 0,0 0,1 0,5 11,1-1,1 0,0-1,1 0,0 0,1-1,0 0,1 0,1-1,0-1,12 8,-3 1,33 21,-37-33</inkml:trace>
  <inkml:trace contextRef="#ctx0" brushRef="#br0" timeOffset="1181.081">1359 395,'-5'33,"-1"21,0 6,1-7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0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0 163,'128'-133,"-126"130,-1 1,1 0,0 0,0 0,0 0,0 0,0 1,0-1,0 1,1-1,-1 1,1 0,-1 0,1 0,-1 0,1 0,0 0,-1 1,1-1,0 1,0 0,-1 0,1 0,0 0,-1 0,1 1,0-1,0 1,-1 0,1 0,-1 0,1 0,-1 0,1 0,-1 1,0-1,1 1,-1 0,0 0,0-1,0 1,-1 0,1 1,0-1,-1 0,2 3,14 25,61 75,-64-94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29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1,'-34'33,"-15"17,-5 4,3-7,9-7,7-10,6-5,1-8,2-1,5-3</inkml:trace>
  <inkml:trace contextRef="#ctx0" brushRef="#br0" timeOffset="288.294">2 1,'9'33,"14"22,7 0,-2-4,0-10,-6-8,0-9,-6-4,1-6,-4 1,-3-4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410 0,'-24'4,"0"0,0 1,1 1,0 1,0 2,1 0,0 1,-17 12,38-22,0 0,-1 1,1 0,0-1,0 1,0-1,0 1,0 0,1 0,-1 0,0 0,0 0,0-1,1 1,-1 0,0 1,1-1,-1 0,1 0,-1 0,1 0,0 0,0 0,-1 1,1-1,0 0,0 0,0 1,0-1,0 0,0 0,1 0,-1 1,0-1,1 0,-1 0,0 0,1 0,0 0,-1 0,1 0,-1 0,1 0,0 0,0 0,0 0,0 0,0 0,60 32,-39-23,42 36,-63-45,0 0,0 0,1 1,-1-1,0 1,0-1,-1 0,1 1,0 0,0-1,-1 1,1-1,-1 1,1 0,-1 0,0-1,0 1,0 0,0 0,0-1,0 1,0 0,0-1,-1 1,1 0,-1-1,1 1,-1 0,0-1,0 1,1-1,-1 1,0-1,0 1,-1-1,1 0,0 0,0 1,-1-1,1 0,0 0,-1 0,-20 15,-1-2,-1 0,0-2,-1 0,0-2,0 0,-1-2,0-1,-3-1,-34-6,57-6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1,'-8'14,"1"1,0 0,1 0,0 1,1 0,1 0,1 0,0 0,1 1,0-1,2 4,0-17,0 0,0 0,0 0,1 0,-1 0,1-1,0 1,0 0,0 0,0-1,0 1,1-1,-1 1,1-1,-1 1,1-1,0 0,0 0,0 0,0 0,0 0,1-1,-1 1,1 0,-1-1,1 0,-1 0,1 0,0 0,0 0,-1 0,1-1,0 1,0-1,0 0,0 0,2 0,104-29,-102 26,0 1,0-2,0 1,0-1,-1 0,1 0,-1-1,0 1,0-2,-1 1,1 0,-1-1,0 0,-1-1,0 1,0-1,0 1,0-1,-1 0,-1-1,1 1,-1 0,0-1,0-3,-3 7,0 1,0 0,0 0,0 0,-1 0,0 0,1 0,-1 1,0-1,0 0,0 1,-1 0,1-1,-1 1,1 0,-1 0,0 0,0 1,1-1,-1 1,0-1,-1 1,1 0,0 0,0 0,0 1,-1-1,-90-7,68 9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1,'-19'72,"15"-57,-1-1,0 0,-1-1,-1 1,0-1,-1 0,0-1,-1 0,0 0,-1-1,-1 0,1-1,-2 0,1 0,-1-2,-1 1,0-2,0 1,0-2,-8 3,9-3,-1-1,0 0,0 0,-1-2,1 0,-1 0,0-1,1-1,-1 0,0-1,0 0,0-1,0-1,1 0,-1-1,-8-3,19 4,-1 0,1 0,0 0,0 0,0-1,0 1,0-1,1 0,-1 0,1 0,0 0,0 0,0 0,0-1,0 1,1-1,-1 1,1-1,0 0,0 0,1 1,-1-1,1 0,0 0,0 0,0-2,20-99,-19 104,-1-1,0 1,1 0,-1-1,1 1,-1 0,1-1,0 1,0 0,-1 0,1-1,0 1,0 0,0 0,0 0,0 0,1 0,-1 0,0 1,0-1,1 0,-1 1,0-1,1 1,-1-1,0 1,1-1,-1 1,1 0,-1 0,1 0,-1 0,0 0,1 0,-1 0,1 0,-1 1,1-1,-1 0,0 1,1 0,-1-1,0 1,1 0,-1-1,0 1,0 0,0 0,0 0,0 0,0 0,0 0,0 0,0 0,1 2,23 24,-10-10,0-1,2-1,0 0,0-1,1 0,19 9,-4-9,0 0,1-2,1-2,0-1,0-2,1-1,21-1,-38-3,-7-2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3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1 226,'385'0,"-406"-17,5 8,0 0,1-1,1-1,-1 0,2-1,0-1,0 0,1-1,0 0,2 0,0-1,-4-7,3 0,3 2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3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0 536,'15'0,"9"5,5 1,3 0,1-1,-1-1,-1-2,0-1,-2 0,0-1,-5 0</inkml:trace>
  <inkml:trace contextRef="#ctx0" brushRef="#br0" timeOffset="258.442">0 818,'29'5,"19"1,6 0,-1-1,-5-1,-11-2</inkml:trace>
  <inkml:trace contextRef="#ctx0" brushRef="#br0" timeOffset="1398.91">1129 282,'-15'-7,"0"1,-1 1,1 0,-1 1,0 0,0 2,0 0,-1 0,1 2,0 0,-1 1,1 1,0 0,0 1,0 0,0 2,1 0,-1 1,1 0,1 1,-1 1,1 0,1 1,-3 2,11-6,-1 0,1 0,1 0,-1 0,1 1,0 0,0 0,0 0,1 0,0 1,0-1,1 1,0 0,0 0,0 0,1 0,0 0,1 0,-1 6,1-9,0 1,0-1,1 1,-1-1,1 1,0-1,0 0,1 1,-1-1,1 0,0 0,0 0,0 0,0 0,1 0,0-1,0 1,0-1,0 0,0 0,0 0,1 0,0 0,0-1,-1 0,1 0,0 0,1 0,-1 0,0-1,1 0,5-1,0-1,0 0,0 0,0-1,0 0,0-1,0-1,-1 1,1-1,-1-1,0 0,0 0,-1 0,0-1,0-1,0 0,-1 0,0 0,0-1,3-4,5-3,85-87,-100 101,1 0,-1 0,1 0,0 0,-1 1,1-1,0 0,0 1,-1-1,1 1,0-1,0 1,0-1,0 1,0-1,0 1,0 0,0-1,0 1,0 0,0 0,0 0,0 0,0 0,0 0,0 0,0 0,0 0,0 1,0-1,0 0,0 1,0-1,-1 0,1 1,0-1,0 1,0 0,0-1,-1 1,1 0,0-1,0 1,18 45,-10-20,-6-20,0 0,0 1,0-1,1 0,0-1,0 1,0-1,1 1,0-1,0-1,0 1,1-1,-1 0,1 0,0 0,0-1,6 3,9-1</inkml:trace>
  <inkml:trace contextRef="#ctx0" brushRef="#br0" timeOffset="1713.189">1581 338,'-24'10,"-13"7,-5 7,5 3,9 2,8 1,14-5,7-1,8-5,8-6,5-5,4-4,3-3,0-6,1-2,-5 0</inkml:trace>
  <inkml:trace contextRef="#ctx0" brushRef="#br0" timeOffset="2130.073">2173 198,'-129'110,"-114"147,-52 8,277-246</inkml:trace>
  <inkml:trace contextRef="#ctx0" brushRef="#br0" timeOffset="2465.402">2089 479,'-10'44,"-3"18,-3 4,-1-5,5-7,2-9,0-11,0-8,3-2,2-2,-3-3,0-1,2-3</inkml:trace>
  <inkml:trace contextRef="#ctx0" brushRef="#br0" timeOffset="2965.053">2005 508,'20'-12,"0"1,1 0,1 2,0 0,0 2,0 0,1 2,0 0,0 1,0 2,1 0,6 2,-27-1,1 1,-1 0,1 0,-1 0,1 1,-1-1,1 1,-1 0,1 0,-1 0,0 0,1 1,-1-1,0 1,0 0,0 0,0 0,-1 0,1 0,0 1,-1-1,0 1,1 0,-1-1,0 1,0 0,-1 1,1-1,-1 0,1 0,-1 1,0-1,0 0,-1 1,1-1,-1 1,0-1,1 1,-2-1,1 1,0-1,-1 1,1-1,-1 1,-1 2,-2 0,-1 1,0-1,0 0,0 0,-1-1,0 1,0-1,0-1,-1 1,0-1,0 0,0-1,0 1,0-1,-1-1,1 1,-6 0,-43 19,54-21,0 0,0 0,0 0,0 0,1 1,-1-1,0 0,1 1,-1 0,1-1,-1 1,1 0,0 0,0-1,0 1,0 0,0 0,0 1,0-1,1 0,-1 0,1 0,-1 0,1 0,0 1,0-1,0 0,0 0,0 1,1-1,-1 0,1 0,-1 0,1 0,0 1,42 75,-30-59,-11-15,0 0,0 0,0 0,1 0,-1 0,1-1,0 1,0-1,0 0,1 0,-1 0,1-1,-1 1,1-1,0 0,0 1,0-2,0 1,1-1,-1 1,0-1,1 0,-1-1,1 1,-1-1,1 0,-1 0,1 0,-1 0,1-1,-1 0,0 0,1 0,-1 0,0-1,13-9,-2 1</inkml:trace>
  <inkml:trace contextRef="#ctx0" brushRef="#br0" timeOffset="3294.881">2540 198,'37'64,"-3"2,-2 2,-4 1,-3 1,3 20,-26-77,0 0,0-1,-2 1,1 0,-2 0,1 0,-2-1,0 1,0 0,-1-1,-1 0,0 0,-1 0,0 0,0 0,-2-1,0 1,-4 6,0-1,-1-1,-1 0,-1-1,0 0,-1-1,0-1,-1 0,0-1,-2-1,1 0,-1-1,0-1,-1-1,-11 3,6-2</inkml:trace>
  <inkml:trace contextRef="#ctx0" brushRef="#br0" timeOffset="4047.658">705 0,'-3'2,"-1"-1,0 1,1 0,-1 0,1 0,0 0,-1 0,1 1,0 0,0-1,1 1,-1 0,1 0,-1 1,1-1,0 1,0-1,0 2,-1 0,-15 19,2 1,1 1,1 0,1 1,1 0,2 1,1 1,1-1,1 1,1 1,2-1,1 1,2 0,0-1,2 1,2 0,0-1,2 1,1-1,2 0,0-1,2 1,1-2,2 0,11 18,-13-28,1-1,0-1,1 0,1-1,1 0,0-1,0-1,10 6,-20-15,5 5,1-1,0 0,0-1,0 0,1-1,-1 0,1-1,0 0,1-1,10 2,0-6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2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0 452,'255'-24,"-252"23,0 0,-1 1,1-1,0 1,-1-1,1 1,0 0,-1 0,1 1,0-1,-1 0,1 1,0 0,-1-1,1 1,-1 0,1 0,-1 1,1-1,-1 0,0 1,0 0,0-1,0 1,0 0,0 0,0 0,-1 0,1 0,0 1,-1-1,0 0,0 1,0-1,1 2,-6 7,-1 0,1-1,-2 1,1-1,-2-1,1 1,-1-1,-1 0,0-1,-7 7,-26 33,12-13,23-30,1 0,-1 0,1 1,0-1,1 1,0 1,-1-1,2 0,-1 1,1 0,0 0,0 0,1 0,0 0,0 0,1 1,0-1,0 1,1-1,0 6,3-9,0 0,0-1,1 1,-1-1,1 0,-1 0,1-1,0 1,0-1,1 1,-1-1,0-1,1 1,-1-1,1 1,-1-1,1-1,0 1,-1 0,1-1,0 0,-1 0,1-1,0 1,-1-1,1 0,0-1,-1 1,1-1,-1 1,0-1,2-2,8 1,39-12,-34 6</inkml:trace>
  <inkml:trace contextRef="#ctx0" brushRef="#br0" timeOffset="250.498">0 678,'39'5,"21"1,7-5,-5-2,-7-2,-8 1,-13-6,-7 0,-3 1,-6-3,-5-1</inkml:trace>
  <inkml:trace contextRef="#ctx0" brushRef="#br0" timeOffset="767.505">0 198,'13'-2,"-1"0,0-1,0-1,0 0,0-1,-1 0,0 0,0-1,0-1,-1 0,0 0,0-1,-1 0,0-1,0 0,-1 0,0-1,-1-1,-4 8,-1 1,-1 0,1 0,0 1,-1-1,1 0,0 1,0-1,0 1,0 0,0 0,1 0,-1 0,0 0,0 0,1 0,-1 1,0-1,1 1,-1 0,1-1,-1 1,0 0,1 1,-1-1,1 0,-1 1,0-1,1 1,-1 0,0 0,0 0,1 0,-1 0,0 0,0 1,0-1,0 0,-1 1,1 0,0 0,0 0,128 162,-113-154,0-2</inkml:trace>
  <inkml:trace contextRef="#ctx0" brushRef="#br0" timeOffset="1083.049">621 1,'30'28,"-2"1,-1 2,-2 0,-1 2,-1 1,-2 1,-1 0,-2 2,8 26,-21-41,-1 0,-1 1,-1-1,-1 1,-1 0,-1-1,-1 1,-1 0,-1-1,-1 0,-1 0,-1 0,-1-1,-1 0,0-1,-2 0,0 0,-2-1,-3 4,4-7,-1 0,-1-1,0-1,-1 0,-1-1,0 0,-1-2,-17 10,10-6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2:4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1,'-8'1,"0"1,0 1,1 0,-1 0,0 0,1 1,0 0,0 0,0 1,0-1,1 2,0-1,0 1,0 0,1 0,0 1,0-1,1 1,-1 0,2 0,-2 3,-8 20,2 1,1 0,1 0,2 1,1 0,2 1,1-1,1 1,2-1,1 1,2 3,-2 8,-1-37,-1 1,1 0,1 0,0-1,0 1,0-1,1 1,0-1,0 1,1-1,0 0,1 0,-1 0,1 0,0-1,1 0,0 0,0 0,0 0,0-1,1 0,0 0,44-13,-37-3</inkml:trace>
  <inkml:trace contextRef="#ctx0" brushRef="#br0" timeOffset="348.656">316 311,'19'0,"12"5,4 2,2-1,-1-1,-7-2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02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20,'-23'24,"1"1,2 0,0 2,2 0,0 1,-5 15,-133 239,145-255,9-20,10-17,64-103,-22 37,-3-3,27-65,-22 48,-50 96,-1 1,0-1,1 0,-1 1,0-1,1 1,-1-1,0 1,1-1,-1 1,0 0,0 0,0 0,0 0,0 0,0 0,0 0,0 0,0 0,0 0,-1 0,1 0,0 1,-1-1,1 0,-1 1,1-1,-1 0,0 1,1-1,-1 1,0-1,0 0,0 1,19 80,-14-54,1 0,1 0,2 0,1-1,1 0,1-1,7 11,77 96,-95-133,-1 0,0-1,0 1,1 0,-1 0,0-1,1 1,-167-112,155 107,0 1,0 0,0 1,0 0,-1 1,1 0,-1 1,1 1,-1-1,1 2,-1 0,0 0,-4 2,-8 3</inkml:trace>
  <inkml:trace contextRef="#ctx0" brushRef="#br0" timeOffset="4927.24">539 557,'12'0,"1"0,-1 0,0-1,0-1,0 0,0-1,-1 0,1-1,-1 0,1 0,-1-1,-1-1,1 0,-1-1,0 0,0 0,-1-1,0 0,0-1,0-2,13-11,-1-2,-1 0,-2-1,0-1,-2-1,-1 0,-1-1,-1-1,-1 0,-2 0,-1-1,0-9,-8 36,0 0,0 0,-1 0,1-1,-1 1,0 0,0-1,0 1,0 0,-1 0,1-1,-1 1,0 0,0 0,0 0,0 0,0 0,-1 0,1 0,-1 0,0 0,0 1,0-1,0 1,-1-1,1 1,-1 0,1 0,-1 0,0 0,1 0,-1 1,0 0,0-1,0 1,-1 0,1 0,0 0,0 1,-1-1,1 1,0 0,0 0,-1 0,-2 1,-3 3,-1 1,1 1,0 0,0 0,0 1,1 0,0 0,0 1,1 0,0 0,1 1,0 0,0 0,0 1,2-1,-1 1,1 0,0 0,1 3,-4 0,1 0,1 0,0 0,1 1,1 0,0 0,1 0,0 0,1 1,1-1,0 0,1 0,0 1,1-1,1 0,0 0,1-1,1 1,0-1,5 9,-7-17,1 0,0-1,0 0,0 1,1-2,-1 1,1 0,0-1,0 0,0 0,1-1,-1 1,0-1,1 0,0-1,2 1,4-3</inkml:trace>
  <inkml:trace contextRef="#ctx0" brushRef="#br0" timeOffset="5513.094">1217 274,'-10'1,"0"-1,0 2,0-1,1 2,-1-1,1 1,-1 0,1 1,0 0,0 1,1 0,0 0,-6 5,13-9,-1 0,1 0,0-1,0 1,0 0,0 1,0-1,0 0,0 0,0 0,0 1,1-1,-1 0,0 1,1-1,-1 1,1-1,-1 0,1 1,0-1,0 1,0-1,0 1,0-1,0 1,0-1,0 1,0-1,1 1,-1-1,1 1,-1-1,1 1,-1-1,1 0,0 0,0 1,0-1,0 0,0 0,1 1,54 40,-42-34,-12-6,1-1,-1 1,0-1,0 1,0 0,0 0,0 0,-1 0,1 0,-1 0,1 1,-1-1,0 0,0 1,0-1,0 1,0 0,0-1,-1 1,0-1,1 1,-1 0,0-1,0 1,0 0,0-1,-1 1,1 0,-1-1,0 1,0 0,0-1,0 0,0 1,0-1,-1 1,1-1,-1 0,1 0,-1 0,-1 1,-90 76,88-75,0-1,-1 0,1 0,-1 0,1-1,-1 0,0 0,0-1,0 1,0-1,0-1,0 1,0-1,0 0,0 0,0-1,0 1,0-1,0-1,-1 0,-7-24,19 11</inkml:trace>
  <inkml:trace contextRef="#ctx0" brushRef="#br0" timeOffset="5878.767">1359 359,'-8'10,"1"0,1 1,0 0,0 0,1 0,1 0,0 1,0 0,0 3,4-11,-1-1,0 1,1 0,-1 0,1-1,0 1,1 0,-1 0,0-1,1 1,0 0,0-1,0 1,1 0,-1-1,1 0,-1 1,1-1,0 0,1 0,-1 0,0 0,1 0,0-1,0 1,-1-1,1 1,1-1,-1 0,0 0,3 0,1 1,1-1,0 0,0-1,0 1,0-2,0 1,0-1,0 0,0-1,-1 0,1 0,0-1,0 0,0 0,-1-1,1 1,-1-2,0 1,0-1,0 0,0-1,-1 0,0 0,0 0,0-1,-1 0,1 0,-1 0,-1 0,2-3,-3 6,0 0,0 0,-1-1,1 1,-1 0,0-1,0 1,0-1,0 0,-1 0,1 1,-1-1,0 0,0 0,-1-1,1 1,-1 0,0 0,0 0,0 0,0 0,-1 0,0 0,0 0,0 0,0 0,-1 0,1 0,-1 1,0-1,0 0,0 1,-1 0,1-1,-1 1,0 0,0 0,0 1,0-1,0 1,-2-2,-49-13,29 13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0,'24'0,"22"0,8 0,0 0,-4 0,-7 0,-5 0,-9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3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1,'38'4,"18"3,3-1,-2-6,-12-3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127 400,'0'-13,"0"37,0-9,0 299,-11-252,-3-92,10-1,3 1,0-1,2 1,1-1,2 1,1 0,1 0,1 0,2 1,1 0,1 1,3-3,-11 24,-1-1,2 1,-1 0,1 0,0 0,0 1,1-1,0 1,0 0,1 1,0-1,0 1,0 0,0 1,1-1,-1 1,1 0,0 1,4-1,-6 5,0 1,-1 1,1-1,0 1,-1 0,0 0,0 0,0 0,0 1,0 0,-1 0,0 0,1 0,-1 0,-1 1,1-1,-1 1,0 0,0-1,0 1,0 0,-1 0,0 1,0-1,0 1,3 10,31 62,-27-73</inkml:trace>
  <inkml:trace contextRef="#ctx0" brushRef="#br0" timeOffset="578.709">15 146,'-15'0,"23"0,24 0,197-1,-228 1,1 0,-1 1,0-2,1 1,-1 0,0 0,1 0,-1 0,0-1,1 1,-1-1,0 1,0-1,1 1,-1-1,0 0,0 0,0 1,0-1,0 0,0 0,0 0,0 0,0 0,0 0,-1-1,1 1,0 0,-1 0,1-1,-1 1,1 0,-1 0,0-1,0 1,1 0,-1-1,0 1,0-1,0 1,0 0,-1-1,1 1,0 0,0-1,-1 1,1 0,-1-1,1 1,-1 0,0 0,0 0,1 0,-1 0,0-1,0 1,0 1,0-1,0 0,-66-70,47 52</inkml:trace>
  <inkml:trace contextRef="#ctx0" brushRef="#br0" timeOffset="2496.207">437 710,'-104'132,"98"-130,13-19,16-26,-17 34,6-12,0 0,2 1,0 1,1 0,1 1,1 1,3-3,-18 19,-1 1,0-1,0 1,0-1,1 1,-1-1,0 1,1-1,-1 1,0 0,0 0,1 0,-1 0,1 0,-1 0,0 0,1 0,-1 1,0-1,0 0,1 1,-1-1,0 1,0 0,1-1,-1 1,0 0,0 0,0-1,0 1,0 0,0 0,0 0,-1 0,1 0,0 1,0-1,-1 0,1 0,-1 0,1 1,26 58,-25-54,43 121,-38-106,2-5</inkml:trace>
  <inkml:trace contextRef="#ctx0" brushRef="#br0" timeOffset="2919.627">353 851,'19'-5,"11"-1,6 0,1 1,-1 2,-7 1</inkml:trace>
  <inkml:trace contextRef="#ctx0" brushRef="#br0" timeOffset="3365.711">946 654,'-10'9,"-8"9,0 5,2 4,-1-3,-2 0,-3 0,3 1,-1-3,3-2,0-3,3-1,-1-2,2 1,3 3,4-2</inkml:trace>
  <inkml:trace contextRef="#ctx0" brushRef="#br0" timeOffset="3765.848">1143 738,'-152'96,"149"-94,-1 1,0-1,1 1,0 0,0 0,0 0,0 1,0-1,1 1,-1-1,1 1,0 0,0 0,0 0,1 0,0 0,-1 0,1 0,1 1,-1-1,1 0,-1 1,1-1,0 0,1 1,-1-1,1 0,0 1,0-1,0 0,1 0,-1 0,1 0,0 0,0 0,0 0,1-1,0 1,-1-1,1 0,0 0,0 0,1 0,-1 0,1-1,-1 1,1-1,0 0,0 0,3 1,1-2,0 0,0 0,1 0,-1-1,0 0,0-1,1 0,-1 0,0-1,0 0,0 0,0-1,-1 0,8-4,4-4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282 176,'-16'30,"-7"147,14-103,3 0,3 1,4 4,-17 17,10-77</inkml:trace>
  <inkml:trace contextRef="#ctx0" brushRef="#br0" timeOffset="670.323">1 203,'10'-7,"24"-20,1 2,1 2,1 1,1 2,1 1,1 2,0 2,1 2,6-1,-40 14,0 0,0 0,0 1,0-1,0 2,0-1,-1 1,1 0,0 0,-1 0,0 1,0 0,1 1,-2-1,1 1,0 0,-1 1,0-1,0 1,0 0,0 1,-1-1,0 1,0-1,-1 1,1 0,-1 1,-1-1,1 1,-1-1,0 1,-1 0,1-1,-1 1,-1 0,1 0,-1 0,0 0,-1 0,0 0,0 0,0-1,-1 1,0 0,0-1,-1 1,1-1,-2 0,1 0,-1 0,1 0,-2-1,-2 5,-179 143,159-134,23-18,0 1,1 0,-1 0,1 0,-1 0,1 0,0 1,0-1,0 1,1 0,-1 0,0 0,1 0,0 0,0 1,0-1,0 0,0 1,1 0,0-1,-1 1,2 0,-1 0,0 0,1 0,-1 0,1 0,0 0,0 0,1 1,3 4,0-1,0 1,1-1,1 0,-1 0,1 0,0-1,1 0,0 0,0-1,0 0,1 0,0 0,0-1,0-1,1 1,0-1,0-1,0 1,0-2,0 1,5 0,65 31,-60-22</inkml:trace>
  <inkml:trace contextRef="#ctx0" brushRef="#br0" timeOffset="1035.607">762 570,'-4'15,"-3"13,1 8,2 2,0 0,2-7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4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0,'2'1,"0"1,0-1,0 1,-1 0,1-1,0 1,-1 0,0 0,1 0,-1 0,0 0,0 0,0 0,0 1,0-1,-1 0,1 0,-1 1,1-1,-1 1,0-1,0 0,0 1,0 1,0-1,2 96,-3-84,0 1,0-1,2 0,0 0,0 0,2 0,0 0,0-1,1 1,1-1,1 0,5 10,-10-22,1 0,-1 0,1 0,-1 0,1 0,0 0,0-1,0 1,0-1,0 1,0-1,0 0,0 0,1 0,-1 0,0 0,1-1,-1 1,1-1,-1 1,0-1,1 0,-1 0,1 0,-1 0,1 0,-1-1,1 1,-1-1,1 1,-1-1,0 0,0 0,1 0,-1-1,0 1,0 0,0-1,0 1,0-1,1-2,72-78,30-86,-105 167,1 1,-1-1,0 0,1 1,-1-1,0 1,1-1,-1 1,1-1,-1 1,1-1,-1 1,1 0,-1-1,1 1,0 0,-1-1,1 1,-1 0,1 0,0-1,-1 1,1 0,0 0,-1 0,1 0,0 0,-1 0,1 0,0 0,0 0,-1 0,1 1,-1-1,1 0,0 0,-1 0,1 1,0-1,-1 0,1 1,-1-1,1 1,-1-1,1 1,-1-1,1 1,-1-1,0 1,1-1,-1 1,0 0,1-1,-1 1,0-1,0 1,1 0,-1-1,0 1,0 0,0 0,10 53,-8-39,41 164,-35-160,-2 1,0 0,-1 0,-1 0,-1 1,0 0,-2-1,-1 1,0 0,-2 2,-1-15,0 0,-1 0,0 0,0-1,-1 1,0-1,0 0,-1-1,0 1,0-1,0 0,-1-1,0 1,0-1,-1-1,1 1,-1-1,0-1,0 1,0-1,0-1,-1 1,1-2,-1 1,0-1,1 0,-1-1,-3 0,10 0,0 1,-1-1,1 0,0 0,0 0,0-1,-1 1,1-1,0 1,0-1,0 1,0-1,0 0,0 0,0 0,0 0,0-1,0 1,0 0,1-1,-1 0,1 1,-1-1,1 0,-1 1,1-1,0 0,0 0,0 0,0 0,0 0,1 0,-1-1,0 1,1 0,0 0,-1 0,1-1,0 1,0-1,13-95,-10 87,3-18,-1 4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3:3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0 231,'33'-25,"-2"-1,-1-1,-1-2,-2-1,0-1,9-17,-36 47,0 0,0 0,1 1,-1-1,0 0,1 1,-1-1,1 0,-1 1,1-1,-1 0,1 1,-1-1,1 1,0-1,-1 1,1-1,0 1,-1 0,1-1,0 1,0 0,-1-1,1 1,0 0,0 0,0 0,-1 0,1 0,0 0,0 0,0 0,-1 0,1 0,0 0,0 0,-1 0,1 1,0-1,0 0,-1 1,1-1,0 1,-1-1,1 1,0-1,0 1,20 36,-15-23,16 29,-13-22,1-2,1 0,0 0,1-1,1 0,1-1,9 9,20 11,-25-24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3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0 366,'29'1,"0"-1,0-1,0-2,0-1,0-1,-1-1,0-1,27-12,-44 14,14-6,-1-1,1-1,-2-2,0 0,14-13,169-163,-202 187,-1 1,1 0,0 0,0 1,0-1,0 1,1 0,-1 0,1 1,-1-1,1 1,0 0,-1 0,1 0,0 1,0 0,0 0,0 0,-1 0,1 1,0 0,0 0,-1 0,1 0,-1 1,1 0,-1 0,0 0,1 0,-1 1,0 0,0 0,-1 0,1 0,-1 0,0 1,1 0,-1-1,-1 1,1 0,-1 1,1-1,-1 0,0 1,0 3,1 2,0 1,-1 0,0 0,-1 0,0 0,-1 0,0 0,-1 0,0 0,0 0,-1 0,-1 0,0-1,-1 1,0-1,0 0,-1 0,0 0,-1 0,0-1,-1 0,1-1,-2 1,1-1,-1 0,-1-1,1 0,-1-1,-8 5,4-3,2 0,1-1,-2 0,1-1,-1 0,0-1,0 0,0-1,-1 0,1-1,-1-1,0 0,0 0,-10-1,20-1,1-1,0 1,-1-1,1 0,0 0,0 1,0-2,0 1,0 0,0 0,0-1,0 1,0-1,1 1,-1-1,0 0,1 1,0-1,-1 0,1 0,0 0,0 0,0 0,0-1,0 1,1 0,-1 0,1-1,-1 1,1 0,0-1,0 1,0 0,0-1,0 1,1 0,-1 0,1-1,-1 1,1 0,0 0,0-1,0 1,0 0,0 0,0 0,1 1,-1-1,1 0,-1 0,1 1,0-1,2-1,12-13</inkml:trace>
  <inkml:trace contextRef="#ctx0" brushRef="#br0" timeOffset="440.765">1298 112,'-11'3,"0"0,1 1,-1 0,1 1,-1 0,1 1,1 0,-1 1,1 0,0 0,1 1,0 0,0 0,1 1,0 0,0 1,1-1,0 1,1 0,0 1,0-1,2 1,-1 0,1 0,1 0,0 1,0-1,1 0,0 6,2-10,0-1,0 0,0 1,1-1,-1 0,2 0,-1 0,1 0,0 0,0-1,0 1,1-1,0 0,0 0,0 0,0 0,1-1,0 0,0 0,0 0,1-1,-1 1,1-1,0 0,0-1,0 0,0 0,0 0,0 0,1-1,-1 0,7 0,3 0,1-1,-1 0,1-1,-1-1,0-1,1 0,-1-1,0-1,-1 0,1-1,-1-1,0 0,-1-1,0-1,0 0,-1-1,0 0,0-1,8-11,-15 17,0 0,-1-1,0 0,-1 0,1 0,-1 0,0-1,-1 1,1-1,-1 0,-1 0,1 0,-1-1,0 1,-1-1,0 1,0-1,-1 1,0-1,0 1,0-1,-1 1,-1-1,1 1,-1-1,0 1,-1 0,1 0,-2 0,1 0,-1 0,0 1,-2-3,0 3,-2-1,1 1,-1 0,0 0,0 1,-1 0,1 0,-1 1,0 0,-1 1,1 0,0 0,-1 1,0 0,1 1,-1 0,0 1,0 0,0 0,1 1,-1 0,0 1,-14 4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8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1 149,'282'-1,"-177"-23,-129 1,-123-63,127 72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85,'0'-4,"0"1,0-1,0 1,-1 0,1-1,-1 1,0 0,0 0,-1-1,1 1,0 0,-1 0,0 1,0-1,0 0,0 0,0 1,0-1,-1 1,1 0,-1 0,0 0,0 0,0 0,0 1,0-1,0 1,0-1,0 1,0 0,-1 1,1-1,0 1,-1-1,1 1,-8-1,0 0,0 1,0 1,0-1,0 2,0 0,0 0,0 1,1 0,-3 2,-17 6,2 2,-1 1,2 1,0 2,1 0,-24 22,47-36,0 0,-1 0,1 1,0-1,1 1,-1 0,1 0,0 0,0 0,0 0,0 0,1 0,-1 1,1-1,0 1,1-1,-1 1,1-1,0 1,0 0,0-1,0 1,1-1,0 1,0-1,0 1,1-1,0 0,-1 0,1 1,1-1,-1 0,0-1,1 1,0 0,0-1,0 0,0 1,1-1,-1-1,1 1,0 0,0-1,0 0,0 0,0 0,0 0,1-1,1 1,6 2,0-1,0-1,1 0,-1-1,1 0,-1-1,1 0,-1-1,0 0,1-1,-1-1,0 0,0 0,0-1,0-1,-1 0,0 0,4-3,15-10,-1 0,0-2,-1-1,-2-2,25-25,28-27,-79 75,1 0,-1-1,0 1,1-1,-1 1,0 0,1-1,-1 1,1 0,-1-1,0 1,1 0,-1-1,1 1,-1 0,1 0,-1 0,1 0,-1-1,1 1,-1 0,1 0,-1 0,1 0,-1 0,1 0,-1 0,1 0,-1 1,1-1,-1 0,1 0,-1 0,1 0,-1 1,1-1,-1 0,0 0,1 1,-1-1,1 0,-1 1,0-1,1 1,-1-1,0 0,1 1,-1-1,0 1,0-1,1 1,-1-1,0 1,0-1,0 1,0-1,0 1,0-1,0 1,0-1,0 1,-3 38,1-29,0-4,1 0,0 0,0 0,1 1,0-1,0 0,0 0,1 0,-1 0,2 0,-1 0,1 0,0 0,0 0,0-1,1 1,0-1,0 1,0-1,1 0,0 0,0-1,0 1,0-1,1 0,-1 0,1 0,0-1,1 0,-1 0,0 0,1 0,0-1,0 0,-1 0,1-1,0 1,0-1,1-1,-1 1,36-15,-29 1</inkml:trace>
  <inkml:trace contextRef="#ctx0" brushRef="#br0" timeOffset="2408.324">1158 57,'0'-2,"1"0,1 1,-1-1,0 1,0-1,0 1,1-1,-1 1,1 0,-1-1,1 1,0 0,-1 0,1 0,0 1,0-1,-1 0,1 1,0-1,0 1,0-1,0 1,0 0,0 0,0 0,1 0,7-2,133-28,73 30,-204 0</inkml:trace>
  <inkml:trace contextRef="#ctx0" brushRef="#br0" timeOffset="2852.551">1185 254,'5'0,"6"0,6 0,6 0,2 0,3 0,1 0,1 0,-1-5,0-1,0-1,0 2,-1 2,1 1,-1 1,-10 0,-7 1</inkml:trace>
  <inkml:trace contextRef="#ctx0" brushRef="#br0" timeOffset="3678.575">931 395,'-42'83,"36"-74,-95 158,89-156,24-43,11-6,2 1,2 1,1 1,1 2,25-21,-52 52,-1 0,1 0,0 0,0 1,0-1,1 1,-1-1,0 1,0 0,1 0,-1 0,1 0,-1 1,1-1,-1 0,1 1,0 0,-1 0,1 0,-1 0,1 0,0 0,-1 1,1-1,-1 1,1-1,-1 1,1 0,-1 0,0 0,1 1,-1-1,0 1,0-1,0 1,0-1,0 1,0 0,-1 0,1 0,0 0,-1 0,0 1,1-1,-1 0,0 1,0 1,93 186,-83-171</inkml:trace>
  <inkml:trace contextRef="#ctx0" brushRef="#br0" timeOffset="3974.696">818 592,'29'-4,"14"-3,5 1,-1 1,-4 2,-4 1,-5 1,-7 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7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73,'312'1,"-201"20,-110-21,0 0,-1 1,1-1,0 0,0 1,0-1,-1 0,1 0,0 0,0 0,0 0,0 0,-1 0,1 0,0 0,0 0,0 0,0 0,-1-1,1 1,0 0,0-1,-1 1,1 0,0-1,0 1,-1-1,1 1,0-1,-1 1,1-1,-1 0,1 1,-1-1,1 0,-1 0,1 1,-1-1,0 0,1 0,-1 1,0-1,0 0,0 0,0 0,1 0,-1 1,0-1,0 0,-1 0,1 0,0 0,0 1,0-1,0 0,-1 0,1 0,0 1,-1-1,-31-41,11 28,-1 2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50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1 107,'224'46,"-210"-42,-1-2,1 1,-1-2,1 0,0 0,0-1,-1-1,1-1,2 0,-16 2,1 0,-1 0,1 0,-1 0,1 0,-1 0,1-1,-1 1,1 0,-1 0,1 0,-1-1,1 1,-1 0,1-1,-1 1,1 0,-1-1,0 1,1-1,-1 1,0-1,1 1,-1-1,0 1,0-1,1 1,-1-1,0 1,0-1,0 1,0-1,0 1,0-1,0 0,0 1,0-1,0 1,0-1,0 1,0-1,0 1,0-1,0 1,-1-1,1 1,0-1,-1 1,1-1,0 1,0-1,-1 1,1-1,-1 1,1 0,0-1,-1 1,1 0,-1-1,1 1,-1 0,1 0,-1-1,0 1,-37-24,34 22,-39-18,35 17,0 0,0 0,1-1,0 0,-1 0,2-1,-1 0,0 0,1-1,0 1,0-1,1-1,-1 0,-6-14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6:43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370 112,'2'0,"-1"-1,1 0,-1 0,1 0,-1 0,0 0,1 0,-1-1,0 1,0 0,0-1,0 1,0-1,0 1,0-1,0 1,-1-1,1 1,-1-1,1 0,-1 1,0-1,1 0,-1 0,0 1,0-1,0 0,0 0,-1 1,1-1,0 0,-1 0,1 1,-1-1,0 1,1-1,-1 0,0 1,0-1,0 1,0 0,0-1,0 1,-1 0,0-1,-8-1,-1 1,0 0,0 1,0 0,0 1,-1 0,1 0,0 1,0 1,0 0,1 1,-1 0,0 0,1 1,0 0,0 1,0 0,-4 4,4-6,0 1,-1 0,2 1,-1 0,0 1,1 0,0 0,1 1,-1 0,1 1,1 0,-1 0,1 1,1-1,0 2,0-1,0 1,1-1,1 1,0 1,0-1,0 6,3-5,1 0,0 0,1 0,0 0,0 0,2 0,-1 0,1-1,1 1,0-1,0 0,1 0,0 0,1-1,1 1,-4-6,0 1,0-1,1 0,-1-1,1 1,0-1,0 1,0-1,1 0,-1-1,1 1,-1-1,1 0,0 0,0 0,0-1,0 0,0 0,1 0,-1 0,0-1,0 0,0 0,1 0,-1-1,0 0,0 0,0 0,0-1,0 1,0-1,1-1,13-7,0-1,-1-1,0 0,-1-2,0 0,-2 0,1-2,-2 0,2-3,88-158,-109 194,1 0,0 1,2-1,0 1,1 0,0 0,2-1,0 1,1 4,1-14,-1-1,1 0,0 0,0-1,1 1,0-1,0 1,0-1,1-1,0 1,0-1,1 1,-1-1,1-1,0 1,0-1,1 0,-1-1,1 1,3 0,-3-5,-3-3</inkml:trace>
  <inkml:trace contextRef="#ctx0" brushRef="#br0" timeOffset="1841.912">878 311,'-135'238,"105"-196,45-72,132-192,-147 222,0-2,1 0,-1 1,1-1,-1 1,1-1,0 1,-1 0,1-1,0 1,0 0,0-1,0 1,0 0,0 0,0 0,0 0,1 0,-1 0,0 0,1 0,-1 1,0-1,1 1,-1-1,1 1,-1-1,1 1,0 0,-1-1,1 1,-1 0,1 0,-1 0,1 0,-1 1,1-1,0 0,-1 1,1-1,-1 1,0-1,1 1,-1 0,1-1,-1 1,27 127,-13-99,-12-25,0-1,-1 1,1-1,-1 1,0 0,0 0,0 0,-1 0,1 0,-1 1,0-1,0 0,-1 1,1-1,-1 1,0-1,0 0,0 1,-1-1,0 1,0-1,0 0,0 1,-3-3,1 0,-1-1,0 0,1 1,-1-1,0-1,0 1,0-1,0 1,0-1,0 0,0 0,0-1,0 1,0-1,1 0,-1 0,0 0,0-1,1 1,-1-1,1 0,-1 0,1 0,0 0,0-1,0 1,0-1,0 0,0 0,0-1,-15-8,-42-24,44 27</inkml:trace>
  <inkml:trace contextRef="#ctx0" brushRef="#br0" timeOffset="2332.518">1245 311,'-5'19,"-1"11,-5 1,0-1,-4 0,-3 0,1-1,-2-6,3-1,4-4</inkml:trace>
  <inkml:trace contextRef="#ctx0" brushRef="#br0" timeOffset="2719.203">1499 395,'-147'130,"144"-128,1-1,-1 0,1 1,-1 0,1-1,0 1,0 0,0 0,0 0,0 1,0-1,1 0,-1 1,1-1,-1 1,1-1,0 1,0 0,0-1,0 1,1 0,-1 0,1 0,0-1,0 1,0 0,0 0,0 0,0 0,1 0,0-1,-1 1,1 0,0 0,0-1,1 1,-1-1,0 1,1-1,0 1,-1-1,1 0,1 1,5 1,1 0,-1-1,1 0,-1-1,1 0,0-1,0 1,0-2,0 1,0-1,0-1,0 1,0-1,-1-1,1 0,0 0,-1-1,1 0,-1 0,7-5,4-4</inkml:trace>
  <inkml:trace contextRef="#ctx0" brushRef="#br0" timeOffset="4211.635">1584 169,'34'0,"15"0,5-5,-3-1,-4 0,-7 1,-4 2,-3 1,-4 0,-1 2,-5 0</inkml:trace>
  <inkml:trace contextRef="#ctx0" brushRef="#br0" timeOffset="4550.413">1809 0,'5'15,"1"9,1 5,-2 3,-2 0,-1 0,0 0,-2-2,0 0,0-1,0-1,-6 0,0 0,-1 0,2 0,7-5,2-6</inkml:trace>
  <inkml:trace contextRef="#ctx0" brushRef="#br0" timeOffset="6594.131">2572 112,'-18'-3,"1"0,-1 1,1 1,-1 0,0 2,1 0,-1 1,1 0,-1 2,1 0,0 1,0 0,1 2,-11 5,23-8,0 1,0 0,0 0,0 0,1 0,0 1,0-1,0 1,1 0,0 0,0 0,0 0,1 0,0 1,0-1,1 0,0 1,0-1,0 0,1 0,0 1,0-1,0 0,1 0,0 0,0 0,1 0,-1-1,1 1,1-1,-1 1,1-1,0 0,0 0,0-1,1 1,-1-1,1 0,0 0,1-1,-1 1,2 0,-1-1,0 0,1 0,-1 0,1 0,-1-1,1 0,0-1,0 0,-1 0,1 0,0-1,0 0,0 0,0 0,0-1,0 0,0-1,0 0,-1 0,1 0,-1-1,5-2,6-3,-1-1,-1 0,1-1,-1-1,-1 0,0-1,-1-1,0-1,81-118,-80 124,-21 43,5-25,-2-2,1 1,1 0,0 0,0 0,1 0,0 1,0-1,1 0,0 0,1 1,0-1,0 0,1 0,0 0,1 0,0 0,0-1,1 1,0-1,1 0,0 0,0-1,4 6,5-2</inkml:trace>
  <inkml:trace contextRef="#ctx0" brushRef="#br0" timeOffset="6878.416">3023 311,'-24'24,"-8"12,2 6,10-5,14-4,12-7,10-9,8-11,3-7,3-4,-4-5,-1-1,-6 1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5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29,'179'-17,"36"6,-184 16,-25 1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29,'58'23,"-38"-22,0 0,0-1,0-1,0-1,0 0,0-2,-1 0,0-1,5-3,112-19,-112 26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9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0,'68'18,"1"-4,1-3,0-3,0-3,1-3,-1-3,55-9,169-9,-270 19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0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30,'-4'33,"-3"17,1 3,1-1,2-6,-4-9,-1-8,2-3,1-6</inkml:trace>
  <inkml:trace contextRef="#ctx0" brushRef="#br0" timeOffset="489.384">0 58,'4'-1,"39"-13,2 2,-1 2,1 2,1 1,37 2,-81 4,0 1,1 0,-1 0,0 0,0 1,0-1,1 0,-1 1,0-1,0 1,0 0,0 0,0 0,0 0,0 0,0 0,0 1,-1-1,1 0,-1 1,1 0,-1-1,1 1,-1 0,0 0,1-1,-1 1,0 0,-1 0,1 0,0 1,0-1,-1 0,1 0,-1 0,0 0,0 1,0-1,0 0,0 0,0 0,-1 1,1-1,0 0,-1 0,0 0,0 0,1 0,-1 0,-1 0,1 0,0 0,0 0,-1-1,1 1,-1 0,-6 7,-1 0,1-1,-1-1,0 1,-1-1,0-1,0 0,-1 0,1-1,-1 0,-10 2,-51 28,71-34,-1-1,1 1,0 0,0-1,0 1,0 0,0 0,0-1,1 1,-1 0,0 0,0 0,0 0,1 0,-1 0,1 0,-1 1,1-1,-1 0,1 0,-1 0,1 0,0 1,0-1,0 0,0 0,0 1,0-1,0 0,0 0,0 1,1-1,-1 0,0 0,1 0,-1 0,1 1,-1-1,1 0,0 0,-1 0,1 0,0 0,0 0,0 0,-1-1,2 2,55 39,-43-32,-4-3,0-1,0 0,0-1,1 0,0 0,0-1,0-1,0 0,0 0,1-1,-1-1,8 0,5 0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09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308 136,'1'-4,"0"-1,0 0,-1 0,0 0,0 0,-1 0,1 0,-1 0,0 0,0 1,-1-1,0 0,1 1,-1-1,-1 1,1 0,-1-1,0 1,0 0,0 1,0-1,0 0,-1 1,0 0,0 0,0 0,0 0,0 1,-1-1,1 1,-1 0,1 1,-1-1,0 1,1 0,-1 0,0 0,0 1,-2-1,-5 4,0 1,0 0,0 0,0 1,1 1,0 0,0 1,1-1,-1 2,1 0,1 0,0 1,0 0,0 0,1 1,-4 7,10-14,0-1,0 1,1-1,-1 1,0 0,1-1,0 1,0 0,0 0,0 0,0 0,0 0,1 0,0 0,-1 0,1 0,0 0,1 1,-1-1,0 0,1 0,0 0,0 0,0 0,0 0,0-1,0 1,1 0,-1 0,1-1,0 1,0-1,0 0,0 1,0-1,1 0,-1 0,1 0,-1-1,1 1,-1-1,1 1,0-1,0 0,0 0,11 2,1-1,-1 0,0-1,0-1,1 0,-1-1,0-1,1 0,-1-1,0 0,-1-1,1-1,-1 0,0-1,0 0,0-1,-1 0,0-1,0-1,-1 0,0 0,-1-1,2-3,27-10,-39 71,-2-40,1 0,1 0,-1 0,1 0,1 0,0 0,0 0,0 0,1-1,0 1,0 0,1-1,0 1,1-1,0 0,0 0,0 0,5 5,4 1</inkml:trace>
  <inkml:trace contextRef="#ctx0" brushRef="#br0" timeOffset="396.392">760 193,'-8'2,"1"-1,0 2,0-1,0 1,0 0,1 0,-1 1,1 0,0 0,0 1,0-1,1 1,-1 0,1 1,0 0,1-1,-1 2,1-1,1 0,-1 1,1-1,0 1,0 0,1 0,0 1,0-1,0 5,2-10,0 0,0 0,0-1,0 1,0 0,1-1,-1 1,0 0,1-1,-1 1,1 0,0-1,0 1,-1-1,1 1,0-1,0 0,0 1,0-1,1 0,-1 0,0 0,1 1,-1-1,0 0,1-1,-1 1,1 0,0 0,-1-1,1 1,-1-1,1 1,0-1,-1 0,1 0,0 0,0 0,-1 0,1 0,0 0,-1 0,2-1,77-16,-9-6,-49 19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2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1,'5'0,"1"5,0 6,-1 6,-1 6,-2 2,-1-7,0-6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3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7,'2'2,"0"-1,0 0,0 1,-1 0,1-1,0 1,-1 0,0 0,1 0,-1 0,0 0,0 0,0 0,0 0,0 0,-1 1,1-1,-1 0,1 1,-1-1,0 0,0 1,0-1,0 0,0 1,0 0,3 366,-8-262,-1-89</inkml:trace>
  <inkml:trace contextRef="#ctx0" brushRef="#br0" timeOffset="555.008">0 177,'8'-13,"-1"1,1-1,1 2,0-1,1 1,0 1,1 0,0 0,0 1,1 1,0 0,1 0,-1 1,2 1,-1 0,1 1,0 0,0 1,0 0,0 2,1-1,-4 3,-1 0,1 1,-1 0,0 1,1 0,-1 0,0 1,0 0,0 1,0 1,-6-4,-1 1,0-1,0 1,0 0,0 0,0 1,0-1,0 1,-1-1,1 1,-1 0,0 0,1 0,-2 0,1 0,0 0,-1 1,1-1,-1 0,0 1,0 0,0-1,-1 1,1-1,-1 1,0 0,0-1,0 1,0 0,-1 0,-3 7,-1 0,0-1,0 0,-1 0,-1 0,0-1,0 0,-1 0,0-1,0 0,-1 0,0-1,0 0,-1-1,1 0,-2 0,1-1,-1 0,-5 1,-31 20,46-26,0 0,0 1,0-1,0 1,-1-1,1 1,0-1,0 1,0 0,0 0,0-1,0 1,0 0,1 0,-1 0,0 0,0 0,1 0,-1 0,0 0,1 0,-1 0,1 1,0-1,-1 0,1 0,0 0,0 1,0-1,-1 0,1 0,1 1,-1-1,0 0,0 0,0 0,1 1,-1-1,0 0,1 0,-1 0,1 0,0 0,-1 0,1 0,0 0,0 0,-1 0,1 0,0 0,0 0,0 0,1 0,152 108,-135-96</inkml:trace>
  <inkml:trace contextRef="#ctx0" brushRef="#br0" timeOffset="935.272">508 374,'39'-1,"-29"-1,0 1,0 1,1-1,-1 2,0-1,0 2,0-1,0 1,0 1,-1 0,1 0,5 3,-13-3,-1-1,0 1,0 0,0-1,0 1,0 0,-1 0,1 0,-1-1,0 1,0 0,0 0,0 0,-1 0,1-1,-1 1,1 0,-1 0,0-1,0 1,0 0,0-1,-1 1,1-1,-1 1,0-1,1 0,-1 0,0 0,0 0,0 0,-1 0,1 0,-3 1,-4 8,0 1,6-10,0 1,-1-1,2 1,-1 0,0 0,1 0,-1 1,1-1,0 0,0 1,0 0,1-1,-1 1,1 0,0 0,0 0,0 0,0 0,1 0,0 0,0 0,0 0,0 0,0 0,1 0,0 0,0 0,0 0,0 0,3-3,-1 0,1 0,-1 0,1 0,0-1,-1 0,1 0,0 0,-1 0,1 0,0-1,-1 1,1-1,-1 0,1 0,-1-1,0 1,1-1,-1 1,0-1,0 0,0 0,0-1,0 0,14-10,-4 0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1 127,'9'-9,"4"-9,4 0,-1-3,2 3,-2 0,0 2,-1 9,0 6,-1 8,-4 7,2 1,-2 3,3-1,-1 1,-3-3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1,'16'26,"-1"1,-2 0,0 2,-2-1,-1 1,-1 1,-2 0,-1 0,-1 0,-1 1,-2-1,-2 1,0 0,-2 0,-1-1,-2 1,-1-1,-3 7,-60 101,52-114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27,'21'-6,"0"0,1 1,-1 1,1 2,-1 0,15 1,-34 0,0 1,0 0,0 0,1 0,-1 1,0-1,0 1,0-1,0 1,0-1,0 1,0 0,0 0,0 0,0 0,-1 0,1 1,0-1,-1 0,1 1,-1-1,1 1,-1 0,0-1,0 1,1 0,-1 0,-1 0,1 0,0 0,0 0,-1 0,1 0,-1 0,1 0,-1 0,0 0,0 1,0-1,0 0,-1 0,1 0,0 0,-1 0,1 0,-1 0,0 0,0 0,0 0,0 0,0 0,-1 1,-65 90,59-85,-1 0,2 1,-1 0,1 1,1-1,0 1,0 1,1-1,0 1,1 0,0 0,1 0,0 0,1 1,0 2,2-11,0 1,0-1,1 0,-1 0,1 0,0 0,-1 0,2 0,-1-1,0 1,0 0,1 0,0-1,-1 1,1-1,0 1,0-1,0 0,1 0,-1 0,0 0,1 0,0 0,-1-1,1 1,0-1,0 0,0 0,-1 0,1 0,0 0,3-1,99-1,6-39,-93 29</inkml:trace>
  <inkml:trace contextRef="#ctx0" brushRef="#br0" timeOffset="264.305">0 253,'34'-5,"15"-1,5 0,-2 1,-6-4,-5 1,-10 1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16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9,'0'1,"0"-1,-1 0,1 0,-1 1,1-1,0 0,-1 0,1 0,-1 1,1-1,-1 0,1 0,-1 0,1 0,-1 0,1 0,-1 0,1 0,0 0,-1 0,1 0,-1 0,1 0,-1 0,1-1,-1 1,1 0,-1 0,1 0,0-1,-1 1,1 0,0-1,-1 1,1 0,0-1,-1 1,1 0,0-1,-1 1,1-1,0 1,0 0,0-1,-1 1,1-1,0 1,0-1,0 1,0-1,0 1,0-1,0 1,-12 13,2 1,-1 0,2 1,0 0,0 1,2 0,0 0,1 0,-1 6,-1-3,0 11,1-1,1 1,1 1,2-1,1 1,1-1,2 1,1 1,-1 9,0-19,1 1,1-1,1 1,1-1,2-1,2 9,28 20,-21-41</inkml:trace>
  <inkml:trace contextRef="#ctx0" brushRef="#br0" timeOffset="331.742">259 404,'29'0,"14"0,5-5,-1-1,-4 0,-5 1,-8 2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1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29 313,'-7'37,"3"-22,0 0,1 1,1-1,0 1,1-1,1 1,0-1,1 1,1-1,0 1,1-1,1 0,0 0,3 3,-6-15,0-1,0 0,0 1,1-1,-1 0,1 0,0 0,-1 0,1 0,0 0,0 0,0-1,0 1,1-1,-1 0,0 1,1-1,-1 0,1 0,-1-1,1 1,-1 0,1-1,-1 1,1-1,0 0,-1 0,1 0,0 0,-1-1,1 1,-1-1,1 1,-1-1,1 0,-1 0,3-1,73-65,4-49,-81 115,1 0,-1-1,0 1,0 0,1 1,-1-1,0 0,1 0,-1 0,1 1,-1-1,1 1,-1-1,1 1,0 0,-1 0,1-1,-1 1,1 0,0 0,-1 1,1-1,-1 0,1 0,0 1,-1-1,1 1,-1 0,1-1,-1 1,0 0,1 0,-1 0,0 0,1 0,-1 0,0 0,0 0,0 0,0 1,0-1,0 0,0 2,29 67,-25 129,-8-113,-14 37,13-103,5-17,-1 0,0 0,0 0,0 0,-1 0,1-1,-1 1,1 0,-1 0,0 0,0 0,0-1,-1 1,1 0,-1-1,1 1,-1-1,0 0,0 1,0-1,0 0,0 0,-1 0,1-1,0 1,-1 0,0-1,1 0,-1 1,0-1,1 0,-1-1,0 1,0 0,-1-1,-2 0,1-1,-1 0,1 0,-1-1,1 0,0 0,-1 0,1 0,0-1,1 0,-1 0,0 0,1-1,-2-1,-11-10</inkml:trace>
  <inkml:trace contextRef="#ctx0" brushRef="#br0" timeOffset="473.04">0 144,'177'-137,"-175"136,0 0,0 0,0 1,0-1,0 0,0 1,1-1,-1 1,0 0,0-1,1 1,-1 0,0 1,0-1,0 0,1 1,-1-1,0 1,0-1,0 1,0 0,0 0,0 0,0 0,0 1,0-1,0 0,-1 1,1-1,0 1,-1 0,1-1,-1 1,0 0,0 0,1 0,38 79,-39-78,27 108,-21-92</inkml:trace>
  <inkml:trace contextRef="#ctx0" brushRef="#br0" timeOffset="1196.982">311 1047,'-5'0,"-1"-5,0-6,1-6,6-1,3-1,6-3,6-2,4-2,5-1,2-1,2-1,0 5,0 2,-4 0,-7 3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0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1,'-5'14,"-2"10,-4 1,0 1,1 0,-1-3,-1-2,-1 1,0 2,-1 1,-4 1,1 1,-1-4,3-1,-1 1,1 0,0-3,2-5</inkml:trace>
  <inkml:trace contextRef="#ctx0" brushRef="#br0" timeOffset="247.696">8 86,'10'10,"3"7,4 2,-1 1,2-2,-3 1,2-3,-3 0,2-2,-2 1,1-1,-2 0,2-1,-2 2,2-2,3-3,-2-3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2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1 339,'29'-10,"14"-2,4-1,0 4,-4 2,-4 2,-5 3,-2 1,-2 1,-2 0,-1 1,-4 4,-7-3,-6-2</inkml:trace>
  <inkml:trace contextRef="#ctx0" brushRef="#br0" timeOffset="476.878">170 1,'0'284,"-12"-220,9-53,1 0,0-1,0 1,1 0,1 0,0 0,0 0,1 0,0 0,1 2,17 51,-10-48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4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0 138,'61'109,"30"149,-91-259,0 0,0 0,1 0,-1 0,0 0,1 0,-1 0,1 1,-1-1,1 0,0 0,-1 0,1 1,0-1,0 0,-1 0,1 1,0-1,0 1,0-1,0 1,0-1,0 1,0 0,-1-1,1 1,0 0,0 0,1 0,-1-1,0 1,0 0,0 0,0 1,0-1,0 0,0 0,0 0,0 1,0-1,0 0,-1 1,1-1,0 1,0-1,0 1,0 0,0-1,-1 1,1 0,0-1,-1 1,1 0,0 0,-1 0,1 0,-1 0,1 0,-1-1,0 1,1 0,-1 0,0 0,0 0,0 0,0 0,0 1,0-1,0 0,0 0,60-155,-45 103,51-205,-47 205,-14 51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5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45,'1'-1,"0"1,0-1,-1 0,1 0,0 1,0-1,-1 0,1 0,-1 0,1 0,-1 0,1 0,-1 0,0 0,1 0,-1 0,0 0,0 0,0 0,0 0,0 0,0 0,0-1,0 1,0 0,0 0,-1 0,1 0,0 0,-1 0,1 0,-1 0,1 0,-1 0,1 0,-1 1,0-1,1 0,-1 0,0 0,0 1,0-1,1 0,-1 1,0-1,0 1,0-1,0 1,0 0,0-1,0 1,0 0,0 0,-1-1,1 1,0 0,0 0,0 0,0 0,0 0,0 1,0-1,0 0,0 0,0 1,0-1,0 1,0-1,-1 1,-2 0,-1 1,0-1,1 1,-1 0,1 0,0 0,0 1,0-1,0 1,0 0,0 1,1-1,-1 0,1 1,0 0,0 0,1 0,-1 0,1 0,0 0,0 1,0-1,0 1,1 0,0-1,0 1,0 0,1 0,-1-1,1 1,0 0,1 0,-1 0,1 0,0-1,0 1,0 0,1-1,-1 1,1-1,1 1,-1-1,0 0,1 0,0 0,0 0,0-1,1 1,-1-2,0 0,0 0,0 0,0-1,1 0,-1 1,0-1,1 0,-1-1,0 1,1-1,-1 1,1-1,-1 0,1 0,-1-1,1 1,-1-1,1 0,-1 0,0 0,1 0,21-9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5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30,'0'-1,"0"1,-1 0,1-1,0 1,-1-1,1 1,0-1,0 1,-1-1,1 1,0-1,0 0,0 1,0-1,0 1,0-1,0 1,0-1,0 1,0-1,0 0,0 1,0-1,0 1,0-1,1 1,-1-1,0 1,0-1,1 1,-1-1,0 1,1-1,-1 1,0-1,1 1,-1 0,1-1,-1 1,1 0,-1-1,1 1,-1 0,1 0,-1-1,1 1,-1 0,1 0,-1 0,1 0,-1 0,1 0,0 0,-1 0,1 0,-1 0,1 0,-1 0,1 0,40-5,-41 5,3-1,0 0,0 1,0-1,0 1,0 0,0 0,0 0,0 1,0-1,0 1,0-1,0 1,0 0,-1 0,1 0,0 0,-1 1,1-1,0 1,-1 0,0 0,1-1,-1 1,0 1,0-1,0 0,0 0,-1 1,1-1,-1 1,1 0,-1-1,0 1,0 0,0 0,0 0,-1 0,1 0,-1 0,0 0,0 0,0 0,0-1,0 3,-44 128,43-130,0 0,0 0,0 0,0 1,1-1,-1 0,1 0,0 1,0-1,1 0,-1 0,0 1,1-1,0 0,0 0,0 0,0 0,0 0,1 0,-1 0,1 0,0 0,0-1,0 1,0-1,0 1,1-1,-1 0,1 0,-1 0,1 0,0 0,0-1,0 1,0-1,0 0,0 0,0 0,0 0,0-1,1 1,-1-1,0 1,0-1,1-1,-1 1,0 0,0-1,1 1,-1-1,1 0,17-5,-2-1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1 114,'49'0,"-2"2,1-3,0-1,0-3,-1-2,26-8,161-42,-93 30,-118 25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36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56,'0'24,"0"13,0 5,0-1,0-1,0-3,0-4,0-2,0-1,-5-2,-1 0,0-5</inkml:trace>
  <inkml:trace contextRef="#ctx0" brushRef="#br0" timeOffset="473.984">0 141,'15'-13,"1"1,0 0,0 2,1-1,0 2,1 0,0 2,1 0,-1 0,1 2,0 0,1 2,-1 0,1 1,-1 0,9 2,-26 0,0 0,0 0,0 0,-1 0,1 0,0 1,0-1,0 1,-1-1,1 1,0-1,-1 1,1 0,0 0,-1 0,1 0,-1 0,1 0,-1 0,0 1,0-1,1 0,-1 1,0-1,0 1,0-1,0 1,-1 0,1-1,0 1,-1 0,1 0,-1-1,1 1,-1 0,0 0,0 0,0-1,0 1,0 0,0 0,-1 0,1-1,-1 1,1 0,-1 0,0 0,-46 77,-12-28,-26 35,84-84,-1 1,1 0,0 0,0-1,0 1,0 0,0 0,1 0,-1 0,1 0,0 0,0 0,0 0,0 0,1 0,-1 0,1 0,0 0,-1 0,1 0,1 0,-1-1,0 1,1 0,-1-1,1 1,0-1,0 1,0-1,0 0,0 0,0 0,1 0,-1 0,1 0,99 47,-52-41,-27-6</inkml:trace>
  <inkml:trace contextRef="#ctx0" brushRef="#br0" timeOffset="4426.853">509 339,'0'4,"0"7,0 7,0 4,0 4,-5-3,-1-1,0 2,1 0,1 2,-3-4,0-1,0 1,2-3</inkml:trace>
  <inkml:trace contextRef="#ctx0" brushRef="#br0" timeOffset="5050.163">537 56,'60'-47,"24"38,-82 9,0 1,1-1,-1 0,0 1,0-1,0 1,0 0,0-1,0 1,0 0,0 1,0-1,0 0,0 0,-1 1,1-1,-1 1,1-1,-1 1,1 0,-1 0,0-1,0 1,0 0,0 0,0 0,0 0,-1 0,1 1,0-1,-1 0,0 0,0 0,1 0,-1 1,-1 0,-19 60,17-61,1 1,-1 0,1 0,0 1,0-1,0 0,1 1,-1-1,1 1,0 0,0-1,0 1,0 0,1 0,-1-1,1 1,0 0,0 0,1 0,-1-1,1 1,0 0,0 0,0-1,0 1,0-1,1 1,0-1,0 1,0-1,0 0,0 0,1 0,-1 0,4 2,0-3,1-1,-1 0,0 0,1-1,0 0,-1 0,1 0,-1-1,1 0,-1 0,0-1,1 1,-1-1,0-1,0 1,0-1,0 0,-1-1,1 1,-1-1,0 0,2-2,13-9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4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198 122,'-13'31,"2"1,2 0,1 1,1 0,2 0,1 1,1-1,2 1,2 0,1-1,1 1,2-1,5 15,31 239,-41-263</inkml:trace>
  <inkml:trace contextRef="#ctx0" brushRef="#br0" timeOffset="566.199">0 178,'7'-12,"-1"0,1 0,1 1,0 0,1 0,0 1,0 0,1 1,1 0,0 0,0 1,0 1,1 0,0 0,0 1,1 1,0 0,0 0,0 2,9-2,10 2,0 2,-1 2,1 1,-1 1,15 4,-40-7,1 1,-1-1,0 1,0 1,0-1,-1 1,1 0,0 1,-1-1,1 1,-1 0,0 0,0 1,0 0,0 0,-1 0,1 0,-1 1,0-1,0 1,-1 0,0 0,0 1,0-1,0 1,-1-1,0 1,0 0,0 0,-1 0,0 0,0 0,0 5,-2-1,-1 1,0-1,-1 1,0-1,0 0,-1 0,0-1,-1 1,0-1,-1 0,0 0,0 0,-1-1,0 0,0 0,-7 4,-141 99,23-37,130-74,0 1,0 0,0 0,0-1,0 1,1 0,-1 1,0-1,1 0,-1 0,1 1,-1-1,1 1,-1-1,1 1,0 0,0-1,0 1,0 0,0 0,0 0,1 0,-1 0,1 0,-1 0,1 0,0 0,0 0,-1 0,1 0,1 0,-1 0,0 0,0 0,1 0,-1 0,1 0,0 0,0-1,-1 1,1 0,0 0,1 0,-1 0,87 91,-77-76,2-1,0-1,1 0,0-1,1-1,1 0,0-1,1-1,0 0,11 4,-9-7</inkml:trace>
  <inkml:trace contextRef="#ctx0" brushRef="#br0" timeOffset="1070.897">678 715,'34'-1,"-25"0,0 0,1 0,-1 1,1 0,-1 1,0 0,1 0,-1 1,0 0,0 1,0 0,0 1,-1-1,3 3,-10-4,0 1,0-1,0 1,0-1,0 1,-1-1,1 1,-1 0,0-1,0 1,0 0,0-1,0 1,0-1,-1 1,1 0,-1-1,0 1,0-1,0 1,0-1,0 1,0-1,-1 0,1 0,-1 0,0 0,0 0,1 0,-1 0,0 0,0-1,-1 1,0 0,-4 6,-14 16,16-20,1 0,-1 0,1 0,0 0,1 0,-1 1,1 0,0 0,0 0,0 0,1 0,-1 0,1 1,1-1,-1 1,1 0,0-1,0 1,0 0,1 4,3-6,0-1,0 0,1 0,-1 0,1 0,0 0,-1-1,1 0,0 0,0 0,1 0,-1 0,0-1,1 0,-1 0,0 0,1-1,0 1,-1-1,1 0,-1 0,1-1,-1 1,1-1,-1 0,0 0,1-1,-1 1,0-1,0 0,0 0,3-2,48-30,-43 21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7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30 199,'11'-2,"0"-1,0 0,0 0,-1-1,1-1,-1 0,0 0,0-1,-1 0,1 0,-1-1,-1-1,7-6,2 0,75-91,-90 104,-1 1,0-1,1 1,-1 0,1 0,-1-1,1 1,-1 0,1 0,-1 1,0-1,1 0,-1 0,1 1,-1-1,0 1,1-1,-1 1,0 0,1-1,-1 1,0 0,0 0,0 0,0 0,0 0,0 0,0 0,0 0,0 1,0-1,-1 0,1 0,0 1,-1-1,1 0,-1 1,1-1,-1 1,0-1,0 0,0 1,0-1,0 1,0-1,0 1,0-1,0 1,-1 0,4 5,1 6,2 0,0 0,0-1,1 1,1-2,0 1,0-1,1 0,1-1,0 0,0 0,1-1,1 0,27 7,-19-12</inkml:trace>
  <inkml:trace contextRef="#ctx0" brushRef="#br0" timeOffset="-782.984">114 453,'138'-10,"-47"13,-88-3,-1 1,1 0,-1-1,1 1,-1 0,0 0,1 0,-1 1,0-1,0 0,0 1,0 0,0-1,0 1,0 0,-1 0,1 0,0 0,-1 0,0 0,0 1,1-1,-1 0,-1 1,1-1,0 1,0-1,-1 1,0-1,1 1,-1-1,0 1,0 0,-3 11,-1 0,0 0,-1-1,0 0,-1 1,0-2,-1 1,-1-1,0 0,0-1,-8 8,-12 20,-42 91,69-127,0-1,0 1,1-1,0 1,-1-1,1 1,0-1,0 1,0 0,1-1,-1 1,1-1,-1 1,1-1,0 1,0-1,0 0,0 1,0-1,1 0,-1 0,1 0,-1 0,1 0,0 0,0 0,0 0,0-1,0 1,0-1,0 0,0 1,1-1,-1 0,0 0,1 0,-1-1,3 1,99 18,-27-31,-59 6</inkml:trace>
  <inkml:trace contextRef="#ctx0" brushRef="#br0" timeOffset="-560.007">1 735,'29'5,"14"1,5 0,-1-1,-4-1,-5-2,-3-1,-3-1,-3 0,-5-5,-3-1,-5 0</inkml:trace>
  <inkml:trace contextRef="#ctx0" brushRef="#br0" timeOffset="1289.327">1017 537,'-103'139,"-55"134,143-255,1-5</inkml:trace>
  <inkml:trace contextRef="#ctx0" brushRef="#br0" timeOffset="1541.77">678 594,'10'9,"2"9,6 5,-2 4,2-2,2-1,-1 0,0 1,1 1,-1 1,-1-5,3-5,-3-1,0-4,2-3,-2 1,0 0,-2-3</inkml:trace>
  <inkml:trace contextRef="#ctx0" brushRef="#br0" timeOffset="2386.627">1554 115,'-222'109,"215"-105,0 0,1 1,-1 0,2 0,-1 0,0 1,1 0,0 0,0 0,1 0,0 1,0 0,0 0,1 0,0 0,0 1,1-1,0 1,0-1,1 1,0 0,0 0,1 0,0-1,1 4,2 328,-17-271,11-59,0 1,1 0,0 0,0 0,1 0,1 1,-1-1,2 0,-1 0,1 0,2 5,-1-11,0 1,0-2,0 1,1 0,0 0,0-1,0 1,0-1,0 0,1 0,-1 0,1-1,0 1,0-1,0 0,0 0,0 0,0 0,0-1,1 0,-1 0,1 0,-1 0,4-1,2 2,1-1,-1-1,0 0,0 0,1-1,-1-1,0 0,0 0,0-1,7-2,5-6,-2-1</inkml:trace>
  <inkml:trace contextRef="#ctx0" brushRef="#br0" timeOffset="6563.648">1779 566,'1'-1,"0"-1,0 1,0 0,0 0,1 0,-1 0,0 0,1 1,-1-1,0 0,1 0,-1 1,1-1,-1 1,1 0,-1-1,1 1,0 0,-1 0,1 0,-1 0,1 0,-1 0,1 0,-1 1,1-1,0 0,-1 1,1 0,-1-1,0 1,1 0,0 0,9 1,211-24,-221 21,0 1,0 0,0 0,0 0,0 0,0 0,0 0,0 0,0 0,0 0,0 1,0-1,0 0,0 1,0-1,0 0,0 1,0 0,0-1,0 1,0-1,0 1,-1 0,1 0,0-1,-1 1,1 0,0 0,-1 0,1 0,-1 0,0 0,1 0,-1 0,0 0,1 0,-1 0,0 0,0 0,0 0,0 0,0 0,0 0,0 0,0 0,0 0,-1 0,1 0,0 0,-1 0,1 0,-1 0,1 0,-1 0,1 0,-1 0,1-1,-1 1,0 0,-45 55,42-52,-21 21,0 1,1 2,2 0,1 1,1 1,2 1,-4 11,10-17,8-19,0 0,1 0,0 0,0 1,1 0,0-1,0 1,0 0,1 0,0 0,0 0,1 2,2-6,1 0,-1 0,1-1,0 1,0-1,0 0,0 1,0-2,0 1,1 0,-1 0,1-1,-1 0,1 0,-1 0,1 0,0-1,0 1,-1-1,1 0,0 0,0 0,-1 0,1-1,3-1,1 2,127-14,-116 7</inkml:trace>
  <inkml:trace contextRef="#ctx0" brushRef="#br0" timeOffset="6841.084">1695 848,'33'0,"17"0,3 0,-1-4,-5-3,-6 1,-6 1,-3 1,-2 2,-2 1,-6-4,-1-2,-4 2</inkml:trace>
  <inkml:trace contextRef="#ctx0" brushRef="#br0" timeOffset="7370.294">1751 340,'146'-97,"-123"81,-21 12,0 1,1 0,0 0,-1 0,1 0,0 1,0-1,1 1,-1 0,0 0,1 0,0 0,-1 0,1 1,0 0,0 0,0 0,-1 0,1 0,0 1,0 0,0 0,0 0,0 0,0 0,0 1,0 0,0 0,0 0,0 0,0 1,-1-1,1 1,-1 0,1 0,-1 0,3 3,3 8,-2 0,0 1,0 0,-1 0,-1 0,-1 1,0 0,0 4,2 6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0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330 508,'-26'32,"18"-16,-13 33,-2 0,-3-2,-1-1,-2-1,-13 12,-75 78,106-120</inkml:trace>
  <inkml:trace contextRef="#ctx0" brushRef="#br0" timeOffset="341.749">20 537,'0'19,"0"11,5 6,6 1,6-1,5-2,4-6,2-4,1 0,1-1,-6 2,-6 1,-6 0,-6-3</inkml:trace>
  <inkml:trace contextRef="#ctx0" brushRef="#br0" timeOffset="1216.081">556 453,'1'282,"-2"-279,1-1,0 1,-1-1,1 1,0-1,0 1,1-1,-1 1,0-1,1 1,-1-1,1 1,0-1,0 0,0 1,0-1,0 0,1 0,-1 0,1 0,-1 0,1 0,0 0,0 0,0-1,0 1,0-1,0 1,0-1,0 0,0 0,1 0,-1 0,1 0,-1-1,0 1,1-1,-1 1,1-1,-1 0,1 0,-1 0,1 0,-1-1,1 1,1-1,7-8,-2 0,1 0,-1-1,-1 0,1-1,-2 0,0 0,0-1,0-1,32-48,-38 59,0 0,0-1,1 1,-1 1,1-1,-1 0,1 0,0 0,-1 1,1-1,0 1,0-1,0 1,0 0,0 0,1 0,-1 0,0 0,1 1,-1-1,0 1,1-1,-1 1,0 0,1 0,-1 0,1 0,-1 0,0 1,1-1,-1 1,0-1,1 1,-1 0,0 0,0 0,0 0,0 0,0 1,0-1,0 0,0 1,0 0,0-1,-1 1,1 0,-1 0,0 0,1 0,9 22,0-1,-2 2,0-1,-2 1,-1 1,-1-1,-1 2,-1-12,3 24,-1 1,-3 0,-1 0,-2 0,-3 15,3-48,-1 0,1-1,-1 1,0-1,-1 1,0-1,0 0,0 0,-1 0,1 0,-1-1,-1 1,1-1,-1 0,0-1,0 1,0-1,-1 0,0 0,-3 2,-131 53,132-57,1 1,0 0,-1-1,1 0,-1 0,0-1,0 0,1 0,-1-1,0 0,0 0,0-1,-3 0,9-1,1 0,0 1,0-1,0 0,0 0,0 1,0-1,1 0,-1 0,0 0,1 0,0 0,-1 0,1 0,0 0,0 0,0 0,0 0,1 0,-1 0,0 0,1 0,0 0,-1 0,1 0,0 0,0 0,0 0,0 1,0-1,0 0,1 1,-1-1,1 1,-1-1,1 1,0-1,2-4,137-196,-124 177</inkml:trace>
  <inkml:trace contextRef="#ctx0" brushRef="#br0" timeOffset="1722.966">500 226,'163'-129,"-110"87,-27 83,-18-21,-3-5,0 0,2 0,-1-1,2 1,0-1,0-1,2 0,-1 0,2-1,0 0,0-1,7 6,4-5</inkml:trace>
  <inkml:trace contextRef="#ctx0" brushRef="#br0" timeOffset="2488.249">923 0,'255'31,"-252"-31,-1 0,1 1,0-1,-1 1,1 0,-1 0,1 0,-1 0,1 0,-1 0,1 1,-1-1,0 1,0-1,0 1,0 0,0 0,0 0,0 0,-1 0,1 0,-1 1,0-1,1 1,-1-1,0 1,0-1,-1 1,1-1,0 2,1 86,-4-67,-29 179,47 41,-4 22,13-123,-26-139,0 1,0-1,0 0,0 0,0 0,-1 0,1 0,-1-1,0 1,0 0,0-1,0 1,0-1,0 0,-1 0,1 0,-1 0,0 0,1 0,-1-1,0 1,0-1,0 0,0 0,0 0,0 0,-1-1,1 1,0-1,0 1,-1-1,1 0,0-1,0 1,0-1,-1 1,0-1,-31 5,-36 10,49-11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6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0 280,'367'1,"-193"22,-173-23,0 1,0-1,0 0,0 0,1 1,-1-1,0 0,0 0,0 0,0-1,0 1,0 0,0 0,0 0,1-1,-1 1,0-1,0 1,0-1,-1 1,1-1,0 1,0-1,0 0,0 0,0 1,-1-1,1 0,0 0,-1 0,1 0,-1 0,1 0,-1 0,1 0,-1 0,1 0,-1 0,0 0,0 0,0 0,0 0,0-1,0 1,0 0,0 0,0 0,0 0,0 0,-1 0,1 0,0 0,-1 0,1 0,-1 0,1 0,-1 0,0 0,1 0,-1 0,0 0,0 1,1-1,-1 0,0 1,0-1,0 0,-153-103,138 93,0 0,0-2,1 0,1-1,0 0,1-1,1-1,-7-10,8 5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05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1 256,'10'0,"7"0,7 0,3 0,2 0,1 0,0 0,0 0,-6-5,-1-1,0-1,0 2,2 2,1 1,-8 0,-8 2</inkml:trace>
  <inkml:trace contextRef="#ctx0" brushRef="#br0" timeOffset="263.505">142 1,'-5'38,"-1"18,0 4,1-3,2-7,5-7,3-6,1-4,-1-4,-2-1,5-1,-1 0,0 0,-2-4</inkml:trace>
  <inkml:trace contextRef="#ctx0" brushRef="#br0" timeOffset="767.277">961 30,'-42'-1,"16"-1,0 2,1 0,-1 1,0 2,0 0,1 2,0 1,0 1,0 1,-21 10,35-10,0 1,1 0,0 0,0 1,1 0,1 1,0 0,0 1,1-1,0 1,1 1,1-1,0 1,0 0,2 0,-1 1,1 2,1-9,1-1,0 1,0 0,1 0,-1-1,2 1,-1 0,1 0,0-1,0 1,0 0,1-1,0 1,1-1,0 0,-1 0,2 0,-1 0,1 0,0-1,0 1,0-1,1 0,0 0,0-1,0 0,1 0,-1 0,1 0,0-1,0 0,0 0,1-1,-1 1,1-1,-1-1,1 1,0-1,-1 0,1-1,0 0,4 0,6-5,0-1,0 0,0-2,-1 1,-1-2,1 0,-1-1,-1-1,0 0,-1-1,10-11,2 2,151-151,-155 151,-17 39,-8-9,0 0,1 1,0-1,0 1,1 0,1 0,-1 0,2 0,-1 0,1 0,1 0,0-1,0 1,1 0,0 0,1 0,0-1,1 0,-1 1,2-1,-1-1,2 1,-1-1,2 3,7-1</inkml:trace>
  <inkml:trace contextRef="#ctx0" brushRef="#br0" timeOffset="1039.05">1469 340,'-34'24,"-10"13,1 4,9 1,14-7,16-9,13-10,10-7,7-5,3-3,2-7,0-3,0-3,-1-1,-5-3,-2 2,-5 3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2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0,'480'0,"-455"0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21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0,'40'17,"-24"-14,1 0,-1-2,1 0,0-1,-1 0,1-2,0 0,-1-1,9-2,74-8,122 13,-221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28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400 791,'164'26,"299"-23,76-3,-206-30,-234 20,-81 4</inkml:trace>
  <inkml:trace contextRef="#ctx0" brushRef="#br0" timeOffset="-3701.677">569 227,'-7'-6,"-1"0,0 1,-1 0,1 0,-1 1,0 0,0 0,-1 1,1 0,-1 1,1 0,-1 1,0 0,0 0,1 1,-1 0,0 1,0 0,1 1,-1 0,1 0,-1 1,1 0,0 1,0 0,0 0,0 1,1 0,0 0,-3 3,6-4,-1 0,1 0,0 0,0 0,0 1,0 0,1 0,0 0,0 1,0-1,1 1,0 0,0 0,0 0,1 0,-1 1,2-1,-1 1,1-1,0 1,0-1,1 1,0 0,0-1,0 1,1 0,0-1,2 7,0-7,1 0,0-1,0 1,0-1,1 0,-1 0,1 0,1 0,-1-1,0 0,1 0,0-1,0 0,0 0,0 0,1 0,-1-1,1 0,0-1,-1 1,1-1,0-1,0 1,0-1,-1 0,1-1,0 0,0 0,0 0,-1-1,1 0,-1 0,1 0,-1-1,1-1,186-109,-193 114,0-1,0 1,0-1,0 1,0-1,0 0,0 1,0-1,0 1,0-1,0 1,0-1,0 0,1 1,-1-1,0 1,0-1,1 0,-1 1,0-1,0 0,1 1,-1-1,0 0,1 0,-1 1,0-1,1 0,-1 0,1 0,-1 1,1-1,-1 0,0 0,1 0,-1 0,1 0,-1 0,1 0,-1 0,0 0,1 0,-1 0,1 0,-1 0,1 0,-1 0,0 0,1-1,-1 1,1 0,-1 0,0-1,1 1,-1 0,0 0,1-1,-1 1,0 0,0 9,0 4,1-1,1 0,0 0,1 0,0 0,1 0,0-1,0 1,2-1,-1 0,1 0,1-1,0 0,5 5,0-3</inkml:trace>
  <inkml:trace contextRef="#ctx0" brushRef="#br0" timeOffset="-3296.239">964 396,'-10'0,"-7"5,-1 6,-3 2,3 3,4 3,4 4,4 2,9-2,2-1,7-4,5-6,4-3,4-5,3-2,-4-7,-2-2,-3 0</inkml:trace>
  <inkml:trace contextRef="#ctx0" brushRef="#br0" timeOffset="-1771.169">1274 1,'12'127,"-4"-88,-2 0,-2 0,-2 0,-1 0,-3 28,1-2,-11 19,6-60</inkml:trace>
  <inkml:trace contextRef="#ctx0" brushRef="#br0" timeOffset="-1155.647">1190 114,'56'-17,"-24"11,1 2,0 1,-1 1,1 2,31 4,-61-4,0 0,0-1,-1 1,1 1,0-1,0 0,0 1,0-1,0 1,0 0,-1 0,1 0,0 1,-1-1,1 1,-1-1,1 1,-1 0,0 0,0 0,1 0,-1 0,-1 0,1 0,0 1,-1-1,1 1,-1 0,0-1,0 1,0 0,0 0,0-1,0 1,-1 0,1 0,-1 0,0 0,0 0,0 0,-1 0,1 0,-1 0,1 0,-6 10,0-1,0 1,-2-1,1 0,-1-1,-1 0,0 0,-1-1,0 0,0-1,-1 0,0 0,-1-1,0-1,-5 3,-36 28,50-36,1 0,0 0,0 0,0 0,0 0,0 0,0 0,0 1,1-1,-1 1,1 0,0-1,0 1,0 0,0-1,0 1,0 0,1 0,-1 0,1 0,0 0,0 0,0 0,1 0,-1 0,0-1,1 1,0 0,0 0,0 0,0-1,0 1,1 0,-1-1,1 1,-1-1,1 0,0 1,0-1,0 0,0 0,1 0,-1-1,0 1,2 0,111 86,-69-60,-35-27</inkml:trace>
  <inkml:trace contextRef="#ctx0" brushRef="#br0" timeOffset="-684.4">1670 396,'32'-1,"-24"0,-1 0,0 0,1 1,-1 0,1 0,-1 0,0 1,1 1,-1-1,0 1,0 0,0 1,0-1,0 1,2 2,-8-3,1 1,0-1,-1 0,0 1,0-1,0 0,0 1,0-1,0 1,0 0,-1-1,0 1,1 0,-1-1,0 1,0 0,0-1,-1 1,1 0,-1-1,1 1,-1 0,0-1,0 1,0-1,0 0,-1 1,1-1,0 0,-1 0,0 1,0-1,1-1,-2 2,-18 60,23-60,1 0,-1 0,1-1,0 1,0-1,0 1,0-1,0 0,0 0,1 0,-1-1,0 1,1-1,0 0,-1 0,1 0,0 0,0-1,-1 1,1-1,0 0,0 0,-1 0,1-1,0 1,0-1,-1 0,1 0,0-1,-1 1,1-1,-1 1,1-1,14-9,-3-2</inkml:trace>
  <inkml:trace contextRef="#ctx0" brushRef="#br0" timeOffset="1358.816">1077 1074,'5'9,"1"9,0 5,-1 4,-2 2,0 1,-2 0,-1 0,0 0,0-1,0-1,-1-4</inkml:trace>
  <inkml:trace contextRef="#ctx0" brushRef="#br0" timeOffset="1908.272">964 1102,'36'-21,"0"3,2 1,0 2,0 1,30-5,-59 16,0 1,1 1,0-1,-1 1,1 1,0 0,-1 0,1 1,0 0,-1 1,1 0,-1 1,0-1,0 2,0-1,6 5,-13-7,0 0,0 0,0 1,0-1,0 1,0 0,-1-1,1 1,0 0,-1 0,0 0,1 0,-1 0,0 1,0-1,0 0,-1 0,1 1,-1-1,1 1,-1-1,0 0,1 1,-1-1,0 1,-1-1,1 0,0 1,-1-1,1 1,-1-1,0 0,0 0,0 1,0-1,0 0,-1 1,-64 65,-111 4,176-71,-1-1,0 0,0 0,0 1,1-1,-1 1,0-1,0 1,1 0,-1 0,1 0,-1 0,1 0,-1 0,1 0,-1 0,1 1,0-1,0 0,0 1,0-1,0 1,0 0,0-1,0 1,1 0,-1-1,0 1,1 0,0 0,-1-1,1 1,0 0,0 0,0 0,0 0,0-1,0 1,1 0,-1 0,1-1,-1 1,1 0,0 0,-1-1,2 2,5 7,0-1,1-1,0 1,1-1,0-1,0 0,0 0,1 0,0-1,0-1,0 0,1 0,0-1,0 0,0-1,1-1,8 2,53-4,-55-6</inkml:trace>
  <inkml:trace contextRef="#ctx0" brushRef="#br0" timeOffset="2181.221">1614 1187,'0'19,"0"11,0 5,0 2,4-5,8-9,0-8</inkml:trace>
  <inkml:trace contextRef="#ctx0" brushRef="#br0" timeOffset="4883.752">2178 30,'1'16,"2"1,0-1,0 1,2-1,0 0,0 0,8 13,17 55,-16-34,-3 1,-2 1,-2 0,-2 13,-6 310,-2-331,-1 1,-3-1,-1-1,-3 0,-1 0,-2-1,-2 0,-13 22,-20-2,32-54</inkml:trace>
  <inkml:trace contextRef="#ctx0" brushRef="#br0" timeOffset="5867.643">33 86,'-21'221,"9"1,14 135,0-122,-4-216,2-1,0 1,0 0,2 0,1 0,0-1,1 0,1 1,0-1,2-1,0 1,1-1,1-1,0 1,1-1,11 13,-13-23,-1 1,1-1,0-1,0 0,1 0,0 0,-1-1,2-1,-1 1,0-1,10 1,1-1</inkml:trace>
  <inkml:trace contextRef="#ctx0" brushRef="#br0" timeOffset="8101.004">2742 424,'-41'44,"34"-32,-128 188,-2-36,89-129,35-25</inkml:trace>
  <inkml:trace contextRef="#ctx0" brushRef="#br0" timeOffset="8532.702">2375 481,'1'10,"1"0,0-1,0 1,1 0,0-1,0 1,1-1,1 0,0 0,0-1,0 1,1-1,0 0,1-1,0 1,0-1,0-1,1 1,2 0,-2 1,1 1,0 0,0 1,-1 0,-1 0,0 1,0 0,-1 1,0-1,-1 1,-1 0,1 0,-2 1,1 4,2 8,-6-16,2 0,-1 0,1 0,1-1,0 1,0-1,0 1,1-1,0 0,1-1,0 1,0-1,0 0,4 3,3-4</inkml:trace>
  <inkml:trace contextRef="#ctx0" brushRef="#br0" timeOffset="9194.048">2403 255,'136'-170,"-136"169,0 0,1-1,-1 1,1 0,0-1,-1 1,1 0,0 0,0 0,-1-1,1 1,0 0,0 0,0 0,1 0,-1 1,0-1,0 0,0 0,1 1,-1-1,0 1,1-1,-1 1,0-1,1 1,-1 0,0 0,1 0,-1-1,1 2,-1-1,1 0,-1 0,0 0,1 1,-1-1,1 0,-1 1,0-1,0 1,1 0,-1-1,0 1,0 0,0 0,0 0,1 0,-1 0,-1 0,1 0,0 0,0 0,0 0,-1 1,1-1,0 0,-1 1,1-1,-1 0,1 1,50 144,-43-130,0-5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39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0 658,'5'5,"6"1,6 0,5-1,4-1,2-2,1-1,0-1,1-4,-1-3,0 1,0 1,-1 1,0 2,1 1,-11 0,-12 1,-7 0</inkml:trace>
  <inkml:trace contextRef="#ctx0" brushRef="#br0" timeOffset="299.663">226 432,'-9'24,"-4"13,1 4,2 1,3-2,7-4,4-2,1-3,0-1,-1-2,-1 0,-6-5,-3-6</inkml:trace>
  <inkml:trace contextRef="#ctx0" brushRef="#br0" timeOffset="989.871">847 545,'1'-1,"1"-1,-1 0,0 0,0 0,0 0,0 0,0 0,-1 0,1 0,-1 0,1 0,-1 0,0 0,1 0,-1-1,0 1,-1 0,1 0,0 0,-1 0,1 0,-1-1,1 1,-1 0,0 0,0 0,0 1,0-1,0 0,-1 0,1 1,-1-1,1 0,-1 1,1-1,-1 1,0 0,1 0,-1-1,0 1,0 1,0-1,0 0,0 0,0 1,-2-1,-6 0,0 0,0 1,0 1,0-1,0 2,1-1,-1 1,0 1,0 0,1 0,0 1,0 0,0 1,0 0,0 0,1 1,0 0,0 0,1 1,0 0,0 0,1 1,-1 0,2 0,-1 0,1 1,0 0,1 0,0 0,1 0,0 1,0-1,1 1,0 0,0 0,1 0,1 0,0 0,0 0,1 0,0 0,1 3,0-9,-1 1,0 0,1 0,0-1,0 1,1-1,-1 0,1 0,0 0,0 0,0 0,0-1,1 1,0-1,0 0,0 0,0 0,0 0,0-1,1 0,-1 0,1 0,-1 0,1-1,0 0,0 0,-1 0,1 0,0-1,0 0,0 0,0 0,0-1,0 0,0 1,0-2,-1 1,1 0,1-2,18-7,0-1,-1-1,-1-1,0-1,-1-1,0-1,-2 0,0-2,0 0,-2-2,0 0,10-16,17-42,-63 150,19-64,0 0,1 0,0 0,0 0,0 0,1 0,0 0,1 0,0-1,0 1,1-1,-1 0,2 0,-1 0,4 4,6 3</inkml:trace>
  <inkml:trace contextRef="#ctx0" brushRef="#br0" timeOffset="1344.369">1383 743,'-15'9,"-9"9,-5 5,2 4,6 3,6 0,10-5,12-7,8-5,8-7,3-3,-1-7,-2-3,-3 0</inkml:trace>
  <inkml:trace contextRef="#ctx0" brushRef="#br0" timeOffset="3548.097">1891 319,'-38'82,"-66"74,-27 26,105-139,18-24</inkml:trace>
  <inkml:trace contextRef="#ctx0" brushRef="#br0" timeOffset="3955.893">1496 376,'121'103,"-96"-91,0 1,-1 1,-1 1,0 2,-1 0,-1 1,-1 1,0 1,-2 0,2 4,-7-3,-12-17,0-1,0 1,1 0,-1-1,1 1,0-1,0 0,0 0,0 0,0 0,1 0,-1 0,1 0,0-1,0 1,0-1,0 0,0 0,1 0,-1 0,1-1,-1 1,1-1,-1 0,1 0,0 0,0-1,-1 1,1-1,0 0,0 0,0 0,-1-1,2 1,10-10</inkml:trace>
  <inkml:trace contextRef="#ctx0" brushRef="#br0" timeOffset="4550.579">1552 207,'62'-48,"39"-70,-100 116,-1 0,1 0,-1 0,1 0,0 0,0 0,-1 0,1 0,0 1,1-1,-1 0,0 1,0-1,1 1,-1-1,1 1,-1 0,1 0,0 0,0 0,-1 0,1 0,0 0,0 0,0 1,0-1,0 0,0 1,0 0,0 0,0-1,0 1,0 0,0 1,0-1,0 0,0 1,0-1,0 1,0-1,0 1,-1 0,1 0,0 0,0 0,-1 0,1 0,0 1,-1-1,2 2,75 113,-61-103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8:46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1 537,'5'0,"6"0,6 0,6-5,2-1,3 0,1 1,1 1,-1 2,0 1,0 0,0 1,-5 0</inkml:trace>
  <inkml:trace contextRef="#ctx0" brushRef="#br0" timeOffset="347.302">170 340,'-4'34,"-3"15,1 5,2-3,0-4,7-6,2-6,0-2,0-4,-1-1,-2 0,0-6</inkml:trace>
  <inkml:trace contextRef="#ctx0" brushRef="#br0" timeOffset="1092.442">791 198,'-1'16,"1"0,1 0,0-1,0 1,2 0,0-1,1 1,1-1,6 15,57 126,-68-155,1 0,-1 0,0 0,0 0,1 0,-1 0,1 0,-1 0,0 0,1 0,0 0,-1-1,1 1,0 0,-1 0,1-1,0 1,0 0,-1-1,1 1,0-1,0 1,0-1,0 1,0-1,0 1,0-1,0 0,0 0,0 0,0 1,0-1,0 0,0 0,0-1,0 1,0 0,0 0,0 0,0-1,0 1,0 0,0-1,0 1,0-1,0 1,0-1,-1 1,1-1,0 0,0 1,0-1,-1 0,1 0,-1 0,1 0,0 1,-1-2,32-99,-22 50,71-151,-72 186</inkml:trace>
  <inkml:trace contextRef="#ctx0" brushRef="#br0" timeOffset="14535.948">1242 481,'-1'-2,"0"0,-1 0,1 1,-1-1,0 1,1-1,-1 1,0-1,0 1,0 0,0 0,0 0,0 0,0 1,0-1,0 0,-1 1,1-1,0 1,0 0,-1 0,1 0,0 0,0 0,-1 0,1 1,0-1,0 1,0 0,-1-1,1 1,0 0,-1 1,-1-1,0 1,0 0,0 0,0 0,0 0,1 1,-1-1,1 1,-1 0,1 0,0 1,0-1,1 0,-1 1,1 0,-1 0,1 0,0 0,0 0,1 0,0 0,-1 0,1 1,0-1,1 0,-1 1,1-1,0 1,0-1,1 1,-1-1,1 0,0 1,0-1,0 0,1 1,-1-1,1 0,0 0,0 0,1-1,-1 1,1 0,0-1,0 0,0 1,1 0,5-1,-1 1,0-2,1 1,0-1,-1-1,1 0,0 0,0 0,0-1,0-1,-1 1,8-3,-4-2,-5-2</inkml:trace>
  <inkml:trace contextRef="#ctx0" brushRef="#br0" timeOffset="15372.625">1328 1,'13'-1,"71"8,-82-6,0 0,-1-1,1 1,0 0,0 0,-1 0,1 0,0 0,-1 0,1 0,-1 1,1-1,-1 1,0-1,0 1,0-1,1 1,-2 0,1-1,0 1,0 0,0 0,-1 0,1 0,-1 0,0 0,1 0,-1-1,0 1,0 0,0 0,0 0,-1 0,1 0,-1 0,1 0,-1 0,1 0,-1 0,0-1,0 1,0 0,-1 0,-51 102,52-102,1 0,-1 1,0-1,1 0,0 0,-1 0,1 0,0 1,0-1,0 0,0 0,1 0,-1 0,1 1,-1-1,1 0,0 0,-1 0,1 0,0 0,1 0,-1-1,0 1,0 0,1 0,-1-1,1 1,-1-1,1 1,0-1,0 0,0 0,-1 0,1 0,0 0,0 0,0 0,1 0,-1-1,0 1,0-1,0 0,1 0,96-4,-26-24,-51 19</inkml:trace>
  <inkml:trace contextRef="#ctx0" brushRef="#br0" timeOffset="17663.928">594 875,'691'0,"-505"-25,-162 23</inkml:trace>
  <inkml:trace contextRef="#ctx0" brushRef="#br0" timeOffset="18054.06">1017 1045,'0'34,"0"15,0 5,0-2,0-6,0-5,0-5,0-4,-5-7,-1-3,0-1,-4-4,0-4</inkml:trace>
  <inkml:trace contextRef="#ctx0" brushRef="#br0" timeOffset="18600.27">904 1129,'38'-13,"-1"2,2 2,-1 1,1 2,17 0,-53 5,-1 0,1 0,0 1,-1-1,1 1,0 0,0 0,-1 0,1 0,0 0,0 1,-1-1,1 1,0-1,-1 1,1 0,-1 0,1 1,-1-1,1 0,-1 1,0-1,0 1,0 0,0 0,0 0,0 0,0 0,0 0,-1 1,1-1,-1 0,0 1,0-1,0 1,0-1,0 1,0 0,-1-1,1 1,-1 0,0 0,0-1,0 1,0 0,0 1,-4 3,-1 0,1-1,-1 0,-1 0,1 0,-1 0,0-1,0 0,0 0,-1-1,0 1,0-1,0-1,-5 2,7-3,0 0,0-1,0 2,0-1,0 0,0 1,1 0,-1 0,1 0,0 1,0 0,0 0,1 0,-1 0,1 0,0 0,0 1,0 0,1 0,-1 0,1 0,1 0,-1 0,1 0,-1 0,2 1,-1-1,0 0,1 1,0 3,3-4,0 1,0-1,0 0,1 1,-1-1,1-1,0 1,1 0,-1-1,1 0,0 0,0-1,0 1,1-1,-1 0,1 0,-1-1,1 0,0 0,0 0,0-1,0 0,1 0,-1 0,0-1,1 0,18 4</inkml:trace>
  <inkml:trace contextRef="#ctx0" brushRef="#br0" timeOffset="18873.668">1469 1242,'-5'29,"-1"14,0 5,1-1,1-9</inkml:trace>
  <inkml:trace contextRef="#ctx0" brushRef="#br0" timeOffset="19656.356">1582 989,'-1'0,"1"0,-1 1,1-1,0 1,-1-1,1 0,0 1,-1-1,1 1,0-1,0 1,0-1,-1 1,1 0,0-1,0 1,0-1,0 1,0-1,0 1,0-1,0 1,0 0,0-1,0 1,1-1,-1 1,0-1,0 1,0-1,1 1,-1-1,0 1,1-1,-1 1,0-1,1 0,-1 1,1-1,-1 1,0-1,1 0,-1 1,1-1,-1 0,1 0,-1 0,1 1,0-1,-1 0,1 0,-1 0,1 0,-1 0,1 0,-1 0,1 0,0 0,-1 0,1 0,-1 0,1 0,0-1,39 3,67-16,-105 16,-1-1,0 0,1 0,-1 1,0-1,0 1,0-1,0 1,0 0,0-1,-1 1,1 0,-1-1,1 1,-1 0,1 0,-1 0,0-1,0 1,0 0,0 0,0 0,0 0,-1-1,1 1,-1 0,1 0,-1-1,0 1,1 0,-1-1,0 1,0 0,0-1,0 1,0-1,-1 0,1 1,0-1,-2 1,-6 18,8-18,1 0,-1 0,1 0,-1 0,1 0,0 0,0 0,0 0,0 1,0-1,0 0,0 0,1 0,-1 0,1 0,0 0,-1 0,1 0,0 0,0 0,0-1,1 1,-1 0,0 0,1-1,-1 1,1-1,-1 0,1 1,0-1,-1 0,1 0,0 0,0 0,0 0,0 0,0-1,1 1,80-1,-21-27,-45 18</inkml:trace>
  <inkml:trace contextRef="#ctx0" brushRef="#br0" timeOffset="22111.947">2089 227,'-5'-46,"20"65,42 216,9 197,-63-404,-2 0,0 1,-2-1,-1 0,-1 0,-2 0,0-1,-5 11,7-27,-1 0,-1 0,1-1,-2 0,1 1,-2-2,1 1,-1-1,0 0,-1 0,0-1,-1 0,0-1,0 0,-5 3,-9 3</inkml:trace>
  <inkml:trace contextRef="#ctx0" brushRef="#br0" timeOffset="22865.895">565 30,'-6'1,"0"2,0-1,0 1,0 0,0 0,0 0,1 1,0 0,0 0,0 0,0 1,0-1,1 1,0 0,0 1,0-1,1 1,0 0,0-1,0 1,1 1,0-1,0 0,1 0,-1 1,1-1,0 7,-2-2,-14 58,4 1,2 1,4 0,2 52,3 361,2-457,1-1,1 0,2 1,0-1,2 0,0-1,3 2,-5-18,1 0,0-1,0 0,1 0,0 0,0 0,1-1,0 0,1-1,-1 1,1-1,1-1,-1 0,1 0,-1 0,2-1,-1-1,0 1,1-1,7 1,9 1</inkml:trace>
  <inkml:trace contextRef="#ctx0" brushRef="#br0" timeOffset="24006.126">2626 368,'1'65,"-13"171,2-166,4 0,3 0,4 31,-1-62,12 23,-6-56</inkml:trace>
  <inkml:trace contextRef="#ctx0" brushRef="#br0" timeOffset="24635.271">2429 424,'5'-9,"1"0,1 0,-1 0,1 1,1 0,0 0,0 1,1 0,-1 0,1 1,1 0,-1 1,1 0,0 0,0 1,3 0,172-41,-68 41,-114 4,0 1,0-1,1 1,-1 0,0 0,0 1,-1-1,1 0,0 1,0 0,-1-1,1 1,-1 0,1 1,-1-1,0 0,0 1,0-1,0 1,-1-1,1 1,-1 0,1 0,-1 0,0 0,0 0,0 0,0 0,-1 0,1 0,-1 0,0 1,0-1,0 2,-3 5,0 0,-1 0,0 0,0 0,-1 0,0-1,-1 0,0 0,0-1,-1 1,0-1,-1-1,1 1,-2-1,1-1,-1 1,0-2,-6 4,-156 103,169-111,0 0,0 0,0 0,1 0,-1 1,0-1,1 1,-1-1,1 1,-1-1,1 1,0 0,0 0,0-1,0 1,0 0,0 0,0 0,1 0,-1 0,0 0,1 0,0 1,0-1,0 0,0 0,0 0,0 0,0 0,0 1,1-1,-1 0,1 0,0 0,0 0,0 0,0 0,0-1,0 1,0 0,0 0,1-1,-1 1,1-1,-1 1,1-1,0 1,0-1,220 200,-209-191,-5-5</inkml:trace>
  <inkml:trace contextRef="#ctx0" brushRef="#br0" timeOffset="25041.992">3049 791,'33'-1,"-25"0,-1-1,0 2,1-1,-1 1,1 0,-1 0,0 1,1 0,-1 1,0-1,0 1,0 1,0-1,0 1,0 0,-1 1,1 0,-1 0,5 4,-10-3,0-1,0 1,-1-1,0 0,1 1,-2-1,1 1,0-1,-1 1,0-1,0 1,0-1,-1 0,0 0,1 1,-1-1,-1-1,1 1,-1 0,1 0,-1-1,0 0,0 1,0-1,-1 0,1 0,-1-1,0 1,0-1,0 0,-2 1,-5 7,-33 46,43-54,0-1,1 1,-1-1,1 1,-1-1,1 1,-1 0,1-1,0 1,0-1,0 1,0 0,0-1,0 1,0 0,1-1,-1 1,1-1,-1 1,1 0,-1-1,1 1,0-1,0 0,0 1,0-1,0 0,0 1,0-1,0 0,0 0,1 0,-1 0,0 0,1 0,-1 0,1-1,-1 1,1 0,1 0,5 1,0 0,0-1,0 0,1-1,-1 1,0-1,1-1,-1 0,0 0,1 0,-1-1,0-1,0 1,-1-1,1 0,0-1,-1 0,0 0,0-1,0 0,-1 0,4-4,10-5</inkml:trace>
  <inkml:trace contextRef="#ctx0" brushRef="#br0" timeOffset="25373.823">3444 227,'39'34,"-19"-10,-2 2,-1 0,0 0,-3 2,0 0,-1 0,-2 2,-1-1,-1 1,-2 1,-1-1,-2 1,0 0,-2 0,-2 1,-1-1,-1 0,-6 28,5-37,-2 0,0 0,-2-1,0 0,-2 0,0 0,-1-2,-1 1,-1-1,0 0,-2-2,0 1,-1-2,-1 0,0 0,-14 9,7-9</inkml:trace>
  <inkml:trace contextRef="#ctx0" brushRef="#br0" timeOffset="25880.4">2456 114,'-31'51,"2"1,2 1,2 2,3 0,3 1,-11 49,-4 176,32-255,1-1,1 1,1 0,1-1,2 1,0-1,2 0,6 17,-9-32,1 0,0 0,1-1,0 1,0-1,1 0,0 0,0-1,1 1,1-2,-1 1,1-1,0 0,1 0,0-1,0-1,0 1,0-1,1-1,0 0,0 0,0-1,93 21,-75-18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39:13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253 283,'-29'29,"2"2,1 0,1 2,2 1,1 1,1 0,3 2,1 0,1 1,2 1,2 2,10-10,2 0,1 0,1 0,2 0,1-1,2 1,1-1,1-1,1 1,2-2,1 1,5 5,-14-24,0 0,1 0,0 0,1-1,0 0,0 0,1-1,0 1,1-2,0 1,0-1,1 0,-1-1,1 0,7 3,16-13,-21-7</inkml:trace>
  <inkml:trace contextRef="#ctx0" brushRef="#br0" timeOffset="256.704">394 621,'34'0,"15"0,5 0,-3 0,-4 0,-6 0,-5 0,-4 0,-3 0,-5 0</inkml:trace>
  <inkml:trace contextRef="#ctx0" brushRef="#br0" timeOffset="926.025">930 480,'1'284,"-1"-280,1-1,-1 0,0 0,1 0,0 0,0 0,0 0,0 0,0 0,1 0,-1 0,1-1,0 1,0-1,0 1,0-1,0 1,0-1,1 0,-1 0,1 0,-1-1,1 1,0-1,0 1,0-1,0 0,0 0,0 0,0 0,0-1,0 1,0-1,0 0,0 0,1 0,-1 0,0 0,0-1,0 0,0 1,0-1,0 0,0 0,0-1,0 1,0-1,-1 1,1-1,-1 0,1 0,-1 0,2-2,137-164,-140 167,0-1,0 1,0 0,0 0,0 0,0 0,1 0,-1 0,0 0,1 0,-1 0,0 0,1 1,-1-1,1 1,0-1,-1 1,1 0,-1-1,1 1,-1 0,1 0,0 0,-1 0,1 0,-1 1,1-1,0 0,-1 1,1-1,-1 1,1 0,-1-1,0 1,1 0,-1 0,0 0,1 0,-1 0,0 0,0 0,0 0,0 1,0-1,0 0,0 1,0-1,-1 0,1 1,-1-1,1 1,-1 0,1-1,-1 1,0-1,0 1,1-1,-1 1,0 0,-1-1,1 2,17 144,16 30,-27-133,-1-1,-3 1,-1 0,-5 31,4-72,0 1,-1-1,1 1,-1-1,0 1,0-1,0 0,0 1,-1-1,1 0,-1 0,0 0,0 0,0 0,0 0,0-1,-1 1,1-1,-1 0,0 1,0-1,1 0,-1-1,-1 1,1 0,0-1,0 0,-1 0,1 0,0 0,-1 0,1-1,-1 1,1-1,-1 0,1 0,-1 0,1-1,-1 1,1-1,-1 0,-2-1,-1 0,1 0,-1-1,1 0,0 0,0 0,0-1,1 0,-1 0,1 0,0-1,0 0,0 0,1 0,0-1,0 1,0-1,0 0,1 0,0 0,1 0,-1-1,1 1,0-1,1 0,-1 0,2 1,-1-1,1 0,-1 0,2 0,-1 0,1 1,0-1,1-2,28-94,-22 85</inkml:trace>
  <inkml:trace contextRef="#ctx0" brushRef="#br0" timeOffset="1359.36">958 170,'88'-34,"-64"20,92-52,-114 65,0 1,0-1,1 1,-1 0,0 0,0 0,0 0,1 0,-1 0,0 0,0 1,0 0,0-1,0 1,1 0,-1 0,-1 0,1 0,0 0,0 0,0 1,0-1,-1 0,1 1,-1 0,1-1,-1 1,0 0,0 0,1 0,-1 0,0 1,30 72,-29-66,67 145,-57-136</inkml:trace>
  <inkml:trace contextRef="#ctx0" brushRef="#br0" timeOffset="1671.61">1466 0,'29'74,"-3"0,-3 2,-4 1,-3 0,-3 1,-4 1,-3 0,-4 0,-7 61,2-110,-2-1,-1 1,-1-2,-2 1,-1-1,-1 0,-1-1,-2 0,0-1,-2-1,-1 0,-1-1,-1-1,-13 12,-25 15,32-32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237 526,'-17'8,"0"1,1 1,0 0,0 2,1 0,1 0,0 1,1 1,0 0,1 1,1 1,0-1,1 2,1 0,0 0,1 0,0 5,7-19,-1 0,1-1,1 1,-1 0,0 0,1 0,-1-1,1 1,0 0,0 0,0 0,0 0,1 0,-1-1,1 1,0 0,-1 0,1-1,0 1,1 0,-1-1,0 1,1-1,0 1,-1-1,1 0,0 0,0 0,0 0,1 0,-1 0,0-1,1 1,-1-1,1 1,-1-1,1 0,0 0,-1 0,1 0,0-1,0 1,0-1,-1 0,1 0,0 1,0-2,0 1,0 0,0-1,1 0,16-5,-1 0,-1-2,1 0,-1-1,-1-1,0-1,0 0,-1-1,0-1,-1 0,-1-2,0 1,-1-2,0 1,-1-2,-1 0,6-12,40-88,-93 198,24 46,12-123,0-1,1 1,-1-1,1 1,0-1,0 1,1-1,-1 0,1 0,-1 1,1-1,0 0,0 0,1-1,-1 1,0 0,1-1,0 1,0-1,-1 0,1 0,1 0,-1-1,0 1,0 0,1-1,-1 0,0 0,1 0,-1 0,1-1,-1 1,3-1,8-2,0-1,0 0,0 0,0-2,0 1,-1-2,0 0,0-1,-1 0,0-1,0 0,0 0,-1-2,-1 1,0-2,2-1,-12 12,205-223,-179 194,-2-1,-1-1,-2-1,0-1,-3-1,-1-1,-1 0,-2-1,9-34,-23 69,2-4,-1 0,0 0,1-1,-2 1,1 0,-1-1,1 1,-2 0,1-1,0 1,-1 0,0 0,0-1,-1 1,0 0,0 0,0 0,0 0,-2-1,1 5,0 1,0-1,0 1,0 0,0 0,0 0,0 0,0 0,0 1,0-1,0 1,0 0,0 0,0 0,0 0,1 1,-1-1,0 1,1-1,-1 1,1 0,0 0,-1 0,1 1,-1 1,-12 11,1 1,1 1,0 1,1 0,1 0,1 1,1 1,0 0,-2 10,5-15,-8 21,1 0,2 1,2 1,1 0,-2 29,9-49,0 0,1 0,1 0,1 0,0 0,1 0,1 0,1-1,0 0,6 10,-8-19,0-1,1 1,1-1,-1 0,1 0,1-1,-1 1,1-1,0 0,0-1,1 1,-1-1,1-1,0 1,1-1,-1 0,1-1,0 0,0 0,0 0,0-1,0-1,7 2,-4-2,1-1,0 0,0 0,-1-1,1 0,0-1,-1-1,0 0,1 0,-1-1,0-1,-1 1,1-2,-1 0,0 0,0 0,-1-1,0-1,0 0,3-5,0 2,-1 0,-1-1,0-1,0 1,-2-2,1 1,-2-1,0 0,0-1,-1 0,-4 10,-1-1,1 1,-1-1,0 0,0 0,0 1,-1-1,0 0,0 0,0 1,-1-1,0 0,0 0,-1 1,1-1,-1 1,0 0,-1-1,1 1,-1 0,0 0,0 0,-1 1,0-1,1 1,-1 0,-1 0,-3-3,-5-1,-1 1,-1 1,1 0,-1 1,0 0,0 2,0-1,-1 2,1 0,-1 1,1 0,-1 2,0 0,1 0,-15 4,14-2,1 1,1 0,-1 1,1 0,-1 1,2 1,-1 1,-3 2,-15 12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88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4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08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3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49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88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4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08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3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49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5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6">4630 2596,'0'849,"11"-763,-8-74,0 1,-1-1,-1 1,0-1,0 1,-1 0,-1-1,0 1,-2 3,-11 53,12-47</inkml:trace>
  <inkml:trace contextRef="#ctx0" brushRef="#br1" timeOffset="-19195.909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9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4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88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4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08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3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0,'-19'4,"0"1,0 0,1 2,-1 0,1 1,1 0,0 2,0 0,1 1,0 0,1 2,-14 13,27-24,-1 0,1 0,-1 1,1-1,0 1,0 0,0-1,0 1,1 0,-1 0,1 0,0 0,-1 1,2-1,-1 0,0 0,0 1,1-1,0 0,0 1,0-1,0 1,0-1,1 0,-1 1,1-1,0 0,0 0,0 1,1-1,-1 0,1 0,-1 0,1-1,0 1,0 0,1-1,-1 1,0-1,1 0,-1 0,1 1,0-2,2 3,7 3,1 0,-1 0,1-1,0-1,1 0,-1-1,1-1,0 0,0 0,0-1,0-1,0-1,0 0,1-1,-1 0,0-1,0 0,0-2,-1 1,1-2,-1 0,0 0,0-1,4-3,-13 7,1 0,0-1,-1 1,1-1,-1 0,0 0,0-1,0 1,0-1,-1 0,1 0,-1 0,0 0,0 0,0-1,-1 0,0 1,0-1,0 0,0 0,-1 0,0 0,0 0,0 0,-1-1,1 1,-1 0,-1 0,1-1,-1 1,0 0,0 0,0 0,-1 0,1 0,-1 0,-1 0,1 1,-1-1,1 1,-1-1,0 1,-1 0,1 0,-1 1,0-1,-4-2,1 1,-1 1,1 1,-1 0,0 0,-1 0,1 1,0 0,-1 1,1-1,-1 2,1-1,-1 1,1 1,-1 0,1 0,-1 0,1 1,-2 1,-9 3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49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5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6">4630 2596,'0'849,"11"-763,-8-74,0 1,-1-1,-1 1,0-1,0 1,-1 0,-1-1,0 1,-2 3,-11 53,12-47</inkml:trace>
  <inkml:trace contextRef="#ctx0" brushRef="#br1" timeOffset="-19195.909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9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4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0:50.1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6069 1728,'-151'-74,"126"68,0 2,0 1,0 0,0 2,-1 1,1 1,-3 2,-41-1,-100 24,-74 43,119-20,9 18,2 5,0 7,-127 125,201-168,1 2,1 2,3 1,1 1,2 2,3 1,-19 38,-94 151,68-58,9 61,41-107,16-97,2 0,1 1,2-1,1 1,3 32,-1-6,2-33,0 0,2-1,1 1,1-1,1-1,7 12,5 22,-10-30,1-1,2 0,0-1,2 0,1-1,1-1,2 0,0-2,1 0,9 6,120 136,-81-110,2-4,2-3,2-4,10 2,-45-28,1-2,0-2,1-2,15 2,37 12,59 11,-98-24,-1-3,1-2,1-3,28-1,-42-5,105 11,-116-3,0-2,0-2,0 0,1-2,-1-1,1-2,-1-1,0-1,19-6,132-19,-52 6,-4-11,-91 25,-6 4,-1-2,0 0,0-2,-1-1,0-2,0 0,-1-1,-1-2,0 0,-2-2,11-9,107-117,-69 44,-32 43,-2-2,-4-2,-1-1,-4-1,-2-2,7-33,25-91,-29 38,-22 114,-2-1,-1 0,-2 0,-1 0,-5-34,-21-45,16 70,-2 0,-2 2,-1-1,-3 2,-7-13,-71-132,21 10,55 145,4 3,-1 2,-2-1,-1 2,-1 1,-21-21,-73-76,97 101,-2 0,-1 1,0 1,-1 1,-19-12,10 7,-199-172,216 183,0 0,-2 2,1 0,-1 0,-1 1,0 1,0 1,-1 0,0 1,0 1,-1 1,-13-3,-105-42,119 38</inkml:trace>
  <inkml:trace contextRef="#ctx0" brushRef="#br0" timeOffset="2353.09">5675 2942,'-196'0,"184"3,1 1,0-1,0 2,0 0,1 0,-1 1,1 0,0 0,1 1,0 1,0 0,0 0,1 0,0 1,1 1,0-1,-4 9,5-11,-16 25,2 0,2 1,1 0,1 2,-3 13,16-40,0 0,1 0,0 0,0 0,1 1,0-1,0 0,1 1,0-1,0 0,1 1,0-1,1 0,0 1,0-1,0 0,1-1,1 1,-1 0,1-1,0 0,1 0,0 0,0 0,0-1,1 0,0 0,0 0,1-1,0 0,4 3,-2-2,5 5,2 0,-1-1,1-1,1 0,0-1,0-1,1 0,7 0,33 6,-42-8,-1-1,1-1,1 0,-1-2,0 1,0-2,1 0,-1-1,1-1,-8 1,1 0,-1-1,1 0,-1-1,0 0,0-1,0 1,0-2,-1 1,0-1,1 0,-2-1,1 0,-1 0,0-1,0 0,-1 0,5-7,37-61,-26 41,0-1,-2 0,-2-2,-1 0,1-10,-15 33,-2 0,0 0,0-1,-1 1,-1 0,0 0,-2-1,1 1,-1 0,-1 1,-1-1,0 1,-1 0,0 0,-1 0,0 1,-1 0,-8-9,8 10,0 0,-1 1,-1 1,0 0,0 0,-1 1,0 0,0 0,-1 2,0-1,0 1,-1 1,1 0,-1 1,-10-2,-51 9,51 3</inkml:trace>
  <inkml:trace contextRef="#ctx0" brushRef="#br0" timeOffset="15609.835">2429 2603,'372'81,"-180"-25,-74-25,48-3,-109-14,-1 2,-1 2,0 3,-1 2,-1 3,-2 1,20 16,132 50,-41-38,109 44,-185-66,117 58,-169-70,1-2,1 0,0-3,1-1,1-2,5 0,247 76,-14 16,62 83,-43-86,32 3,249 108,-64-6,-19 0,-70-35,-114-48,-297-119</inkml:trace>
  <inkml:trace contextRef="#ctx0" brushRef="#br0" timeOffset="18211.046">2599 3224,'78'20,"0"3,63 29,-43-15,185 76,-57-26,-39-13,-107-48,-60-21,0 1,-1 0,0 2,0 0,-1 1,0 1,11 8,1 1,0-1,1-1,1-2,1-1,0-2,1-1,12 1,-11-1,175 58,10 29,198 104,-78-91,-144-55,30 13,28 45,141 26,-28-31,-303-87,-2 3,0 3,31 20,64 15,-94-31,2-2,1-4,29 7,52 19,136 47,27 7,-152-61,-142-40,-3 1</inkml:trace>
  <inkml:trace contextRef="#ctx0" brushRef="#br0" timeOffset="20108.067">3332 2772,'-50'6,"6"11,0 1,1 2,1 3,-11 8,-77 40,-104 35,233-106,0 1,-1-1,1 0,0 1,0-1,0 1,0 0,-1-1,1 1,0 0,0 0,0 0,1-1,-1 1,0 0,0 0,0 0,1 1,-1-1,0 0,1 0,-1 0,1 0,0 1,-1-1,1 0,0 0,0 1,-1-1,1 0,0 0,0 1,0-1,1 0,-1 1,0-1,0 0,1 0,-1 0,1 1,-1-1,1 0,0 0,-1 0,1 0,0 0,0 0,-1 0,1 0,0 0,0 0,0 0,0-1,1 1,14 10</inkml:trace>
  <inkml:trace contextRef="#ctx0" brushRef="#br0" timeOffset="20690.823">3953 3111,'-29'15,"-28"13,-10 3,2 1,7-5,9-3,8-5,6-6,4-5,3 1,1-1,5-3</inkml:trace>
  <inkml:trace contextRef="#ctx0" brushRef="#br0" timeOffset="20973.107">4828 3478,'-39'0,"-40"10,-18 3,4 3,7 1,10-5,12 3,13-3,9-3,8 2,5-1,2-3,6 3,6 0</inkml:trace>
  <inkml:trace contextRef="#ctx0" brushRef="#br0" timeOffset="21257.1">5844 3929,'-48'5,"-39"6,-16 2,1-2,8 2,16-1,15-3,14-2,11 1,12 6,14-1,10-2</inkml:trace>
  <inkml:trace contextRef="#ctx0" brushRef="#br0" timeOffset="21510.261">6747 4296,'-43'5,"-34"11,-13 3,4 3,12-3,13 1,13 2,10 2,10-4</inkml:trace>
  <inkml:trace contextRef="#ctx0" brushRef="#br0" timeOffset="21758.028">7424 4607,'-57'5,"-25"6,-2 1,13 4,18-1</inkml:trace>
  <inkml:trace contextRef="#ctx0" brushRef="#br0" timeOffset="22008.623">8243 4747,'-38'5,"-28"7,-6 0,3-1,9 2,10 4,13 4,14 3,10-3</inkml:trace>
  <inkml:trace contextRef="#ctx0" brushRef="#br0" timeOffset="22329.448">8722 5001,'-43'10,"-29"8,-6 5,-1 4,5-2,9-2,7 1,8 1,8 2,6-5,9-6</inkml:trace>
  <inkml:trace contextRef="#ctx0" brushRef="#br0" timeOffset="23644.924">7961 4833,'-1'0,"1"0,-1 0,1-1,0 1,-1 0,1 0,0 0,-1 0,1-1,0 1,-1 0,1 0,0-1,-1 1,1 0,0-1,0 1,-1 0,1-1,0 1,0 0,0-1,-1 1,1 0,0-1,0 1,0-1,0 1,0 0,0-1,0 1,0-1,0 1,0 0,0-1,0 1,0-1,0 1,0 0,0-1,0 1,1-1,-1 1,0 0,0-1,0 1,1 0,-1-1,0 1,0 0,1 0,-1-1,0 1,1 0,-1 0,-85 49,41-24,-1-2,-1-2,-1-2,-16 3,-141 52,181-64,5 0</inkml:trace>
  <inkml:trace contextRef="#ctx0" brushRef="#br0" timeOffset="32275.088">5646 3224,'15'0,"-15"0,1-1,-1 1,0-1,0 0,0 1,0-1,0 1,1-1,-1 1,0-1,0 1,1-1,-1 1,0-1,1 1,-1 0,1-1,-1 1,0-1,1 1,-1 0,1-1,-1 1,1 0,-1 0,1-1,-1 1,1 0,0 0,-1 0,1 0,-1 0,1 0,-1 0,1 0,0 0,-1 0,1 0,-1 0,1 0,-1 0,1 0,-1 1,1-1,-1 0,1 0,-1 1,1-1,0 1,-2-2,0 1,1 0,-1-1,0 1,1 0,-1 0,0 0,0 0,1 0,-1 0,0 0,1 0,-1 0,0 0,0 0,1 0,-1 0,0 0,0 1,1-1,-1 0,0 1,1-1,-1 0,1 1,-1-1,0 1,1-1,-1 1,1-1,-1 1,1-1,0 1,-1 0,1-1,-1 1,1 0,0-1,0 1,-1 0,1-1,0 1,0 0,0-1,0 1,0 0,0 0,-8 6,7-8,1 1,-1-1,0 0,1 1,-1-1,0 0,1 1,-1-1,0 1,0-1,1 1,-1 0,0-1,0 1,0 0,0-1,0 1,0 0,1 0,-1 0,0 0,0 0,0 0,0 0,0 0,0 0,0 0,0 1,0-1,1 0,-1 1,0-1,0 0,0 1,0-1,1 1,-1-1,0 1,1 0,-1-1,0 1,1 0,-1-1,1 1,-1 0,1 0,-1-1,1 1,-1 0,1 1,0-3,1 1,-1 0,1-1,0 1,-1 0,1 0,-1-1,1 1,0 0,-1 0,1 0,0 0,-1 0,1 0,0 0,-1 0,1 0,0 0,-1 0,1 0,-1 0,1 1,0-1,-1 0,1 0,-1 1,1-1,-1 0,1 1,0-1,-1 1,0-1,1 0,-1 1,1-1,-1 1,1-1,-1 1,0 0,0-1,1 1,-1-1,0 1,0 0,1-1,-1 1,0 0,0-1,0 1,0-1,0 1,0 0,0-1,0 1,0 0,-1-1,1 1,0 0,0-1,0 1,-1-1,1 1,0-1,-1 1,1 0,-1 0,3-1,-1 0,1 0,-1 0,0-1,1 1,-1 0,1 0,-1-1,1 1,-1-1,0 1,1-1,-1 1,0-1,0 0,0 0,1 0,-1 0,0 0,0 0,0 0,0 0,0 0,-1 0,1 0,0-1,0 1,-1 0,1-1,-1 1,1 0,-1-1,0 1,1-1,-1 1,0-1,0 1,0-1,0 1,0 0,0-1,-1 1,1-1,0 1,-1-1,1 1,-1 0,1-1,-1 1,0 0,0 0,0-1,1 1,-1 0,0 0,0 0,0 0,-1 0,1 0,0 0,0 1,0-1,-1 0,1 1,-1-1,-1 0,1 1,-1 0,1 0,0 0,-1 0,1 0,0 0,-1 1,1-1,0 1,-1-1,1 1,0 0,0 0,0 0,0 0,-1 0,2 1,-1-1,0 1,0-1,0 1,1 0,-1 0,1-1,-1 1,1 0,0 0,0 1,0-1,0 0,0 0,0 0,1 1,-1-1,1 0,-1 1,1-1,0 0,0 1,0 1,1-2,1-1,-1 1,0-1,1 1,-1-1,1 0,0 0,-1 0,1 0,0 0,0 0,-1 0,1 0,0-1,0 1,0-1,0 1,0-1,0 0,0 0,0 0,0 0,0 0,0 0,0-1,0 1,0-1,0 1,0-1,0 0,-1 0,1 1,0-1,0-1,-1 1,1 0,-1 0,1-1,-1 1,1 0,-1-1,0 0,1 0,-2 1,0 0,-1 0,1 0,0 0,-1 1,1-1,-1 0,1 0,-1 1,1-1,-1 0,1 1,-1-1,0 0,0 1,1-1,-1 1,0-1,0 1,1-1,-1 1,0 0,0-1,0 1,0 0,0 0,1 0,-1-1,0 1,0 0,0 0,0 0,0 0,0 1,0-1,0 0,0 0,1 1,-1-1,0 0,0 1,0-1,1 1,-1-1,0 1,0-1,1 1,-1-1,0 1,0 0,-11 8</inkml:trace>
  <inkml:trace contextRef="#ctx0" brushRef="#br0" timeOffset="38405.1">5082 3252,'-397'0,"227"28,-195-26,222 24,-167 3,113-25,27 4,88 3,-1-5,1-3,-53-5,10 0,75 1,-115 13,136-6,-1-1,1-2,-1-1,0-1,-22-2,-69 3,-21 25,-83-26,83 26,-139-26,139 27,119-27</inkml:trace>
  <inkml:trace contextRef="#ctx0" brushRef="#br0" timeOffset="40429.682">2768 3252,'-21'-2,"-1"0,1-2,0-1,0 0,1-1,0-2,0 0,0-1,-7-5,21 11,-195-60,111 40,80 20,-178-68,-92-60,37 26,152 75,73 26,1-1,-1-1,1 0,0-2,1 0,0 0,0-2,-3-2,-217-116,225 120,5 1</inkml:trace>
  <inkml:trace contextRef="#ctx0" brushRef="#br0" timeOffset="41781.402">2768 2631,'-87'-22,"-100"-50,25 6,67 33,72 26,0 0,1-1,-1-2,2 0,-1-2,2 0,-8-6,-120-54,99 53,-144-65,43 5,142 75,1 0,0 0,-1 0,0 1,0 1,0-1,0 1,0 1,0-1,-1 1,1 1,0-1,-1 2,-3-1,-6 5</inkml:trace>
  <inkml:trace contextRef="#ctx0" brushRef="#br0" timeOffset="42500.959">2599 2518,'-141'27,"1"6,-3 8,58-17,-256 78,318-96,6 0</inkml:trace>
  <inkml:trace contextRef="#ctx0" brushRef="#br0" timeOffset="42828.638">1780 2264,'-43'10,"-29"7,-6 7,4-2,11 1,10-4,11-5,6 0,6-3,7-2</inkml:trace>
  <inkml:trace contextRef="#ctx0" brushRef="#br0" timeOffset="43131.09">1413 2180,'-33'19,"-17"6,1 0</inkml:trace>
  <inkml:trace contextRef="#ctx0" brushRef="#br0" timeOffset="45215.996">1498 3422,'-50'-1,"-115"13,133-6,-1-1,1-2,-1-1,0-1,-19-3,-84 4,-1 20,57-23,70 3</inkml:trace>
  <inkml:trace contextRef="#ctx0" brushRef="#br0" timeOffset="51205.21">1074 2547,'-38'-18,"-95"-19,116 35,0-1,0-1,1 0,-1-1,1-1,0 0,0-1,1-1,0-1,0 0,-11-9,-68-22,25 17,18 2,44 21,3 4</inkml:trace>
  <inkml:trace contextRef="#ctx0" brushRef="#br0" timeOffset="52550.11">1611 2151,'-1'1,"-1"0,1 1,0-1,0 0,-1-1,1 1,-1 0,1 0,-1-1,1 1,-1 0,1-1,-1 0,0 1,1-1,-1 0,0 0,1 0,-1 0,1 0,-1 0,0 0,1-1,-1 1,0-1,1 1,-1-1,1 1,-1-1,1 0,0 0,-1 0,1 0,0 0,-2-1,-51-32,-41-13,75 43,4 2,-1-1,1-1,0-1,0 0,0-1,1 0,0-2,-8-4,-109-55,39 20,-5 5,-80-24,23 11,94 48,50 12</inkml:trace>
  <inkml:trace contextRef="#ctx0" brushRef="#br0" timeOffset="53138.33">1215 2151,'-38'10,"-32"3,-19 4,2-1,5-3,12 1,14-2,10-2,5 0,4 0,3-2,8 2,8 4,7 5,5 4,5-2</inkml:trace>
  <inkml:trace contextRef="#ctx0" brushRef="#br0" timeOffset="53534.183">877 1870,'-34'0,"-25"0,-7 0,2 0,7 4,10 3,6-1,7-2,4 0,2-2,6 4,1 1,1-1,2 4,1-1,2 4,4-1</inkml:trace>
  <inkml:trace contextRef="#ctx0" brushRef="#br0" timeOffset="55048.994">849 2829,'-4'0,"-1"1,1-1,-1 1,1 1,0-1,-1 1,1 0,0-1,0 2,0-1,0 0,1 1,-1 0,1 0,-1 0,1 0,0 1,0-1,1 1,-1-1,1 1,0 0,-1 0,2 0,-1 1,0 1,-3 6,1 0,0 0,1 1,0-1,1 1,1 0,0 0,1 10,-1-18,1-1,0 1,0 0,1-1,-1 1,1 0,0-1,0 1,1-1,-1 0,1 1,0-1,0 0,0 0,1 0,0 0,-1-1,1 1,1-1,-1 1,0-1,1 0,-1 0,1-1,0 1,0-1,0 0,0 0,1 0,-1 0,1-1,3 1,3 1,0-1,0-1,0 0,0 0,0-1,0-1,0 0,0 0,0-1,0 0,0-1,-1 0,1-1,-1 0,0-1,0 0,0-1,-1 1,0-2,0 0,-1 0,1 0,-1-1,6-8,-8 8,0 0,0 0,-1-1,0 0,-1 0,0 0,0 0,-1-1,0 0,0 0,-1 1,-1-1,0-1,0 1,-1 0,0 0,-1 0,0 0,0 0,-1 0,-3-7,3 14,0 0,0 0,0 1,-1-1,1 1,-1-1,0 1,1 0,-1 0,0 0,0 0,-1 1,1-1,0 1,0 0,-1 0,1 0,-1 0,1 1,-1-1,1 1,-1 0,1 0,-1 0,1 0,-1 1,1 0,-1-1,1 1,-1 0,0 1,-21 4</inkml:trace>
  <inkml:trace contextRef="#ctx0" brushRef="#br0" timeOffset="55398.664">736 3026,'34'-19,"15"-7,0 7,-9 11,-11 11,-5 6,-7 5,-2 1,2-2,2-4,3-2,-2-9,-4-2</inkml:trace>
  <inkml:trace contextRef="#ctx0" brushRef="#br0" timeOffset="56107.074">961 2518,'-4'-5,"-3"4,1 6,-3 3,-1 4,1 5,3 5,2-2</inkml:trace>
  <inkml:trace contextRef="#ctx0" brushRef="#br0" timeOffset="56465.922">933 3168,'0'28,"5"10,1 4,5-6,1-9</inkml:trace>
  <inkml:trace contextRef="#ctx0" brushRef="#br1" timeOffset="66335.576">5703 3224,'-13'-3,"17"1,208-21,162-6,-81 1,116 28,-110 29,129-29,-231-29,283 29,-283-1,-93-23,-128 37,6-8</inkml:trace>
  <inkml:trace contextRef="#ctx0" brushRef="#br1" timeOffset="68408.374">5505 458,'-25'167,"-6"7,30-149,1-1,1 1,1-1,1 1,1-1,4 8,1 5,23 141,-33 47,26-108,7 106,-22-65,-2-117,-1 0,-3 0,-1 0,-2 1,-4 39,1 10,2 474,10-476,-7-77,0-1,-1 1,-1 0,0 1,0-1,-2 0,1 0,-1 0,-1 0,0 0,-2 3,-24 69,24-78,0-5</inkml:trace>
  <inkml:trace contextRef="#ctx0" brushRef="#br1" timeOffset="71003.563">6042 91,'-1'-1,"0"-1,0 1,-1-1,1 1,0-1,-1 1,1 0,0 0,-1 0,0-1,1 1,-1 1,0-1,1 0,-1 0,0 1,0-1,0 1,1-1,-1 1,0 0,0 0,0 0,0 0,0 0,0 0,0 0,1 1,-1-1,0 1,0-1,0 1,1 0,-1-1,0 1,1 0,-1 0,0 1,1-1,0 0,-1 0,1 1,0-1,-1 1,1-1,0 1,0-1,0 1,0 0,1-1,-1 1,0 0,1 0,-1 0,1 0,0-1,0 1,-1 0,1 0,0 0,-4 19,1 0,1 0,1 0,1 1,0-1,2 0,1 0,3 13,-6-30,0 1,1-1,0 0,0 1,0-1,0 0,1 0,0 0,-1 0,2 0,-1 0,0 0,1-1,0 1,-1-1,1 0,1 0,-1 0,0 0,1 0,-1-1,1 0,0 1,0-1,0-1,0 1,0-1,1 1,-1-1,0 0,0-1,1 1,-1-1,1 0,-1 0,0 0,1 0,-1-1,1 0,-1 0,4-1,4-6,-1 1,0-1,0-1,0 0,-1-1,-1 0,0-1,0 1,-1-2,0 1,4-9,2-2,134-205,-147 225,-1 0,1 0,0 1,0-1,0 0,0 0,0 0,0 1,0-1,1 0,-1 1,1 0,-1-1,1 1,-1 0,1-1,0 1,0 0,-1 0,1 0,0 1,0-1,0 0,0 1,0-1,0 1,0 0,0 0,0 0,0 0,0 0,0 0,0 0,1 1,-1-1,0 1,-1-1,1 1,0 0,0 0,0 0,0 0,1 1,3 10,1 0,-2 0,0 1,0 0,-2 0,1 0,-2 0,1 1,-2-1,0 13,4 13,36 342,-19-61,-22-237,-1-81,1 0,0 0,-1 0,1-1,-1 1,0 0,0 0,1-1,-1 1,0-1,0 1,-1-1,1 1,0-1,0 0,-1 1,1-1,-1 0,1 0,-1 0,1 0,-1 0,0 0,1-1,-1 1,0 0,0-1,0 0,1 1,-1-1,0 0,0 0,0 0,0 0,0 0,1 0,-1-1,0 1,0 0,0-1,1 0,-3 0,-2-4,1 1,-1-1,1-1,-1 1,1-1,1 0,-1 0,1 0,0-1,1 1,0-1,0 0,0 0,1 0,-1 0,2-1,-1 1,1-1,0 1,1-1,0 1,0-1,1 1,0-1,0 1,0-1,-1-1,0-28,1-1,1 0,3 1,6-29,-9 56,1 0,1-1,-1 1,1 1,1-1,0 0,0 1,1 0,0 0,1 1,0 0,0 0,1 0,0 1,0 0,1 1,-1 0,1 0,3 0,84-35,-76 36</inkml:trace>
  <inkml:trace contextRef="#ctx0" brushRef="#br1" timeOffset="71740.401">9739 2744,'-50'127,"-5"-2,-59 93,26-87,-11-20,52-77,24-23</inkml:trace>
  <inkml:trace contextRef="#ctx0" brushRef="#br1" timeOffset="72023.399">9202 2829,'28'53,"1"-1,3-1,2-2,3-1,2-1,-23-25,2 0,1-1,0-1,2 0,0-2,1 0,16 8,164 117,-183-131,-5-1</inkml:trace>
  <inkml:trace contextRef="#ctx0" brushRef="#br2" timeOffset="75657.803">6465 2547,'-1'-2,"0"0,-1 0,1 0,-1 1,0-1,1 0,-1 1,0-1,0 1,0 0,0-1,0 1,0 0,-1 0,1 1,0-1,0 0,-1 1,1-1,0 1,-1 0,1 0,-1 0,1 0,-1 0,0 0,-6-2,-1 0,1 1,-1 0,0 1,1 0,-1 0,1 1,-1 0,1 1,-1 0,1 1,0-1,0 2,0-1,0 1,1 1,0 0,0 0,0 0,0 1,1 0,-1 2,-1 1,2 1,0 1,0-1,0 1,2 0,-1 0,1 1,1-1,0 1,1 0,0 1,0 9,2-16,1 0,0-1,0 1,0 0,1 0,0 0,0 0,0-1,1 1,0 0,0-1,0 1,1-1,0 0,0 0,0 0,1 0,0-1,-1 1,2-1,-1 0,0 0,1 0,0-1,0 0,0 0,4 2,8 3,0-2,1 0,-1 0,1-2,1 0,-1-1,0-1,1-1,0 0,-1-2,1 0,-1-1,0 0,1-2,16-5,-8 0,-7 0</inkml:trace>
  <inkml:trace contextRef="#ctx0" brushRef="#br2" timeOffset="76698.921">5675 3168,'-65'100,"65"-98,0-1,-1 0,1 1,0-1,0 0,0 1,0-1,0 0,0 1,1-1,-1 0,0 0,1 1,-1-1,1 0,-1 0,1 1,0-1,-1 0,1 0,0 0,0 0,0 0,0 0,0 0,0 0,0 0,0-1,0 1,0 0,0-1,1 1,-1-1,0 1,0-1,1 1,-1-1,0 0,1 0,-1 0,0 0,1 0,-1 0,0 0,1 0,-1 0,0-1,1 1,-1 0,0-1,0 1,1-1,-1 0,0 1,0-1,0 0,0 0,0 1,0-1,0 0,0 0,0-1,9-3,0 0,-1-2,0 1,0-1,0 0,-1-1,0 0,-1 0,0-1,0 0,0 0,-1-1,1-3,-6 12,-1 1,0-1,1 0,-1 0,1 0,-1 0,0 1,0-1,1 0,-1 0,0 0,0 0,0 0,0 0,0 0,0 0,0 0,-1 0,1 1,0-1,0 0,-1 0,1 0,-1 0,1 1,0-1,-1 0,0 0,1 0,-1 1,1-1,-1 0,0 1,1-1,-1 1,0-1,0 1,0-1,1 1,-1 0,0-1,0 1,0 0,0-1,0 1,1 0,-1 0,0 0,0 0,0 0,-1 0,-47 12,42-9,0 0,0 0,0 1,0 0,1 0,0 1,0-1,0 1,1 1,-1-1,1 1,1 0,-1 0,1 1,-3 5,6-11,1 0,0 1,0-1,0 0,0 1,0-1,0 0,1 0,-1 1,0-1,1 0,-1 0,0 1,1-1,0 0,-1 0,1 0,0 0,-1 0,1 0,0 0,0 0,0 0,0 0,0 0,0-1,0 1,0 0,0-1,0 1,2 0,4 3</inkml:trace>
  <inkml:trace contextRef="#ctx0" brushRef="#br2" timeOffset="79579.033">5703 1559,'-2'-2,"1"0,-1 1,0-1,1 0,-1 1,0-1,0 1,0 0,0-1,0 1,0 0,0 0,0 0,-1 1,1-1,0 0,-1 1,1-1,0 1,-1 0,1 0,0 0,-1 0,1 0,0 1,-1-1,1 1,0 0,-1-1,1 1,0 0,0 0,-8 1,0 1,0-1,0 2,0-1,1 1,0 1,0 0,0 0,0 1,1 0,0 0,0 1,0 0,1 0,-4 6,10-12,0 1,0-1,0 1,1-1,-1 1,0-1,1 1,-1-1,1 1,-1 0,1-1,0 1,0 0,0-1,0 1,0 0,0-1,0 1,1 0,-1-1,0 1,1-1,0 1,-1-1,1 1,0-1,0 1,0-1,-1 1,2-1,-1 0,0 0,0 1,0-1,0 0,1 0,-1 0,1 0,-1-1,1 1,-1 0,1-1,-1 1,1-1,-1 1,1-1,0 0,-1 1,1-1,0 0,-1 0,1 0,0 0,-1-1,1 1,-1 0,2-1,4-1,0 1,0-1,0-1,0 1,0-1,-1-1,1 1,-1-1,0 0,0 0,0-1,-1 0,1 0,-1 0,-1 0,1-1,-1 0,0 0,0 0,0-1,-1 1,0-1,-1 0,1 0,-1-1,-1 6,-1 0,0 0,0 0,0 0,0 1,0-1,-1 0,1 0,-1 0,1 0,-1 1,1-1,-1 0,0 1,0-1,0 0,0 1,0-1,0 1,0-1,0 1,-1 0,1-1,-1 1,1 0,-1 0,1 0,-1 0,0 0,1 1,-1-1,0 0,0 1,1-1,-1 1,0 0,0 0,0-1,0 1,0 0,0 1,-75 21,75-21,0 0,-1 0,1 1,0-1,-1 1,1 0,0-1,0 1,0 0,1 0,-1 0,0 0,1 1,-1-1,1 0,0 1,0-1,0 1,0-1,0 1,0 0,1-1,0 1,-1 0,1-1,0 1,0 0,0-1,0 1,1 0,-1-1,1 1,0 0,0-1,0 1,0-1,0 1,13 11</inkml:trace>
  <inkml:trace contextRef="#ctx0" brushRef="#br2" timeOffset="81781.225">4828 910,'0'0,"0"0,0 1,0-1,0 1,1-1,-1 0,0 1,0-1,0 0,1 1,-1-1,0 0,0 1,1-1,-1 0,0 0,1 1,-1-1,0 0,1 0,-1 1,0-1,1 0,-1 0,0 0,1 0,-1 0,1 0,-1 1,0-1,1 0,-1 0,1 0,-1 0,0 0,1-1,-1 1,1 0,-1 0,0 0,1 0,-1 0,1-1,-1 1,0 0,1 0,-1 0,0-1,1 1,-1 0,0-1,0 1,1 0,-1 0,0-1,-55 165,12-71,-4-3,-42 57,44-73,34-58,11-26,5-6,0-2</inkml:trace>
  <inkml:trace contextRef="#ctx0" brushRef="#br2" timeOffset="82291.675">4857 937,'36'45,"79"185,-69-53,-46-175,0 1,1 0,0 0,0 0,0 0,0 0,0-1,0 1,1 0,0-1,-1 1,1-1,0 0,0 0,0 1,0-1,1 0,-1-1,0 1,1 0,0-1,14 7</inkml:trace>
  <inkml:trace contextRef="#ctx0" brushRef="#br2" timeOffset="82727.822">4602 1333,'9'0,"9"-5,5-1,5-1,1 2,1 2,0 1,0 0,0 2,-1 0,-1 0,1 0,-1 1,0-1,0 0,0 0,-4 0</inkml:trace>
  <inkml:trace contextRef="#ctx0" brushRef="#br2" timeOffset="84709.652">5675 1587,'-2'-1,"1"1,-1-1,1 1,-1-1,0 1,1 0,-1-1,1 1,-1 0,0 0,1 0,-1 0,0 1,1-1,-1 0,1 1,-1-1,0 1,1-1,-1 1,1 0,0 0,-1 0,1 0,0 0,-1 0,1 0,0 0,-4 3,1-1,-1 1,1 0,0 0,0 0,1 1,-1-1,1 1,0 0,0 0,1 0,-1 0,1 1,0-1,1 1,-1-1,3-3,-1-1,0 0,1 0,-1 0,1 0,-1 0,1 0,0 0,-1 0,1 0,0 0,0 0,0 0,0 0,0-1,0 1,0 0,0-1,0 1,0-1,0 1,0-1,0 1,0-1,0 0,1 1,-1-1,0 0,0 0,1 0,-1 0,0 0,0 0,0 0,1-1,-1 1,0 0,0-1,0 1,0-1,0 1,1-1,-37 57,35-56,0 1,0-1,0 1,0-1,0 1,0-1,0 1,0-1,1 1,-1-1,0 1,0-1,0 1,1-1,-1 1,0-1,0 0,1 1,-1-1,0 0,1 1,-1-1,1 0,-1 1,0-1,1 0,-1 0,1 1,-1-1,1 0,-1 0,1 0,-1 0,1 0,-1 1,1-1,-1 0,1 0,-1 0,1 0,-1-1,1 1,-1 0,1 0,-1 0,0 0,1 0,-1-1,1 1,-1 0,1 0,-1-1,1 1,-1 0,0-1,1 1,-1 0,0-1,1 1,-1 0,0-1,0 1,1-1,-1 0,29-22,-27 22,0 0,-1 0,1 0,-1-1,0 1,1 0,-1-1,0 1,0-1,0 1,0-1,0 0,0 0,0 1,0-1,-1 0,1 0,-1 0,1 1,-1-1,0 0,0 0,0 0,0 0,0 0,0 0,0 0,-1 0,1 1,-1-1,1 0,-1 0,0 0,0 1,0-1,0 0,0 1,0-1,0 1,0-1,-1 1,1 0,-1-1,1 1,-1 0,1 0,-1 0,0 0,1 0,-1 0,-1 0,-15 3,0 2</inkml:trace>
  <inkml:trace contextRef="#ctx0" brushRef="#br0" timeOffset="109583.472">59 769,'-28'-26,"27"26,1 0,-1 0,0 0,0 0,1 0,-1 0,0 1,1-1,-1 0,0 1,0-1,1 0,-1 1,1-1,-1 1,0-1,1 1,-1-1,1 1,-1 0,1-1,0 1,-1-1,1 1,-1 0,1 0,0-1,0 1,-1 0,1-1,0 1,0 0,0 0,0-1,0 1,0 0,0 0,0 0,0-1,0 1,1 0,-1-1,0 1,0 0,1 0,-1-1,1 1,-10 167,5-134,1 0,2 1,1-1,2 0,1 0,5 18,1 9,-2 0,-3 1,-2 0,-5 33,1 15,2 257,28-169,1 27,-29-138,11 108,36 31,-37-85,25 57,-28-139,-2-1,-3 1,-4 54,0-7,2 599,-28-534,27 195,-26-197,26 311,1-283,0-173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88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4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08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3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49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5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6">4630 2596,'0'849,"11"-763,-8-74,0 1,-1-1,-1 1,0-1,0 1,-1 0,-1-1,0 1,-2 3,-11 53,12-47</inkml:trace>
  <inkml:trace contextRef="#ctx0" brushRef="#br1" timeOffset="-19195.909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9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4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0:50.1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6069 1728,'-151'-74,"126"68,0 2,0 1,0 0,0 2,-1 1,1 1,-3 2,-41-1,-100 24,-74 43,119-20,9 18,2 5,0 7,-127 125,201-168,1 2,1 2,3 1,1 1,2 2,3 1,-19 38,-94 151,68-58,9 61,41-107,16-97,2 0,1 1,2-1,1 1,3 32,-1-6,2-33,0 0,2-1,1 1,1-1,1-1,7 12,5 22,-10-30,1-1,2 0,0-1,2 0,1-1,1-1,2 0,0-2,1 0,9 6,120 136,-81-110,2-4,2-3,2-4,10 2,-45-28,1-2,0-2,1-2,15 2,37 12,59 11,-98-24,-1-3,1-2,1-3,28-1,-42-5,105 11,-116-3,0-2,0-2,0 0,1-2,-1-1,1-2,-1-1,0-1,19-6,132-19,-52 6,-4-11,-91 25,-6 4,-1-2,0 0,0-2,-1-1,0-2,0 0,-1-1,-1-2,0 0,-2-2,11-9,107-117,-69 44,-32 43,-2-2,-4-2,-1-1,-4-1,-2-2,7-33,25-91,-29 38,-22 114,-2-1,-1 0,-2 0,-1 0,-5-34,-21-45,16 70,-2 0,-2 2,-1-1,-3 2,-7-13,-71-132,21 10,55 145,4 3,-1 2,-2-1,-1 2,-1 1,-21-21,-73-76,97 101,-2 0,-1 1,0 1,-1 1,-19-12,10 7,-199-172,216 183,0 0,-2 2,1 0,-1 0,-1 1,0 1,0 1,-1 0,0 1,0 1,-1 1,-13-3,-105-42,119 38</inkml:trace>
  <inkml:trace contextRef="#ctx0" brushRef="#br0" timeOffset="2353.09">5675 2942,'-196'0,"184"3,1 1,0-1,0 2,0 0,1 0,-1 1,1 0,0 0,1 1,0 1,0 0,0 0,1 0,0 1,1 1,0-1,-4 9,5-11,-16 25,2 0,2 1,1 0,1 2,-3 13,16-40,0 0,1 0,0 0,0 0,1 1,0-1,0 0,1 1,0-1,0 0,1 1,0-1,1 0,0 1,0-1,0 0,1-1,1 1,-1 0,1-1,0 0,1 0,0 0,0 0,0-1,1 0,0 0,0 0,1-1,0 0,4 3,-2-2,5 5,2 0,-1-1,1-1,1 0,0-1,0-1,1 0,7 0,33 6,-42-8,-1-1,1-1,1 0,-1-2,0 1,0-2,1 0,-1-1,1-1,-8 1,1 0,-1-1,1 0,-1-1,0 0,0-1,0 1,0-2,-1 1,0-1,1 0,-2-1,1 0,-1 0,0-1,0 0,-1 0,5-7,37-61,-26 41,0-1,-2 0,-2-2,-1 0,1-10,-15 33,-2 0,0 0,0-1,-1 1,-1 0,0 0,-2-1,1 1,-1 0,-1 1,-1-1,0 1,-1 0,0 0,-1 0,0 1,-1 0,-8-9,8 10,0 0,-1 1,-1 1,0 0,0 0,-1 1,0 0,0 0,-1 2,0-1,0 1,-1 1,1 0,-1 1,-10-2,-51 9,51 3</inkml:trace>
  <inkml:trace contextRef="#ctx0" brushRef="#br0" timeOffset="15609.835">2429 2603,'372'81,"-180"-25,-74-25,48-3,-109-14,-1 2,-1 2,0 3,-1 2,-1 3,-2 1,20 16,132 50,-41-38,109 44,-185-66,117 58,-169-70,1-2,1 0,0-3,1-1,1-2,5 0,247 76,-14 16,62 83,-43-86,32 3,249 108,-64-6,-19 0,-70-35,-114-48,-297-119</inkml:trace>
  <inkml:trace contextRef="#ctx0" brushRef="#br0" timeOffset="18211.046">2599 3224,'78'20,"0"3,63 29,-43-15,185 76,-57-26,-39-13,-107-48,-60-21,0 1,-1 0,0 2,0 0,-1 1,0 1,11 8,1 1,0-1,1-1,1-2,1-1,0-2,1-1,12 1,-11-1,175 58,10 29,198 104,-78-91,-144-55,30 13,28 45,141 26,-28-31,-303-87,-2 3,0 3,31 20,64 15,-94-31,2-2,1-4,29 7,52 19,136 47,27 7,-152-61,-142-40,-3 1</inkml:trace>
  <inkml:trace contextRef="#ctx0" brushRef="#br0" timeOffset="20108.067">3332 2772,'-50'6,"6"11,0 1,1 2,1 3,-11 8,-77 40,-104 35,233-106,0 1,-1-1,1 0,0 1,0-1,0 1,0 0,-1-1,1 1,0 0,0 0,0 0,1-1,-1 1,0 0,0 0,0 0,1 1,-1-1,0 0,1 0,-1 0,1 0,0 1,-1-1,1 0,0 0,0 1,-1-1,1 0,0 0,0 1,0-1,1 0,-1 1,0-1,0 0,1 0,-1 0,1 1,-1-1,1 0,0 0,-1 0,1 0,0 0,0 0,-1 0,1 0,0 0,0 0,0 0,0-1,1 1,14 10</inkml:trace>
  <inkml:trace contextRef="#ctx0" brushRef="#br0" timeOffset="20690.823">3953 3111,'-29'15,"-28"13,-10 3,2 1,7-5,9-3,8-5,6-6,4-5,3 1,1-1,5-3</inkml:trace>
  <inkml:trace contextRef="#ctx0" brushRef="#br0" timeOffset="20973.107">4828 3478,'-39'0,"-40"10,-18 3,4 3,7 1,10-5,12 3,13-3,9-3,8 2,5-1,2-3,6 3,6 0</inkml:trace>
  <inkml:trace contextRef="#ctx0" brushRef="#br0" timeOffset="21257.1">5844 3929,'-48'5,"-39"6,-16 2,1-2,8 2,16-1,15-3,14-2,11 1,12 6,14-1,10-2</inkml:trace>
  <inkml:trace contextRef="#ctx0" brushRef="#br0" timeOffset="21510.261">6747 4296,'-43'5,"-34"11,-13 3,4 3,12-3,13 1,13 2,10 2,10-4</inkml:trace>
  <inkml:trace contextRef="#ctx0" brushRef="#br0" timeOffset="21758.028">7424 4607,'-57'5,"-25"6,-2 1,13 4,18-1</inkml:trace>
  <inkml:trace contextRef="#ctx0" brushRef="#br0" timeOffset="22008.623">8243 4747,'-38'5,"-28"7,-6 0,3-1,9 2,10 4,13 4,14 3,10-3</inkml:trace>
  <inkml:trace contextRef="#ctx0" brushRef="#br0" timeOffset="22329.448">8722 5001,'-43'10,"-29"8,-6 5,-1 4,5-2,9-2,7 1,8 1,8 2,6-5,9-6</inkml:trace>
  <inkml:trace contextRef="#ctx0" brushRef="#br0" timeOffset="23644.924">7961 4833,'-1'0,"1"0,-1 0,1-1,0 1,-1 0,1 0,0 0,-1 0,1-1,0 1,-1 0,1 0,0-1,-1 1,1 0,0-1,0 1,-1 0,1-1,0 1,0 0,0-1,-1 1,1 0,0-1,0 1,0-1,0 1,0 0,0-1,0 1,0-1,0 1,0 0,0-1,0 1,0-1,0 1,0 0,0-1,0 1,1-1,-1 1,0 0,0-1,0 1,1 0,-1-1,0 1,0 0,1 0,-1-1,0 1,1 0,-1 0,-85 49,41-24,-1-2,-1-2,-1-2,-16 3,-141 52,181-64,5 0</inkml:trace>
  <inkml:trace contextRef="#ctx0" brushRef="#br0" timeOffset="32275.088">5646 3224,'15'0,"-15"0,1-1,-1 1,0-1,0 0,0 1,0-1,0 1,1-1,-1 1,0-1,0 1,1-1,-1 1,0-1,1 1,-1 0,1-1,-1 1,0-1,1 1,-1 0,1-1,-1 1,1 0,-1 0,1-1,-1 1,1 0,0 0,-1 0,1 0,-1 0,1 0,-1 0,1 0,0 0,-1 0,1 0,-1 0,1 0,-1 0,1 0,-1 1,1-1,-1 0,1 0,-1 1,1-1,0 1,-2-2,0 1,1 0,-1-1,0 1,1 0,-1 0,0 0,0 0,1 0,-1 0,0 0,1 0,-1 0,0 0,0 0,1 0,-1 0,0 0,0 1,1-1,-1 0,0 1,1-1,-1 0,1 1,-1-1,0 1,1-1,-1 1,1-1,-1 1,1-1,0 1,-1 0,1-1,-1 1,1 0,0-1,0 1,-1 0,1-1,0 1,0 0,0-1,0 1,0 0,0 0,-8 6,7-8,1 1,-1-1,0 0,1 1,-1-1,0 0,1 1,-1-1,0 1,0-1,1 1,-1 0,0-1,0 1,0 0,0-1,0 1,0 0,1 0,-1 0,0 0,0 0,0 0,0 0,0 0,0 0,0 0,0 1,0-1,1 0,-1 1,0-1,0 0,0 1,0-1,1 1,-1-1,0 1,1 0,-1-1,0 1,1 0,-1-1,1 1,-1 0,1 0,-1-1,1 1,-1 0,1 1,0-3,1 1,-1 0,1-1,0 1,-1 0,1 0,-1-1,1 1,0 0,-1 0,1 0,0 0,-1 0,1 0,0 0,-1 0,1 0,0 0,-1 0,1 0,-1 0,1 1,0-1,-1 0,1 0,-1 1,1-1,-1 0,1 1,0-1,-1 1,0-1,1 0,-1 1,1-1,-1 1,1-1,-1 1,0 0,0-1,1 1,-1-1,0 1,0 0,1-1,-1 1,0 0,0-1,0 1,0-1,0 1,0 0,0-1,0 1,0 0,-1-1,1 1,0 0,0-1,0 1,-1-1,1 1,0-1,-1 1,1 0,-1 0,3-1,-1 0,1 0,-1 0,0-1,1 1,-1 0,1 0,-1-1,1 1,-1-1,0 1,1-1,-1 1,0-1,0 0,0 0,1 0,-1 0,0 0,0 0,0 0,0 0,0 0,-1 0,1 0,0-1,0 1,-1 0,1-1,-1 1,1 0,-1-1,0 1,1-1,-1 1,0-1,0 1,0-1,0 1,0 0,0-1,-1 1,1-1,0 1,-1-1,1 1,-1 0,1-1,-1 1,0 0,0 0,0-1,1 1,-1 0,0 0,0 0,0 0,-1 0,1 0,0 0,0 1,0-1,-1 0,1 1,-1-1,-1 0,1 1,-1 0,1 0,0 0,-1 0,1 0,0 0,-1 1,1-1,0 1,-1-1,1 1,0 0,0 0,0 0,0 0,-1 0,2 1,-1-1,0 1,0-1,0 1,1 0,-1 0,1-1,-1 1,1 0,0 0,0 1,0-1,0 0,0 0,0 0,1 1,-1-1,1 0,-1 1,1-1,0 0,0 1,0 1,1-2,1-1,-1 1,0-1,1 1,-1-1,1 0,0 0,-1 0,1 0,0 0,0 0,-1 0,1 0,0-1,0 1,0-1,0 1,0-1,0 0,0 0,0 0,0 0,0 0,0 0,0-1,0 1,0-1,0 1,0-1,0 0,-1 0,1 1,0-1,0-1,-1 1,1 0,-1 0,1-1,-1 1,1 0,-1-1,0 0,1 0,-2 1,0 0,-1 0,1 0,0 0,-1 1,1-1,-1 0,1 0,-1 1,1-1,-1 0,1 1,-1-1,0 0,0 1,1-1,-1 1,0-1,0 1,1-1,-1 1,0 0,0-1,0 1,0 0,0 0,1 0,-1-1,0 1,0 0,0 0,0 0,0 0,0 1,0-1,0 0,0 0,1 1,-1-1,0 0,0 1,0-1,1 1,-1-1,0 1,0-1,1 1,-1-1,0 1,0 0,-11 8</inkml:trace>
  <inkml:trace contextRef="#ctx0" brushRef="#br0" timeOffset="38405.1">5082 3252,'-397'0,"227"28,-195-26,222 24,-167 3,113-25,27 4,88 3,-1-5,1-3,-53-5,10 0,75 1,-115 13,136-6,-1-1,1-2,-1-1,0-1,-22-2,-69 3,-21 25,-83-26,83 26,-139-26,139 27,119-27</inkml:trace>
  <inkml:trace contextRef="#ctx0" brushRef="#br0" timeOffset="40429.682">2768 3252,'-21'-2,"-1"0,1-2,0-1,0 0,1-1,0-2,0 0,0-1,-7-5,21 11,-195-60,111 40,80 20,-178-68,-92-60,37 26,152 75,73 26,1-1,-1-1,1 0,0-2,1 0,0 0,0-2,-3-2,-217-116,225 120,5 1</inkml:trace>
  <inkml:trace contextRef="#ctx0" brushRef="#br0" timeOffset="41781.402">2768 2631,'-87'-22,"-100"-50,25 6,67 33,72 26,0 0,1-1,-1-2,2 0,-1-2,2 0,-8-6,-120-54,99 53,-144-65,43 5,142 75,1 0,0 0,-1 0,0 1,0 1,0-1,0 1,0 1,0-1,-1 1,1 1,0-1,-1 2,-3-1,-6 5</inkml:trace>
  <inkml:trace contextRef="#ctx0" brushRef="#br0" timeOffset="42500.959">2599 2518,'-141'27,"1"6,-3 8,58-17,-256 78,318-96,6 0</inkml:trace>
  <inkml:trace contextRef="#ctx0" brushRef="#br0" timeOffset="42828.638">1780 2264,'-43'10,"-29"7,-6 7,4-2,11 1,10-4,11-5,6 0,6-3,7-2</inkml:trace>
  <inkml:trace contextRef="#ctx0" brushRef="#br0" timeOffset="43131.09">1413 2180,'-33'19,"-17"6,1 0</inkml:trace>
  <inkml:trace contextRef="#ctx0" brushRef="#br0" timeOffset="45215.996">1498 3422,'-50'-1,"-115"13,133-6,-1-1,1-2,-1-1,0-1,-19-3,-84 4,-1 20,57-23,70 3</inkml:trace>
  <inkml:trace contextRef="#ctx0" brushRef="#br0" timeOffset="51205.21">1074 2547,'-38'-18,"-95"-19,116 35,0-1,0-1,1 0,-1-1,1-1,0 0,0-1,1-1,0-1,0 0,-11-9,-68-22,25 17,18 2,44 21,3 4</inkml:trace>
  <inkml:trace contextRef="#ctx0" brushRef="#br0" timeOffset="52550.11">1611 2151,'-1'1,"-1"0,1 1,0-1,0 0,-1-1,1 1,-1 0,1 0,-1-1,1 1,-1 0,1-1,-1 0,0 1,1-1,-1 0,0 0,1 0,-1 0,1 0,-1 0,0 0,1-1,-1 1,0-1,1 1,-1-1,1 1,-1-1,1 0,0 0,-1 0,1 0,0 0,-2-1,-51-32,-41-13,75 43,4 2,-1-1,1-1,0-1,0 0,0-1,1 0,0-2,-8-4,-109-55,39 20,-5 5,-80-24,23 11,94 48,50 12</inkml:trace>
  <inkml:trace contextRef="#ctx0" brushRef="#br0" timeOffset="53138.33">1215 2151,'-38'10,"-32"3,-19 4,2-1,5-3,12 1,14-2,10-2,5 0,4 0,3-2,8 2,8 4,7 5,5 4,5-2</inkml:trace>
  <inkml:trace contextRef="#ctx0" brushRef="#br0" timeOffset="53534.183">877 1870,'-34'0,"-25"0,-7 0,2 0,7 4,10 3,6-1,7-2,4 0,2-2,6 4,1 1,1-1,2 4,1-1,2 4,4-1</inkml:trace>
  <inkml:trace contextRef="#ctx0" brushRef="#br0" timeOffset="55048.994">849 2829,'-4'0,"-1"1,1-1,-1 1,1 1,0-1,-1 1,1 0,0-1,0 2,0-1,0 0,1 1,-1 0,1 0,-1 0,1 0,0 1,0-1,1 1,-1-1,1 1,0 0,-1 0,2 0,-1 1,0 1,-3 6,1 0,0 0,1 1,0-1,1 1,1 0,0 0,1 10,-1-18,1-1,0 1,0 0,1-1,-1 1,1 0,0-1,0 1,1-1,-1 0,1 1,0-1,0 0,0 0,1 0,0 0,-1-1,1 1,1-1,-1 1,0-1,1 0,-1 0,1-1,0 1,0-1,0 0,0 0,1 0,-1 0,1-1,3 1,3 1,0-1,0-1,0 0,0 0,0-1,0-1,0 0,0 0,0-1,0 0,0-1,-1 0,1-1,-1 0,0-1,0 0,0-1,-1 1,0-2,0 0,-1 0,1 0,-1-1,6-8,-8 8,0 0,0 0,-1-1,0 0,-1 0,0 0,0 0,-1-1,0 0,0 0,-1 1,-1-1,0-1,0 1,-1 0,0 0,-1 0,0 0,0 0,-1 0,-3-7,3 14,0 0,0 0,0 1,-1-1,1 1,-1-1,0 1,1 0,-1 0,0 0,0 0,-1 1,1-1,0 1,0 0,-1 0,1 0,-1 0,1 1,-1-1,1 1,-1 0,1 0,-1 0,1 0,-1 1,1 0,-1-1,1 1,-1 0,0 1,-21 4</inkml:trace>
  <inkml:trace contextRef="#ctx0" brushRef="#br0" timeOffset="55398.664">736 3026,'34'-19,"15"-7,0 7,-9 11,-11 11,-5 6,-7 5,-2 1,2-2,2-4,3-2,-2-9,-4-2</inkml:trace>
  <inkml:trace contextRef="#ctx0" brushRef="#br0" timeOffset="56107.074">961 2518,'-4'-5,"-3"4,1 6,-3 3,-1 4,1 5,3 5,2-2</inkml:trace>
  <inkml:trace contextRef="#ctx0" brushRef="#br0" timeOffset="56465.922">933 3168,'0'28,"5"10,1 4,5-6,1-9</inkml:trace>
  <inkml:trace contextRef="#ctx0" brushRef="#br1" timeOffset="66335.576">5703 3224,'-13'-3,"17"1,208-21,162-6,-81 1,116 28,-110 29,129-29,-231-29,283 29,-283-1,-93-23,-128 37,6-8</inkml:trace>
  <inkml:trace contextRef="#ctx0" brushRef="#br1" timeOffset="68408.374">5505 458,'-25'167,"-6"7,30-149,1-1,1 1,1-1,1 1,1-1,4 8,1 5,23 141,-33 47,26-108,7 106,-22-65,-2-117,-1 0,-3 0,-1 0,-2 1,-4 39,1 10,2 474,10-476,-7-77,0-1,-1 1,-1 0,0 1,0-1,-2 0,1 0,-1 0,-1 0,0 0,-2 3,-24 69,24-78,0-5</inkml:trace>
  <inkml:trace contextRef="#ctx0" brushRef="#br1" timeOffset="71003.563">6042 91,'-1'-1,"0"-1,0 1,-1-1,1 1,0-1,-1 1,1 0,0 0,-1 0,0-1,1 1,-1 1,0-1,1 0,-1 0,0 1,0-1,0 1,1-1,-1 1,0 0,0 0,0 0,0 0,0 0,0 0,0 0,1 1,-1-1,0 1,0-1,0 1,1 0,-1-1,0 1,1 0,-1 0,0 1,1-1,0 0,-1 0,1 1,0-1,-1 1,1-1,0 1,0-1,0 1,0 0,1-1,-1 1,0 0,1 0,-1 0,1 0,0-1,0 1,-1 0,1 0,0 0,-4 19,1 0,1 0,1 0,1 1,0-1,2 0,1 0,3 13,-6-30,0 1,1-1,0 0,0 1,0-1,0 0,1 0,0 0,-1 0,2 0,-1 0,0 0,1-1,0 1,-1-1,1 0,1 0,-1 0,0 0,1 0,-1-1,1 0,0 1,0-1,0-1,0 1,0-1,1 1,-1-1,0 0,0-1,1 1,-1-1,1 0,-1 0,0 0,1 0,-1-1,1 0,-1 0,4-1,4-6,-1 1,0-1,0-1,0 0,-1-1,-1 0,0-1,0 1,-1-2,0 1,4-9,2-2,134-205,-147 225,-1 0,1 0,0 1,0-1,0 0,0 0,0 0,0 1,0-1,1 0,-1 1,1 0,-1-1,1 1,-1 0,1-1,0 1,0 0,-1 0,1 0,0 1,0-1,0 0,0 1,0-1,0 1,0 0,0 0,0 0,0 0,0 0,0 0,0 0,1 1,-1-1,0 1,-1-1,1 1,0 0,0 0,0 0,0 0,1 1,3 10,1 0,-2 0,0 1,0 0,-2 0,1 0,-2 0,1 1,-2-1,0 13,4 13,36 342,-19-61,-22-237,-1-81,1 0,0 0,-1 0,1-1,-1 1,0 0,0 0,1-1,-1 1,0-1,0 1,-1-1,1 1,0-1,0 0,-1 1,1-1,-1 0,1 0,-1 0,1 0,-1 0,0 0,1-1,-1 1,0 0,0-1,0 0,1 1,-1-1,0 0,0 0,0 0,0 0,0 0,1 0,-1-1,0 1,0 0,0-1,1 0,-3 0,-2-4,1 1,-1-1,1-1,-1 1,1-1,1 0,-1 0,1 0,0-1,1 1,0-1,0 0,0 0,1 0,-1 0,2-1,-1 1,1-1,0 1,1-1,0 1,0-1,1 1,0-1,0 1,0-1,-1-1,0-28,1-1,1 0,3 1,6-29,-9 56,1 0,1-1,-1 1,1 1,1-1,0 0,0 1,1 0,0 0,1 1,0 0,0 0,1 0,0 1,0 0,1 1,-1 0,1 0,3 0,84-35,-76 36</inkml:trace>
  <inkml:trace contextRef="#ctx0" brushRef="#br1" timeOffset="71740.401">9739 2744,'-50'127,"-5"-2,-59 93,26-87,-11-20,52-77,24-23</inkml:trace>
  <inkml:trace contextRef="#ctx0" brushRef="#br1" timeOffset="72023.399">9202 2829,'28'53,"1"-1,3-1,2-2,3-1,2-1,-23-25,2 0,1-1,0-1,2 0,0-2,1 0,16 8,164 117,-183-131,-5-1</inkml:trace>
  <inkml:trace contextRef="#ctx0" brushRef="#br2" timeOffset="75657.803">6465 2547,'-1'-2,"0"0,-1 0,1 0,-1 1,0-1,1 0,-1 1,0-1,0 1,0 0,0-1,0 1,0 0,-1 0,1 1,0-1,0 0,-1 1,1-1,0 1,-1 0,1 0,-1 0,1 0,-1 0,0 0,-6-2,-1 0,1 1,-1 0,0 1,1 0,-1 0,1 1,-1 0,1 1,-1 0,1 1,0-1,0 2,0-1,0 1,1 1,0 0,0 0,0 0,0 1,1 0,-1 2,-1 1,2 1,0 1,0-1,0 1,2 0,-1 0,1 1,1-1,0 1,1 0,0 1,0 9,2-16,1 0,0-1,0 1,0 0,1 0,0 0,0 0,0-1,1 1,0 0,0-1,0 1,1-1,0 0,0 0,0 0,1 0,0-1,-1 1,2-1,-1 0,0 0,1 0,0-1,0 0,0 0,4 2,8 3,0-2,1 0,-1 0,1-2,1 0,-1-1,0-1,1-1,0 0,-1-2,1 0,-1-1,0 0,1-2,16-5,-8 0,-7 0</inkml:trace>
  <inkml:trace contextRef="#ctx0" brushRef="#br2" timeOffset="76698.921">5675 3168,'-65'100,"65"-98,0-1,-1 0,1 1,0-1,0 0,0 1,0-1,0 0,0 1,1-1,-1 0,0 0,1 1,-1-1,1 0,-1 0,1 1,0-1,-1 0,1 0,0 0,0 0,0 0,0 0,0 0,0 0,0 0,0-1,0 1,0 0,0-1,1 1,-1-1,0 1,0-1,1 1,-1-1,0 0,1 0,-1 0,0 0,1 0,-1 0,0 0,1 0,-1 0,0-1,1 1,-1 0,0-1,0 1,1-1,-1 0,0 1,0-1,0 0,0 0,0 1,0-1,0 0,0 0,0-1,9-3,0 0,-1-2,0 1,0-1,0 0,-1-1,0 0,-1 0,0-1,0 0,0 0,-1-1,1-3,-6 12,-1 1,0-1,1 0,-1 0,1 0,-1 0,0 1,0-1,1 0,-1 0,0 0,0 0,0 0,0 0,0 0,0 0,0 0,-1 0,1 1,0-1,0 0,-1 0,1 0,-1 0,1 1,0-1,-1 0,0 0,1 0,-1 1,1-1,-1 0,0 1,1-1,-1 1,0-1,0 1,0-1,1 1,-1 0,0-1,0 1,0 0,0-1,0 1,1 0,-1 0,0 0,0 0,0 0,-1 0,-47 12,42-9,0 0,0 0,0 1,0 0,1 0,0 1,0-1,0 1,1 1,-1-1,1 1,1 0,-1 0,1 1,-3 5,6-11,1 0,0 1,0-1,0 0,0 1,0-1,0 0,1 0,-1 1,0-1,1 0,-1 0,0 1,1-1,0 0,-1 0,1 0,0 0,-1 0,1 0,0 0,0 0,0 0,0 0,0 0,0-1,0 1,0 0,0-1,0 1,2 0,4 3</inkml:trace>
  <inkml:trace contextRef="#ctx0" brushRef="#br2" timeOffset="79579.033">5703 1559,'-2'-2,"1"0,-1 1,0-1,1 0,-1 1,0-1,0 1,0 0,0-1,0 1,0 0,0 0,0 0,-1 1,1-1,0 0,-1 1,1-1,0 1,-1 0,1 0,0 0,-1 0,1 0,0 1,-1-1,1 1,0 0,-1-1,1 1,0 0,0 0,-8 1,0 1,0-1,0 2,0-1,1 1,0 1,0 0,0 0,0 1,1 0,0 0,0 1,0 0,1 0,-4 6,10-12,0 1,0-1,0 1,1-1,-1 1,0-1,1 1,-1-1,1 1,-1 0,1-1,0 1,0 0,0-1,0 1,0 0,0-1,0 1,1 0,-1-1,0 1,1-1,0 1,-1-1,1 1,0-1,0 1,0-1,-1 1,2-1,-1 0,0 0,0 1,0-1,0 0,1 0,-1 0,1 0,-1-1,1 1,-1 0,1-1,-1 1,1-1,-1 1,1-1,0 0,-1 1,1-1,0 0,-1 0,1 0,0 0,-1-1,1 1,-1 0,2-1,4-1,0 1,0-1,0-1,0 1,0-1,-1-1,1 1,-1-1,0 0,0 0,0-1,-1 0,1 0,-1 0,-1 0,1-1,-1 0,0 0,0 0,0-1,-1 1,0-1,-1 0,1 0,-1-1,-1 6,-1 0,0 0,0 0,0 0,0 1,0-1,-1 0,1 0,-1 0,1 0,-1 1,1-1,-1 0,0 1,0-1,0 0,0 1,0-1,0 1,0-1,0 1,-1 0,1-1,-1 1,1 0,-1 0,1 0,-1 0,0 0,1 1,-1-1,0 0,0 1,1-1,-1 1,0 0,0 0,0-1,0 1,0 0,0 1,-75 21,75-21,0 0,-1 0,1 1,0-1,-1 1,1 0,0-1,0 1,0 0,1 0,-1 0,0 0,1 1,-1-1,1 0,0 1,0-1,0 1,0-1,0 1,0 0,1-1,0 1,-1 0,1-1,0 1,0 0,0-1,0 1,1 0,-1-1,1 1,0 0,0-1,0 1,0-1,0 1,13 11</inkml:trace>
  <inkml:trace contextRef="#ctx0" brushRef="#br2" timeOffset="81781.225">4828 910,'0'0,"0"0,0 1,0-1,0 1,1-1,-1 0,0 1,0-1,0 0,1 1,-1-1,0 0,0 1,1-1,-1 0,0 0,1 1,-1-1,0 0,1 0,-1 1,0-1,1 0,-1 0,0 0,1 0,-1 0,1 0,-1 1,0-1,1 0,-1 0,1 0,-1 0,0 0,1-1,-1 1,1 0,-1 0,0 0,1 0,-1 0,1-1,-1 1,0 0,1 0,-1 0,0-1,1 1,-1 0,0-1,0 1,1 0,-1 0,0-1,-55 165,12-71,-4-3,-42 57,44-73,34-58,11-26,5-6,0-2</inkml:trace>
  <inkml:trace contextRef="#ctx0" brushRef="#br2" timeOffset="82291.675">4857 937,'36'45,"79"185,-69-53,-46-175,0 1,1 0,0 0,0 0,0 0,0 0,0-1,0 1,1 0,0-1,-1 1,1-1,0 0,0 0,0 1,0-1,1 0,-1-1,0 1,1 0,0-1,14 7</inkml:trace>
  <inkml:trace contextRef="#ctx0" brushRef="#br2" timeOffset="82727.822">4602 1333,'9'0,"9"-5,5-1,5-1,1 2,1 2,0 1,0 0,0 2,-1 0,-1 0,1 0,-1 1,0-1,0 0,0 0,-4 0</inkml:trace>
  <inkml:trace contextRef="#ctx0" brushRef="#br2" timeOffset="84709.652">5675 1587,'-2'-1,"1"1,-1-1,1 1,-1-1,0 1,1 0,-1-1,1 1,-1 0,0 0,1 0,-1 0,0 1,1-1,-1 0,1 1,-1-1,0 1,1-1,-1 1,1 0,0 0,-1 0,1 0,0 0,-1 0,1 0,0 0,-4 3,1-1,-1 1,1 0,0 0,0 0,1 1,-1-1,1 1,0 0,0 0,1 0,-1 0,1 1,0-1,1 1,-1-1,3-3,-1-1,0 0,1 0,-1 0,1 0,-1 0,1 0,0 0,-1 0,1 0,0 0,0 0,0 0,0 0,0-1,0 1,0 0,0-1,0 1,0-1,0 1,0-1,0 1,0-1,0 0,1 1,-1-1,0 0,0 0,1 0,-1 0,0 0,0 0,0 0,1-1,-1 1,0 0,0-1,0 1,0-1,0 1,1-1,-37 57,35-56,0 1,0-1,0 1,0-1,0 1,0-1,0 1,0-1,1 1,-1-1,0 1,0-1,0 1,1-1,-1 1,0-1,0 0,1 1,-1-1,0 0,1 1,-1-1,1 0,-1 1,0-1,1 0,-1 0,1 1,-1-1,1 0,-1 0,1 0,-1 0,1 0,-1 1,1-1,-1 0,1 0,-1 0,1 0,-1-1,1 1,-1 0,1 0,-1 0,0 0,1 0,-1-1,1 1,-1 0,1 0,-1-1,1 1,-1 0,0-1,1 1,-1 0,0-1,1 1,-1 0,0-1,0 1,1-1,-1 0,29-22,-27 22,0 0,-1 0,1 0,-1-1,0 1,1 0,-1-1,0 1,0-1,0 1,0-1,0 0,0 0,0 1,0-1,-1 0,1 0,-1 0,1 1,-1-1,0 0,0 0,0 0,0 0,0 0,0 0,0 0,-1 0,1 1,-1-1,1 0,-1 0,0 0,0 1,0-1,0 0,0 1,0-1,0 1,0-1,-1 1,1 0,-1-1,1 1,-1 0,1 0,-1 0,0 0,1 0,-1 0,-1 0,-15 3,0 2</inkml:trace>
  <inkml:trace contextRef="#ctx0" brushRef="#br0" timeOffset="109583.472">59 769,'-28'-26,"27"26,1 0,-1 0,0 0,0 0,1 0,-1 0,0 1,1-1,-1 0,0 1,0-1,1 0,-1 1,1-1,-1 1,0-1,1 1,-1-1,1 1,-1 0,1-1,0 1,-1-1,1 1,-1 0,1 0,0-1,0 1,-1 0,1-1,0 1,0 0,0 0,0-1,0 1,0 0,0 0,0 0,0-1,0 1,1 0,-1-1,0 1,0 0,1 0,-1-1,1 1,-10 167,5-134,1 0,2 1,1-1,2 0,1 0,5 18,1 9,-2 0,-3 1,-2 0,-5 33,1 15,2 257,28-169,1 27,-29-138,11 108,36 31,-37-85,25 57,-28-139,-2-1,-3 1,-4 54,0-7,2 599,-28-534,27 195,-26-197,26 311,1-283,0-173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4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753 536,'-103'-88,"90"82,0 1,-1 0,1 1,-1 0,0 1,0 1,0 0,0 1,0 1,0 0,-1 1,1 0,-13 4,14-3,1 1,-1 0,0 1,1 0,0 1,0 1,1 0,-1 1,1 0,0 0,1 1,0 1,0-1,1 2,0-1,1 1,-7 11,11-17,1 1,0 1,0-1,1 0,-1 1,1-1,0 1,1 0,-1 0,1-1,0 1,1 0,-1 0,1 0,0 0,1 0,0 0,0 0,0 0,0 0,1-1,0 1,0 0,1-1,-1 0,1 1,0-1,1 0,-1 0,5 3,-1 1,2-1,0 0,0 0,0-1,1 0,0-1,0 0,0-1,1 0,0 0,0-1,0-1,1 0,-1 0,4-1,88 2,-258 5,127-3,1 2,0 1,1 1,0 1,0 1,1 1,1 1,-15 12,31-19,0-1,0 2,1-1,0 1,0 0,1 1,0 0,0 0,1 0,0 0,1 1,0 0,0 0,1 0,0 0,1 1,0-1,1 1,0-1,1 1,0-1,1 1,0-1,0 1,2 1,-1-6,0-1,1 0,0 0,0 0,0 0,1-1,-1 1,1-1,0 0,1 0,-1-1,1 1,-1-1,1 0,0 0,0 0,0-1,1 0,-1 0,1 0,-1 0,1-1,4 0,133 3,-79-27,-51 11</inkml:trace>
  <inkml:trace contextRef="#ctx0" brushRef="#br0" timeOffset="666.19">556 0,'-24'40,"2"1,1 1,3 1,1 1,2 0,-1 13,-87 359,73-308,-6-1,-3-2,-6-2,-15 20,-13 101,43-95,23-111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0 205,'32'-8,"1"1,0 1,0 2,1 2,-1 0,29 4,75-5,-57-18,-80 19,1 1,-1-1,0 0,1 1,-1-1,0 0,0 1,0-1,0 0,-1 1,1-1,0 1,-1-1,1 0,-1 1,1-1,-1 1,0-1,0 1,0-1,0 1,0 0,0-1,0 1,0 0,0 0,-1 0,1 0,0 0,-1 0,1 0,-1 0,1 1,-1-1,1 0,-1 1,1-1,-1 1,0 0,-113-90,104 76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0 136,'6'3,"0"0,0-1,0 1,1-1,-1 0,1-1,-1 1,1-1,0-1,-1 1,1-1,0 0,-1-1,1 0,0 0,-1 0,1-1,-1 1,0-2,1 1,-1-1,0 0,0 0,-1 0,1-1,-1 0,3-2,-8 5,1 1,-1-1,1 1,-1-1,1 1,0-1,-1 1,1-1,0 1,-1 0,1-1,0 1,0 0,0 0,-1 0,1-1,0 1,0 0,-1 0,1 0,0 0,0 0,0 1,-1-1,1 0,0 0,0 0,-1 1,1-1,0 0,0 1,-1-1,1 1,0-1,-1 0,1 1,-1 0,1-1,-1 1,1-1,-1 1,1 0,-1-1,1 1,-1 0,0-1,1 1,-1 0,0 0,0-1,0 1,1 0,-1 1,12 50,-11-43,31 203,-5 1,-28-200,2-1,-1 1,2-1,0 1,0-1,1 0,1 0,0 0,0-1,1 1,1-1,0 0,6 9,-11-19,0 0,-1 0,1-1,0 1,0 0,0-1,0 1,0 0,0-1,0 1,0-1,0 1,0-1,0 0,0 1,0-1,0 0,0 0,1 0,-1 0,0 0,0 0,0 0,0 0,0 0,0 0,0-1,1 1,-1-1,0 1,0 0,0-1,0 0,0 1,-1-1,1 0,0 1,0-1,0 0,0 0,-1 0,1 1,0-1,-1 0,1 0,-1 0,1 0,21-52,-21 51,128-566,-82 406,-45 162,-5 11</inkml:trace>
  <inkml:trace contextRef="#ctx0" brushRef="#br0" timeOffset="455.599">818 643,'-3'-1,"-1"-1,0 1,0 0,0 1,0-1,0 0,0 1,0 0,0 0,0 0,0 1,0-1,0 1,0 0,1 0,-1 0,0 1,0-1,1 1,-1 0,1 0,-1 0,1 1,0-1,0 1,0 0,0-1,1 1,-1 1,1-1,-1 0,1 0,0 1,1 0,-1-1,0 2,0-1,-1-1,1 0,0 1,1-1,-1 1,1 0,-1 0,1-1,0 1,1 0,-1 0,1 0,-1 0,1 0,0 0,1 0,-1 0,1 0,0 0,0 0,0 0,0-1,0 1,1 0,0-1,0 1,0-1,0 0,1 1,-1-1,1 0,-1 0,1-1,0 1,1-1,-1 1,0-1,1 0,2 1,8 1,-1-1,1-1,0 0,0-1,0 0,0-1,1-1,-1 0,3-1,25-16,-29 5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30,'5'0,"11"0,7 0,5 0,3-5,0-1,0 0,0 1,-1 1,-1 2,0 1,-1 0,1 1,-1 0,0 1,0-1,-5 0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0,'39'5,"27"1,2-5,-6-2,-8-2,-14 1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1,'-31'21,"1"3,1 0,1 2,1 1,-14 19,35-38,1 0,-1 0,1 1,1 0,0 0,0 1,1-1,0 1,0-1,1 1,1 0,-1 0,2 0,-1 0,2 6,-1-10,0 0,1-1,0 1,0-1,0 1,1-1,-1 1,2-1,-1 0,0 0,1 0,0 0,0-1,0 1,1-1,0 1,0-1,0 0,0-1,0 1,1-1,0 0,-1 0,1 0,0-1,1 1,4 0,6 1,1-1,0-1,1-1,-1-1,0 0,0-1,0 0,0-2,0 0,0-1,-1-1,1 0,-1-1,-1-1,1 0,-1-1,0-1,4-4,-7 4,0-1,0 0,-1-1,0 0,-1-1,-1 0,0 0,0-1,-1 0,-1-1,0 0,-1 0,0 0,2-12,-7 21,1 0,0 0,-1 0,0 0,0 0,-1-1,1 1,-1 0,-1-1,1 1,-1 0,1-1,-1 1,-1 0,1 0,-1 0,0 0,0 0,-1 0,1 1,-1-1,0 1,0-1,0 1,-1 0,0 0,0 1,0-1,0 1,0 0,-1 0,0 0,-48-9,28 10</inkml:trace>
  <inkml:trace contextRef="#ctx0" brushRef="#br0" timeOffset="302.02">9 311,'38'-19,"23"-7,5 2,-3 4,-8 6,-13 10,-9 6,-10 7,-5 2,1 0,0-3,3-2,3-3,1-1,1-1,-4-1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88 128,'-9'11,"0"0,0 0,1 1,1 0,0 0,0 1,2 0,-1 0,2 0,-1 1,2-1,0 1,1 0,0 0,0 10,3-22,0 1,-1 0,1-1,0 1,0-1,1 1,-1-1,1 1,-1-1,1 0,-1 0,1 0,0 0,0 0,0 0,0 0,1 0,-1-1,0 1,1-1,-1 0,1 0,-1 0,1 0,0 0,-1-1,1 1,0-1,0 1,-1-1,1 0,0 0,0 0,0-1,96-16,-88 14,0 0,-1-1,1-1,-1 1,1-1,-1-1,-1 0,1 0,-1-1,0 0,-1-1,0 0,0 0,0-1,-1 0,-1 0,1-1,-2 0,1 0,-1 0,-1 0,0-1,0 0,-1 0,-1 0,2-10,-5 15,0 0,-1 0,0 0,0 1,-1-1,1 0,-1 1,0 0,0 0,-1 0,0 0,0 0,0 1,0-1,-1 1,0 0,1 1,-1-1,-1 1,1 0,0 0,-1 1,0-1,1 1,-1 1,0-1,0 1,0 0,0 0,0 1,0-1,-1 1,1 1,0-1,0 1,0 0,0 1,0-1,1 1,-1 0,0 1,1-1,-1 1,1 0,-3 3,-11 6</inkml:trace>
  <inkml:trace contextRef="#ctx0" brushRef="#br0" timeOffset="519.628">794 15,'-6'-3,"-1"1,0 0,0 0,0 0,0 1,0 0,0 0,0 1,-1-1,1 2,0-1,0 1,0 0,0 1,0-1,0 2,0-1,0 1,1 0,-1 0,1 0,0 1,0 0,0 0,1 1,-1 0,6-2,-1 1,1-1,0 0,0 0,0 1,1-1,-1 0,1 1,0-1,-1 0,2 0,-1 0,0 0,1 0,-1 0,1 0,0 0,0 0,0-1,0 1,0-1,1 0,-1 1,1-1,-1 0,1-1,0 1,0 0,0-1,0 1,0-1,0 0,0 0,1 0,-1-1,0 1,1-1,9 7,-4-2,0 0,-1 1,0 0,-1 0,1 1,-1 0,0 0,-1 1,0 0,3 4,-7-9,-1-1,1 0,-1 1,0-1,1 1,-1 0,0-1,-1 1,1 0,0-1,-1 1,0 0,1 0,-1 0,0 0,-1-1,1 1,0 0,-1 0,0 0,1-1,-1 1,0 0,0-1,-1 1,1-1,0 1,-1-1,0 0,1 0,-1 1,0-1,0 0,0-1,-1 1,1 0,0-1,-3 2,-6 3,0 0,-1 0,0-1,0-1,0 0,0-1,-1 0,1-1,-1 0,0-1,0-1,1 0,-1 0,0-2,0 1,-3-2,-3-4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1 282,'5'28,"147"364,-100-229,-52-162,1-1,-1 1,0-1,1 0,-1 1,1-1,-1 0,1 1,-1-1,1 0,-1 0,1 0,0 1,-1-1,1 0,-1 0,1 0,0 0,-1 0,1 0,-1 0,1 0,-1 0,1 0,0 0,-1 0,1-1,-1 1,1 0,-1 0,1-1,-1 1,1 0,-1-1,1 1,-1 0,1-1,-1 1,0-1,1 1,-1 0,1-1,-1 1,0-1,0 1,1-1,-1 0,0 1,0-1,0 1,1-1,-1 1,0-1,0 0,0 1,0-1,0 1,0-1,0 1,-1-1,1 0,0 1,0-1,0 1,0-1,-1 1,1-1,0 0,13-50,34-193,10-3,-27 136,-23 87</inkml:trace>
  <inkml:trace contextRef="#ctx0" brushRef="#br0" timeOffset="749.449">762 790,'-2'-3,"0"-1,0 1,-1 0,0 0,1 1,-1-1,0 0,0 1,0 0,-1 0,1 0,-1 0,1 0,-1 1,1-1,-1 1,0 0,0 0,0 0,1 1,-1-1,0 1,0 0,0 0,0 1,0-1,0 1,0 0,1 0,-1 0,0 0,1 1,-1-1,1 1,-1 0,1 0,0 0,0 1,0-1,0 1,0-1,0 1,1 0,-1 0,1 1,0-1,0 0,0 1,0-1,1 1,-1 0,1-1,0 2,0 0,0 0,0 1,0-1,1 0,0 0,0 0,0 0,1 0,-1 0,1 0,1 0,-1 0,1 0,-1 0,2 0,-1-1,0 1,1-1,0 0,0 0,0 0,0 0,1 0,-1 0,1-1,0 0,4 3,-1-1,1 0,-1-1,1 1,0-1,0-1,0 0,0 0,1-1,-1 1,1-2,-1 1,1-1,0-1,0 0,-1 0,3-1,14-4</inkml:trace>
  <inkml:trace contextRef="#ctx0" brushRef="#br0" timeOffset="4351.223">1355 1,'-151'15,"145"-13,0 0,0 0,0 0,0 1,1 0,-1 1,1-1,0 1,0 0,0 0,0 1,1-1,-1 1,1 0,1 0,-1 1,1-1,0 1,0-1,0 1,1 0,-1 4,-8 34,3 1,2 0,1 0,3 0,1 1,4 23,-1 18,26 163,-28-26,0-222,0 0,0-1,1 1,-1 0,0 0,1-1,-1 1,1 0,-1 0,1-1,0 1,0-1,-1 1,1-1,0 1,1-1,-1 1,0-1,0 0,1 0,-1 0,0 1,1-1,-1 0,1-1,0 1,-1 0,1 0,0-1,-1 1,1-1,0 0,-1 1,1-1,0 0,0 0,0 0,-1 0,1 0,0 0,0-1,-1 1,1-1,0 1,-1-1,2 0,192-11,-170 12</inkml:trace>
  <inkml:trace contextRef="#ctx0" brushRef="#br0" timeOffset="4932.799">1807 508,'-11'2,"2"0,-1 1,0-1,0 2,1 0,0 0,-1 0,2 1,-1 1,0-1,1 2,0-1,1 1,-1 0,1 0,1 1,0 0,0 0,0 1,1 0,0 0,1 0,0 0,0 1,1-1,0 1,1 0,0 0,0 0,1 0,1 1,0-1,0 0,1 0,0 0,0 0,2 0,-1 0,1 0,0 0,1-1,0 0,1 0,4 7,-4-12,0 1,0-1,1 0,0 0,-1-1,1 1,1-1,-1-1,0 1,1-1,-1 0,1-1,0 1,-1-1,1-1,0 1,0-1,0 0,0-1,-1 0,1 0,0 0,-1-1,1 0,-1 0,1 0,-1-1,0 0,0-1,3-1,5-7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1 245,'28'-28,"-2"-1,-1-1,-1-1,-1-1,12-25,-35 55,1 0,0 0,0 0,0 0,0 0,0 0,0 0,0 0,0 1,1-1,-1 0,1 1,-1 0,1-1,-1 1,1 0,0-1,0 1,0 0,0 0,0 1,0-1,0 0,0 1,0-1,0 1,0 0,0-1,0 1,0 0,1 0,-1 0,0 1,0-1,0 1,0-1,0 1,0-1,0 1,0 0,0 0,0 0,0 0,-1 1,1-1,0 0,-1 1,1-1,-1 1,1 0,96 115,-75-100,-1-2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1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1,'-83'95,"-37"36,8-23,98-94</inkml:trace>
  <inkml:trace contextRef="#ctx0" brushRef="#br0" timeOffset="305.132">0 1,'24'28,"13"16,5 3,0-5,-8-5,-3-9,-9-4,-2-7,0-6,-3 0,0-2,-3 3,1-2,-2-1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84,'5'0,"10"-5,9-1,4 0,3 1,0-4,1 1,-2 0,0 3,-1 1,0-2,-1-1,0 0,1 3,-11 1,-7 6,-7 2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23,'-9'-4,"0"1,0-1,-1 1,1 1,-1 0,0 0,1 1,-1 0,0 0,0 1,0 1,0 0,0 0,1 1,-1 0,1 1,-1 0,1 0,0 1,0 0,0 1,0 0,1 0,0 1,7-5,-1 1,1-1,0 1,-1 0,1 0,0 0,0-1,0 1,1 0,-1 0,0 0,1 1,-1-1,1 0,0 0,0 0,0 0,0 0,0 0,0 0,0 1,1-1,-1 0,1 0,0 0,-1 0,1 0,0 0,0 0,0-1,0 1,1 0,-1 0,0-1,1 1,-1-1,1 1,0-1,71 49,-63-45,70 53,-78-56,0-1,0 2,0-1,0 0,0 0,0 1,-1-1,1 1,-1-1,0 1,1-1,-1 1,-1 0,1 0,0 0,-1-1,1 1,-1 0,0 0,0 0,0 0,0 0,0 0,-1 0,0 0,1-1,-1 1,0 0,0 0,0-1,-2 3,-5 5,-1-1,0 0,-1-1,1 0,-2 0,1-1,-1-1,0 1,0-2,-1 0,1 0,-1-1,0 0,-1-1,1-1,0 0,-1 0,1-1,-1-1,0 0,1-1,-2 0,-23-16,43 11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1,'0'33,"0"17,4-1,3-9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1 561,'73'-273,"-49"219,-23 53,0 0,-1 1,1-1,0 0,-1 0,1 1,0-1,0 1,0-1,-1 0,1 1,0 0,0-1,0 1,0 0,0-1,0 1,0 0,0 0,0 0,0 0,0 0,0 0,0 0,0 0,0 0,0 0,0 0,0 1,0-1,0 0,0 1,0-1,-1 1,1-1,0 1,0-1,0 1,-1 0,1-1,0 1,-1 0,1 0,0 0,-1-1,1 1,-1 0,1 0,-1 0,0 0,1 0,-1 0,0 0,1 1,28 62,-27-56,0-1,0 0,0 0,1 0,0 0,1 0,0-1,0 0,0 1,1-1,-1-1,1 1,1-1,-1 0,1 0,0 0,0-1,0 0,1 0,0 0,-1-1,1 0,1-1,1-2,1 0,0-1,-1 0,1-1,-1 0,1-1,-1 0,0 0,0-1,0 0,-1 0,1-1,-1 0,0-1,0 0,-1 0,0-1,0 1,0-2,-1 1,0-1,-1 0,0 0,0 0,0-1,-1 0,0 0,1-5,6-11,0 0,-1-1,-2 1,-1-2,-1 1,-1-1,-1 0,0-22,-4 24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129 172,'-14'11,"1"1,0 0,0 1,1 0,1 1,1 1,0-1,-2 6,9-14,0-1,0 1,1 0,0 1,0-1,0 0,1 0,0 1,0-1,0 1,1-1,0 1,1-1,-1 0,1 1,0-1,1 0,0 1,0-1,0 0,0 0,1 0,0-1,2 3,0 0,1 0,0-1,1 1,0-1,0 0,0-1,1 0,0 0,0-1,1 0,-1 0,1-1,0 0,0 0,1-1,-1-1,1 1,-1-1,1-1,0 0,0 0,0-1,0-1,-1 1,1-1,0-1,7-2,4-5,-1-2,0 0,-1-1,0-1,-1 0,0-2,-1 0,14-17,12-8,-35 33,-1 0,0 0,0 0,-1-1,0 0,0 0,-1 0,0-1,0 0,-1 0,0 0,-1-1,0 1,0-1,-1 0,0 1,-1-1,0 0,-1 0,0 0,0 0,-1 0,0 0,-1 0,0 0,-1 1,0-1,0 1,-1 0,-1 0,1 0,-1 0,-1 1,1-1,-1 2,-5-6,1 7,-1 1,0-1,0 2,0 0,0 0,-1 1,1 0,-1 1,0 0,0 1,0 0,0 1,0 1,1 0,-1 0,0 1,-8 3,-10 1</inkml:trace>
  <inkml:trace contextRef="#ctx0" brushRef="#br0" timeOffset="294.015">16 314,'328'-53,"-318"53,0 1,0 0,0 1,0 0,0 0,0 1,-1 0,1 1,-1 0,0 1,0-1,4 4,74 29,-83-36,0 0,1-1,-1 0,1 1,-1-1,1 0,-1-1,0 1,1-1,-1 0,0 0,1-1,-1 1,0-1,0 0,0 0,0 0,1-1,8-9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20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1 672,'3'12,"1"1,0-1,1 0,0 0,1-1,1 1,-1-1,2 0,0-1,3 3,-8-9,1-1,-1 1,1-1,0 1,0-1,1-1,-1 1,1 0,-1-1,1 0,0 0,0-1,0 1,0-1,0 0,0 0,0-1,0 0,0 0,1 0,-1 0,0-1,0 0,0 0,0 0,4-2,0-1,-1-1,1 0,0-1,-1 1,0-2,-1 1,0-1,1-1,-2 1,1-1,-1 0,-1 0,0-1,0 0,0 0,-1 0,0 0,-1-1,2-8,1 2,-6 15,0 0,1 0,-1 0,0-1,0 1,1 0,-1 0,0 0,1 0,-1 0,1 0,-1-1,1 1,0 0,0 1,-1-1,1 0,0 0,0 0,0 0,0 1,0-1,0 0,0 1,0-1,0 1,0-1,0 1,0-1,1 1,-1 0,0 0,0-1,0 1,1 0,-1 0,0 0,0 0,0 1,1-1,-1 0,0 0,0 1,0-1,0 1,0-1,1 1,-1-1,0 1,0 0,0-1,-1 1,1 0,0 0,0 0,0 0,-1 0,1 0,0 0,-1 0,1 0,11 22,-1 0,-1 1,-1 0,-1 1,-1 0,-1 0,-2 1,0-1,-2 1,0 0,-2 0,-1 0,-3 17,3 9,-1-22,-2 1,0-1,-2 0,-2 0,0-1,-2 0,-1 0,-1-1,-9 12,-9-1,29-39,0 0,0 1,-1-1,1 0,0 1,0-1,0 0,0 0,-1 0,1 0,0 0,0-1,0 1,0 0,-1 0,1-1,0 1,0-1,0 1,0-1,0 1,0-1,0 0,0 1,0-1,0 0,1 0,-1 0,0 0,0 0,1 0,-1 0,1 0,-1 0,0 0,1 0,0 0,-1 0,1 0,0-1,-14-29,2 0,1-1,1-1,2 0,-1-16,8 44,-7-51,6 31</inkml:trace>
  <inkml:trace contextRef="#ctx0" brushRef="#br0" timeOffset="500.175">29 334,'5'-2,"-1"0,0 0,0 0,0 0,0-1,-1 1,1-1,-1 0,1 0,-1 0,0 0,0-1,0 0,-1 1,1-1,-1 0,4-4,43-65,44-46,-92 118,0 0,1 0,-1 0,1 0,-1 1,1-1,-1 0,1 1,-1 0,1-1,-1 1,1 0,0 0,-1 0,1 0,0 0,-1 0,1 0,-1 0,1 1,0-1,-1 1,1-1,-1 1,1-1,-1 1,1 0,-1 0,0 0,1 0,-1 0,0 0,0 0,0 0,0 1,0-1,0 0,0 1,0-1,0 1,36 65,-35-61,42 77,-34-63</inkml:trace>
  <inkml:trace contextRef="#ctx0" brushRef="#br0" timeOffset="1482.658">621 51,'94'-46,"-92"45,0 0,1 0,-1 1,1-1,-1 1,1 0,-1 0,1 0,-1 0,1 0,-1 0,1 0,-1 1,0 0,1-1,-1 1,0 0,1 0,-1 0,0 0,0 1,0-1,0 0,0 1,0 0,0-1,0 1,-1 0,1 0,-1 0,1 0,-1 0,0 1,0-1,0 0,0 0,0 1,0-1,-1 1,5 142,-5-27,45 231,-38-135,18-100,-6-37,-21-75,0-1,-1 1,1-1,-1 1,0-1,1 0,-1 0,0 0,0-1,1 1,-1-1,0 1,0-1,0 0,0 0,0 0,1 0,-1-1,0 1,0-1,0 0,-5 1,-16-2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4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88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4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08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3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49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5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6">4630 2596,'0'849,"11"-763,-8-74,0 1,-1-1,-1 1,0-1,0 1,-1 0,-1-1,0 1,-2 3,-11 53,12-47</inkml:trace>
  <inkml:trace contextRef="#ctx0" brushRef="#br1" timeOffset="-19195.909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9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4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0:50.1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6069 1728,'-151'-74,"126"68,0 2,0 1,0 0,0 2,-1 1,1 1,-3 2,-41-1,-100 24,-74 43,119-20,9 18,2 5,0 7,-127 125,201-168,1 2,1 2,3 1,1 1,2 2,3 1,-19 38,-94 151,68-58,9 61,41-107,16-97,2 0,1 1,2-1,1 1,3 32,-1-6,2-33,0 0,2-1,1 1,1-1,1-1,7 12,5 22,-10-30,1-1,2 0,0-1,2 0,1-1,1-1,2 0,0-2,1 0,9 6,120 136,-81-110,2-4,2-3,2-4,10 2,-45-28,1-2,0-2,1-2,15 2,37 12,59 11,-98-24,-1-3,1-2,1-3,28-1,-42-5,105 11,-116-3,0-2,0-2,0 0,1-2,-1-1,1-2,-1-1,0-1,19-6,132-19,-52 6,-4-11,-91 25,-6 4,-1-2,0 0,0-2,-1-1,0-2,0 0,-1-1,-1-2,0 0,-2-2,11-9,107-117,-69 44,-32 43,-2-2,-4-2,-1-1,-4-1,-2-2,7-33,25-91,-29 38,-22 114,-2-1,-1 0,-2 0,-1 0,-5-34,-21-45,16 70,-2 0,-2 2,-1-1,-3 2,-7-13,-71-132,21 10,55 145,4 3,-1 2,-2-1,-1 2,-1 1,-21-21,-73-76,97 101,-2 0,-1 1,0 1,-1 1,-19-12,10 7,-199-172,216 183,0 0,-2 2,1 0,-1 0,-1 1,0 1,0 1,-1 0,0 1,0 1,-1 1,-13-3,-105-42,119 38</inkml:trace>
  <inkml:trace contextRef="#ctx0" brushRef="#br0" timeOffset="2353.09">5675 2942,'-196'0,"184"3,1 1,0-1,0 2,0 0,1 0,-1 1,1 0,0 0,1 1,0 1,0 0,0 0,1 0,0 1,1 1,0-1,-4 9,5-11,-16 25,2 0,2 1,1 0,1 2,-3 13,16-40,0 0,1 0,0 0,0 0,1 1,0-1,0 0,1 1,0-1,0 0,1 1,0-1,1 0,0 1,0-1,0 0,1-1,1 1,-1 0,1-1,0 0,1 0,0 0,0 0,0-1,1 0,0 0,0 0,1-1,0 0,4 3,-2-2,5 5,2 0,-1-1,1-1,1 0,0-1,0-1,1 0,7 0,33 6,-42-8,-1-1,1-1,1 0,-1-2,0 1,0-2,1 0,-1-1,1-1,-8 1,1 0,-1-1,1 0,-1-1,0 0,0-1,0 1,0-2,-1 1,0-1,1 0,-2-1,1 0,-1 0,0-1,0 0,-1 0,5-7,37-61,-26 41,0-1,-2 0,-2-2,-1 0,1-10,-15 33,-2 0,0 0,0-1,-1 1,-1 0,0 0,-2-1,1 1,-1 0,-1 1,-1-1,0 1,-1 0,0 0,-1 0,0 1,-1 0,-8-9,8 10,0 0,-1 1,-1 1,0 0,0 0,-1 1,0 0,0 0,-1 2,0-1,0 1,-1 1,1 0,-1 1,-10-2,-51 9,51 3</inkml:trace>
  <inkml:trace contextRef="#ctx0" brushRef="#br0" timeOffset="15609.835">2429 2603,'372'81,"-180"-25,-74-25,48-3,-109-14,-1 2,-1 2,0 3,-1 2,-1 3,-2 1,20 16,132 50,-41-38,109 44,-185-66,117 58,-169-70,1-2,1 0,0-3,1-1,1-2,5 0,247 76,-14 16,62 83,-43-86,32 3,249 108,-64-6,-19 0,-70-35,-114-48,-297-119</inkml:trace>
  <inkml:trace contextRef="#ctx0" brushRef="#br0" timeOffset="18211.046">2599 3224,'78'20,"0"3,63 29,-43-15,185 76,-57-26,-39-13,-107-48,-60-21,0 1,-1 0,0 2,0 0,-1 1,0 1,11 8,1 1,0-1,1-1,1-2,1-1,0-2,1-1,12 1,-11-1,175 58,10 29,198 104,-78-91,-144-55,30 13,28 45,141 26,-28-31,-303-87,-2 3,0 3,31 20,64 15,-94-31,2-2,1-4,29 7,52 19,136 47,27 7,-152-61,-142-40,-3 1</inkml:trace>
  <inkml:trace contextRef="#ctx0" brushRef="#br0" timeOffset="20108.067">3332 2772,'-50'6,"6"11,0 1,1 2,1 3,-11 8,-77 40,-104 35,233-106,0 1,-1-1,1 0,0 1,0-1,0 1,0 0,-1-1,1 1,0 0,0 0,0 0,1-1,-1 1,0 0,0 0,0 0,1 1,-1-1,0 0,1 0,-1 0,1 0,0 1,-1-1,1 0,0 0,0 1,-1-1,1 0,0 0,0 1,0-1,1 0,-1 1,0-1,0 0,1 0,-1 0,1 1,-1-1,1 0,0 0,-1 0,1 0,0 0,0 0,-1 0,1 0,0 0,0 0,0 0,0-1,1 1,14 10</inkml:trace>
  <inkml:trace contextRef="#ctx0" brushRef="#br0" timeOffset="20690.823">3953 3111,'-29'15,"-28"13,-10 3,2 1,7-5,9-3,8-5,6-6,4-5,3 1,1-1,5-3</inkml:trace>
  <inkml:trace contextRef="#ctx0" brushRef="#br0" timeOffset="20973.107">4828 3478,'-39'0,"-40"10,-18 3,4 3,7 1,10-5,12 3,13-3,9-3,8 2,5-1,2-3,6 3,6 0</inkml:trace>
  <inkml:trace contextRef="#ctx0" brushRef="#br0" timeOffset="21257.1">5844 3929,'-48'5,"-39"6,-16 2,1-2,8 2,16-1,15-3,14-2,11 1,12 6,14-1,10-2</inkml:trace>
  <inkml:trace contextRef="#ctx0" brushRef="#br0" timeOffset="21510.261">6747 4296,'-43'5,"-34"11,-13 3,4 3,12-3,13 1,13 2,10 2,10-4</inkml:trace>
  <inkml:trace contextRef="#ctx0" brushRef="#br0" timeOffset="21758.028">7424 4607,'-57'5,"-25"6,-2 1,13 4,18-1</inkml:trace>
  <inkml:trace contextRef="#ctx0" brushRef="#br0" timeOffset="22008.623">8243 4747,'-38'5,"-28"7,-6 0,3-1,9 2,10 4,13 4,14 3,10-3</inkml:trace>
  <inkml:trace contextRef="#ctx0" brushRef="#br0" timeOffset="22329.448">8722 5001,'-43'10,"-29"8,-6 5,-1 4,5-2,9-2,7 1,8 1,8 2,6-5,9-6</inkml:trace>
  <inkml:trace contextRef="#ctx0" brushRef="#br0" timeOffset="23644.924">7961 4833,'-1'0,"1"0,-1 0,1-1,0 1,-1 0,1 0,0 0,-1 0,1-1,0 1,-1 0,1 0,0-1,-1 1,1 0,0-1,0 1,-1 0,1-1,0 1,0 0,0-1,-1 1,1 0,0-1,0 1,0-1,0 1,0 0,0-1,0 1,0-1,0 1,0 0,0-1,0 1,0-1,0 1,0 0,0-1,0 1,1-1,-1 1,0 0,0-1,0 1,1 0,-1-1,0 1,0 0,1 0,-1-1,0 1,1 0,-1 0,-85 49,41-24,-1-2,-1-2,-1-2,-16 3,-141 52,181-64,5 0</inkml:trace>
  <inkml:trace contextRef="#ctx0" brushRef="#br0" timeOffset="32275.088">5646 3224,'15'0,"-15"0,1-1,-1 1,0-1,0 0,0 1,0-1,0 1,1-1,-1 1,0-1,0 1,1-1,-1 1,0-1,1 1,-1 0,1-1,-1 1,0-1,1 1,-1 0,1-1,-1 1,1 0,-1 0,1-1,-1 1,1 0,0 0,-1 0,1 0,-1 0,1 0,-1 0,1 0,0 0,-1 0,1 0,-1 0,1 0,-1 0,1 0,-1 1,1-1,-1 0,1 0,-1 1,1-1,0 1,-2-2,0 1,1 0,-1-1,0 1,1 0,-1 0,0 0,0 0,1 0,-1 0,0 0,1 0,-1 0,0 0,0 0,1 0,-1 0,0 0,0 1,1-1,-1 0,0 1,1-1,-1 0,1 1,-1-1,0 1,1-1,-1 1,1-1,-1 1,1-1,0 1,-1 0,1-1,-1 1,1 0,0-1,0 1,-1 0,1-1,0 1,0 0,0-1,0 1,0 0,0 0,-8 6,7-8,1 1,-1-1,0 0,1 1,-1-1,0 0,1 1,-1-1,0 1,0-1,1 1,-1 0,0-1,0 1,0 0,0-1,0 1,0 0,1 0,-1 0,0 0,0 0,0 0,0 0,0 0,0 0,0 0,0 1,0-1,1 0,-1 1,0-1,0 0,0 1,0-1,1 1,-1-1,0 1,1 0,-1-1,0 1,1 0,-1-1,1 1,-1 0,1 0,-1-1,1 1,-1 0,1 1,0-3,1 1,-1 0,1-1,0 1,-1 0,1 0,-1-1,1 1,0 0,-1 0,1 0,0 0,-1 0,1 0,0 0,-1 0,1 0,0 0,-1 0,1 0,-1 0,1 1,0-1,-1 0,1 0,-1 1,1-1,-1 0,1 1,0-1,-1 1,0-1,1 0,-1 1,1-1,-1 1,1-1,-1 1,0 0,0-1,1 1,-1-1,0 1,0 0,1-1,-1 1,0 0,0-1,0 1,0-1,0 1,0 0,0-1,0 1,0 0,-1-1,1 1,0 0,0-1,0 1,-1-1,1 1,0-1,-1 1,1 0,-1 0,3-1,-1 0,1 0,-1 0,0-1,1 1,-1 0,1 0,-1-1,1 1,-1-1,0 1,1-1,-1 1,0-1,0 0,0 0,1 0,-1 0,0 0,0 0,0 0,0 0,0 0,-1 0,1 0,0-1,0 1,-1 0,1-1,-1 1,1 0,-1-1,0 1,1-1,-1 1,0-1,0 1,0-1,0 1,0 0,0-1,-1 1,1-1,0 1,-1-1,1 1,-1 0,1-1,-1 1,0 0,0 0,0-1,1 1,-1 0,0 0,0 0,0 0,-1 0,1 0,0 0,0 1,0-1,-1 0,1 1,-1-1,-1 0,1 1,-1 0,1 0,0 0,-1 0,1 0,0 0,-1 1,1-1,0 1,-1-1,1 1,0 0,0 0,0 0,0 0,-1 0,2 1,-1-1,0 1,0-1,0 1,1 0,-1 0,1-1,-1 1,1 0,0 0,0 1,0-1,0 0,0 0,0 0,1 1,-1-1,1 0,-1 1,1-1,0 0,0 1,0 1,1-2,1-1,-1 1,0-1,1 1,-1-1,1 0,0 0,-1 0,1 0,0 0,0 0,-1 0,1 0,0-1,0 1,0-1,0 1,0-1,0 0,0 0,0 0,0 0,0 0,0 0,0-1,0 1,0-1,0 1,0-1,0 0,-1 0,1 1,0-1,0-1,-1 1,1 0,-1 0,1-1,-1 1,1 0,-1-1,0 0,1 0,-2 1,0 0,-1 0,1 0,0 0,-1 1,1-1,-1 0,1 0,-1 1,1-1,-1 0,1 1,-1-1,0 0,0 1,1-1,-1 1,0-1,0 1,1-1,-1 1,0 0,0-1,0 1,0 0,0 0,1 0,-1-1,0 1,0 0,0 0,0 0,0 0,0 1,0-1,0 0,0 0,1 1,-1-1,0 0,0 1,0-1,1 1,-1-1,0 1,0-1,1 1,-1-1,0 1,0 0,-11 8</inkml:trace>
  <inkml:trace contextRef="#ctx0" brushRef="#br0" timeOffset="38405.1">5082 3252,'-397'0,"227"28,-195-26,222 24,-167 3,113-25,27 4,88 3,-1-5,1-3,-53-5,10 0,75 1,-115 13,136-6,-1-1,1-2,-1-1,0-1,-22-2,-69 3,-21 25,-83-26,83 26,-139-26,139 27,119-27</inkml:trace>
  <inkml:trace contextRef="#ctx0" brushRef="#br0" timeOffset="40429.682">2768 3252,'-21'-2,"-1"0,1-2,0-1,0 0,1-1,0-2,0 0,0-1,-7-5,21 11,-195-60,111 40,80 20,-178-68,-92-60,37 26,152 75,73 26,1-1,-1-1,1 0,0-2,1 0,0 0,0-2,-3-2,-217-116,225 120,5 1</inkml:trace>
  <inkml:trace contextRef="#ctx0" brushRef="#br0" timeOffset="41781.402">2768 2631,'-87'-22,"-100"-50,25 6,67 33,72 26,0 0,1-1,-1-2,2 0,-1-2,2 0,-8-6,-120-54,99 53,-144-65,43 5,142 75,1 0,0 0,-1 0,0 1,0 1,0-1,0 1,0 1,0-1,-1 1,1 1,0-1,-1 2,-3-1,-6 5</inkml:trace>
  <inkml:trace contextRef="#ctx0" brushRef="#br0" timeOffset="42500.959">2599 2518,'-141'27,"1"6,-3 8,58-17,-256 78,318-96,6 0</inkml:trace>
  <inkml:trace contextRef="#ctx0" brushRef="#br0" timeOffset="42828.638">1780 2264,'-43'10,"-29"7,-6 7,4-2,11 1,10-4,11-5,6 0,6-3,7-2</inkml:trace>
  <inkml:trace contextRef="#ctx0" brushRef="#br0" timeOffset="43131.09">1413 2180,'-33'19,"-17"6,1 0</inkml:trace>
  <inkml:trace contextRef="#ctx0" brushRef="#br0" timeOffset="45215.996">1498 3422,'-50'-1,"-115"13,133-6,-1-1,1-2,-1-1,0-1,-19-3,-84 4,-1 20,57-23,70 3</inkml:trace>
  <inkml:trace contextRef="#ctx0" brushRef="#br0" timeOffset="51205.21">1074 2547,'-38'-18,"-95"-19,116 35,0-1,0-1,1 0,-1-1,1-1,0 0,0-1,1-1,0-1,0 0,-11-9,-68-22,25 17,18 2,44 21,3 4</inkml:trace>
  <inkml:trace contextRef="#ctx0" brushRef="#br0" timeOffset="52550.11">1611 2151,'-1'1,"-1"0,1 1,0-1,0 0,-1-1,1 1,-1 0,1 0,-1-1,1 1,-1 0,1-1,-1 0,0 1,1-1,-1 0,0 0,1 0,-1 0,1 0,-1 0,0 0,1-1,-1 1,0-1,1 1,-1-1,1 1,-1-1,1 0,0 0,-1 0,1 0,0 0,-2-1,-51-32,-41-13,75 43,4 2,-1-1,1-1,0-1,0 0,0-1,1 0,0-2,-8-4,-109-55,39 20,-5 5,-80-24,23 11,94 48,50 12</inkml:trace>
  <inkml:trace contextRef="#ctx0" brushRef="#br0" timeOffset="53138.33">1215 2151,'-38'10,"-32"3,-19 4,2-1,5-3,12 1,14-2,10-2,5 0,4 0,3-2,8 2,8 4,7 5,5 4,5-2</inkml:trace>
  <inkml:trace contextRef="#ctx0" brushRef="#br0" timeOffset="53534.183">877 1870,'-34'0,"-25"0,-7 0,2 0,7 4,10 3,6-1,7-2,4 0,2-2,6 4,1 1,1-1,2 4,1-1,2 4,4-1</inkml:trace>
  <inkml:trace contextRef="#ctx0" brushRef="#br0" timeOffset="55048.994">849 2829,'-4'0,"-1"1,1-1,-1 1,1 1,0-1,-1 1,1 0,0-1,0 2,0-1,0 0,1 1,-1 0,1 0,-1 0,1 0,0 1,0-1,1 1,-1-1,1 1,0 0,-1 0,2 0,-1 1,0 1,-3 6,1 0,0 0,1 1,0-1,1 1,1 0,0 0,1 10,-1-18,1-1,0 1,0 0,1-1,-1 1,1 0,0-1,0 1,1-1,-1 0,1 1,0-1,0 0,0 0,1 0,0 0,-1-1,1 1,1-1,-1 1,0-1,1 0,-1 0,1-1,0 1,0-1,0 0,0 0,1 0,-1 0,1-1,3 1,3 1,0-1,0-1,0 0,0 0,0-1,0-1,0 0,0 0,0-1,0 0,0-1,-1 0,1-1,-1 0,0-1,0 0,0-1,-1 1,0-2,0 0,-1 0,1 0,-1-1,6-8,-8 8,0 0,0 0,-1-1,0 0,-1 0,0 0,0 0,-1-1,0 0,0 0,-1 1,-1-1,0-1,0 1,-1 0,0 0,-1 0,0 0,0 0,-1 0,-3-7,3 14,0 0,0 0,0 1,-1-1,1 1,-1-1,0 1,1 0,-1 0,0 0,0 0,-1 1,1-1,0 1,0 0,-1 0,1 0,-1 0,1 1,-1-1,1 1,-1 0,1 0,-1 0,1 0,-1 1,1 0,-1-1,1 1,-1 0,0 1,-21 4</inkml:trace>
  <inkml:trace contextRef="#ctx0" brushRef="#br0" timeOffset="55398.664">736 3026,'34'-19,"15"-7,0 7,-9 11,-11 11,-5 6,-7 5,-2 1,2-2,2-4,3-2,-2-9,-4-2</inkml:trace>
  <inkml:trace contextRef="#ctx0" brushRef="#br0" timeOffset="56107.074">961 2518,'-4'-5,"-3"4,1 6,-3 3,-1 4,1 5,3 5,2-2</inkml:trace>
  <inkml:trace contextRef="#ctx0" brushRef="#br0" timeOffset="56465.922">933 3168,'0'28,"5"10,1 4,5-6,1-9</inkml:trace>
  <inkml:trace contextRef="#ctx0" brushRef="#br1" timeOffset="66335.576">5703 3224,'-13'-3,"17"1,208-21,162-6,-81 1,116 28,-110 29,129-29,-231-29,283 29,-283-1,-93-23,-128 37,6-8</inkml:trace>
  <inkml:trace contextRef="#ctx0" brushRef="#br1" timeOffset="68408.374">5505 458,'-25'167,"-6"7,30-149,1-1,1 1,1-1,1 1,1-1,4 8,1 5,23 141,-33 47,26-108,7 106,-22-65,-2-117,-1 0,-3 0,-1 0,-2 1,-4 39,1 10,2 474,10-476,-7-77,0-1,-1 1,-1 0,0 1,0-1,-2 0,1 0,-1 0,-1 0,0 0,-2 3,-24 69,24-78,0-5</inkml:trace>
  <inkml:trace contextRef="#ctx0" brushRef="#br1" timeOffset="71003.563">6042 91,'-1'-1,"0"-1,0 1,-1-1,1 1,0-1,-1 1,1 0,0 0,-1 0,0-1,1 1,-1 1,0-1,1 0,-1 0,0 1,0-1,0 1,1-1,-1 1,0 0,0 0,0 0,0 0,0 0,0 0,0 0,1 1,-1-1,0 1,0-1,0 1,1 0,-1-1,0 1,1 0,-1 0,0 1,1-1,0 0,-1 0,1 1,0-1,-1 1,1-1,0 1,0-1,0 1,0 0,1-1,-1 1,0 0,1 0,-1 0,1 0,0-1,0 1,-1 0,1 0,0 0,-4 19,1 0,1 0,1 0,1 1,0-1,2 0,1 0,3 13,-6-30,0 1,1-1,0 0,0 1,0-1,0 0,1 0,0 0,-1 0,2 0,-1 0,0 0,1-1,0 1,-1-1,1 0,1 0,-1 0,0 0,1 0,-1-1,1 0,0 1,0-1,0-1,0 1,0-1,1 1,-1-1,0 0,0-1,1 1,-1-1,1 0,-1 0,0 0,1 0,-1-1,1 0,-1 0,4-1,4-6,-1 1,0-1,0-1,0 0,-1-1,-1 0,0-1,0 1,-1-2,0 1,4-9,2-2,134-205,-147 225,-1 0,1 0,0 1,0-1,0 0,0 0,0 0,0 1,0-1,1 0,-1 1,1 0,-1-1,1 1,-1 0,1-1,0 1,0 0,-1 0,1 0,0 1,0-1,0 0,0 1,0-1,0 1,0 0,0 0,0 0,0 0,0 0,0 0,0 0,1 1,-1-1,0 1,-1-1,1 1,0 0,0 0,0 0,0 0,1 1,3 10,1 0,-2 0,0 1,0 0,-2 0,1 0,-2 0,1 1,-2-1,0 13,4 13,36 342,-19-61,-22-237,-1-81,1 0,0 0,-1 0,1-1,-1 1,0 0,0 0,1-1,-1 1,0-1,0 1,-1-1,1 1,0-1,0 0,-1 1,1-1,-1 0,1 0,-1 0,1 0,-1 0,0 0,1-1,-1 1,0 0,0-1,0 0,1 1,-1-1,0 0,0 0,0 0,0 0,0 0,1 0,-1-1,0 1,0 0,0-1,1 0,-3 0,-2-4,1 1,-1-1,1-1,-1 1,1-1,1 0,-1 0,1 0,0-1,1 1,0-1,0 0,0 0,1 0,-1 0,2-1,-1 1,1-1,0 1,1-1,0 1,0-1,1 1,0-1,0 1,0-1,-1-1,0-28,1-1,1 0,3 1,6-29,-9 56,1 0,1-1,-1 1,1 1,1-1,0 0,0 1,1 0,0 0,1 1,0 0,0 0,1 0,0 1,0 0,1 1,-1 0,1 0,3 0,84-35,-76 36</inkml:trace>
  <inkml:trace contextRef="#ctx0" brushRef="#br1" timeOffset="71740.401">9739 2744,'-50'127,"-5"-2,-59 93,26-87,-11-20,52-77,24-23</inkml:trace>
  <inkml:trace contextRef="#ctx0" brushRef="#br1" timeOffset="72023.399">9202 2829,'28'53,"1"-1,3-1,2-2,3-1,2-1,-23-25,2 0,1-1,0-1,2 0,0-2,1 0,16 8,164 117,-183-131,-5-1</inkml:trace>
  <inkml:trace contextRef="#ctx0" brushRef="#br2" timeOffset="75657.803">6465 2547,'-1'-2,"0"0,-1 0,1 0,-1 1,0-1,1 0,-1 1,0-1,0 1,0 0,0-1,0 1,0 0,-1 0,1 1,0-1,0 0,-1 1,1-1,0 1,-1 0,1 0,-1 0,1 0,-1 0,0 0,-6-2,-1 0,1 1,-1 0,0 1,1 0,-1 0,1 1,-1 0,1 1,-1 0,1 1,0-1,0 2,0-1,0 1,1 1,0 0,0 0,0 0,0 1,1 0,-1 2,-1 1,2 1,0 1,0-1,0 1,2 0,-1 0,1 1,1-1,0 1,1 0,0 1,0 9,2-16,1 0,0-1,0 1,0 0,1 0,0 0,0 0,0-1,1 1,0 0,0-1,0 1,1-1,0 0,0 0,0 0,1 0,0-1,-1 1,2-1,-1 0,0 0,1 0,0-1,0 0,0 0,4 2,8 3,0-2,1 0,-1 0,1-2,1 0,-1-1,0-1,1-1,0 0,-1-2,1 0,-1-1,0 0,1-2,16-5,-8 0,-7 0</inkml:trace>
  <inkml:trace contextRef="#ctx0" brushRef="#br2" timeOffset="76698.921">5675 3168,'-65'100,"65"-98,0-1,-1 0,1 1,0-1,0 0,0 1,0-1,0 0,0 1,1-1,-1 0,0 0,1 1,-1-1,1 0,-1 0,1 1,0-1,-1 0,1 0,0 0,0 0,0 0,0 0,0 0,0 0,0 0,0-1,0 1,0 0,0-1,1 1,-1-1,0 1,0-1,1 1,-1-1,0 0,1 0,-1 0,0 0,1 0,-1 0,0 0,1 0,-1 0,0-1,1 1,-1 0,0-1,0 1,1-1,-1 0,0 1,0-1,0 0,0 0,0 1,0-1,0 0,0 0,0-1,9-3,0 0,-1-2,0 1,0-1,0 0,-1-1,0 0,-1 0,0-1,0 0,0 0,-1-1,1-3,-6 12,-1 1,0-1,1 0,-1 0,1 0,-1 0,0 1,0-1,1 0,-1 0,0 0,0 0,0 0,0 0,0 0,0 0,0 0,-1 0,1 1,0-1,0 0,-1 0,1 0,-1 0,1 1,0-1,-1 0,0 0,1 0,-1 1,1-1,-1 0,0 1,1-1,-1 1,0-1,0 1,0-1,1 1,-1 0,0-1,0 1,0 0,0-1,0 1,1 0,-1 0,0 0,0 0,0 0,-1 0,-47 12,42-9,0 0,0 0,0 1,0 0,1 0,0 1,0-1,0 1,1 1,-1-1,1 1,1 0,-1 0,1 1,-3 5,6-11,1 0,0 1,0-1,0 0,0 1,0-1,0 0,1 0,-1 1,0-1,1 0,-1 0,0 1,1-1,0 0,-1 0,1 0,0 0,-1 0,1 0,0 0,0 0,0 0,0 0,0 0,0-1,0 1,0 0,0-1,0 1,2 0,4 3</inkml:trace>
  <inkml:trace contextRef="#ctx0" brushRef="#br2" timeOffset="79579.033">5703 1559,'-2'-2,"1"0,-1 1,0-1,1 0,-1 1,0-1,0 1,0 0,0-1,0 1,0 0,0 0,0 0,-1 1,1-1,0 0,-1 1,1-1,0 1,-1 0,1 0,0 0,-1 0,1 0,0 1,-1-1,1 1,0 0,-1-1,1 1,0 0,0 0,-8 1,0 1,0-1,0 2,0-1,1 1,0 1,0 0,0 0,0 1,1 0,0 0,0 1,0 0,1 0,-4 6,10-12,0 1,0-1,0 1,1-1,-1 1,0-1,1 1,-1-1,1 1,-1 0,1-1,0 1,0 0,0-1,0 1,0 0,0-1,0 1,1 0,-1-1,0 1,1-1,0 1,-1-1,1 1,0-1,0 1,0-1,-1 1,2-1,-1 0,0 0,0 1,0-1,0 0,1 0,-1 0,1 0,-1-1,1 1,-1 0,1-1,-1 1,1-1,-1 1,1-1,0 0,-1 1,1-1,0 0,-1 0,1 0,0 0,-1-1,1 1,-1 0,2-1,4-1,0 1,0-1,0-1,0 1,0-1,-1-1,1 1,-1-1,0 0,0 0,0-1,-1 0,1 0,-1 0,-1 0,1-1,-1 0,0 0,0 0,0-1,-1 1,0-1,-1 0,1 0,-1-1,-1 6,-1 0,0 0,0 0,0 0,0 1,0-1,-1 0,1 0,-1 0,1 0,-1 1,1-1,-1 0,0 1,0-1,0 0,0 1,0-1,0 1,0-1,0 1,-1 0,1-1,-1 1,1 0,-1 0,1 0,-1 0,0 0,1 1,-1-1,0 0,0 1,1-1,-1 1,0 0,0 0,0-1,0 1,0 0,0 1,-75 21,75-21,0 0,-1 0,1 1,0-1,-1 1,1 0,0-1,0 1,0 0,1 0,-1 0,0 0,1 1,-1-1,1 0,0 1,0-1,0 1,0-1,0 1,0 0,1-1,0 1,-1 0,1-1,0 1,0 0,0-1,0 1,1 0,-1-1,1 1,0 0,0-1,0 1,0-1,0 1,13 11</inkml:trace>
  <inkml:trace contextRef="#ctx0" brushRef="#br2" timeOffset="81781.225">4828 910,'0'0,"0"0,0 1,0-1,0 1,1-1,-1 0,0 1,0-1,0 0,1 1,-1-1,0 0,0 1,1-1,-1 0,0 0,1 1,-1-1,0 0,1 0,-1 1,0-1,1 0,-1 0,0 0,1 0,-1 0,1 0,-1 1,0-1,1 0,-1 0,1 0,-1 0,0 0,1-1,-1 1,1 0,-1 0,0 0,1 0,-1 0,1-1,-1 1,0 0,1 0,-1 0,0-1,1 1,-1 0,0-1,0 1,1 0,-1 0,0-1,-55 165,12-71,-4-3,-42 57,44-73,34-58,11-26,5-6,0-2</inkml:trace>
  <inkml:trace contextRef="#ctx0" brushRef="#br2" timeOffset="82291.675">4857 937,'36'45,"79"185,-69-53,-46-175,0 1,1 0,0 0,0 0,0 0,0 0,0-1,0 1,1 0,0-1,-1 1,1-1,0 0,0 0,0 1,0-1,1 0,-1-1,0 1,1 0,0-1,14 7</inkml:trace>
  <inkml:trace contextRef="#ctx0" brushRef="#br2" timeOffset="82727.822">4602 1333,'9'0,"9"-5,5-1,5-1,1 2,1 2,0 1,0 0,0 2,-1 0,-1 0,1 0,-1 1,0-1,0 0,0 0,-4 0</inkml:trace>
  <inkml:trace contextRef="#ctx0" brushRef="#br2" timeOffset="84709.652">5675 1587,'-2'-1,"1"1,-1-1,1 1,-1-1,0 1,1 0,-1-1,1 1,-1 0,0 0,1 0,-1 0,0 1,1-1,-1 0,1 1,-1-1,0 1,1-1,-1 1,1 0,0 0,-1 0,1 0,0 0,-1 0,1 0,0 0,-4 3,1-1,-1 1,1 0,0 0,0 0,1 1,-1-1,1 1,0 0,0 0,1 0,-1 0,1 1,0-1,1 1,-1-1,3-3,-1-1,0 0,1 0,-1 0,1 0,-1 0,1 0,0 0,-1 0,1 0,0 0,0 0,0 0,0 0,0-1,0 1,0 0,0-1,0 1,0-1,0 1,0-1,0 1,0-1,0 0,1 1,-1-1,0 0,0 0,1 0,-1 0,0 0,0 0,0 0,1-1,-1 1,0 0,0-1,0 1,0-1,0 1,1-1,-37 57,35-56,0 1,0-1,0 1,0-1,0 1,0-1,0 1,0-1,1 1,-1-1,0 1,0-1,0 1,1-1,-1 1,0-1,0 0,1 1,-1-1,0 0,1 1,-1-1,1 0,-1 1,0-1,1 0,-1 0,1 1,-1-1,1 0,-1 0,1 0,-1 0,1 0,-1 1,1-1,-1 0,1 0,-1 0,1 0,-1-1,1 1,-1 0,1 0,-1 0,0 0,1 0,-1-1,1 1,-1 0,1 0,-1-1,1 1,-1 0,0-1,1 1,-1 0,0-1,1 1,-1 0,0-1,0 1,1-1,-1 0,29-22,-27 22,0 0,-1 0,1 0,-1-1,0 1,1 0,-1-1,0 1,0-1,0 1,0-1,0 0,0 0,0 1,0-1,-1 0,1 0,-1 0,1 1,-1-1,0 0,0 0,0 0,0 0,0 0,0 0,0 0,-1 0,1 1,-1-1,1 0,-1 0,0 0,0 1,0-1,0 0,0 1,0-1,0 1,0-1,-1 1,1 0,-1-1,1 1,-1 0,1 0,-1 0,0 0,1 0,-1 0,-1 0,-15 3,0 2</inkml:trace>
  <inkml:trace contextRef="#ctx0" brushRef="#br0" timeOffset="109583.472">59 769,'-28'-26,"27"26,1 0,-1 0,0 0,0 0,1 0,-1 0,0 1,1-1,-1 0,0 1,0-1,1 0,-1 1,1-1,-1 1,0-1,1 1,-1-1,1 1,-1 0,1-1,0 1,-1-1,1 1,-1 0,1 0,0-1,0 1,-1 0,1-1,0 1,0 0,0 0,0-1,0 1,0 0,0 0,0 0,0-1,0 1,1 0,-1-1,0 1,0 0,1 0,-1-1,1 1,-10 167,5-134,1 0,2 1,1-1,2 0,1 0,5 18,1 9,-2 0,-3 1,-2 0,-5 33,1 15,2 257,28-169,1 27,-29-138,11 108,36 31,-37-85,25 57,-28-139,-2-1,-3 1,-4 54,0-7,2 599,-28-534,27 195,-26-197,26 311,1-283,0-173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4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753 536,'-103'-88,"90"82,0 1,-1 0,1 1,-1 0,0 1,0 1,0 0,0 1,0 1,0 0,-1 1,1 0,-13 4,14-3,1 1,-1 0,0 1,1 0,0 1,0 1,1 0,-1 1,1 0,0 0,1 1,0 1,0-1,1 2,0-1,1 1,-7 11,11-17,1 1,0 1,0-1,1 0,-1 1,1-1,0 1,1 0,-1 0,1-1,0 1,1 0,-1 0,1 0,0 0,1 0,0 0,0 0,0 0,0 0,1-1,0 1,0 0,1-1,-1 0,1 1,0-1,1 0,-1 0,5 3,-1 1,2-1,0 0,0 0,0-1,1 0,0-1,0 0,0-1,1 0,0 0,0-1,0-1,1 0,-1 0,4-1,88 2,-258 5,127-3,1 2,0 1,1 1,0 1,0 1,1 1,1 1,-15 12,31-19,0-1,0 2,1-1,0 1,0 0,1 1,0 0,0 0,1 0,0 0,1 1,0 0,0 0,1 0,0 0,1 1,0-1,1 1,0-1,1 1,0-1,1 1,0-1,0 1,2 1,-1-6,0-1,1 0,0 0,0 0,0 0,1-1,-1 1,1-1,0 0,1 0,-1-1,1 1,-1-1,1 0,0 0,0 0,0-1,1 0,-1 0,1 0,-1 0,1-1,4 0,133 3,-79-27,-51 11</inkml:trace>
  <inkml:trace contextRef="#ctx0" brushRef="#br0" timeOffset="666.19">556 0,'-24'40,"2"1,1 1,3 1,1 1,2 0,-1 13,-87 359,73-308,-6-1,-3-2,-6-2,-15 20,-13 101,43-95,23-111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0 205,'32'-8,"1"1,0 1,0 2,1 2,-1 0,29 4,75-5,-57-18,-80 19,1 1,-1-1,0 0,1 1,-1-1,0 0,0 1,0-1,0 0,-1 1,1-1,0 1,-1-1,1 0,-1 1,1-1,-1 1,0-1,0 1,0-1,0 1,0 0,0-1,0 1,0 0,0 0,-1 0,1 0,0 0,-1 0,1 0,-1 0,1 1,-1-1,1 0,-1 1,1-1,-1 1,0 0,-113-90,104 76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0 136,'6'3,"0"0,0-1,0 1,1-1,-1 0,1-1,-1 1,1-1,0-1,-1 1,1-1,0 0,-1-1,1 0,0 0,-1 0,1-1,-1 1,0-2,1 1,-1-1,0 0,0 0,-1 0,1-1,-1 0,3-2,-8 5,1 1,-1-1,1 1,-1-1,1 1,0-1,-1 1,1-1,0 1,-1 0,1-1,0 1,0 0,0 0,-1 0,1-1,0 1,0 0,-1 0,1 0,0 0,0 0,0 1,-1-1,1 0,0 0,0 0,-1 1,1-1,0 0,0 1,-1-1,1 1,0-1,-1 0,1 1,-1 0,1-1,-1 1,1-1,-1 1,1 0,-1-1,1 1,-1 0,0-1,1 1,-1 0,0 0,0-1,0 1,1 0,-1 1,12 50,-11-43,31 203,-5 1,-28-200,2-1,-1 1,2-1,0 1,0-1,1 0,1 0,0 0,0-1,1 1,1-1,0 0,6 9,-11-19,0 0,-1 0,1-1,0 1,0 0,0-1,0 1,0 0,0-1,0 1,0-1,0 1,0-1,0 0,0 1,0-1,0 0,0 0,1 0,-1 0,0 0,0 0,0 0,0 0,0 0,0 0,0-1,1 1,-1-1,0 1,0 0,0-1,0 0,0 1,-1-1,1 0,0 1,0-1,0 0,0 0,-1 0,1 1,0-1,-1 0,1 0,-1 0,1 0,21-52,-21 51,128-566,-82 406,-45 162,-5 11</inkml:trace>
  <inkml:trace contextRef="#ctx0" brushRef="#br0" timeOffset="455.599">818 643,'-3'-1,"-1"-1,0 1,0 0,0 1,0-1,0 0,0 1,0 0,0 0,0 0,0 1,0-1,0 1,0 0,1 0,-1 0,0 1,0-1,1 1,-1 0,1 0,-1 0,1 1,0-1,0 1,0 0,0-1,1 1,-1 1,1-1,-1 0,1 0,0 1,1 0,-1-1,0 2,0-1,-1-1,1 0,0 1,1-1,-1 1,1 0,-1 0,1-1,0 1,1 0,-1 0,1 0,-1 0,1 0,0 0,1 0,-1 0,1 0,0 0,0 0,0 0,0-1,0 1,1 0,0-1,0 1,0-1,0 0,1 1,-1-1,1 0,-1 0,1-1,0 1,1-1,-1 1,0-1,1 0,2 1,8 1,-1-1,1-1,0 0,0-1,0 0,0-1,1-1,-1 0,3-1,25-16,-29 5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30,'5'0,"11"0,7 0,5 0,3-5,0-1,0 0,0 1,-1 1,-1 2,0 1,-1 0,1 1,-1 0,0 1,0-1,-5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1,'-5'28,"9"20,7 1,8-7,4-12,4-10,2-9,1-6,0-8,-1-5,1-5,-6-5,-2-5,0-2,2-3,1-1,-4 0,-5 5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0,'39'5,"27"1,2-5,-6-2,-8-2,-14 1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1,'-31'21,"1"3,1 0,1 2,1 1,-14 19,35-38,1 0,-1 0,1 1,1 0,0 0,0 1,1-1,0 1,0-1,1 1,1 0,-1 0,2 0,-1 0,2 6,-1-10,0 0,1-1,0 1,0-1,0 1,1-1,-1 1,2-1,-1 0,0 0,1 0,0 0,0-1,0 1,1-1,0 1,0-1,0 0,0-1,0 1,1-1,0 0,-1 0,1 0,0-1,1 1,4 0,6 1,1-1,0-1,1-1,-1-1,0 0,0-1,0 0,0-2,0 0,0-1,-1-1,1 0,-1-1,-1-1,1 0,-1-1,0-1,4-4,-7 4,0-1,0 0,-1-1,0 0,-1-1,-1 0,0 0,0-1,-1 0,-1-1,0 0,-1 0,0 0,2-12,-7 21,1 0,0 0,-1 0,0 0,0 0,-1-1,1 1,-1 0,-1-1,1 1,-1 0,1-1,-1 1,-1 0,1 0,-1 0,0 0,0 0,-1 0,1 1,-1-1,0 1,0-1,0 1,-1 0,0 0,0 1,0-1,0 1,0 0,-1 0,0 0,-48-9,28 10</inkml:trace>
  <inkml:trace contextRef="#ctx0" brushRef="#br0" timeOffset="302.02">9 311,'38'-19,"23"-7,5 2,-3 4,-8 6,-13 10,-9 6,-10 7,-5 2,1 0,0-3,3-2,3-3,1-1,1-1,-4-1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88 128,'-9'11,"0"0,0 0,1 1,1 0,0 0,0 1,2 0,-1 0,2 0,-1 1,2-1,0 1,1 0,0 0,0 10,3-22,0 1,-1 0,1-1,0 1,0-1,1 1,-1-1,1 1,-1-1,1 0,-1 0,1 0,0 0,0 0,0 0,0 0,1 0,-1-1,0 1,1-1,-1 0,1 0,-1 0,1 0,0 0,-1-1,1 1,0-1,0 1,-1-1,1 0,0 0,0 0,0-1,96-16,-88 14,0 0,-1-1,1-1,-1 1,1-1,-1-1,-1 0,1 0,-1-1,0 0,-1-1,0 0,0 0,0-1,-1 0,-1 0,1-1,-2 0,1 0,-1 0,-1 0,0-1,0 0,-1 0,-1 0,2-10,-5 15,0 0,-1 0,0 0,0 1,-1-1,1 0,-1 1,0 0,0 0,-1 0,0 0,0 0,0 1,0-1,-1 1,0 0,1 1,-1-1,-1 1,1 0,0 0,-1 1,0-1,1 1,-1 1,0-1,0 1,0 0,0 0,0 1,0-1,-1 1,1 1,0-1,0 1,0 0,0 1,0-1,1 1,-1 0,0 1,1-1,-1 1,1 0,-3 3,-11 6</inkml:trace>
  <inkml:trace contextRef="#ctx0" brushRef="#br0" timeOffset="519.628">794 15,'-6'-3,"-1"1,0 0,0 0,0 0,0 1,0 0,0 0,0 1,-1-1,1 2,0-1,0 1,0 0,0 1,0-1,0 2,0-1,0 1,1 0,-1 0,1 0,0 1,0 0,0 0,1 1,-1 0,6-2,-1 1,1-1,0 0,0 0,0 1,1-1,-1 0,1 1,0-1,-1 0,2 0,-1 0,0 0,1 0,-1 0,1 0,0 0,0 0,0-1,0 1,0-1,1 0,-1 1,1-1,-1 0,1-1,0 1,0 0,0-1,0 1,0-1,0 0,0 0,1 0,-1-1,0 1,1-1,9 7,-4-2,0 0,-1 1,0 0,-1 0,1 1,-1 0,0 0,-1 1,0 0,3 4,-7-9,-1-1,1 0,-1 1,0-1,1 1,-1 0,0-1,-1 1,1 0,0-1,-1 1,0 0,1 0,-1 0,0 0,-1-1,1 1,0 0,-1 0,0 0,1-1,-1 1,0 0,0-1,-1 1,1-1,0 1,-1-1,0 0,1 0,-1 1,0-1,0 0,0-1,-1 1,1 0,0-1,-3 2,-6 3,0 0,-1 0,0-1,0-1,0 0,0-1,-1 0,1-1,-1 0,0-1,0-1,1 0,-1 0,0-2,0 1,-3-2,-3-4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1 282,'5'28,"147"364,-100-229,-52-162,1-1,-1 1,0-1,1 0,-1 1,1-1,-1 0,1 1,-1-1,1 0,-1 0,1 0,0 1,-1-1,1 0,-1 0,1 0,0 0,-1 0,1 0,-1 0,1 0,-1 0,1 0,0 0,-1 0,1-1,-1 1,1 0,-1 0,1-1,-1 1,1 0,-1-1,1 1,-1 0,1-1,-1 1,0-1,1 1,-1 0,1-1,-1 1,0-1,0 1,1-1,-1 0,0 1,0-1,0 1,1-1,-1 1,0-1,0 0,0 1,0-1,0 1,0-1,0 1,-1-1,1 0,0 1,0-1,0 1,0-1,-1 1,1-1,0 0,13-50,34-193,10-3,-27 136,-23 87</inkml:trace>
  <inkml:trace contextRef="#ctx0" brushRef="#br0" timeOffset="749.449">762 790,'-2'-3,"0"-1,0 1,-1 0,0 0,1 1,-1-1,0 0,0 1,0 0,-1 0,1 0,-1 0,1 0,-1 1,1-1,-1 1,0 0,0 0,0 0,1 1,-1-1,0 1,0 0,0 0,0 1,0-1,0 1,0 0,1 0,-1 0,0 0,1 1,-1-1,1 1,-1 0,1 0,0 0,0 1,0-1,0 1,0-1,0 1,1 0,-1 0,1 1,0-1,0 0,0 1,0-1,1 1,-1 0,1-1,0 2,0 0,0 0,0 1,0-1,1 0,0 0,0 0,0 0,1 0,-1 0,1 0,1 0,-1 0,1 0,-1 0,2 0,-1-1,0 1,1-1,0 0,0 0,0 0,0 0,1 0,-1 0,1-1,0 0,4 3,-1-1,1 0,-1-1,1 1,0-1,0-1,0 0,0 0,1-1,-1 1,1-2,-1 1,1-1,0-1,0 0,-1 0,3-1,14-4</inkml:trace>
  <inkml:trace contextRef="#ctx0" brushRef="#br0" timeOffset="4351.223">1355 1,'-151'15,"145"-13,0 0,0 0,0 0,0 1,1 0,-1 1,1-1,0 1,0 0,0 0,0 1,1-1,-1 1,1 0,1 0,-1 1,1-1,0 1,0-1,0 1,1 0,-1 4,-8 34,3 1,2 0,1 0,3 0,1 1,4 23,-1 18,26 163,-28-26,0-222,0 0,0-1,1 1,-1 0,0 0,1-1,-1 1,1 0,-1 0,1-1,0 1,0-1,-1 1,1-1,0 1,1-1,-1 1,0-1,0 0,1 0,-1 0,0 1,1-1,-1 0,1-1,0 1,-1 0,1 0,0-1,-1 1,1-1,0 0,-1 1,1-1,0 0,0 0,0 0,-1 0,1 0,0 0,0-1,-1 1,1-1,0 1,-1-1,2 0,192-11,-170 12</inkml:trace>
  <inkml:trace contextRef="#ctx0" brushRef="#br0" timeOffset="4932.799">1807 508,'-11'2,"2"0,-1 1,0-1,0 2,1 0,0 0,-1 0,2 1,-1 1,0-1,1 2,0-1,1 1,-1 0,1 0,1 1,0 0,0 0,0 1,1 0,0 0,1 0,0 0,0 1,1-1,0 1,1 0,0 0,0 0,1 0,1 1,0-1,0 0,1 0,0 0,0 0,2 0,-1 0,1 0,0 0,1-1,0 0,1 0,4 7,-4-12,0 1,0-1,1 0,0 0,-1-1,1 1,1-1,-1-1,0 1,1-1,-1 0,1-1,0 1,-1-1,1-1,0 1,0-1,0 0,0-1,-1 0,1 0,0 0,-1-1,1 0,-1 0,1 0,-1-1,0 0,0-1,3-1,5-7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1 245,'28'-28,"-2"-1,-1-1,-1-1,-1-1,12-25,-35 55,1 0,0 0,0 0,0 0,0 0,0 0,0 0,0 0,0 1,1-1,-1 0,1 1,-1 0,1-1,-1 1,1 0,0-1,0 1,0 0,0 0,0 1,0-1,0 0,0 1,0-1,0 1,0 0,0-1,0 1,0 0,1 0,-1 0,0 1,0-1,0 1,0-1,0 1,0-1,0 1,0 0,0 0,0 0,0 0,-1 1,1-1,0 0,-1 1,1-1,-1 1,1 0,96 115,-75-100,-1-2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1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1,'-83'95,"-37"36,8-23,98-94</inkml:trace>
  <inkml:trace contextRef="#ctx0" brushRef="#br0" timeOffset="305.132">0 1,'24'28,"13"16,5 3,0-5,-8-5,-3-9,-9-4,-2-7,0-6,-3 0,0-2,-3 3,1-2,-2-1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84,'5'0,"10"-5,9-1,4 0,3 1,0-4,1 1,-2 0,0 3,-1 1,0-2,-1-1,0 0,1 3,-11 1,-7 6,-7 2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23,'-9'-4,"0"1,0-1,-1 1,1 1,-1 0,0 0,1 1,-1 0,0 0,0 1,0 1,0 0,0 0,1 1,-1 0,1 1,-1 0,1 0,0 1,0 0,0 1,0 0,1 0,0 1,7-5,-1 1,1-1,0 1,-1 0,1 0,0 0,0-1,0 1,1 0,-1 0,0 0,1 1,-1-1,1 0,0 0,0 0,0 0,0 0,0 0,0 0,0 1,1-1,-1 0,1 0,0 0,-1 0,1 0,0 0,0 0,0-1,0 1,1 0,-1 0,0-1,1 1,-1-1,1 1,0-1,71 49,-63-45,70 53,-78-56,0-1,0 2,0-1,0 0,0 0,0 1,-1-1,1 1,-1-1,0 1,1-1,-1 1,-1 0,1 0,0 0,-1-1,1 1,-1 0,0 0,0 0,0 0,0 0,0 0,-1 0,0 0,1-1,-1 1,0 0,0 0,0-1,-2 3,-5 5,-1-1,0 0,-1-1,1 0,-2 0,1-1,-1-1,0 1,0-2,-1 0,1 0,-1-1,0 0,-1-1,1-1,0 0,-1 0,1-1,-1-1,0 0,1-1,-2 0,-23-16,43 11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1,'0'33,"0"17,4-1,3-9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1 561,'73'-273,"-49"219,-23 53,0 0,-1 1,1-1,0 0,-1 0,1 1,0-1,0 1,0-1,-1 0,1 1,0 0,0-1,0 1,0 0,0-1,0 1,0 0,0 0,0 0,0 0,0 0,0 0,0 0,0 0,0 0,0 0,0 0,0 1,0-1,0 0,0 1,0-1,-1 1,1-1,0 1,0-1,0 1,-1 0,1-1,0 1,-1 0,1 0,0 0,-1-1,1 1,-1 0,1 0,-1 0,0 0,1 0,-1 0,0 0,1 1,28 62,-27-56,0-1,0 0,0 0,1 0,0 0,1 0,0-1,0 0,0 1,1-1,-1-1,1 1,1-1,-1 0,1 0,0 0,0-1,0 0,1 0,0 0,-1-1,1 0,1-1,1-2,1 0,0-1,-1 0,1-1,-1 0,1-1,-1 0,0 0,0-1,0 0,-1 0,1-1,-1 0,0-1,0 0,-1 0,0-1,0 1,0-2,-1 1,0-1,-1 0,0 0,0 0,0-1,-1 0,0 0,1-5,6-11,0 0,-1-1,-2 1,-1-2,-1 1,-1-1,-1 0,0-22,-4 24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129 172,'-14'11,"1"1,0 0,0 1,1 0,1 1,1 1,0-1,-2 6,9-14,0-1,0 1,1 0,0 1,0-1,0 0,1 0,0 1,0-1,0 1,1-1,0 1,1-1,-1 0,1 1,0-1,1 0,0 1,0-1,0 0,0 0,1 0,0-1,2 3,0 0,1 0,0-1,1 1,0-1,0 0,0-1,1 0,0 0,0-1,1 0,-1 0,1-1,0 0,0 0,1-1,-1-1,1 1,-1-1,1-1,0 0,0 0,0-1,0-1,-1 1,1-1,0-1,7-2,4-5,-1-2,0 0,-1-1,0-1,-1 0,0-2,-1 0,14-17,12-8,-35 33,-1 0,0 0,0 0,-1-1,0 0,0 0,-1 0,0-1,0 0,-1 0,0 0,-1-1,0 1,0-1,-1 0,0 1,-1-1,0 0,-1 0,0 0,0 0,-1 0,0 0,-1 0,0 0,-1 1,0-1,0 1,-1 0,-1 0,1 0,-1 0,-1 1,1-1,-1 2,-5-6,1 7,-1 1,0-1,0 2,0 0,0 0,-1 1,1 0,-1 1,0 0,0 1,0 0,0 1,0 1,1 0,-1 0,0 1,-8 3,-10 1</inkml:trace>
  <inkml:trace contextRef="#ctx0" brushRef="#br0" timeOffset="294.015">16 314,'328'-53,"-318"53,0 1,0 0,0 1,0 0,0 0,0 1,-1 0,1 1,-1 0,0 1,0-1,4 4,74 29,-83-36,0 0,1-1,-1 0,1 1,-1-1,1 0,-1-1,0 1,1-1,-1 0,0 0,1-1,-1 1,0-1,0 0,0 0,0 0,1-1,8-9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20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1 672,'3'12,"1"1,0-1,1 0,0 0,1-1,1 1,-1-1,2 0,0-1,3 3,-8-9,1-1,-1 1,1-1,0 1,0-1,1-1,-1 1,1 0,-1-1,1 0,0 0,0-1,0 1,0-1,0 0,0 0,0-1,0 0,0 0,1 0,-1 0,0-1,0 0,0 0,0 0,4-2,0-1,-1-1,1 0,0-1,-1 1,0-2,-1 1,0-1,1-1,-2 1,1-1,-1 0,-1 0,0-1,0 0,0 0,-1 0,0 0,-1-1,2-8,1 2,-6 15,0 0,1 0,-1 0,0-1,0 1,1 0,-1 0,0 0,1 0,-1 0,1 0,-1-1,1 1,0 0,0 1,-1-1,1 0,0 0,0 0,0 0,0 1,0-1,0 0,0 1,0-1,0 1,0-1,0 1,0-1,1 1,-1 0,0 0,0-1,0 1,1 0,-1 0,0 0,0 0,0 1,1-1,-1 0,0 0,0 1,0-1,0 1,0-1,1 1,-1-1,0 1,0 0,0-1,-1 1,1 0,0 0,0 0,0 0,-1 0,1 0,0 0,-1 0,1 0,11 22,-1 0,-1 1,-1 0,-1 1,-1 0,-1 0,-2 1,0-1,-2 1,0 0,-2 0,-1 0,-3 17,3 9,-1-22,-2 1,0-1,-2 0,-2 0,0-1,-2 0,-1 0,-1-1,-9 12,-9-1,29-39,0 0,0 1,-1-1,1 0,0 1,0-1,0 0,0 0,-1 0,1 0,0 0,0-1,0 1,0 0,-1 0,1-1,0 1,0-1,0 1,0-1,0 1,0-1,0 0,0 1,0-1,0 0,1 0,-1 0,0 0,0 0,1 0,-1 0,1 0,-1 0,0 0,1 0,0 0,-1 0,1 0,0-1,-14-29,2 0,1-1,1-1,2 0,-1-16,8 44,-7-51,6 31</inkml:trace>
  <inkml:trace contextRef="#ctx0" brushRef="#br0" timeOffset="500.175">29 334,'5'-2,"-1"0,0 0,0 0,0 0,0-1,-1 1,1-1,-1 0,1 0,-1 0,0 0,0-1,0 0,-1 1,1-1,-1 0,4-4,43-65,44-46,-92 118,0 0,1 0,-1 0,1 0,-1 1,1-1,-1 0,1 1,-1 0,1-1,-1 1,1 0,0 0,-1 0,1 0,0 0,-1 0,1 0,-1 0,1 1,0-1,-1 1,1-1,-1 1,1-1,-1 1,1 0,-1 0,0 0,1 0,-1 0,0 0,0 0,0 0,0 1,0-1,0 0,0 1,0-1,0 1,36 65,-35-61,42 77,-34-63</inkml:trace>
  <inkml:trace contextRef="#ctx0" brushRef="#br0" timeOffset="1482.658">621 51,'94'-46,"-92"45,0 0,1 0,-1 1,1-1,-1 1,1 0,-1 0,1 0,-1 0,1 0,-1 0,1 0,-1 1,0 0,1-1,-1 1,0 0,1 0,-1 0,0 0,0 1,0-1,0 0,0 1,0 0,0-1,0 1,-1 0,1 0,-1 0,1 0,-1 0,0 1,0-1,0 0,0 0,0 1,0-1,-1 1,5 142,-5-27,45 231,-38-135,18-100,-6-37,-21-75,0-1,-1 1,1-1,-1 1,0-1,1 0,-1 0,0 0,0-1,1 1,-1-1,0 1,0-1,0 0,0 0,0 0,1 0,-1-1,0 1,0-1,0 0,-5 1,-16-2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0,'2'0,"0"1,-1-1,1 0,-1 1,1-1,-1 1,0-1,1 1,-1-1,0 1,1 0,-1 0,0 0,0 0,1 0,-1 0,0 0,0 0,0 0,0 0,-1 1,1-1,0 0,0 1,-1-1,1 1,-1-1,1 1,-1-1,0 1,7 16,-1 1,-1 1,-1-1,-1 1,-1-1,0 1,-1 0,-2 0,-1 15,1 6,-1 496,13-470,15-98,2-22,2 3,2 0,27-30,-51 70,0 0,1 1,0 0,1 1,-1 0,2 0,-1 1,1 1,0 0,0 0,1 1,0 0,0 1,0 1,0 0,1 0,-10 3,0 0,0 0,0 0,-1 0,1 0,0 1,0 0,0-1,-1 1,1 0,0 0,-1 1,1-1,-1 0,1 1,-1 0,0-1,0 1,0 0,0 0,0 0,0 0,0 1,-1-1,1 0,-1 1,1-1,-1 1,0 0,0-1,0 2,17 93,-17-78,23 100,-18-97,1-6</inkml:trace>
  <inkml:trace contextRef="#ctx0" brushRef="#br0" timeOffset="956.54">1072 565,'-26'9,"1"2,-1 1,2 1,0 1,0 1,1 1,-12 12,-6 25,40-52,1 0,-1 0,0 1,1-1,-1 0,1 0,-1 1,1-1,0 1,-1-1,1 0,0 1,0-1,0 0,0 1,0-1,0 1,1-1,-1 0,0 1,1-1,-1 0,1 1,-1-1,1 0,0 0,-1 0,1 1,0-1,0 0,0 0,0 0,0 0,0 0,0-1,0 1,0 0,0 0,1-1,-1 1,0-1,0 1,1-1,0 1,4-1,-1 0,1 0,0 0,0-1,-1 0,1 0,-1 0,1-1,-1 0,1 0,-1 0,0 0,0-1,0 0,0 0,-1-1,1 1,1-3,9-4,133-77,-135 81,-11 5,-1 0,0-1,0 1,1 0,-1 1,0-1,1 0,-1 0,1 0,-1 1,1-1,-1 1,1 0,0-1,-1 1,1 0,0 0,-1 0,1 0,-1 0,1 0,0 0,-1 0,1 1,-1-1,1 1,0-1,-1 1,1 0,-1 0,0-1,1 1,-1 0,0 0,1 0,-1 1,0-1,0 0,0 0,0 1,0-1,0 0,0 2,9 42,-10-39,0-1,1 1,-1 0,1 0,1-1,-1 1,1 0,0-1,0 0,1 1,-1-1,1 0,0 0,1 0,-1-1,1 1,0-1,0 0,0 0,1 0,0 0,-2-3,0-1,0 1,0-1,0 1,0-1,0 0,0 0,0 0,0-1,0 1,0-1,0 0,0 0,0 0,0 0,-1 0,1 0,0-1,-1 0,1 1,-1-1,1 0,-1 0,0 0,0 0,0-1,0 1,0-1,46-73,14-73,-62 147,1 1,-1-1,0 1,1 0,-1-1,1 1,-1 0,1-1,0 1,-1 0,1-1,0 1,0 0,0 0,0 0,0 0,0 0,0 0,1 0,-1 1,0-1,0 0,1 0,-1 1,0-1,1 1,-1 0,1-1,-1 1,1 0,-1 0,0-1,1 1,-1 0,1 1,-1-1,1 0,-1 0,1 1,-1-1,0 1,1-1,-1 1,0-1,1 1,-1 0,0 0,0 0,0-1,0 1,0 0,0 1,0-1,0 0,0 0,0 0,0 0,-1 1,1-1,0 0,-1 1,1 0,43 113,-33-75,-5-17,23 43,-27-66,0 1,0-1,0 0,0 0,0-1,0 1,0 0,0-1,-1 1,1-1,0 0,0 1,0-1,0 0,-1 0,1 0,0 0,-1-1,1 1,-1 0,1-1,-1 1,0-1,1 1,-1-1,0 0,0 1,0-1,0 0,-1 0,1 0,0 0,-1 0,1 0,-1 0,4-5,118-248,-122 255,0-1,1 0,-1 0,0-1,1 1,-1 0,0 0,1 0,-1 0,1 0,0 0,-1 0,1 0,0 0,0 0,0 0,-1 0,1 1,0-1,0 0,0 0,0 1,0-1,1 1,-1-1,0 1,0 0,0-1,0 1,1 0,-1 0,1-1,4 8</inkml:trace>
  <inkml:trace contextRef="#ctx0" brushRef="#br0" timeOffset="1316.897">1948 707,'23'-5,"-1"-1,0-1,0-1,0-1,-1-1,-1-1,0 0,0-2,-1 0,-1-1,0-1,-1-1,8-9,-22 22,0 1,-1-1,0 0,1 0,-1 0,0 0,0 0,-1 0,1-1,-1 1,1 0,-1-1,0 0,0 1,-1-1,1 1,-1-1,0 0,0 1,0-1,0 0,-1 0,1 1,-1-1,0 1,0-1,0 1,-1-1,1 1,-1 0,0-1,0 1,0 0,0 0,0 0,-1 1,1-1,-1 1,0-1,0 1,0 0,0 0,0 0,0 0,-1 1,1-1,-1 1,-5 1,0 1,0 1,0-1,0 1,1 1,-1 0,1 0,-1 0,1 1,0 1,0-1,1 1,-1 0,1 1,1 0,-1 0,1 1,0-1,0 1,0 1,1-1,0 1,0-1,-1-1,1 1,0 0,1 1,-1-1,2 1,-1 0,1 0,0 0,1 0,-1 0,2 1,-1-1,1 1,1-1,-1 1,1-1,1 1,0 0,0-1,1 1,0-1,0 0,1 0,0 0,0 0,1 0,1 2,9 4,0 0,1-2,1 0,-1 0,2-1,0-1,0-1,1-1,0 0,0-1,0-1,1-1,0 0,0-2,1 0,-1-1,1-1,-1-1,8-1,0 1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396 150,'55'266,"-51"-219,-2-1,-2 0,-2 1,-5 29,5-66,0 0,-1 0,1 0,-2 0,0-1,0 1,0-1,-1 0,-1 0,0-1,0 0,0 0,-1 0,0 0,-1-1,0-1,0 1,0-1,-1-1,1 1,-1-1,-1-1,1 0,-1 0,0-1,1 0,-9 1,9-4,0-1,0 0,0 0,1 0,-1-1,0-1,1 1,-1-1,1-1,0 0,0 0,0 0,1-1,0 0,0-1,0 0,0 0,1 0,0-1,0 1,1-2,-5-6,0 0</inkml:trace>
  <inkml:trace contextRef="#ctx0" brushRef="#br0" timeOffset="300.95">0 179,'34'-5,"34"-6,17-1,2 1,-8-3,-9 2,-10 3,-7 2,-7 3,-7 2,-5 1,-3 1,-8 6,-7 1</inkml:trace>
  <inkml:trace contextRef="#ctx0" brushRef="#br0" timeOffset="1549.101">875 545,'1'17,"1"0,0 1,2-1,0-1,0 1,2-1,0 1,2 2,-4-14,-1 1,1-1,0 0,0 0,1 0,-1 0,1-1,0 0,0 0,1 0,-1 0,1-1,0 0,0 0,0-1,0 0,0 0,1 0,-1-1,0 0,1 0,-1 0,1-1,0 0,-1 0,1-1,-1 0,1 0,-1 0,0-1,0 0,1 0,-1-1,0 0,-1 0,1 0,0-1,-1 1,0-1,4-4,76-88,-84 95,-1 1,1-1,0 0,-1 0,1 0,-1 1,1-1,0 0,0 1,-1-1,1 1,0-1,0 1,0-1,0 1,0-1,0 1,0 0,-1-1,1 1,0 0,0 0,0 0,0 0,0 0,0 0,0 0,0 0,0 0,0 1,0-1,0 0,0 1,0-1,0 0,0 1,0-1,-1 1,1-1,0 1,0 0,-1-1,1 1,0 0,-1 0,1 0,21 49,-14-28,-7-17,0 0,1 0,0-1,0 1,1-1,-1 1,1-1,0 0,0 0,0 0,0 0,1-1,0 1,0-1,0 0,0 0,0 0,0-1,1 0,0 1,-1-1,1-1,0 1,0-1,0 0,0 0,0 0,0-1,0 0,0 0,0 0,0 0,0-1,0 0,0 0,0 0,-1-1,1 0,0 0,-1 0,5-2,137-147,-47 58,-96 91,0 0,0 0,0 0,1 0,-1 1,1-1,0 1,-1 0,1 0,0 0,0 0,0 1,-1 0,1-1,0 1,0 1,0-1,0 1,0-1,-1 1,1 0,0 0,-1 1,1-1,-1 1,1 0,-1 0,0 0,1 0,-1 0,0 1,-1 0,1-1,0 1,-1 0,0 0,1 1,-1-1,0 0,-1 1,1-1,-1 1,1-1,-1 1,0 0,0 0,0 2,1 0,-1 1,1-1,-1 1,0-1,-1 1,1 0,-1-1,-1 1,1-1,-1 1,0-1,-1 1,1-1,-1 1,0-1,-1 0,0 0,0 0,0 0,-1-1,1 1,-1-1,-1 0,1 0,-1 0,0-1,0 0,0 0,0 0,-1 0,0-1,0 0,0 0,0 0,0-1,0 0,-1 0,5-1,-1 0,1 0,0 0,-1-1,1 1,0-1,-1 1,1-1,-1 0,1 0,-1 0,1 0,-1 0,1 0,0-1,-1 1,1-1,-1 0,1 0,0 0,0 0,-1 0,1 0,0 0,0-1,0 1,0-1,1 0,-3-1,5 0,1 1,-1 0,1-1,0 1,-1 0,1 0,0 0,0 0,0 1,1-1,-1 0,0 1,1 0,-1-1,1 1,-1 0,1 0,-1 0,1 1,0-1,-1 1,1-1,0 1,0 0,-1 0,1 0,230-4,-215 1,-1-2,0 0,0-1,0-1,0 0,-1-1,0-1,-1 0,0-1,-1-1,5-4,11-13,-2 0,0-2,-2-1,-1-2,-2 0,15-28,-28 43,-1-1,-1-1,0 0,-2 0,0 0,-1-1,-1 1,-1-1,-1 0,-1 0,-1 0,-1-1,0 1,-3-5,5 20,-2 1,1 0,-1-1,0 1,0-1,0 1,-1 0,1 0,-2 0,1 0,0 0,-1 0,0 1,0-1,0 1,-1 0,-1-2,2 6,1 1,-1-1,1 1,0 0,-1 0,1 0,0 0,0 1,-1-1,1 0,0 1,0 0,1-1,-1 1,0 0,1 0,-1 0,1 0,-1 0,1 0,0 1,0-1,0 0,0 1,0-1,1 0,-1 1,1-1,-1 1,-1 2,-6 22,1 1,0-1,3 1,0 1,2-1,1 0,1 1,3 17,-3-5,28 157,8-36,-35-155,-1-7</inkml:trace>
  <inkml:trace contextRef="#ctx0" brushRef="#br0" timeOffset="1799.964">2117 263,'39'5,"31"1,9 0,-4-1,-6-1,-9-2,-10-1,-14-1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8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0,'-1'413,"-36"-203,37-210,-1 0,1 1,0-1,-1 1,1-1,0 0,-1 1,1-1,0 1,0-1,-1 1,1-1,0 1,0-1,0 1,0-1,0 1,0-1,-1 1,1-1,0 1,0 0,1-1,-1 1,0-1,0 1,0-1,0 1,0-1,1 1,-1-1,0 1,0-1,1 0,-1 1,0-1,1 1,-1-1,0 0,1 1,-1-1,1 0,-1 1,1-1,-1 0,0 1,1-1,-1 0,1 0,-1 0,1 0,-1 1,1-1,0 0,-1 0,1 0,-1 0,1 0,-1 0,1 0,-1-1,1 1,-1 0,1 0,-1 0,1 0,0-1,37-25,-23 15,39-24,-39 22,1 0,0 1,1 1,0 1,1 0,0 1,1 1,-1 1,1 1,1 0,-1 2,1 0,0 1,0 1,0 1,0 0,5 2,-22 0,1 1,0 0,0-1,-1 1,1 1,-1-1,0 0,0 1,0 0,0-1,0 1,0 0,-1 1,1-1,-1 0,0 1,0-1,0 1,-1 0,1 0,-1 0,0-1,0 1,0 0,0 0,-1 0,0 1,0-1,0 0,0 0,-1 0,1 0,-1 0,0 0,0 0,-1 0,1-1,-1 1,0 0,0-1,0 1,0-1,0 0,-1 1,-5 8,-1 0,0-1,0 0,-1-1,-1 0,0 0,0-1,-1 0,0-1,0-1,-1 0,0 0,0-1,-1-1,0 0,1-1,-2-1,-12 2,19-3,0-1,1 0,-1-1,0 0,0 0,1 0,-1-1,0 0,1-1,-1 0,1 0,-1 0,1-1,0 0,0-1,0 0,1 0,-1 0,1-1,0 1,0-2,0 1,-12-16</inkml:trace>
  <inkml:trace contextRef="#ctx0" brushRef="#br0" timeOffset="432.537">693 536,'12'4,"1"0,0-1,0 0,0-1,1 0,-1-1,1-1,-1 0,0-1,1 0,-1-1,0-1,0 0,0 0,0-2,-1 1,1-2,-1 0,-1 0,1-1,10-8,-18 12,0 0,-1-1,1 0,-1 1,1-1,-1-1,0 1,-1 0,1-1,-1 0,0 1,0-1,0 0,-1 0,0 0,0 0,0 0,0-1,-1 1,0 0,0 0,0 0,-1-1,0 1,0 0,0 0,0 0,-1 0,0 0,0 1,0-1,-1 0,1 1,-1 0,0 0,-1-1,1 2,-1-1,1 0,-1 1,0 0,-4-3,2 3,1 1,-1-1,0 1,1 0,-1 1,0-1,0 1,0 0,-1 1,1-1,0 1,0 1,0-1,0 1,0 0,0 0,0 1,0 0,0 0,0 0,1 1,-1 0,1 0,0 0,0 0,-4 4,-6 5,1 0,0 2,0-1,1 2,1 0,0 0,-9 17,17-25,-1 0,1 0,0 1,1 0,0-1,0 1,0 0,1 0,1 1,-1-1,1 0,0 0,1 1,0-1,1 1,-1-1,2 0,-1 0,1 1,0-1,1 0,0-1,0 1,1 0,-1-1,2 0,-1 0,1 0,0 0,1-1,0 1,4 3,1 0,1 0,-1-1,1-1,1 0,-1-1,1 0,1-1,-1 0,1-1,0-1,0 0,1-1,-1 0,1-1,-1-1,1-1,3 0,7 0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51,'29'-50,"-24"66,-37 183,-45 249,49-211,7-135,19-96,3-7</inkml:trace>
  <inkml:trace contextRef="#ctx0" brushRef="#br0" timeOffset="287.07">819 644,'-12'20,"1"-1,0 2,2-1,0 2,2-1,0 1,2 0,0 0,1 0,1 1,1 10,3-28,-1 0,1 1,1-1,-1 0,1 0,-1 0,2 0,-1 0,0-1,1 1,0-1,0 1,0-1,1 0,-1 0,1 0,0-1,0 0,0 1,1-1,-1-1,1 1,0-1,-1 1,1-1,0-1,0 1,0-1,1 0,-1 0,0 0,0-1,1 1,-1-1,0-1,1 1,-1-1,0 0,0 0,0-1,0 1,1-1,2-1,1 0,-1 0,0 0,-1-1,1 0,-1-1,1 0,-1 0,-1-1,1 1,-1-1,0-1,0 1,-1-1,0 0,0 0,0-1,-1 1,0-3,-1 5,-1 0,0-1,0 1,-1 0,0-1,0 1,0-1,0 1,-1-1,0 0,0 1,-1-1,1 0,-1 1,0-1,-1 1,1 0,-1-1,0 1,-1 0,1 0,-1 0,0 0,0 1,-1-1,1 1,-1 0,0 0,-4-4,-47-29,29 21</inkml:trace>
  <inkml:trace contextRef="#ctx0" brushRef="#br0" timeOffset="534.569">1 447,'43'0,"43"-5,17-1,5-1,-7-2,-10-1,-11 2,-10-3,-12 0,-6 3,-7 2,-11 2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9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248 536,'-13'-3,"1"1,0 0,-1 1,1 0,-1 1,1 0,-1 2,1-1,-1 1,1 1,0 0,0 1,0 0,1 1,-2 1,8-3,1 2,0-1,0 0,0 1,0-1,1 1,0 0,0 1,0-1,1 0,0 1,0-1,0 1,0 0,1 0,0-1,0 1,1 0,0 0,0 0,0 0,1 0,0 0,0 0,0 0,1-1,0 1,2 5,1 0,0 0,1-1,0 0,1 0,0-1,0 0,1 0,0 0,1-1,0-1,0 1,1-2,-1 1,2-1,-1 0,1-1,-1-1,3 1,81-10,-85 3,15-4</inkml:trace>
  <inkml:trace contextRef="#ctx0" brushRef="#br0" timeOffset="294.678">587 508,'-12'20,"3"-6,-1 0,2 1,0 0,1 0,1 1,0 0,1 0,1 0,0 1,1-1,0 16,3-29,0 0,0 0,1 0,-1 0,1 0,0-1,0 1,0 0,0 0,1-1,-1 1,1-1,-1 1,1-1,0 1,0-1,0 0,0 0,0 0,1 0,-1-1,1 1,-1 0,1-1,-1 0,1 0,0 0,0 0,-1 0,1 0,0-1,0 1,0-1,0 0,0 0,0 0,0 0,0 0,1-1,7 0,0-1,-1 0,1-1,0 0,-1 0,0-1,0-1,0 0,-1 0,3-2,0-1,-1-1,-1 0,0 0,0-1,0 0,-2-1,1 0,-1 0,4-10,-9 17,-1 0,0 0,0 0,-1-1,1 1,-1 0,0-1,0 1,0-1,-1 0,1 1,-1-1,0 1,-1-1,1 0,-1 1,0-1,0 1,0-1,-1 1,1 0,-1-1,0 1,0 0,-1 0,1 1,-1-1,0 0,0 1,-2-3,1 3,1 1,0-1,-1 1,0 0,1 0,-1 0,0 1,0-1,0 1,0 0,0 0,0 0,0 0,-1 1,1 0,0 0,0 0,-3 0,-18 3</inkml:trace>
  <inkml:trace contextRef="#ctx0" brushRef="#br0" timeOffset="702.215">925 818,'120'-249,"-91"215,-29 34,1 0,0-1,-1 1,1 0,-1 0,1-1,0 1,-1 0,1 0,0 0,-1 0,1 0,0-1,-1 1,1 1,0-1,-1 0,1 0,-1 0,1 0,0 0,-1 1,1-1,0 0,-1 0,1 1,-1-1,1 0,-1 1,1-1,-1 1,1-1,-1 1,1-1,-1 1,0-1,1 1,-1-1,0 1,1 0,-1-1,0 1,0-1,1 1,-1 0,0-1,0 1,0 0,0-1,0 1,0 0,0-1,0 1,0 0,0-1,-1 1,1 0,3 17,28 99,-29-114,-1 0,1 0,0 0,0 0,0 0,0 0,1-1,-1 1,1-1,0 0,-1 1,1-1,0 0,0-1,0 1,1-1,-1 1,0-1,0 0,1 0,-1 0,1-1,-1 1,1-1,-1 0,1 0,-1 0,1 0,-1-1,1 1,-1-1,2 0,4-3,0-1,-1 0,0 0,1-1,-2 0,1 0,-1-1,0 0,0 0,-1-1,0 0,0 0,-1 0,0-1,0 1,-1-1,0 0,-1-1,0 1,0-4,-1 11,10-41,-8 22</inkml:trace>
  <inkml:trace contextRef="#ctx0" brushRef="#br0" timeOffset="1169.061">1828 395,'-11'-1,"0"1,0 0,0 0,0 2,0-1,0 1,0 1,1 0,-1 0,1 1,0 1,0 0,0 0,-1 1,10-3,0-1,0 0,1 1,-1-1,1 0,-1 1,1-1,0 1,0-1,0 1,0-1,1 1,-1-1,0 1,1-1,0 0,0 1,0-1,0 0,0 1,0-1,0 0,1 0,-1 0,1 0,-1 0,1-1,0 1,0 0,0-1,0 1,0-1,0 0,0 1,0-1,1 0,-1-1,0 1,1 0,-1-1,1 1,1-1,6 7,-6-6,0 0,-1 0,1 1,-1 0,1 0,-1 0,0 0,0 0,0 0,0 1,0 0,0 0,-1-1,1 2,-1-1,0 0,0 0,0 1,0-1,0 1,-1-1,0 1,0 0,0-1,0 1,0 0,-1 0,0 0,0 0,0 0,0 0,0-1,-1 1,0 0,0 0,0 0,0 0,-9 7,0 0,-1 0,0-1,0-1,-1 0,-1-1,1 0,-1 0,-1-2,1 1,-1-2,0 0,-11 2,-40-6,59-6</inkml:trace>
  <inkml:trace contextRef="#ctx0" brushRef="#br0" timeOffset="1415.761">2026 508,'-5'33,"-1"17,0-1</inkml:trace>
  <inkml:trace contextRef="#ctx0" brushRef="#br0" timeOffset="1563.55">2053 197,'0'0</inkml:trace>
  <inkml:trace contextRef="#ctx0" brushRef="#br0" timeOffset="1822.289">2420 424,'-6'2,"-2"0,0 0,0 0,0 1,1 0,-1 1,1 0,-1 0,1 0,1 1,-1 0,1 0,0 1,0 0,-2 2,8-5,0 1,0-1,0 0,0 0,1 0,0 0,-1 0,1 0,0 0,0 0,0 0,1 0,-1-1,1 1,0 0,-1-1,1 1,0-1,1 0,-1 0,0 1,1-1,-1-1,1 1,-1 0,1-1,0 1,0-1,0 0,-1 0,2 0,7 7,-8-7,-1 0,0 0,0 0,1 0,-1 1,0-1,-1 1,1-1,0 1,0 0,-1 0,1-1,-1 1,1 0,-1 1,0-1,0 0,0 0,0 1,0-1,0 0,-1 1,1-1,-1 1,1-1,-1 0,0 1,0-1,0 1,-1-1,1 1,-1-1,1 1,-1-1,0 0,0 1,0-1,0 0,0 0,0 0,0 0,-1 0,1 0,-1 0,0 0,0 0,-1 1,-5 2,-1 0,0 0,-1-1,1 0,-1-1,1 1,-1-2,0 0,0 0,0-1,-1 0,1 0,0-1,0-1,0 0,0 0,-10-3,1-3</inkml:trace>
  <inkml:trace contextRef="#ctx0" brushRef="#br0" timeOffset="2114.072">2731 57,'-5'38,"-1"32,0 9,1 1,2-9,0-12,2-10,1-10,0-6,0-4,-4-2,-2-1,0 0,1-4</inkml:trace>
  <inkml:trace contextRef="#ctx0" brushRef="#br0" timeOffset="2362.457">2533 395,'39'0,"26"0,8 0,-9 0</inkml:trace>
  <inkml:trace contextRef="#ctx0" brushRef="#br0" timeOffset="5995.782">3013 621,'31'17,"-21"-14,0 0,1-1,-1 0,1 0,-1-1,1-1,0 0,-1 0,1-1,-1 0,1-1,-1 0,1-1,-1 0,0-1,0 0,-1 0,1-1,-1 0,0-1,8-6,-15 10,-1 0,1 0,-1 1,0-1,0 0,0 0,0 0,0 0,0 0,0-1,-1 1,1 0,-1 0,1 0,-1-1,0 1,0 0,0 0,0-1,-1 1,1 0,0 0,-1 0,0-1,1 1,-1 0,0 0,0 0,0 0,0 0,-1 0,1 1,0-1,-1 0,0 0,1 1,-1-1,0 1,-78-40,74 40,0 1,-1-1,1 1,0 1,0-1,-1 1,1 0,0 0,0 1,0-1,0 2,0-1,1 0,-1 1,1 0,-1 1,1-1,0 1,0 0,1 0,-1 1,1-1,0 1,0 0,0 0,1 0,0 0,0 1,0 0,1-1,-1 1,2 0,-1 0,0 0,1 0,0 1,1-1,-1 0,1 0,1 1,-1-1,1 0,0 0,0 0,1 0,0 0,1 4,2 0,-1-1,2 0,-1 0,1-1,0 1,1-1,0-1,0 1,1-1,0 0,0-1,1 0,-1 0,1-1,1 0,-1-1,1 0,-1 0,1-1,0 0,1-1,-1 0,0-1,0 0,1 0,-1-1,1-1,-1 0,0 0,1-1,-1 0,0-1,0 0,0 0,1-2,33-17,-25 14</inkml:trace>
  <inkml:trace contextRef="#ctx0" brushRef="#br0" timeOffset="6647.626">3720 451,'-37'37,"2"1,1 1,3 2,-6 11,9 20,28-72,1 1,0-1,-1 1,1-1,0 1,0-1,-1 0,1 1,0-1,0 0,-1 1,1-1,0 0,0 0,0 0,0 0,0 0,-1 0,1 0,0 0,0 0,0 0,0 0,-1 0,1-1,0 1,0 0,0-1,-1 1,1-1,0 1,0-1,-1 1,1-1,-1 1,1-1,0 1,-1-1,1 0,-1 0,1 1,-1-1,0 0,1 0,-1 1,0-1,1 0,-1 0,0 0,50-72,-39 54,1 0,0 2,1-1,1 2,1 0,0 0,1 1,1 1,6-3,-22 16,0 0,0 1,0-1,0 0,0 0,0 0,0 1,0-1,0 1,1-1,-1 1,0-1,0 1,1 0,-1 0,0-1,1 1,-1 0,0 0,1 0,-1 0,0 1,1-1,-1 0,0 1,1-1,-1 0,0 1,0 0,0-1,1 1,-1 0,0-1,0 1,0 0,0 0,0 0,0 0,-1 0,1 0,0 0,0 0,-1 0,1 1,-1-1,1 0,-1 0,1 2,7 71,-8-55,1-8,0-1,0 0,1 0,1 0,0 0,0-1,1 1,0-1,1 1,2 3,-5-10,-1-1,1 1,0-1,0 0,0 0,0 1,0-1,0 0,1-1,-1 1,1 0,-1-1,1 1,0-1,0 0,-1 0,1 0,0 0,0-1,0 1,0-1,0 0,0 1,0-1,0-1,0 1,0 0,0-1,0 1,0-1,0 0,-1 0,1 0,0-1,0 1,-1 0,1-2,9-6,0-1,-1 0,0-1,-1 0,0 0,-1-1,0-1,-1 0,-1 0,0 0,0-1,-2 0,0 0,0-1,-1 1,-1-1,2-15,-2 2,-1 4</inkml:trace>
  <inkml:trace contextRef="#ctx0" brushRef="#br0" timeOffset="7480.036">4481 0,'0'34,"2"36,-4 0,-3 0,-3 0,-6 18,-43 236,30-183,24-141,3-11</inkml:trace>
  <inkml:trace contextRef="#ctx0" brushRef="#br0" timeOffset="7683.946">4198 338,'39'0,"36"-4,15-3,-2 1,-8 1,-11-3,-14-1,-11 2,-8 2,-10 1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0,'20'164,"-18"-158,-1 1,1-1,0 0,1 0,0 0,0-1,0 1,0-1,1 1,0-1,0 0,0 0,1-1,0 1,0-1,0 0,0-1,0 1,1-1,0 0,-1 0,1-1,0 0,1 0,-1 0,2 0,1-3,-1-1,0 1,0-2,0 1,0-1,0 0,-1-1,0 0,1 0,-1 0,-1-1,1 0,-1-1,1 1,-2-1,1 0,-1-1,0 1,0-1,0 0,-1 0,2-5,-2 6,70-130,-74 135,0 1,0-1,0 1,0 0,1-1,-1 1,0-1,0 1,1 0,-1-1,0 1,0-1,1 1,-1 0,0-1,1 1,-1 0,1 0,-1-1,0 1,1 0,-1 0,1 0,-1 0,1-1,-1 1,0 0,1 0,-1 0,1 0,-1 0,1 0,-1 0,1 0,-1 0,1 0,-1 1,0-1,1 0,-1 0,1 0,-1 0,1 1,-1-1,0 0,1 0,-1 1,0-1,1 0,-1 1,0-1,1 0,-1 1,0-1,0 1,1-1,-1 0,0 1,0-1,0 1,0-1,1 1,-1 0,9 36,-7-27,2 4,0-1,1-1,0 1,1-1,0 0,1 0,0 0,9 9,-13-16,0-2,1 1,-1 0,1-1,0 1,0-1,0 0,0 0,0-1,1 1,-1-1,1 0,-1 0,1 0,0-1,0 0,0 0,0 0,0 0,0-1,0 0,0 0,0 0,0-1,4 0,-1-3,1-1,-1 1,0-1,-1-1,0 1,1-1,-2 0,1-1,-1 0,0 0,0 0,-1-1,0 0,0 0,-1 0,0 0,0-1,-1 1,0-1,-1 0,0 0,0 0,-1-1,0-5,1-11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114 621,'-5'33,"-6"12,-2 2,7-11,4-12</inkml:trace>
  <inkml:trace contextRef="#ctx0" brushRef="#br0" timeOffset="252.726">1 226,'0'0</inkml:trace>
  <inkml:trace contextRef="#ctx0" brushRef="#br0" timeOffset="502.052">510 0,'9'10,"-1"1,0 0,0 0,-1 1,0 0,-1 0,0 0,-1 1,-1 0,0 0,0 0,-2 1,2 11,1 185,-7-142,2-10,-12 116,-6-57,18-117,0-11</inkml:trace>
  <inkml:trace contextRef="#ctx0" brushRef="#br0" timeOffset="746.53">340 537,'38'-10,"28"-8,6 0,-3 2,-9 4,-10 4,-9-2,-6 2,-4 2,-3-4,-2 1,-4-3,-7 0</inkml:trace>
  <inkml:trace contextRef="#ctx0" brushRef="#br0" timeOffset="1185.757">961 0,'-7'91,"4"0,8 68,0-6,-6-137,2 0,0-1,1 1,0-1,2 1,-1-1,2 0,0 0,1 0,4 6,-9-19,1 1,-1-1,1 1,0-1,0 0,0 0,1 1,-1-2,0 1,1 0,-1 0,1-1,0 1,-1-1,1 0,0 0,0 0,0 0,0-1,0 1,0-1,0 0,0 1,0-1,0-1,0 1,0 0,0-1,0 1,0-1,0 0,0 0,2-1,96-57,-77 43,106-53,-128 68,-1 0,1 0,-1 0,1 1,-1-1,1 1,0-1,-1 1,1 0,-1 0,1 0,0 0,0 0,-1 0,1 0,0 0,-1 1,1-1,-1 0,1 1,0 0,-1-1,1 1,-1 0,0 0,1 0,-1 0,0 0,1 0,-1 0,0 0,0 0,0 1,0-1,0 1,0-1,0 0,0 1,-1-1,1 2,1 68,-13-14,7-32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1 362,'4'2,"1"1,0-1,0 1,0-1,1-1,-1 1,0-1,1 0,-1 0,1 0,-1-1,1 0,-1 0,1 0,-1-1,1 0,-1 0,1 0,-1-1,0 0,0 0,0 0,0 0,0-1,0 0,-1 0,1 0,-1-1,0 0,0 1,0-1,0-1,-1 1,0 0,2-4,20-22,12-17,3 1,1 2,36-27,13 15,-85 54,86-21,-89 23,1 0,0 0,-1 1,1-1,0 0,-1 1,1 0,0 0,-1 0,1 0,-1 0,0 0,1 1,-1-1,0 1,0-1,0 1,0 0,0 0,0 0,0 0,-1 0,1 0,-1 1,1-1,-1 0,0 1,0-1,0 1,0-1,-1 1,1 2,6 159,-10-102,3-56,1 1,-1 0,0-1,-1 1,1-1,-1 1,-1-1,1 1,-1-1,0 0,-1 0,1 0,-1 0,-1 0,1 0,-1-1,0 0,0 1,0-1,-1-1,1 1,-1-1,-1 0,1 0,0 0,-1-1,0 0,0 0,0 0,0-1,0 0,-1 0,-1 0,0 0,0 0,0-1,0 0,-1-1,1 0,0 0,0-1,0 0,-1 0,1-1,0 0,1 0,-1-1,0 0,1 0,-1-1,1 0,0-1,0 1,1-1,-1 0,1-1,0 0,1 0,0 0,-1 0,-1-4,-5-14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0,'-10'10,"-7"3,3-1,4-7,10-4,3-8,7-2,1 5,-5 4,-5 6,-6 2,-3 4,-5 1,0-2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1 145,'9'33,"4"17,-1-1</inkml:trace>
  <inkml:trace contextRef="#ctx0" brushRef="#br0" timeOffset="1159.747">621 88,'-20'1,"0"2,0 0,0 1,1 0,-1 2,1 1,0 0,1 1,0 1,0 1,1 0,0 1,0 1,-1 3,14-9,-1 0,1 0,0 1,0 0,1 0,0 0,0 0,1 0,0 1,0-1,1 1,0-1,0 6,0-10,1-1,0 0,-1 1,1-1,1 1,-1-1,0 1,0-1,1 1,0-1,-1 0,1 1,0-1,0 0,0 0,1 0,-1 1,0-1,1-1,-1 1,1 0,0 0,0 0,-1-1,1 1,0-1,0 0,1 1,-1-1,0 0,0 0,1 0,-1-1,0 1,1 0,-1-1,1 0,-1 1,0-1,1 0,-1 0,2-1,11-3,-1 0,1-1,-1-1,0 0,-1-1,0 0,0-1,0-1,-1 0,0 0,-1-1,0-1,-1 0,0-1,6-8,9-6,93-96,-116 121,-1 1,1-1,-1 0,1 1,-1-1,1 1,0-1,-1 1,1 0,0 0,-1 0,1 0,0 0,-1 0,1 0,0 0,-1 1,1-1,-1 1,1-1,0 1,-1 0,1 0,-1-1,0 1,1 0,-1 0,0 0,1 0,-1 1,0-1,0 0,0 0,0 1,0-1,0 1,-1-1,1 1,0-1,-1 1,1-1,-1 1,1 0,-1 1,18 77,-17-48,-1-1,-1 1,-2 0,-1 0,-4 8,-1 21,-2 12,-3-1,-4-1,-2 0,-3-2,-14 23,-35 35,72-126,0 0,-1 1,1-1,0 0,-1 0,1 1,-1-1,1 0,-1 0,1 0,-1 1,0-1,0 0,0 0,0 0,1 0,-1-1,0 1,0 0,-1 0,1-1,0 1,0 0,0-1,0 1,-1-1,1 1,0-1,0 0,-1 0,1 1,0-1,-1 0,1 0,0 0,-1 0,1-1,0 1,0 0,-1-1,1 1,0 0,0-1,-1 1,1-1,0 0,0 1,0-1,0 0,0 0,0 0,0 0,0 0,0 0,0 0,1 0,-1 0,0 0,1 0,-1 0,1-1,-1 1,1 0,0 0,-1-1,1 1,0 0,0-2,29-126,-7 55,3 1,3 1,3 1,4 2,2 2,3 1,3 2,3 2,2 2,43-40,-76 85,0 2,2-1,-1 2,1 0,1 2,0-1,1 2,4-1,-20 8,-1 1,1 0,-1 0,1 0,0 0,-1 0,1 0,0 1,-1-1,1 1,0 0,0 0,0 0,0 0,-1 0,1 1,0-1,0 1,-1-1,1 1,0 0,-1 0,1 1,-1-1,1 1,-1-1,0 1,0-1,1 1,-1 0,0 0,-1 0,1 1,0-1,-1 0,1 1,-1-1,1 1,-1-1,0 1,0-1,-1 1,1 0,0 0,-1 0,-24 115,-19 11,44-129,-1 0,1 0,-1 0,1 0,-1 0,1 0,-1 0,0 0,1 0,-1 0,1 1,-1-1,1 0,-1 0,1 0,-1 1,1-1,-1 0,0 0,1 1,-1-1,0 0,1 1,-1-1,0 0,1 1,-1-1,0 1,0-1,1 0,-1 1,0-1,0 1,0-1,0 1,1-1,-1 1,0-1,0 1,0-1,0 1,0-1,0 1,0-1,-1 1,1-1,0 0,0 1,0-1,0 1,0-1,-1 1,1-1,0 1,-1-1,1 0,0 1,0-1,-1 1,33-32,-27 26,156-138,-145 129,1 0,1 1,0 1,1 1,1 1,-1 0,14-4,-32 14,0 0,0-1,0 1,0 0,0-1,0 1,1 0,-1 0,0 0,0 0,0 0,1 0,-1 0,0 1,0-1,0 0,0 1,0-1,1 0,-1 1,0 0,0-1,0 1,0-1,0 1,-1 0,1 0,0 0,0 0,0 0,-1-1,1 1,0 0,-1 1,1-1,-1 0,1 0,-1 0,0 0,1 0,-1 0,0 1,0-1,4 59,-4-51,-3 56,1-35,1 0,2 0,0 0,2-1,5 18,-2-23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226 114,'-5'204,"8"-126,-2 235,-11-258,4-31</inkml:trace>
  <inkml:trace contextRef="#ctx0" brushRef="#br0" timeOffset="286.127">1 452,'43'-5,"28"-6,8-1,-5 1,-11 2,-11-1,-9-4,-13 0</inkml:trace>
  <inkml:trace contextRef="#ctx0" brushRef="#br0" timeOffset="752.031">565 1,'1'356,"23"-181,6 2,-30-175,1 0,-1 0,1 1,-1-1,1 0,0 0,0 0,0 0,0 0,0 0,1 0,-1 0,1-1,-1 1,1 0,-1-1,1 1,0-1,0 1,0-1,0 0,0 0,0 0,0 0,0 0,0-1,1 1,-1-1,0 1,0-1,1 0,-1 0,0 0,0 0,1 0,-1 0,0 0,0-1,1 0,-1 1,0-1,0 0,0 0,0 0,0 0,0 0,1-1,140-105,-46 44,-96 63,0 0,-1-1,1 1,0-1,0 1,0 0,0 0,0-1,0 1,0 0,0 0,1 0,-1 0,0 0,0 0,0 1,0-1,0 0,0 0,0 1,-1-1,1 1,0-1,0 1,0-1,0 1,0-1,0 1,-1 0,1-1,0 1,-1 0,1 0,0 0,-1 0,1-1,-1 1,1 0,-1 0,0 0,1 0,-1 0,0 0,0 0,0 0,0 0,0 0,0 0,0 0,-6 60,3-47,2-11,0 1,0-1,1 0,-1 0,1 0,-1 1,1-1,0 0,1 0,-1 1,0-1,1 0,0 0,0 1,0-1,0 0,0 0,0 0,1 0,0-1,-1 1,1 0,0-1,0 1,1-1,-1 0,2 2,13 4</inkml:trace>
  <inkml:trace contextRef="#ctx0" brushRef="#br0" timeOffset="1116.61">1270 678,'22'-12,"0"-1,-1-2,0 0,-1-1,-1-1,0-1,-2 0,0-2,-1 0,-1 0,-1-2,9-16,-22 36,0 1,0-1,0 1,-1-1,1 0,0 1,-1-1,1 0,-1 0,1 1,-1-1,0 0,0 0,0 0,0 1,0-1,0 0,0 0,-1 0,1 1,-1-1,1 0,-1 0,0 1,0-1,1 0,-1 1,0-1,0 1,-1-1,1 1,0 0,0 0,-1-1,1 1,-1 0,1 0,-1 0,1 0,-1 1,0-1,1 0,-1 1,0-1,0 1,1-1,-1 1,0 0,0 0,0 0,0 0,0 0,-9 2,0 1,0 0,0 1,1 0,0 0,0 1,0 0,0 1,1 0,0 1,0 0,1 1,0-1,0 1,0 1,1 0,1 0,0 0,0 0,0 1,1 0,1 1,0-1,0 1,1-1,1 1,-1 0,1 8,1-13,1-1,0 1,0-1,1 1,-1-1,1 1,1-1,-1 0,1 1,0-1,0 0,0 0,1 0,-1 0,1-1,1 1,-1-1,0 0,1 0,0 0,0 0,0 0,1-1,-1 0,1 0,0 0,0-1,0 1,0-1,0 0,0-1,1 1,-1-1,0 0,1 0,192 3,-119-7,-49 3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310 705,'-5'-2,"-1"0,1 1,-1-1,0 1,1 0,-1 0,0 1,0 0,0 0,0 0,1 1,-1 0,0 0,0 0,1 1,-1 0,1 0,0 0,-1 0,1 1,0 0,0 0,1 1,-1-1,1 1,-1 0,-10 10,-1 1,2 0,0 1,1 0,1 1,-8 14,-36 100,55-127,0 1,0-1,1 1,0 0,-1-1,2 1,-1 0,0-1,1 1,0-1,0 1,0-1,1 1,0-1,0 0,0 0,0 1,0-1,1-1,0 1,0 0,0-1,0 1,0-1,1 0,-1 0,1 0,0-1,0 1,1 0,0-1,1 1,-1-1,0 0,1 0,0-1,-1 1,1-1,0-1,0 1,-1-1,1 0,5 0,14-5</inkml:trace>
  <inkml:trace contextRef="#ctx0" brushRef="#br0" timeOffset="300.996">677 705,'-17'23,"-11"10,1 2,2 0,2 2,1 1,2 0,-6 19,25-56,0 1,0 0,0 0,0 0,0 0,0 1,0-1,1 0,-1 0,1 0,0 1,-1-1,1 0,0 0,0 1,1-1,-1 0,0 0,1 1,-1-1,1 0,0 0,0 0,-1 0,2 0,-1 0,0 0,0 0,1 0,-1 0,0-1,1 1,0-1,-1 1,1-1,0 1,0-1,0 0,0 0,0 0,0 0,0 0,0-1,1 1,-1-1,0 1,1-1,10-1,0-1,0 0,0-1,0 0,0-1,-1-1,1 0,-1 0,-1-2,1 1,-1-1,0-1,0 0,-1-1,0 0,-1 0,0-1,-1 0,1-1,5-6,0-1,-1-1,-1 0,-1 0,-1-1,-1 0,0-1,-2 0,0-3,-6 22,0 0,0-1,0 1,-1-1,1 1,-1-1,0 1,1-1,-1 0,-1 1,1-1,0 1,-1-1,1 1,-1-1,1 1,-1-1,0 1,0-1,-1 1,1 0,0 0,-1 0,1 0,-1 0,0 0,1 0,-1 0,0 0,0 1,0-1,-1 1,1 0,0-1,0 1,-1 0,1 0,-1 1,1-1,-1 0,1 1,-1 0,1-1,-1 1,1 0,-1 0,0 0,1 1,-1-1,1 1,-1-1,1 1,-1 0,1 0,-1 0,-15 5</inkml:trace>
  <inkml:trace contextRef="#ctx0" brushRef="#br0" timeOffset="733.47">903 1016,'162'-286,"-136"260,-25 26,-1 0,1 0,-1 0,1 0,0 0,-1 0,1 0,-1 0,1 0,0 0,-1 1,1-1,-1 0,1 0,0 1,-1-1,1 0,-1 1,1-1,-1 0,0 1,1-1,-1 1,1-1,-1 1,0-1,1 1,-1-1,0 1,1-1,-1 1,0 0,0-1,0 1,1-1,-1 1,0 0,0-1,0 1,0-1,0 1,0 0,0-1,-1 1,1-1,0 1,0 0,0-1,0 1,-1 0,2 46,-3-41,1-1,-1 1,1-1,1 1,-1 0,1-1,0 1,0-1,1 1,0 0,0-1,0 1,1-1,-1 1,1-1,0 0,1 0,0 0,-1 0,1 0,1-1,-1 1,1-1,0 0,0 0,0 0,0-1,1 1,-1-1,1 0,0 0,0-1,0 1,1-1,1-2,0 1,0-2,0 1,0-1,0 0,0 0,0-1,0 0,-1 0,1-1,-1 0,1 0,-1 0,0-1,-1 0,1 0,0 0,-1-1,0 0,0 0,-1 0,1-1,-1 1,0-1,-1 0,1 0,-1-1,0 1,-1-1,2-5,1-10</inkml:trace>
  <inkml:trace contextRef="#ctx0" brushRef="#br0" timeOffset="1083.242">1467 508,'27'105,"4"-1,24 49,-53-146,1 0,0-1,0 0,0 1,1-1,0-1,0 1,1 0,0-1,0 0,0 0,1 0,-4-5,1 0,-1-1,1 1,0-1,-1 1,1-1,-1 0,1 0,-1 0,0 0,1 0,-1-1,0 1,0-1,0 1,0-1,0 0,0 0,0 0,-1 0,1 0,-1 0,1 0,-1-1,0 1,0 0,0-1,0 1,0-1,-1 1,1-1,-1 1,1-1,-1-1,2-2,8-19,14-37,2 2,2 0,4 2,33-47,-49 83,-3 3</inkml:trace>
  <inkml:trace contextRef="#ctx0" brushRef="#br0" timeOffset="1432.261">2032 762,'1'-1,"11"-7,-1 0,0-1,-1 0,1-1,-2 0,0 0,0-1,0-1,-2 1,1-1,-2 0,1-1,-2 0,0 0,1-3,-7 14,1-1,-1 0,0 1,0-1,0 0,0 1,0-1,-1 1,1 0,-1-1,0 1,1 0,-1 0,0 0,0 0,-1 0,1 1,0-1,0 1,-1-1,1 1,-1 0,1 0,-1 0,0 0,1 0,-1 1,0-1,0 1,1-1,-1 1,0 0,0 0,0 1,1-1,-1 1,0-1,0 1,1 0,-1 0,1 0,-1 0,1 0,-1 1,1-1,0 1,-1-1,1 1,0 0,-1 2,-8 5,1 1,0 1,1 0,1 0,-1 1,2-1,0 2,0-1,1 1,1 0,0 1,1-1,0 1,1 0,0 0,1 0,1 0,0 0,1 0,1 3,-1-11,0 0,0-1,1 1,0 0,0 0,0 0,0 0,1-1,0 1,1-1,-1 1,1-1,0 0,0 0,0 0,1-1,0 1,0-1,0 0,0 0,1 0,0 0,-1-1,1 0,1 0,-1 0,0-1,1 1,-1-1,1-1,0 1,4 0,12 0</inkml:trace>
  <inkml:trace contextRef="#ctx0" brushRef="#br0" timeOffset="1863.791">2201 932,'161'-195,"-96"52,-63 191,-2-34,-2-7,1 0,0 0,0 0,0 0,1-1,0 1,0 0,1 0,0 0,0 0,0 0,1 0,0-1,1 1,-1-1,1 1,1-1,-1 0,1 0,0-1,0 1,1-1,-1 0,1 0,0 0,1-1,-1 1,1-1,0-1,3 2,-3-3,1-1,-1 1,1-1,0-1,0 0,0 0,-1 0,1 0,0-1,-1 0,1-1,0 0,-1 0,0 0,1-1,-1 1,0-2,0 1,-1-1,1 1,-1-2,1 1,-1 0,-1-1,1 0,-1 0,0-1,0 1,0-1,-1 0,1 0,-2 0,1 0,-1-1,0 1,0-1,0 1,-1-1,0-1,3-17</inkml:trace>
  <inkml:trace contextRef="#ctx0" brushRef="#br0" timeOffset="2418.765">2992 0,'29'484,"-31"-231,-28-120,22-121,0-6</inkml:trace>
  <inkml:trace contextRef="#ctx0" brushRef="#br0" timeOffset="2666.931">2879 452,'29'0,"18"0,8 0,-3 0,-4 0,-5-5,-6-1,-5 0,-2 1,-6 1</inkml:trace>
  <inkml:trace contextRef="#ctx0" brushRef="#br0" timeOffset="13306.523">3386 592,'0'5,"0"6,0 7,0 4,0 4,0 2,0 1,0 0,-4-4,-3-3,1 1,2-9,0-6</inkml:trace>
  <inkml:trace contextRef="#ctx0" brushRef="#br0" timeOffset="13922.927">3499 112,'-4'0,"-2"5,0-3,1 2,-4 2,-4-2,-1 5,-2 0,6-2,10-6,4-4</inkml:trace>
  <inkml:trace contextRef="#ctx0" brushRef="#br0" timeOffset="14621.707">3669 536,'-10'11,"0"1,1 0,0 1,1 0,1 0,0 1,1 0,-2 7,5-17,1 0,-1 0,1 1,0-1,1 1,-1-1,1 1,0 0,0-1,1 1,-1 0,1 0,0-1,0 1,1 0,-1 0,1 0,0-1,0 1,1 0,-1-1,1 1,0-1,1 0,-1 0,1 0,-1 0,1 0,0 0,1-1,-1 1,1-1,-1 0,1 0,0 0,0-1,0 1,2 0,6-2,-1 0,1 0,-1-1,1-1,0 0,-1-1,0 0,1 0,-1-1,0-1,0 0,-1 0,1-1,-1-1,0 0,0 0,-1-1,1 0,-2 0,1-1,-1 0,0-1,-1 0,0 0,0-1,-1 1,4-9,-8 14,1-1,0 0,-1 0,0 0,0 0,-1 0,0 0,1 0,-2-1,1 1,0 0,-1-1,0 1,-1 0,1-1,-1 1,0 0,0 0,0-1,-1 1,0 0,0 0,0 0,-1 1,0-1,0 1,0-1,0 1,0 0,-1 0,0 0,-3 0,1 0,-1 0,1 1,-1 0,-1 0,1 1,0 0,0 0,-1 1,1 0,-1 0,1 1,-1 0,1 0,-1 0,1 1,-1 1,1-1,-1 1,1 0,0 1,0-1,0 2,0-1,1 1,-1 0,1 0,0 0,0 1,1 0,-3 3,-10 10</inkml:trace>
  <inkml:trace contextRef="#ctx0" brushRef="#br0" timeOffset="15086.829">4149 367,'-10'24,"-7"18,-7 5,2 1,4-3,0-5,-1-4,3-4,-2-2,3-2,-1-5,3-2,3-4</inkml:trace>
  <inkml:trace contextRef="#ctx0" brushRef="#br0" timeOffset="15606.751">4149 338,'17'224,"-12"-183,-5-33,0 0,0 0,1 0,0-1,0 1,1 0,0-1,1 1,-1-1,1 1,1-1,-1 0,1 0,1-1,-1 1,1-1,0 0,4 3,-5-8,0-1,0 0,0 0,0 0,0-1,0 1,0-1,0 0,0 0,0-1,-1 1,1-1,0 0,-1 0,1 0,-1 0,0 0,0-1,0 1,0-1,0 0,-1 0,1 0,-1-1,1 1,-1 0,0-1,-1 1,1-1,-1 0,2-3,12-23,-2-1,-1 0,-1 0,-1-1,-1-6,8-23,2-52,-19 89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88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4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08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3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49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5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6">4630 2596,'0'849,"11"-763,-8-74,0 1,-1-1,-1 1,0-1,0 1,-1 0,-1-1,0 1,-2 3,-11 53,12-47</inkml:trace>
  <inkml:trace contextRef="#ctx0" brushRef="#br1" timeOffset="-19195.909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9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4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0:50.1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6069 1728,'-151'-74,"126"68,0 2,0 1,0 0,0 2,-1 1,1 1,-3 2,-41-1,-100 24,-74 43,119-20,9 18,2 5,0 7,-127 125,201-168,1 2,1 2,3 1,1 1,2 2,3 1,-19 38,-94 151,68-58,9 61,41-107,16-97,2 0,1 1,2-1,1 1,3 32,-1-6,2-33,0 0,2-1,1 1,1-1,1-1,7 12,5 22,-10-30,1-1,2 0,0-1,2 0,1-1,1-1,2 0,0-2,1 0,9 6,120 136,-81-110,2-4,2-3,2-4,10 2,-45-28,1-2,0-2,1-2,15 2,37 12,59 11,-98-24,-1-3,1-2,1-3,28-1,-42-5,105 11,-116-3,0-2,0-2,0 0,1-2,-1-1,1-2,-1-1,0-1,19-6,132-19,-52 6,-4-11,-91 25,-6 4,-1-2,0 0,0-2,-1-1,0-2,0 0,-1-1,-1-2,0 0,-2-2,11-9,107-117,-69 44,-32 43,-2-2,-4-2,-1-1,-4-1,-2-2,7-33,25-91,-29 38,-22 114,-2-1,-1 0,-2 0,-1 0,-5-34,-21-45,16 70,-2 0,-2 2,-1-1,-3 2,-7-13,-71-132,21 10,55 145,4 3,-1 2,-2-1,-1 2,-1 1,-21-21,-73-76,97 101,-2 0,-1 1,0 1,-1 1,-19-12,10 7,-199-172,216 183,0 0,-2 2,1 0,-1 0,-1 1,0 1,0 1,-1 0,0 1,0 1,-1 1,-13-3,-105-42,119 38</inkml:trace>
  <inkml:trace contextRef="#ctx0" brushRef="#br0" timeOffset="2353.09">5675 2942,'-196'0,"184"3,1 1,0-1,0 2,0 0,1 0,-1 1,1 0,0 0,1 1,0 1,0 0,0 0,1 0,0 1,1 1,0-1,-4 9,5-11,-16 25,2 0,2 1,1 0,1 2,-3 13,16-40,0 0,1 0,0 0,0 0,1 1,0-1,0 0,1 1,0-1,0 0,1 1,0-1,1 0,0 1,0-1,0 0,1-1,1 1,-1 0,1-1,0 0,1 0,0 0,0 0,0-1,1 0,0 0,0 0,1-1,0 0,4 3,-2-2,5 5,2 0,-1-1,1-1,1 0,0-1,0-1,1 0,7 0,33 6,-42-8,-1-1,1-1,1 0,-1-2,0 1,0-2,1 0,-1-1,1-1,-8 1,1 0,-1-1,1 0,-1-1,0 0,0-1,0 1,0-2,-1 1,0-1,1 0,-2-1,1 0,-1 0,0-1,0 0,-1 0,5-7,37-61,-26 41,0-1,-2 0,-2-2,-1 0,1-10,-15 33,-2 0,0 0,0-1,-1 1,-1 0,0 0,-2-1,1 1,-1 0,-1 1,-1-1,0 1,-1 0,0 0,-1 0,0 1,-1 0,-8-9,8 10,0 0,-1 1,-1 1,0 0,0 0,-1 1,0 0,0 0,-1 2,0-1,0 1,-1 1,1 0,-1 1,-10-2,-51 9,51 3</inkml:trace>
  <inkml:trace contextRef="#ctx0" brushRef="#br0" timeOffset="15609.835">2429 2603,'372'81,"-180"-25,-74-25,48-3,-109-14,-1 2,-1 2,0 3,-1 2,-1 3,-2 1,20 16,132 50,-41-38,109 44,-185-66,117 58,-169-70,1-2,1 0,0-3,1-1,1-2,5 0,247 76,-14 16,62 83,-43-86,32 3,249 108,-64-6,-19 0,-70-35,-114-48,-297-119</inkml:trace>
  <inkml:trace contextRef="#ctx0" brushRef="#br0" timeOffset="18211.046">2599 3224,'78'20,"0"3,63 29,-43-15,185 76,-57-26,-39-13,-107-48,-60-21,0 1,-1 0,0 2,0 0,-1 1,0 1,11 8,1 1,0-1,1-1,1-2,1-1,0-2,1-1,12 1,-11-1,175 58,10 29,198 104,-78-91,-144-55,30 13,28 45,141 26,-28-31,-303-87,-2 3,0 3,31 20,64 15,-94-31,2-2,1-4,29 7,52 19,136 47,27 7,-152-61,-142-40,-3 1</inkml:trace>
  <inkml:trace contextRef="#ctx0" brushRef="#br0" timeOffset="20108.067">3332 2772,'-50'6,"6"11,0 1,1 2,1 3,-11 8,-77 40,-104 35,233-106,0 1,-1-1,1 0,0 1,0-1,0 1,0 0,-1-1,1 1,0 0,0 0,0 0,1-1,-1 1,0 0,0 0,0 0,1 1,-1-1,0 0,1 0,-1 0,1 0,0 1,-1-1,1 0,0 0,0 1,-1-1,1 0,0 0,0 1,0-1,1 0,-1 1,0-1,0 0,1 0,-1 0,1 1,-1-1,1 0,0 0,-1 0,1 0,0 0,0 0,-1 0,1 0,0 0,0 0,0 0,0-1,1 1,14 10</inkml:trace>
  <inkml:trace contextRef="#ctx0" brushRef="#br0" timeOffset="20690.823">3953 3111,'-29'15,"-28"13,-10 3,2 1,7-5,9-3,8-5,6-6,4-5,3 1,1-1,5-3</inkml:trace>
  <inkml:trace contextRef="#ctx0" brushRef="#br0" timeOffset="20973.107">4828 3478,'-39'0,"-40"10,-18 3,4 3,7 1,10-5,12 3,13-3,9-3,8 2,5-1,2-3,6 3,6 0</inkml:trace>
  <inkml:trace contextRef="#ctx0" brushRef="#br0" timeOffset="21257.1">5844 3929,'-48'5,"-39"6,-16 2,1-2,8 2,16-1,15-3,14-2,11 1,12 6,14-1,10-2</inkml:trace>
  <inkml:trace contextRef="#ctx0" brushRef="#br0" timeOffset="21510.261">6747 4296,'-43'5,"-34"11,-13 3,4 3,12-3,13 1,13 2,10 2,10-4</inkml:trace>
  <inkml:trace contextRef="#ctx0" brushRef="#br0" timeOffset="21758.028">7424 4607,'-57'5,"-25"6,-2 1,13 4,18-1</inkml:trace>
  <inkml:trace contextRef="#ctx0" brushRef="#br0" timeOffset="22008.623">8243 4747,'-38'5,"-28"7,-6 0,3-1,9 2,10 4,13 4,14 3,10-3</inkml:trace>
  <inkml:trace contextRef="#ctx0" brushRef="#br0" timeOffset="22329.448">8722 5001,'-43'10,"-29"8,-6 5,-1 4,5-2,9-2,7 1,8 1,8 2,6-5,9-6</inkml:trace>
  <inkml:trace contextRef="#ctx0" brushRef="#br0" timeOffset="23644.924">7961 4833,'-1'0,"1"0,-1 0,1-1,0 1,-1 0,1 0,0 0,-1 0,1-1,0 1,-1 0,1 0,0-1,-1 1,1 0,0-1,0 1,-1 0,1-1,0 1,0 0,0-1,-1 1,1 0,0-1,0 1,0-1,0 1,0 0,0-1,0 1,0-1,0 1,0 0,0-1,0 1,0-1,0 1,0 0,0-1,0 1,1-1,-1 1,0 0,0-1,0 1,1 0,-1-1,0 1,0 0,1 0,-1-1,0 1,1 0,-1 0,-85 49,41-24,-1-2,-1-2,-1-2,-16 3,-141 52,181-64,5 0</inkml:trace>
  <inkml:trace contextRef="#ctx0" brushRef="#br0" timeOffset="32275.088">5646 3224,'15'0,"-15"0,1-1,-1 1,0-1,0 0,0 1,0-1,0 1,1-1,-1 1,0-1,0 1,1-1,-1 1,0-1,1 1,-1 0,1-1,-1 1,0-1,1 1,-1 0,1-1,-1 1,1 0,-1 0,1-1,-1 1,1 0,0 0,-1 0,1 0,-1 0,1 0,-1 0,1 0,0 0,-1 0,1 0,-1 0,1 0,-1 0,1 0,-1 1,1-1,-1 0,1 0,-1 1,1-1,0 1,-2-2,0 1,1 0,-1-1,0 1,1 0,-1 0,0 0,0 0,1 0,-1 0,0 0,1 0,-1 0,0 0,0 0,1 0,-1 0,0 0,0 1,1-1,-1 0,0 1,1-1,-1 0,1 1,-1-1,0 1,1-1,-1 1,1-1,-1 1,1-1,0 1,-1 0,1-1,-1 1,1 0,0-1,0 1,-1 0,1-1,0 1,0 0,0-1,0 1,0 0,0 0,-8 6,7-8,1 1,-1-1,0 0,1 1,-1-1,0 0,1 1,-1-1,0 1,0-1,1 1,-1 0,0-1,0 1,0 0,0-1,0 1,0 0,1 0,-1 0,0 0,0 0,0 0,0 0,0 0,0 0,0 0,0 1,0-1,1 0,-1 1,0-1,0 0,0 1,0-1,1 1,-1-1,0 1,1 0,-1-1,0 1,1 0,-1-1,1 1,-1 0,1 0,-1-1,1 1,-1 0,1 1,0-3,1 1,-1 0,1-1,0 1,-1 0,1 0,-1-1,1 1,0 0,-1 0,1 0,0 0,-1 0,1 0,0 0,-1 0,1 0,0 0,-1 0,1 0,-1 0,1 1,0-1,-1 0,1 0,-1 1,1-1,-1 0,1 1,0-1,-1 1,0-1,1 0,-1 1,1-1,-1 1,1-1,-1 1,0 0,0-1,1 1,-1-1,0 1,0 0,1-1,-1 1,0 0,0-1,0 1,0-1,0 1,0 0,0-1,0 1,0 0,-1-1,1 1,0 0,0-1,0 1,-1-1,1 1,0-1,-1 1,1 0,-1 0,3-1,-1 0,1 0,-1 0,0-1,1 1,-1 0,1 0,-1-1,1 1,-1-1,0 1,1-1,-1 1,0-1,0 0,0 0,1 0,-1 0,0 0,0 0,0 0,0 0,0 0,-1 0,1 0,0-1,0 1,-1 0,1-1,-1 1,1 0,-1-1,0 1,1-1,-1 1,0-1,0 1,0-1,0 1,0 0,0-1,-1 1,1-1,0 1,-1-1,1 1,-1 0,1-1,-1 1,0 0,0 0,0-1,1 1,-1 0,0 0,0 0,0 0,-1 0,1 0,0 0,0 1,0-1,-1 0,1 1,-1-1,-1 0,1 1,-1 0,1 0,0 0,-1 0,1 0,0 0,-1 1,1-1,0 1,-1-1,1 1,0 0,0 0,0 0,0 0,-1 0,2 1,-1-1,0 1,0-1,0 1,1 0,-1 0,1-1,-1 1,1 0,0 0,0 1,0-1,0 0,0 0,0 0,1 1,-1-1,1 0,-1 1,1-1,0 0,0 1,0 1,1-2,1-1,-1 1,0-1,1 1,-1-1,1 0,0 0,-1 0,1 0,0 0,0 0,-1 0,1 0,0-1,0 1,0-1,0 1,0-1,0 0,0 0,0 0,0 0,0 0,0 0,0-1,0 1,0-1,0 1,0-1,0 0,-1 0,1 1,0-1,0-1,-1 1,1 0,-1 0,1-1,-1 1,1 0,-1-1,0 0,1 0,-2 1,0 0,-1 0,1 0,0 0,-1 1,1-1,-1 0,1 0,-1 1,1-1,-1 0,1 1,-1-1,0 0,0 1,1-1,-1 1,0-1,0 1,1-1,-1 1,0 0,0-1,0 1,0 0,0 0,1 0,-1-1,0 1,0 0,0 0,0 0,0 0,0 1,0-1,0 0,0 0,1 1,-1-1,0 0,0 1,0-1,1 1,-1-1,0 1,0-1,1 1,-1-1,0 1,0 0,-11 8</inkml:trace>
  <inkml:trace contextRef="#ctx0" brushRef="#br0" timeOffset="38405.1">5082 3252,'-397'0,"227"28,-195-26,222 24,-167 3,113-25,27 4,88 3,-1-5,1-3,-53-5,10 0,75 1,-115 13,136-6,-1-1,1-2,-1-1,0-1,-22-2,-69 3,-21 25,-83-26,83 26,-139-26,139 27,119-27</inkml:trace>
  <inkml:trace contextRef="#ctx0" brushRef="#br0" timeOffset="40429.682">2768 3252,'-21'-2,"-1"0,1-2,0-1,0 0,1-1,0-2,0 0,0-1,-7-5,21 11,-195-60,111 40,80 20,-178-68,-92-60,37 26,152 75,73 26,1-1,-1-1,1 0,0-2,1 0,0 0,0-2,-3-2,-217-116,225 120,5 1</inkml:trace>
  <inkml:trace contextRef="#ctx0" brushRef="#br0" timeOffset="41781.402">2768 2631,'-87'-22,"-100"-50,25 6,67 33,72 26,0 0,1-1,-1-2,2 0,-1-2,2 0,-8-6,-120-54,99 53,-144-65,43 5,142 75,1 0,0 0,-1 0,0 1,0 1,0-1,0 1,0 1,0-1,-1 1,1 1,0-1,-1 2,-3-1,-6 5</inkml:trace>
  <inkml:trace contextRef="#ctx0" brushRef="#br0" timeOffset="42500.959">2599 2518,'-141'27,"1"6,-3 8,58-17,-256 78,318-96,6 0</inkml:trace>
  <inkml:trace contextRef="#ctx0" brushRef="#br0" timeOffset="42828.638">1780 2264,'-43'10,"-29"7,-6 7,4-2,11 1,10-4,11-5,6 0,6-3,7-2</inkml:trace>
  <inkml:trace contextRef="#ctx0" brushRef="#br0" timeOffset="43131.09">1413 2180,'-33'19,"-17"6,1 0</inkml:trace>
  <inkml:trace contextRef="#ctx0" brushRef="#br0" timeOffset="45215.996">1498 3422,'-50'-1,"-115"13,133-6,-1-1,1-2,-1-1,0-1,-19-3,-84 4,-1 20,57-23,70 3</inkml:trace>
  <inkml:trace contextRef="#ctx0" brushRef="#br0" timeOffset="51205.21">1074 2547,'-38'-18,"-95"-19,116 35,0-1,0-1,1 0,-1-1,1-1,0 0,0-1,1-1,0-1,0 0,-11-9,-68-22,25 17,18 2,44 21,3 4</inkml:trace>
  <inkml:trace contextRef="#ctx0" brushRef="#br0" timeOffset="52550.11">1611 2151,'-1'1,"-1"0,1 1,0-1,0 0,-1-1,1 1,-1 0,1 0,-1-1,1 1,-1 0,1-1,-1 0,0 1,1-1,-1 0,0 0,1 0,-1 0,1 0,-1 0,0 0,1-1,-1 1,0-1,1 1,-1-1,1 1,-1-1,1 0,0 0,-1 0,1 0,0 0,-2-1,-51-32,-41-13,75 43,4 2,-1-1,1-1,0-1,0 0,0-1,1 0,0-2,-8-4,-109-55,39 20,-5 5,-80-24,23 11,94 48,50 12</inkml:trace>
  <inkml:trace contextRef="#ctx0" brushRef="#br0" timeOffset="53138.33">1215 2151,'-38'10,"-32"3,-19 4,2-1,5-3,12 1,14-2,10-2,5 0,4 0,3-2,8 2,8 4,7 5,5 4,5-2</inkml:trace>
  <inkml:trace contextRef="#ctx0" brushRef="#br0" timeOffset="53534.183">877 1870,'-34'0,"-25"0,-7 0,2 0,7 4,10 3,6-1,7-2,4 0,2-2,6 4,1 1,1-1,2 4,1-1,2 4,4-1</inkml:trace>
  <inkml:trace contextRef="#ctx0" brushRef="#br0" timeOffset="55048.994">849 2829,'-4'0,"-1"1,1-1,-1 1,1 1,0-1,-1 1,1 0,0-1,0 2,0-1,0 0,1 1,-1 0,1 0,-1 0,1 0,0 1,0-1,1 1,-1-1,1 1,0 0,-1 0,2 0,-1 1,0 1,-3 6,1 0,0 0,1 1,0-1,1 1,1 0,0 0,1 10,-1-18,1-1,0 1,0 0,1-1,-1 1,1 0,0-1,0 1,1-1,-1 0,1 1,0-1,0 0,0 0,1 0,0 0,-1-1,1 1,1-1,-1 1,0-1,1 0,-1 0,1-1,0 1,0-1,0 0,0 0,1 0,-1 0,1-1,3 1,3 1,0-1,0-1,0 0,0 0,0-1,0-1,0 0,0 0,0-1,0 0,0-1,-1 0,1-1,-1 0,0-1,0 0,0-1,-1 1,0-2,0 0,-1 0,1 0,-1-1,6-8,-8 8,0 0,0 0,-1-1,0 0,-1 0,0 0,0 0,-1-1,0 0,0 0,-1 1,-1-1,0-1,0 1,-1 0,0 0,-1 0,0 0,0 0,-1 0,-3-7,3 14,0 0,0 0,0 1,-1-1,1 1,-1-1,0 1,1 0,-1 0,0 0,0 0,-1 1,1-1,0 1,0 0,-1 0,1 0,-1 0,1 1,-1-1,1 1,-1 0,1 0,-1 0,1 0,-1 1,1 0,-1-1,1 1,-1 0,0 1,-21 4</inkml:trace>
  <inkml:trace contextRef="#ctx0" brushRef="#br0" timeOffset="55398.664">736 3026,'34'-19,"15"-7,0 7,-9 11,-11 11,-5 6,-7 5,-2 1,2-2,2-4,3-2,-2-9,-4-2</inkml:trace>
  <inkml:trace contextRef="#ctx0" brushRef="#br0" timeOffset="56107.074">961 2518,'-4'-5,"-3"4,1 6,-3 3,-1 4,1 5,3 5,2-2</inkml:trace>
  <inkml:trace contextRef="#ctx0" brushRef="#br0" timeOffset="56465.922">933 3168,'0'28,"5"10,1 4,5-6,1-9</inkml:trace>
  <inkml:trace contextRef="#ctx0" brushRef="#br1" timeOffset="66335.576">5703 3224,'-13'-3,"17"1,208-21,162-6,-81 1,116 28,-110 29,129-29,-231-29,283 29,-283-1,-93-23,-128 37,6-8</inkml:trace>
  <inkml:trace contextRef="#ctx0" brushRef="#br1" timeOffset="68408.374">5505 458,'-25'167,"-6"7,30-149,1-1,1 1,1-1,1 1,1-1,4 8,1 5,23 141,-33 47,26-108,7 106,-22-65,-2-117,-1 0,-3 0,-1 0,-2 1,-4 39,1 10,2 474,10-476,-7-77,0-1,-1 1,-1 0,0 1,0-1,-2 0,1 0,-1 0,-1 0,0 0,-2 3,-24 69,24-78,0-5</inkml:trace>
  <inkml:trace contextRef="#ctx0" brushRef="#br1" timeOffset="71003.563">6042 91,'-1'-1,"0"-1,0 1,-1-1,1 1,0-1,-1 1,1 0,0 0,-1 0,0-1,1 1,-1 1,0-1,1 0,-1 0,0 1,0-1,0 1,1-1,-1 1,0 0,0 0,0 0,0 0,0 0,0 0,0 0,1 1,-1-1,0 1,0-1,0 1,1 0,-1-1,0 1,1 0,-1 0,0 1,1-1,0 0,-1 0,1 1,0-1,-1 1,1-1,0 1,0-1,0 1,0 0,1-1,-1 1,0 0,1 0,-1 0,1 0,0-1,0 1,-1 0,1 0,0 0,-4 19,1 0,1 0,1 0,1 1,0-1,2 0,1 0,3 13,-6-30,0 1,1-1,0 0,0 1,0-1,0 0,1 0,0 0,-1 0,2 0,-1 0,0 0,1-1,0 1,-1-1,1 0,1 0,-1 0,0 0,1 0,-1-1,1 0,0 1,0-1,0-1,0 1,0-1,1 1,-1-1,0 0,0-1,1 1,-1-1,1 0,-1 0,0 0,1 0,-1-1,1 0,-1 0,4-1,4-6,-1 1,0-1,0-1,0 0,-1-1,-1 0,0-1,0 1,-1-2,0 1,4-9,2-2,134-205,-147 225,-1 0,1 0,0 1,0-1,0 0,0 0,0 0,0 1,0-1,1 0,-1 1,1 0,-1-1,1 1,-1 0,1-1,0 1,0 0,-1 0,1 0,0 1,0-1,0 0,0 1,0-1,0 1,0 0,0 0,0 0,0 0,0 0,0 0,0 0,1 1,-1-1,0 1,-1-1,1 1,0 0,0 0,0 0,0 0,1 1,3 10,1 0,-2 0,0 1,0 0,-2 0,1 0,-2 0,1 1,-2-1,0 13,4 13,36 342,-19-61,-22-237,-1-81,1 0,0 0,-1 0,1-1,-1 1,0 0,0 0,1-1,-1 1,0-1,0 1,-1-1,1 1,0-1,0 0,-1 1,1-1,-1 0,1 0,-1 0,1 0,-1 0,0 0,1-1,-1 1,0 0,0-1,0 0,1 1,-1-1,0 0,0 0,0 0,0 0,0 0,1 0,-1-1,0 1,0 0,0-1,1 0,-3 0,-2-4,1 1,-1-1,1-1,-1 1,1-1,1 0,-1 0,1 0,0-1,1 1,0-1,0 0,0 0,1 0,-1 0,2-1,-1 1,1-1,0 1,1-1,0 1,0-1,1 1,0-1,0 1,0-1,-1-1,0-28,1-1,1 0,3 1,6-29,-9 56,1 0,1-1,-1 1,1 1,1-1,0 0,0 1,1 0,0 0,1 1,0 0,0 0,1 0,0 1,0 0,1 1,-1 0,1 0,3 0,84-35,-76 36</inkml:trace>
  <inkml:trace contextRef="#ctx0" brushRef="#br1" timeOffset="71740.401">9739 2744,'-50'127,"-5"-2,-59 93,26-87,-11-20,52-77,24-23</inkml:trace>
  <inkml:trace contextRef="#ctx0" brushRef="#br1" timeOffset="72023.399">9202 2829,'28'53,"1"-1,3-1,2-2,3-1,2-1,-23-25,2 0,1-1,0-1,2 0,0-2,1 0,16 8,164 117,-183-131,-5-1</inkml:trace>
  <inkml:trace contextRef="#ctx0" brushRef="#br2" timeOffset="75657.803">6465 2547,'-1'-2,"0"0,-1 0,1 0,-1 1,0-1,1 0,-1 1,0-1,0 1,0 0,0-1,0 1,0 0,-1 0,1 1,0-1,0 0,-1 1,1-1,0 1,-1 0,1 0,-1 0,1 0,-1 0,0 0,-6-2,-1 0,1 1,-1 0,0 1,1 0,-1 0,1 1,-1 0,1 1,-1 0,1 1,0-1,0 2,0-1,0 1,1 1,0 0,0 0,0 0,0 1,1 0,-1 2,-1 1,2 1,0 1,0-1,0 1,2 0,-1 0,1 1,1-1,0 1,1 0,0 1,0 9,2-16,1 0,0-1,0 1,0 0,1 0,0 0,0 0,0-1,1 1,0 0,0-1,0 1,1-1,0 0,0 0,0 0,1 0,0-1,-1 1,2-1,-1 0,0 0,1 0,0-1,0 0,0 0,4 2,8 3,0-2,1 0,-1 0,1-2,1 0,-1-1,0-1,1-1,0 0,-1-2,1 0,-1-1,0 0,1-2,16-5,-8 0,-7 0</inkml:trace>
  <inkml:trace contextRef="#ctx0" brushRef="#br2" timeOffset="76698.921">5675 3168,'-65'100,"65"-98,0-1,-1 0,1 1,0-1,0 0,0 1,0-1,0 0,0 1,1-1,-1 0,0 0,1 1,-1-1,1 0,-1 0,1 1,0-1,-1 0,1 0,0 0,0 0,0 0,0 0,0 0,0 0,0 0,0-1,0 1,0 0,0-1,1 1,-1-1,0 1,0-1,1 1,-1-1,0 0,1 0,-1 0,0 0,1 0,-1 0,0 0,1 0,-1 0,0-1,1 1,-1 0,0-1,0 1,1-1,-1 0,0 1,0-1,0 0,0 0,0 1,0-1,0 0,0 0,0-1,9-3,0 0,-1-2,0 1,0-1,0 0,-1-1,0 0,-1 0,0-1,0 0,0 0,-1-1,1-3,-6 12,-1 1,0-1,1 0,-1 0,1 0,-1 0,0 1,0-1,1 0,-1 0,0 0,0 0,0 0,0 0,0 0,0 0,0 0,-1 0,1 1,0-1,0 0,-1 0,1 0,-1 0,1 1,0-1,-1 0,0 0,1 0,-1 1,1-1,-1 0,0 1,1-1,-1 1,0-1,0 1,0-1,1 1,-1 0,0-1,0 1,0 0,0-1,0 1,1 0,-1 0,0 0,0 0,0 0,-1 0,-47 12,42-9,0 0,0 0,0 1,0 0,1 0,0 1,0-1,0 1,1 1,-1-1,1 1,1 0,-1 0,1 1,-3 5,6-11,1 0,0 1,0-1,0 0,0 1,0-1,0 0,1 0,-1 1,0-1,1 0,-1 0,0 1,1-1,0 0,-1 0,1 0,0 0,-1 0,1 0,0 0,0 0,0 0,0 0,0 0,0-1,0 1,0 0,0-1,0 1,2 0,4 3</inkml:trace>
  <inkml:trace contextRef="#ctx0" brushRef="#br2" timeOffset="79579.033">5703 1559,'-2'-2,"1"0,-1 1,0-1,1 0,-1 1,0-1,0 1,0 0,0-1,0 1,0 0,0 0,0 0,-1 1,1-1,0 0,-1 1,1-1,0 1,-1 0,1 0,0 0,-1 0,1 0,0 1,-1-1,1 1,0 0,-1-1,1 1,0 0,0 0,-8 1,0 1,0-1,0 2,0-1,1 1,0 1,0 0,0 0,0 1,1 0,0 0,0 1,0 0,1 0,-4 6,10-12,0 1,0-1,0 1,1-1,-1 1,0-1,1 1,-1-1,1 1,-1 0,1-1,0 1,0 0,0-1,0 1,0 0,0-1,0 1,1 0,-1-1,0 1,1-1,0 1,-1-1,1 1,0-1,0 1,0-1,-1 1,2-1,-1 0,0 0,0 1,0-1,0 0,1 0,-1 0,1 0,-1-1,1 1,-1 0,1-1,-1 1,1-1,-1 1,1-1,0 0,-1 1,1-1,0 0,-1 0,1 0,0 0,-1-1,1 1,-1 0,2-1,4-1,0 1,0-1,0-1,0 1,0-1,-1-1,1 1,-1-1,0 0,0 0,0-1,-1 0,1 0,-1 0,-1 0,1-1,-1 0,0 0,0 0,0-1,-1 1,0-1,-1 0,1 0,-1-1,-1 6,-1 0,0 0,0 0,0 0,0 1,0-1,-1 0,1 0,-1 0,1 0,-1 1,1-1,-1 0,0 1,0-1,0 0,0 1,0-1,0 1,0-1,0 1,-1 0,1-1,-1 1,1 0,-1 0,1 0,-1 0,0 0,1 1,-1-1,0 0,0 1,1-1,-1 1,0 0,0 0,0-1,0 1,0 0,0 1,-75 21,75-21,0 0,-1 0,1 1,0-1,-1 1,1 0,0-1,0 1,0 0,1 0,-1 0,0 0,1 1,-1-1,1 0,0 1,0-1,0 1,0-1,0 1,0 0,1-1,0 1,-1 0,1-1,0 1,0 0,0-1,0 1,1 0,-1-1,1 1,0 0,0-1,0 1,0-1,0 1,13 11</inkml:trace>
  <inkml:trace contextRef="#ctx0" brushRef="#br2" timeOffset="81781.225">4828 910,'0'0,"0"0,0 1,0-1,0 1,1-1,-1 0,0 1,0-1,0 0,1 1,-1-1,0 0,0 1,1-1,-1 0,0 0,1 1,-1-1,0 0,1 0,-1 1,0-1,1 0,-1 0,0 0,1 0,-1 0,1 0,-1 1,0-1,1 0,-1 0,1 0,-1 0,0 0,1-1,-1 1,1 0,-1 0,0 0,1 0,-1 0,1-1,-1 1,0 0,1 0,-1 0,0-1,1 1,-1 0,0-1,0 1,1 0,-1 0,0-1,-55 165,12-71,-4-3,-42 57,44-73,34-58,11-26,5-6,0-2</inkml:trace>
  <inkml:trace contextRef="#ctx0" brushRef="#br2" timeOffset="82291.675">4857 937,'36'45,"79"185,-69-53,-46-175,0 1,1 0,0 0,0 0,0 0,0 0,0-1,0 1,1 0,0-1,-1 1,1-1,0 0,0 0,0 1,0-1,1 0,-1-1,0 1,1 0,0-1,14 7</inkml:trace>
  <inkml:trace contextRef="#ctx0" brushRef="#br2" timeOffset="82727.822">4602 1333,'9'0,"9"-5,5-1,5-1,1 2,1 2,0 1,0 0,0 2,-1 0,-1 0,1 0,-1 1,0-1,0 0,0 0,-4 0</inkml:trace>
  <inkml:trace contextRef="#ctx0" brushRef="#br2" timeOffset="84709.652">5675 1587,'-2'-1,"1"1,-1-1,1 1,-1-1,0 1,1 0,-1-1,1 1,-1 0,0 0,1 0,-1 0,0 1,1-1,-1 0,1 1,-1-1,0 1,1-1,-1 1,1 0,0 0,-1 0,1 0,0 0,-1 0,1 0,0 0,-4 3,1-1,-1 1,1 0,0 0,0 0,1 1,-1-1,1 1,0 0,0 0,1 0,-1 0,1 1,0-1,1 1,-1-1,3-3,-1-1,0 0,1 0,-1 0,1 0,-1 0,1 0,0 0,-1 0,1 0,0 0,0 0,0 0,0 0,0-1,0 1,0 0,0-1,0 1,0-1,0 1,0-1,0 1,0-1,0 0,1 1,-1-1,0 0,0 0,1 0,-1 0,0 0,0 0,0 0,1-1,-1 1,0 0,0-1,0 1,0-1,0 1,1-1,-37 57,35-56,0 1,0-1,0 1,0-1,0 1,0-1,0 1,0-1,1 1,-1-1,0 1,0-1,0 1,1-1,-1 1,0-1,0 0,1 1,-1-1,0 0,1 1,-1-1,1 0,-1 1,0-1,1 0,-1 0,1 1,-1-1,1 0,-1 0,1 0,-1 0,1 0,-1 1,1-1,-1 0,1 0,-1 0,1 0,-1-1,1 1,-1 0,1 0,-1 0,0 0,1 0,-1-1,1 1,-1 0,1 0,-1-1,1 1,-1 0,0-1,1 1,-1 0,0-1,1 1,-1 0,0-1,0 1,1-1,-1 0,29-22,-27 22,0 0,-1 0,1 0,-1-1,0 1,1 0,-1-1,0 1,0-1,0 1,0-1,0 0,0 0,0 1,0-1,-1 0,1 0,-1 0,1 1,-1-1,0 0,0 0,0 0,0 0,0 0,0 0,0 0,-1 0,1 1,-1-1,1 0,-1 0,0 0,0 1,0-1,0 0,0 1,0-1,0 1,0-1,-1 1,1 0,-1-1,1 1,-1 0,1 0,-1 0,0 0,1 0,-1 0,-1 0,-15 3,0 2</inkml:trace>
  <inkml:trace contextRef="#ctx0" brushRef="#br0" timeOffset="109583.472">59 769,'-28'-26,"27"26,1 0,-1 0,0 0,0 0,1 0,-1 0,0 1,1-1,-1 0,0 1,0-1,1 0,-1 1,1-1,-1 1,0-1,1 1,-1-1,1 1,-1 0,1-1,0 1,-1-1,1 1,-1 0,1 0,0-1,0 1,-1 0,1-1,0 1,0 0,0 0,0-1,0 1,0 0,0 0,0 0,0-1,0 1,1 0,-1-1,0 1,0 0,1 0,-1-1,1 1,-10 167,5-134,1 0,2 1,1-1,2 0,1 0,5 18,1 9,-2 0,-3 1,-2 0,-5 33,1 15,2 257,28-169,1 27,-29-138,11 108,36 31,-37-85,25 57,-28-139,-2-1,-3 1,-4 54,0-7,2 599,-28-534,27 195,-26-197,26 311,1-283,0-173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4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753 536,'-103'-88,"90"82,0 1,-1 0,1 1,-1 0,0 1,0 1,0 0,0 1,0 1,0 0,-1 1,1 0,-13 4,14-3,1 1,-1 0,0 1,1 0,0 1,0 1,1 0,-1 1,1 0,0 0,1 1,0 1,0-1,1 2,0-1,1 1,-7 11,11-17,1 1,0 1,0-1,1 0,-1 1,1-1,0 1,1 0,-1 0,1-1,0 1,1 0,-1 0,1 0,0 0,1 0,0 0,0 0,0 0,0 0,1-1,0 1,0 0,1-1,-1 0,1 1,0-1,1 0,-1 0,5 3,-1 1,2-1,0 0,0 0,0-1,1 0,0-1,0 0,0-1,1 0,0 0,0-1,0-1,1 0,-1 0,4-1,88 2,-258 5,127-3,1 2,0 1,1 1,0 1,0 1,1 1,1 1,-15 12,31-19,0-1,0 2,1-1,0 1,0 0,1 1,0 0,0 0,1 0,0 0,1 1,0 0,0 0,1 0,0 0,1 1,0-1,1 1,0-1,1 1,0-1,1 1,0-1,0 1,2 1,-1-6,0-1,1 0,0 0,0 0,0 0,1-1,-1 1,1-1,0 0,1 0,-1-1,1 1,-1-1,1 0,0 0,0 0,0-1,1 0,-1 0,1 0,-1 0,1-1,4 0,133 3,-79-27,-51 11</inkml:trace>
  <inkml:trace contextRef="#ctx0" brushRef="#br0" timeOffset="666.19">556 0,'-24'40,"2"1,1 1,3 1,1 1,2 0,-1 13,-87 359,73-308,-6-1,-3-2,-6-2,-15 20,-13 101,43-95,23-111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0 205,'32'-8,"1"1,0 1,0 2,1 2,-1 0,29 4,75-5,-57-18,-80 19,1 1,-1-1,0 0,1 1,-1-1,0 0,0 1,0-1,0 0,-1 1,1-1,0 1,-1-1,1 0,-1 1,1-1,-1 1,0-1,0 1,0-1,0 1,0 0,0-1,0 1,0 0,0 0,-1 0,1 0,0 0,-1 0,1 0,-1 0,1 1,-1-1,1 0,-1 1,1-1,-1 1,0 0,-113-90,104 76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0 136,'6'3,"0"0,0-1,0 1,1-1,-1 0,1-1,-1 1,1-1,0-1,-1 1,1-1,0 0,-1-1,1 0,0 0,-1 0,1-1,-1 1,0-2,1 1,-1-1,0 0,0 0,-1 0,1-1,-1 0,3-2,-8 5,1 1,-1-1,1 1,-1-1,1 1,0-1,-1 1,1-1,0 1,-1 0,1-1,0 1,0 0,0 0,-1 0,1-1,0 1,0 0,-1 0,1 0,0 0,0 0,0 1,-1-1,1 0,0 0,0 0,-1 1,1-1,0 0,0 1,-1-1,1 1,0-1,-1 0,1 1,-1 0,1-1,-1 1,1-1,-1 1,1 0,-1-1,1 1,-1 0,0-1,1 1,-1 0,0 0,0-1,0 1,1 0,-1 1,12 50,-11-43,31 203,-5 1,-28-200,2-1,-1 1,2-1,0 1,0-1,1 0,1 0,0 0,0-1,1 1,1-1,0 0,6 9,-11-19,0 0,-1 0,1-1,0 1,0 0,0-1,0 1,0 0,0-1,0 1,0-1,0 1,0-1,0 0,0 1,0-1,0 0,0 0,1 0,-1 0,0 0,0 0,0 0,0 0,0 0,0 0,0-1,1 1,-1-1,0 1,0 0,0-1,0 0,0 1,-1-1,1 0,0 1,0-1,0 0,0 0,-1 0,1 1,0-1,-1 0,1 0,-1 0,1 0,21-52,-21 51,128-566,-82 406,-45 162,-5 11</inkml:trace>
  <inkml:trace contextRef="#ctx0" brushRef="#br0" timeOffset="455.599">818 643,'-3'-1,"-1"-1,0 1,0 0,0 1,0-1,0 0,0 1,0 0,0 0,0 0,0 1,0-1,0 1,0 0,1 0,-1 0,0 1,0-1,1 1,-1 0,1 0,-1 0,1 1,0-1,0 1,0 0,0-1,1 1,-1 1,1-1,-1 0,1 0,0 1,1 0,-1-1,0 2,0-1,-1-1,1 0,0 1,1-1,-1 1,1 0,-1 0,1-1,0 1,1 0,-1 0,1 0,-1 0,1 0,0 0,1 0,-1 0,1 0,0 0,0 0,0 0,0-1,0 1,1 0,0-1,0 1,0-1,0 0,1 1,-1-1,1 0,-1 0,1-1,0 1,1-1,-1 1,0-1,1 0,2 1,8 1,-1-1,1-1,0 0,0-1,0 0,0-1,1-1,-1 0,3-1,25-16,-29 5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30,'5'0,"11"0,7 0,5 0,3-5,0-1,0 0,0 1,-1 1,-1 2,0 1,-1 0,1 1,-1 0,0 1,0-1,-5 0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0,'39'5,"27"1,2-5,-6-2,-8-2,-14 1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1,'-31'21,"1"3,1 0,1 2,1 1,-14 19,35-38,1 0,-1 0,1 1,1 0,0 0,0 1,1-1,0 1,0-1,1 1,1 0,-1 0,2 0,-1 0,2 6,-1-10,0 0,1-1,0 1,0-1,0 1,1-1,-1 1,2-1,-1 0,0 0,1 0,0 0,0-1,0 1,1-1,0 1,0-1,0 0,0-1,0 1,1-1,0 0,-1 0,1 0,0-1,1 1,4 0,6 1,1-1,0-1,1-1,-1-1,0 0,0-1,0 0,0-2,0 0,0-1,-1-1,1 0,-1-1,-1-1,1 0,-1-1,0-1,4-4,-7 4,0-1,0 0,-1-1,0 0,-1-1,-1 0,0 0,0-1,-1 0,-1-1,0 0,-1 0,0 0,2-12,-7 21,1 0,0 0,-1 0,0 0,0 0,-1-1,1 1,-1 0,-1-1,1 1,-1 0,1-1,-1 1,-1 0,1 0,-1 0,0 0,0 0,-1 0,1 1,-1-1,0 1,0-1,0 1,-1 0,0 0,0 1,0-1,0 1,0 0,-1 0,0 0,-48-9,28 10</inkml:trace>
  <inkml:trace contextRef="#ctx0" brushRef="#br0" timeOffset="302.02">9 311,'38'-19,"23"-7,5 2,-3 4,-8 6,-13 10,-9 6,-10 7,-5 2,1 0,0-3,3-2,3-3,1-1,1-1,-4-1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88 128,'-9'11,"0"0,0 0,1 1,1 0,0 0,0 1,2 0,-1 0,2 0,-1 1,2-1,0 1,1 0,0 0,0 10,3-22,0 1,-1 0,1-1,0 1,0-1,1 1,-1-1,1 1,-1-1,1 0,-1 0,1 0,0 0,0 0,0 0,0 0,1 0,-1-1,0 1,1-1,-1 0,1 0,-1 0,1 0,0 0,-1-1,1 1,0-1,0 1,-1-1,1 0,0 0,0 0,0-1,96-16,-88 14,0 0,-1-1,1-1,-1 1,1-1,-1-1,-1 0,1 0,-1-1,0 0,-1-1,0 0,0 0,0-1,-1 0,-1 0,1-1,-2 0,1 0,-1 0,-1 0,0-1,0 0,-1 0,-1 0,2-10,-5 15,0 0,-1 0,0 0,0 1,-1-1,1 0,-1 1,0 0,0 0,-1 0,0 0,0 0,0 1,0-1,-1 1,0 0,1 1,-1-1,-1 1,1 0,0 0,-1 1,0-1,1 1,-1 1,0-1,0 1,0 0,0 0,0 1,0-1,-1 1,1 1,0-1,0 1,0 0,0 1,0-1,1 1,-1 0,0 1,1-1,-1 1,1 0,-3 3,-11 6</inkml:trace>
  <inkml:trace contextRef="#ctx0" brushRef="#br0" timeOffset="519.628">794 15,'-6'-3,"-1"1,0 0,0 0,0 0,0 1,0 0,0 0,0 1,-1-1,1 2,0-1,0 1,0 0,0 1,0-1,0 2,0-1,0 1,1 0,-1 0,1 0,0 1,0 0,0 0,1 1,-1 0,6-2,-1 1,1-1,0 0,0 0,0 1,1-1,-1 0,1 1,0-1,-1 0,2 0,-1 0,0 0,1 0,-1 0,1 0,0 0,0 0,0-1,0 1,0-1,1 0,-1 1,1-1,-1 0,1-1,0 1,0 0,0-1,0 1,0-1,0 0,0 0,1 0,-1-1,0 1,1-1,9 7,-4-2,0 0,-1 1,0 0,-1 0,1 1,-1 0,0 0,-1 1,0 0,3 4,-7-9,-1-1,1 0,-1 1,0-1,1 1,-1 0,0-1,-1 1,1 0,0-1,-1 1,0 0,1 0,-1 0,0 0,-1-1,1 1,0 0,-1 0,0 0,1-1,-1 1,0 0,0-1,-1 1,1-1,0 1,-1-1,0 0,1 0,-1 1,0-1,0 0,0-1,-1 1,1 0,0-1,-3 2,-6 3,0 0,-1 0,0-1,0-1,0 0,0-1,-1 0,1-1,-1 0,0-1,0-1,1 0,-1 0,0-2,0 1,-3-2,-3-4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1 282,'5'28,"147"364,-100-229,-52-162,1-1,-1 1,0-1,1 0,-1 1,1-1,-1 0,1 1,-1-1,1 0,-1 0,1 0,0 1,-1-1,1 0,-1 0,1 0,0 0,-1 0,1 0,-1 0,1 0,-1 0,1 0,0 0,-1 0,1-1,-1 1,1 0,-1 0,1-1,-1 1,1 0,-1-1,1 1,-1 0,1-1,-1 1,0-1,1 1,-1 0,1-1,-1 1,0-1,0 1,1-1,-1 0,0 1,0-1,0 1,1-1,-1 1,0-1,0 0,0 1,0-1,0 1,0-1,0 1,-1-1,1 0,0 1,0-1,0 1,0-1,-1 1,1-1,0 0,13-50,34-193,10-3,-27 136,-23 87</inkml:trace>
  <inkml:trace contextRef="#ctx0" brushRef="#br0" timeOffset="749.449">762 790,'-2'-3,"0"-1,0 1,-1 0,0 0,1 1,-1-1,0 0,0 1,0 0,-1 0,1 0,-1 0,1 0,-1 1,1-1,-1 1,0 0,0 0,0 0,1 1,-1-1,0 1,0 0,0 0,0 1,0-1,0 1,0 0,1 0,-1 0,0 0,1 1,-1-1,1 1,-1 0,1 0,0 0,0 1,0-1,0 1,0-1,0 1,1 0,-1 0,1 1,0-1,0 0,0 1,0-1,1 1,-1 0,1-1,0 2,0 0,0 0,0 1,0-1,1 0,0 0,0 0,0 0,1 0,-1 0,1 0,1 0,-1 0,1 0,-1 0,2 0,-1-1,0 1,1-1,0 0,0 0,0 0,0 0,1 0,-1 0,1-1,0 0,4 3,-1-1,1 0,-1-1,1 1,0-1,0-1,0 0,0 0,1-1,-1 1,1-2,-1 1,1-1,0-1,0 0,-1 0,3-1,14-4</inkml:trace>
  <inkml:trace contextRef="#ctx0" brushRef="#br0" timeOffset="4351.223">1355 1,'-151'15,"145"-13,0 0,0 0,0 0,0 1,1 0,-1 1,1-1,0 1,0 0,0 0,0 1,1-1,-1 1,1 0,1 0,-1 1,1-1,0 1,0-1,0 1,1 0,-1 4,-8 34,3 1,2 0,1 0,3 0,1 1,4 23,-1 18,26 163,-28-26,0-222,0 0,0-1,1 1,-1 0,0 0,1-1,-1 1,1 0,-1 0,1-1,0 1,0-1,-1 1,1-1,0 1,1-1,-1 1,0-1,0 0,1 0,-1 0,0 1,1-1,-1 0,1-1,0 1,-1 0,1 0,0-1,-1 1,1-1,0 0,-1 1,1-1,0 0,0 0,0 0,-1 0,1 0,0 0,0-1,-1 1,1-1,0 1,-1-1,2 0,192-11,-170 12</inkml:trace>
  <inkml:trace contextRef="#ctx0" brushRef="#br0" timeOffset="4932.799">1807 508,'-11'2,"2"0,-1 1,0-1,0 2,1 0,0 0,-1 0,2 1,-1 1,0-1,1 2,0-1,1 1,-1 0,1 0,1 1,0 0,0 0,0 1,1 0,0 0,1 0,0 0,0 1,1-1,0 1,1 0,0 0,0 0,1 0,1 1,0-1,0 0,1 0,0 0,0 0,2 0,-1 0,1 0,0 0,1-1,0 0,1 0,4 7,-4-12,0 1,0-1,1 0,0 0,-1-1,1 1,1-1,-1-1,0 1,1-1,-1 0,1-1,0 1,-1-1,1-1,0 1,0-1,0 0,0-1,-1 0,1 0,0 0,-1-1,1 0,-1 0,1 0,-1-1,0 0,0-1,3-1,5-7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1 245,'28'-28,"-2"-1,-1-1,-1-1,-1-1,12-25,-35 55,1 0,0 0,0 0,0 0,0 0,0 0,0 0,0 0,0 1,1-1,-1 0,1 1,-1 0,1-1,-1 1,1 0,0-1,0 1,0 0,0 0,0 1,0-1,0 0,0 1,0-1,0 1,0 0,0-1,0 1,0 0,1 0,-1 0,0 1,0-1,0 1,0-1,0 1,0-1,0 1,0 0,0 0,0 0,0 0,-1 1,1-1,0 0,-1 1,1-1,-1 1,1 0,96 115,-75-100,-1-2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1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1,'-83'95,"-37"36,8-23,98-94</inkml:trace>
  <inkml:trace contextRef="#ctx0" brushRef="#br0" timeOffset="305.132">0 1,'24'28,"13"16,5 3,0-5,-8-5,-3-9,-9-4,-2-7,0-6,-3 0,0-2,-3 3,1-2,-2-1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84,'5'0,"10"-5,9-1,4 0,3 1,0-4,1 1,-2 0,0 3,-1 1,0-2,-1-1,0 0,1 3,-11 1,-7 6,-7 2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23,'-9'-4,"0"1,0-1,-1 1,1 1,-1 0,0 0,1 1,-1 0,0 0,0 1,0 1,0 0,0 0,1 1,-1 0,1 1,-1 0,1 0,0 1,0 0,0 1,0 0,1 0,0 1,7-5,-1 1,1-1,0 1,-1 0,1 0,0 0,0-1,0 1,1 0,-1 0,0 0,1 1,-1-1,1 0,0 0,0 0,0 0,0 0,0 0,0 0,0 1,1-1,-1 0,1 0,0 0,-1 0,1 0,0 0,0 0,0-1,0 1,1 0,-1 0,0-1,1 1,-1-1,1 1,0-1,71 49,-63-45,70 53,-78-56,0-1,0 2,0-1,0 0,0 0,0 1,-1-1,1 1,-1-1,0 1,1-1,-1 1,-1 0,1 0,0 0,-1-1,1 1,-1 0,0 0,0 0,0 0,0 0,0 0,-1 0,0 0,1-1,-1 1,0 0,0 0,0-1,-2 3,-5 5,-1-1,0 0,-1-1,1 0,-2 0,1-1,-1-1,0 1,0-2,-1 0,1 0,-1-1,0 0,-1-1,1-1,0 0,-1 0,1-1,-1-1,0 0,1-1,-2 0,-23-16,43 11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1,'0'33,"0"17,4-1,3-9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1 561,'73'-273,"-49"219,-23 53,0 0,-1 1,1-1,0 0,-1 0,1 1,0-1,0 1,0-1,-1 0,1 1,0 0,0-1,0 1,0 0,0-1,0 1,0 0,0 0,0 0,0 0,0 0,0 0,0 0,0 0,0 0,0 0,0 0,0 1,0-1,0 0,0 1,0-1,-1 1,1-1,0 1,0-1,0 1,-1 0,1-1,0 1,-1 0,1 0,0 0,-1-1,1 1,-1 0,1 0,-1 0,0 0,1 0,-1 0,0 0,1 1,28 62,-27-56,0-1,0 0,0 0,1 0,0 0,1 0,0-1,0 0,0 1,1-1,-1-1,1 1,1-1,-1 0,1 0,0 0,0-1,0 0,1 0,0 0,-1-1,1 0,1-1,1-2,1 0,0-1,-1 0,1-1,-1 0,1-1,-1 0,0 0,0-1,0 0,-1 0,1-1,-1 0,0-1,0 0,-1 0,0-1,0 1,0-2,-1 1,0-1,-1 0,0 0,0 0,0-1,-1 0,0 0,1-5,6-11,0 0,-1-1,-2 1,-1-2,-1 1,-1-1,-1 0,0-22,-4 24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129 172,'-14'11,"1"1,0 0,0 1,1 0,1 1,1 1,0-1,-2 6,9-14,0-1,0 1,1 0,0 1,0-1,0 0,1 0,0 1,0-1,0 1,1-1,0 1,1-1,-1 0,1 1,0-1,1 0,0 1,0-1,0 0,0 0,1 0,0-1,2 3,0 0,1 0,0-1,1 1,0-1,0 0,0-1,1 0,0 0,0-1,1 0,-1 0,1-1,0 0,0 0,1-1,-1-1,1 1,-1-1,1-1,0 0,0 0,0-1,0-1,-1 1,1-1,0-1,7-2,4-5,-1-2,0 0,-1-1,0-1,-1 0,0-2,-1 0,14-17,12-8,-35 33,-1 0,0 0,0 0,-1-1,0 0,0 0,-1 0,0-1,0 0,-1 0,0 0,-1-1,0 1,0-1,-1 0,0 1,-1-1,0 0,-1 0,0 0,0 0,-1 0,0 0,-1 0,0 0,-1 1,0-1,0 1,-1 0,-1 0,1 0,-1 0,-1 1,1-1,-1 2,-5-6,1 7,-1 1,0-1,0 2,0 0,0 0,-1 1,1 0,-1 1,0 0,0 1,0 0,0 1,0 1,1 0,-1 0,0 1,-8 3,-10 1</inkml:trace>
  <inkml:trace contextRef="#ctx0" brushRef="#br0" timeOffset="294.015">16 314,'328'-53,"-318"53,0 1,0 0,0 1,0 0,0 0,0 1,-1 0,1 1,-1 0,0 1,0-1,4 4,74 29,-83-36,0 0,1-1,-1 0,1 1,-1-1,1 0,-1-1,0 1,1-1,-1 0,0 0,1-1,-1 1,0-1,0 0,0 0,0 0,1-1,8-9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20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1 672,'3'12,"1"1,0-1,1 0,0 0,1-1,1 1,-1-1,2 0,0-1,3 3,-8-9,1-1,-1 1,1-1,0 1,0-1,1-1,-1 1,1 0,-1-1,1 0,0 0,0-1,0 1,0-1,0 0,0 0,0-1,0 0,0 0,1 0,-1 0,0-1,0 0,0 0,0 0,4-2,0-1,-1-1,1 0,0-1,-1 1,0-2,-1 1,0-1,1-1,-2 1,1-1,-1 0,-1 0,0-1,0 0,0 0,-1 0,0 0,-1-1,2-8,1 2,-6 15,0 0,1 0,-1 0,0-1,0 1,1 0,-1 0,0 0,1 0,-1 0,1 0,-1-1,1 1,0 0,0 1,-1-1,1 0,0 0,0 0,0 0,0 1,0-1,0 0,0 1,0-1,0 1,0-1,0 1,0-1,1 1,-1 0,0 0,0-1,0 1,1 0,-1 0,0 0,0 0,0 1,1-1,-1 0,0 0,0 1,0-1,0 1,0-1,1 1,-1-1,0 1,0 0,0-1,-1 1,1 0,0 0,0 0,0 0,-1 0,1 0,0 0,-1 0,1 0,11 22,-1 0,-1 1,-1 0,-1 1,-1 0,-1 0,-2 1,0-1,-2 1,0 0,-2 0,-1 0,-3 17,3 9,-1-22,-2 1,0-1,-2 0,-2 0,0-1,-2 0,-1 0,-1-1,-9 12,-9-1,29-39,0 0,0 1,-1-1,1 0,0 1,0-1,0 0,0 0,-1 0,1 0,0 0,0-1,0 1,0 0,-1 0,1-1,0 1,0-1,0 1,0-1,0 1,0-1,0 0,0 1,0-1,0 0,1 0,-1 0,0 0,0 0,1 0,-1 0,1 0,-1 0,0 0,1 0,0 0,-1 0,1 0,0-1,-14-29,2 0,1-1,1-1,2 0,-1-16,8 44,-7-51,6 31</inkml:trace>
  <inkml:trace contextRef="#ctx0" brushRef="#br0" timeOffset="500.175">29 334,'5'-2,"-1"0,0 0,0 0,0 0,0-1,-1 1,1-1,-1 0,1 0,-1 0,0 0,0-1,0 0,-1 1,1-1,-1 0,4-4,43-65,44-46,-92 118,0 0,1 0,-1 0,1 0,-1 1,1-1,-1 0,1 1,-1 0,1-1,-1 1,1 0,0 0,-1 0,1 0,0 0,-1 0,1 0,-1 0,1 1,0-1,-1 1,1-1,-1 1,1-1,-1 1,1 0,-1 0,0 0,1 0,-1 0,0 0,0 0,0 0,0 1,0-1,0 0,0 1,0-1,0 1,36 65,-35-61,42 77,-34-63</inkml:trace>
  <inkml:trace contextRef="#ctx0" brushRef="#br0" timeOffset="1482.658">621 51,'94'-46,"-92"45,0 0,1 0,-1 1,1-1,-1 1,1 0,-1 0,1 0,-1 0,1 0,-1 0,1 0,-1 1,0 0,1-1,-1 1,0 0,1 0,-1 0,0 0,0 1,0-1,0 0,0 1,0 0,0-1,0 1,-1 0,1 0,-1 0,1 0,-1 0,0 1,0-1,0 0,0 0,0 1,0-1,-1 1,5 142,-5-27,45 231,-38-135,18-100,-6-37,-21-75,0-1,-1 1,1-1,-1 1,0-1,1 0,-1 0,0 0,0-1,1 1,-1-1,0 1,0-1,0 0,0 0,0 0,1 0,-1-1,0 1,0-1,0 0,-5 1,-16-2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0,'2'0,"0"1,-1-1,1 0,-1 1,1-1,-1 1,0-1,1 1,-1-1,0 1,1 0,-1 0,0 0,0 0,1 0,-1 0,0 0,0 0,0 0,0 0,-1 1,1-1,0 0,0 1,-1-1,1 1,-1-1,1 1,-1-1,0 1,7 16,-1 1,-1 1,-1-1,-1 1,-1-1,0 1,-1 0,-2 0,-1 15,1 6,-1 496,13-470,15-98,2-22,2 3,2 0,27-30,-51 70,0 0,1 1,0 0,1 1,-1 0,2 0,-1 1,1 1,0 0,0 0,1 1,0 0,0 1,0 1,0 0,1 0,-10 3,0 0,0 0,0 0,-1 0,1 0,0 1,0 0,0-1,-1 1,1 0,0 0,-1 1,1-1,-1 0,1 1,-1 0,0-1,0 1,0 0,0 0,0 0,0 0,0 1,-1-1,1 0,-1 1,1-1,-1 1,0 0,0-1,0 2,17 93,-17-78,23 100,-18-97,1-6</inkml:trace>
  <inkml:trace contextRef="#ctx0" brushRef="#br0" timeOffset="956.54">1072 565,'-26'9,"1"2,-1 1,2 1,0 1,0 1,1 1,-12 12,-6 25,40-52,1 0,-1 0,0 1,1-1,-1 0,1 0,-1 1,1-1,0 1,-1-1,1 0,0 1,0-1,0 0,0 1,0-1,0 1,1-1,-1 0,0 1,1-1,-1 0,1 1,-1-1,1 0,0 0,-1 0,1 1,0-1,0 0,0 0,0 0,0 0,0 0,0-1,0 1,0 0,0 0,1-1,-1 1,0-1,0 1,1-1,0 1,4-1,-1 0,1 0,0 0,0-1,-1 0,1 0,-1 0,1-1,-1 0,1 0,-1 0,0 0,0-1,0 0,0 0,-1-1,1 1,1-3,9-4,133-77,-135 81,-11 5,-1 0,0-1,0 1,1 0,-1 1,0-1,1 0,-1 0,1 0,-1 1,1-1,-1 1,1 0,0-1,-1 1,1 0,0 0,-1 0,1 0,-1 0,1 0,0 0,-1 0,1 1,-1-1,1 1,0-1,-1 1,1 0,-1 0,0-1,1 1,-1 0,0 0,1 0,-1 1,0-1,0 0,0 0,0 1,0-1,0 0,0 2,9 42,-10-39,0-1,1 1,-1 0,1 0,1-1,-1 1,1 0,0-1,0 0,1 1,-1-1,1 0,0 0,1 0,-1-1,1 1,0-1,0 0,0 0,1 0,0 0,-2-3,0-1,0 1,0-1,0 1,0-1,0 0,0 0,0 0,0-1,0 1,0-1,0 0,0 0,0 0,0 0,-1 0,1 0,0-1,-1 0,1 1,-1-1,1 0,-1 0,0 0,0 0,0-1,0 1,0-1,46-73,14-73,-62 147,1 1,-1-1,0 1,1 0,-1-1,1 1,-1 0,1-1,0 1,-1 0,1-1,0 1,0 0,0 0,0 0,0 0,0 0,0 0,1 0,-1 1,0-1,0 0,1 0,-1 1,0-1,1 1,-1 0,1-1,-1 1,1 0,-1 0,0-1,1 1,-1 0,1 1,-1-1,1 0,-1 0,1 1,-1-1,0 1,1-1,-1 1,0-1,1 1,-1 0,0 0,0 0,0-1,0 1,0 0,0 1,0-1,0 0,0 0,0 0,0 0,-1 1,1-1,0 0,-1 1,1 0,43 113,-33-75,-5-17,23 43,-27-66,0 1,0-1,0 0,0 0,0-1,0 1,0 0,0-1,-1 1,1-1,0 0,0 1,0-1,0 0,-1 0,1 0,0 0,-1-1,1 1,-1 0,1-1,-1 1,0-1,1 1,-1-1,0 0,0 1,0-1,0 0,-1 0,1 0,0 0,-1 0,1 0,-1 0,4-5,118-248,-122 255,0-1,1 0,-1 0,0-1,1 1,-1 0,0 0,1 0,-1 0,1 0,0 0,-1 0,1 0,0 0,0 0,0 0,-1 0,1 1,0-1,0 0,0 0,0 1,0-1,1 1,-1-1,0 1,0 0,0-1,0 1,1 0,-1 0,1-1,4 8</inkml:trace>
  <inkml:trace contextRef="#ctx0" brushRef="#br0" timeOffset="1316.897">1948 707,'23'-5,"-1"-1,0-1,0-1,0-1,-1-1,-1-1,0 0,0-2,-1 0,-1-1,0-1,-1-1,8-9,-22 22,0 1,-1-1,0 0,1 0,-1 0,0 0,0 0,-1 0,1-1,-1 1,1 0,-1-1,0 0,0 1,-1-1,1 1,-1-1,0 0,0 1,0-1,0 0,-1 0,1 1,-1-1,0 1,0-1,0 1,-1-1,1 1,-1 0,0-1,0 1,0 0,0 0,0 0,-1 1,1-1,-1 1,0-1,0 1,0 0,0 0,0 0,0 0,-1 1,1-1,-1 1,-5 1,0 1,0 1,0-1,0 1,1 1,-1 0,1 0,-1 0,1 1,0 1,0-1,1 1,-1 0,1 1,1 0,-1 0,1 1,0-1,0 1,0 1,1-1,0 1,0-1,-1-1,1 1,0 0,1 1,-1-1,2 1,-1 0,1 0,0 0,1 0,-1 0,2 1,-1-1,1 1,1-1,-1 1,1-1,1 1,0 0,0-1,1 1,0-1,0 0,1 0,0 0,0 0,1 0,1 2,9 4,0 0,1-2,1 0,-1 0,2-1,0-1,0-1,1-1,0 0,0-1,0-1,1-1,0 0,0-2,1 0,-1-1,1-1,-1-1,8-1,0 1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396 150,'55'266,"-51"-219,-2-1,-2 0,-2 1,-5 29,5-66,0 0,-1 0,1 0,-2 0,0-1,0 1,0-1,-1 0,-1 0,0-1,0 0,0 0,-1 0,0 0,-1-1,0-1,0 1,0-1,-1-1,1 1,-1-1,-1-1,1 0,-1 0,0-1,1 0,-9 1,9-4,0-1,0 0,0 0,1 0,-1-1,0-1,1 1,-1-1,1-1,0 0,0 0,0 0,1-1,0 0,0-1,0 0,0 0,1 0,0-1,0 1,1-2,-5-6,0 0</inkml:trace>
  <inkml:trace contextRef="#ctx0" brushRef="#br0" timeOffset="300.95">0 179,'34'-5,"34"-6,17-1,2 1,-8-3,-9 2,-10 3,-7 2,-7 3,-7 2,-5 1,-3 1,-8 6,-7 1</inkml:trace>
  <inkml:trace contextRef="#ctx0" brushRef="#br0" timeOffset="1549.101">875 545,'1'17,"1"0,0 1,2-1,0-1,0 1,2-1,0 1,2 2,-4-14,-1 1,1-1,0 0,0 0,1 0,-1 0,1-1,0 0,0 0,1 0,-1 0,1-1,0 0,0 0,0-1,0 0,0 0,1 0,-1-1,0 0,1 0,-1 0,1-1,0 0,-1 0,1-1,-1 0,1 0,-1 0,0-1,0 0,1 0,-1-1,0 0,-1 0,1 0,0-1,-1 1,0-1,4-4,76-88,-84 95,-1 1,1-1,0 0,-1 0,1 0,-1 1,1-1,0 0,0 1,-1-1,1 1,0-1,0 1,0-1,0 1,0-1,0 1,0 0,-1-1,1 1,0 0,0 0,0 0,0 0,0 0,0 0,0 0,0 0,0 0,0 1,0-1,0 0,0 1,0-1,0 0,0 1,0-1,-1 1,1-1,0 1,0 0,-1-1,1 1,0 0,-1 0,1 0,21 49,-14-28,-7-17,0 0,1 0,0-1,0 1,1-1,-1 1,1-1,0 0,0 0,0 0,0 0,1-1,0 1,0-1,0 0,0 0,0 0,0-1,1 0,0 1,-1-1,1-1,0 1,0-1,0 0,0 0,0 0,0-1,0 0,0 0,0 0,0 0,0-1,0 0,0 0,0 0,-1-1,1 0,0 0,-1 0,5-2,137-147,-47 58,-96 91,0 0,0 0,0 0,1 0,-1 1,1-1,0 1,-1 0,1 0,0 0,0 0,0 1,-1 0,1-1,0 1,0 1,0-1,0 1,0-1,-1 1,1 0,0 0,-1 1,1-1,-1 1,1 0,-1 0,0 0,1 0,-1 0,0 1,-1 0,1-1,0 1,-1 0,0 0,1 1,-1-1,0 0,-1 1,1-1,-1 1,1-1,-1 1,0 0,0 0,0 2,1 0,-1 1,1-1,-1 1,0-1,-1 1,1 0,-1-1,-1 1,1-1,-1 1,0-1,-1 1,1-1,-1 1,0-1,-1 0,0 0,0 0,0 0,-1-1,1 1,-1-1,-1 0,1 0,-1 0,0-1,0 0,0 0,0 0,-1 0,0-1,0 0,0 0,0 0,0-1,0 0,-1 0,5-1,-1 0,1 0,0 0,-1-1,1 1,0-1,-1 1,1-1,-1 0,1 0,-1 0,1 0,-1 0,1 0,0-1,-1 1,1-1,-1 0,1 0,0 0,0 0,-1 0,1 0,0 0,0-1,0 1,0-1,1 0,-3-1,5 0,1 1,-1 0,1-1,0 1,-1 0,1 0,0 0,0 0,0 1,1-1,-1 0,0 1,1 0,-1-1,1 1,-1 0,1 0,-1 0,1 1,0-1,-1 1,1-1,0 1,0 0,-1 0,1 0,230-4,-215 1,-1-2,0 0,0-1,0-1,0 0,-1-1,0-1,-1 0,0-1,-1-1,5-4,11-13,-2 0,0-2,-2-1,-1-2,-2 0,15-28,-28 43,-1-1,-1-1,0 0,-2 0,0 0,-1-1,-1 1,-1-1,-1 0,-1 0,-1 0,-1-1,0 1,-3-5,5 20,-2 1,1 0,-1-1,0 1,0-1,0 1,-1 0,1 0,-2 0,1 0,0 0,-1 0,0 1,0-1,0 1,-1 0,-1-2,2 6,1 1,-1-1,1 1,0 0,-1 0,1 0,0 0,0 1,-1-1,1 0,0 1,0 0,1-1,-1 1,0 0,1 0,-1 0,1 0,-1 0,1 0,0 1,0-1,0 0,0 1,0-1,1 0,-1 1,1-1,-1 1,-1 2,-6 22,1 1,0-1,3 1,0 1,2-1,1 0,1 1,3 17,-3-5,28 157,8-36,-35-155,-1-7</inkml:trace>
  <inkml:trace contextRef="#ctx0" brushRef="#br0" timeOffset="1799.964">2117 263,'39'5,"31"1,9 0,-4-1,-6-1,-9-2,-10-1,-14-1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8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0,'-1'413,"-36"-203,37-210,-1 0,1 1,0-1,-1 1,1-1,0 0,-1 1,1-1,0 1,0-1,-1 1,1-1,0 1,0-1,0 1,0-1,0 1,0-1,-1 1,1-1,0 1,0 0,1-1,-1 1,0-1,0 1,0-1,0 1,0-1,1 1,-1-1,0 1,0-1,1 0,-1 1,0-1,1 1,-1-1,0 0,1 1,-1-1,1 0,-1 1,1-1,-1 0,0 1,1-1,-1 0,1 0,-1 0,1 0,-1 1,1-1,0 0,-1 0,1 0,-1 0,1 0,-1 0,1 0,-1-1,1 1,-1 0,1 0,-1 0,1 0,0-1,37-25,-23 15,39-24,-39 22,1 0,0 1,1 1,0 1,1 0,0 1,1 1,-1 1,1 1,1 0,-1 2,1 0,0 1,0 1,0 1,0 0,5 2,-22 0,1 1,0 0,0-1,-1 1,1 1,-1-1,0 0,0 1,0 0,0-1,0 1,0 0,-1 1,1-1,-1 0,0 1,0-1,0 1,-1 0,1 0,-1 0,0-1,0 1,0 0,0 0,-1 0,0 1,0-1,0 0,0 0,-1 0,1 0,-1 0,0 0,0 0,-1 0,1-1,-1 1,0 0,0-1,0 1,0-1,0 0,-1 1,-5 8,-1 0,0-1,0 0,-1-1,-1 0,0 0,0-1,-1 0,0-1,0-1,-1 0,0 0,0-1,-1-1,0 0,1-1,-2-1,-12 2,19-3,0-1,1 0,-1-1,0 0,0 0,1 0,-1-1,0 0,1-1,-1 0,1 0,-1 0,1-1,0 0,0-1,0 0,1 0,-1 0,1-1,0 1,0-2,0 1,-12-16</inkml:trace>
  <inkml:trace contextRef="#ctx0" brushRef="#br0" timeOffset="432.537">693 536,'12'4,"1"0,0-1,0 0,0-1,1 0,-1-1,1-1,-1 0,0-1,1 0,-1-1,0-1,0 0,0 0,0-2,-1 1,1-2,-1 0,-1 0,1-1,10-8,-18 12,0 0,-1-1,1 0,-1 1,1-1,-1-1,0 1,-1 0,1-1,-1 0,0 1,0-1,0 0,-1 0,0 0,0 0,0 0,0-1,-1 1,0 0,0 0,0 0,-1-1,0 1,0 0,0 0,0 0,-1 0,0 0,0 1,0-1,-1 0,1 1,-1 0,0 0,-1-1,1 2,-1-1,1 0,-1 1,0 0,-4-3,2 3,1 1,-1-1,0 1,1 0,-1 1,0-1,0 1,0 0,-1 1,1-1,0 1,0 1,0-1,0 1,0 0,0 0,0 1,0 0,0 0,0 0,1 1,-1 0,1 0,0 0,0 0,-4 4,-6 5,1 0,0 2,0-1,1 2,1 0,0 0,-9 17,17-25,-1 0,1 0,0 1,1 0,0-1,0 1,0 0,1 0,1 1,-1-1,1 0,0 0,1 1,0-1,1 1,-1-1,2 0,-1 0,1 1,0-1,1 0,0-1,0 1,1 0,-1-1,2 0,-1 0,1 0,0 0,1-1,0 1,4 3,1 0,1 0,-1-1,1-1,1 0,-1-1,1 0,1-1,-1 0,1-1,0-1,0 0,1-1,-1 0,1-1,-1-1,1-1,3 0,7 0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51,'29'-50,"-24"66,-37 183,-45 249,49-211,7-135,19-96,3-7</inkml:trace>
  <inkml:trace contextRef="#ctx0" brushRef="#br0" timeOffset="287.07">819 644,'-12'20,"1"-1,0 2,2-1,0 2,2-1,0 1,2 0,0 0,1 0,1 1,1 10,3-28,-1 0,1 1,1-1,-1 0,1 0,-1 0,2 0,-1 0,0-1,1 1,0-1,0 1,0-1,1 0,-1 0,1 0,0-1,0 0,0 1,1-1,-1-1,1 1,0-1,-1 1,1-1,0-1,0 1,0-1,1 0,-1 0,0 0,0-1,1 1,-1-1,0-1,1 1,-1-1,0 0,0 0,0-1,0 1,1-1,2-1,1 0,-1 0,0 0,-1-1,1 0,-1-1,1 0,-1 0,-1-1,1 1,-1-1,0-1,0 1,-1-1,0 0,0 0,0-1,-1 1,0-3,-1 5,-1 0,0-1,0 1,-1 0,0-1,0 1,0-1,0 1,-1-1,0 0,0 1,-1-1,1 0,-1 1,0-1,-1 1,1 0,-1-1,0 1,-1 0,1 0,-1 0,0 0,0 1,-1-1,1 1,-1 0,0 0,-4-4,-47-29,29 21</inkml:trace>
  <inkml:trace contextRef="#ctx0" brushRef="#br0" timeOffset="534.569">1 447,'43'0,"43"-5,17-1,5-1,-7-2,-10-1,-11 2,-10-3,-12 0,-6 3,-7 2,-11 2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9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248 536,'-13'-3,"1"1,0 0,-1 1,1 0,-1 1,1 0,-1 2,1-1,-1 1,1 1,0 0,0 1,0 0,1 1,-2 1,8-3,1 2,0-1,0 0,0 1,0-1,1 1,0 0,0 1,0-1,1 0,0 1,0-1,0 1,0 0,1 0,0-1,0 1,1 0,0 0,0 0,0 0,1 0,0 0,0 0,0 0,1-1,0 1,2 5,1 0,0 0,1-1,0 0,1 0,0-1,0 0,1 0,0 0,1-1,0-1,0 1,1-2,-1 1,2-1,-1 0,1-1,-1-1,3 1,81-10,-85 3,15-4</inkml:trace>
  <inkml:trace contextRef="#ctx0" brushRef="#br0" timeOffset="294.678">587 508,'-12'20,"3"-6,-1 0,2 1,0 0,1 0,1 1,0 0,1 0,1 0,0 1,1-1,0 16,3-29,0 0,0 0,1 0,-1 0,1 0,0-1,0 1,0 0,0 0,1-1,-1 1,1-1,-1 1,1-1,0 1,0-1,0 0,0 0,0 0,1 0,-1-1,1 1,-1 0,1-1,-1 0,1 0,0 0,0 0,-1 0,1 0,0-1,0 1,0-1,0 0,0 0,0 0,0 0,0 0,1-1,7 0,0-1,-1 0,1-1,0 0,-1 0,0-1,0-1,0 0,-1 0,3-2,0-1,-1-1,-1 0,0 0,0-1,0 0,-2-1,1 0,-1 0,4-10,-9 17,-1 0,0 0,0 0,-1-1,1 1,-1 0,0-1,0 1,0-1,-1 0,1 1,-1-1,0 1,-1-1,1 0,-1 1,0-1,0 1,0-1,-1 1,1 0,-1-1,0 1,0 0,-1 0,1 1,-1-1,0 0,0 1,-2-3,1 3,1 1,0-1,-1 1,0 0,1 0,-1 0,0 1,0-1,0 1,0 0,0 0,0 0,0 0,-1 1,1 0,0 0,0 0,-3 0,-18 3</inkml:trace>
  <inkml:trace contextRef="#ctx0" brushRef="#br0" timeOffset="702.215">925 818,'120'-249,"-91"215,-29 34,1 0,0-1,-1 1,1 0,-1 0,1-1,0 1,-1 0,1 0,0 0,-1 0,1 0,0-1,-1 1,1 1,0-1,-1 0,1 0,-1 0,1 0,0 0,-1 1,1-1,0 0,-1 0,1 1,-1-1,1 0,-1 1,1-1,-1 1,1-1,-1 1,1-1,-1 1,0-1,1 1,-1-1,0 1,1 0,-1-1,0 1,0-1,1 1,-1 0,0-1,0 1,0 0,0-1,0 1,0 0,0-1,0 1,0 0,0-1,-1 1,1 0,3 17,28 99,-29-114,-1 0,1 0,0 0,0 0,0 0,0 0,1-1,-1 1,1-1,0 0,-1 1,1-1,0 0,0-1,0 1,1-1,-1 1,0-1,0 0,1 0,-1 0,1-1,-1 1,1-1,-1 0,1 0,-1 0,1 0,-1-1,1 1,-1-1,2 0,4-3,0-1,-1 0,0 0,1-1,-2 0,1 0,-1-1,0 0,0 0,-1-1,0 0,0 0,-1 0,0-1,0 1,-1-1,0 0,-1-1,0 1,0-4,-1 11,10-41,-8 22</inkml:trace>
  <inkml:trace contextRef="#ctx0" brushRef="#br0" timeOffset="1169.061">1828 395,'-11'-1,"0"1,0 0,0 0,0 2,0-1,0 1,0 1,1 0,-1 0,1 1,0 1,0 0,0 0,-1 1,10-3,0-1,0 0,1 1,-1-1,1 0,-1 1,1-1,0 1,0-1,0 1,0-1,1 1,-1-1,0 1,1-1,0 0,0 1,0-1,0 0,0 1,0-1,0 0,1 0,-1 0,1 0,-1 0,1-1,0 1,0 0,0-1,0 1,0-1,0 0,0 1,0-1,1 0,-1-1,0 1,1 0,-1-1,1 1,1-1,6 7,-6-6,0 0,-1 0,1 1,-1 0,1 0,-1 0,0 0,0 0,0 0,0 1,0 0,0 0,-1-1,1 2,-1-1,0 0,0 0,0 1,0-1,0 1,-1-1,0 1,0 0,0-1,0 1,0 0,-1 0,0 0,0 0,0 0,0 0,0-1,-1 1,0 0,0 0,0 0,0 0,-9 7,0 0,-1 0,0-1,0-1,-1 0,-1-1,1 0,-1 0,-1-2,1 1,-1-2,0 0,-11 2,-40-6,59-6</inkml:trace>
  <inkml:trace contextRef="#ctx0" brushRef="#br0" timeOffset="1415.761">2026 508,'-5'33,"-1"17,0-1</inkml:trace>
  <inkml:trace contextRef="#ctx0" brushRef="#br0" timeOffset="1563.55">2053 197,'0'0</inkml:trace>
  <inkml:trace contextRef="#ctx0" brushRef="#br0" timeOffset="1822.289">2420 424,'-6'2,"-2"0,0 0,0 0,0 1,1 0,-1 1,1 0,-1 0,1 0,1 1,-1 0,1 0,0 1,0 0,-2 2,8-5,0 1,0-1,0 0,0 0,1 0,0 0,-1 0,1 0,0 0,0 0,0 0,1 0,-1-1,1 1,0 0,-1-1,1 1,0-1,1 0,-1 0,0 1,1-1,-1-1,1 1,-1 0,1-1,0 1,0-1,0 0,-1 0,2 0,7 7,-8-7,-1 0,0 0,0 0,1 0,-1 1,0-1,-1 1,1-1,0 1,0 0,-1 0,1-1,-1 1,1 0,-1 1,0-1,0 0,0 0,0 1,0-1,0 0,-1 1,1-1,-1 1,1-1,-1 0,0 1,0-1,0 1,-1-1,1 1,-1-1,1 1,-1-1,0 0,0 1,0-1,0 0,0 0,0 0,0 0,-1 0,1 0,-1 0,0 0,0 0,-1 1,-5 2,-1 0,0 0,-1-1,1 0,-1-1,1 1,-1-2,0 0,0 0,0-1,-1 0,1 0,0-1,0-1,0 0,0 0,-10-3,1-3</inkml:trace>
  <inkml:trace contextRef="#ctx0" brushRef="#br0" timeOffset="2114.072">2731 57,'-5'38,"-1"32,0 9,1 1,2-9,0-12,2-10,1-10,0-6,0-4,-4-2,-2-1,0 0,1-4</inkml:trace>
  <inkml:trace contextRef="#ctx0" brushRef="#br0" timeOffset="2362.457">2533 395,'39'0,"26"0,8 0,-9 0</inkml:trace>
  <inkml:trace contextRef="#ctx0" brushRef="#br0" timeOffset="5995.782">3013 621,'31'17,"-21"-14,0 0,1-1,-1 0,1 0,-1-1,1-1,0 0,-1 0,1-1,-1 0,1-1,-1 0,1-1,-1 0,0-1,0 0,-1 0,1-1,-1 0,0-1,8-6,-15 10,-1 0,1 0,-1 1,0-1,0 0,0 0,0 0,0 0,0 0,0-1,-1 1,1 0,-1 0,1 0,-1-1,0 1,0 0,0 0,0-1,-1 1,1 0,0 0,-1 0,0-1,1 1,-1 0,0 0,0 0,0 0,0 0,-1 0,1 1,0-1,-1 0,0 0,1 1,-1-1,0 1,-78-40,74 40,0 1,-1-1,1 1,0 1,0-1,-1 1,1 0,0 0,0 1,0-1,0 2,0-1,1 0,-1 1,1 0,-1 1,1-1,0 1,0 0,1 0,-1 1,1-1,0 1,0 0,0 0,1 0,0 0,0 1,0 0,1-1,-1 1,2 0,-1 0,0 0,1 0,0 1,1-1,-1 0,1 0,1 1,-1-1,1 0,0 0,0 0,1 0,0 0,1 4,2 0,-1-1,2 0,-1 0,1-1,0 1,1-1,0-1,0 1,1-1,0 0,0-1,1 0,-1 0,1-1,1 0,-1-1,1 0,-1 0,1-1,0 0,1-1,-1 0,0-1,0 0,1 0,-1-1,1-1,-1 0,0 0,1-1,-1 0,0-1,0 0,0 0,1-2,33-17,-25 14</inkml:trace>
  <inkml:trace contextRef="#ctx0" brushRef="#br0" timeOffset="6647.626">3720 451,'-37'37,"2"1,1 1,3 2,-6 11,9 20,28-72,1 1,0-1,-1 1,1-1,0 1,0-1,-1 0,1 1,0-1,0 0,-1 1,1-1,0 0,0 0,0 0,0 0,0 0,-1 0,1 0,0 0,0 0,0 0,0 0,-1 0,1-1,0 1,0 0,0-1,-1 1,1-1,0 1,0-1,-1 1,1-1,-1 1,1-1,0 1,-1-1,1 0,-1 0,1 1,-1-1,0 0,1 0,-1 1,0-1,1 0,-1 0,0 0,50-72,-39 54,1 0,0 2,1-1,1 2,1 0,0 0,1 1,1 1,6-3,-22 16,0 0,0 1,0-1,0 0,0 0,0 0,0 1,0-1,0 1,1-1,-1 1,0-1,0 1,1 0,-1 0,0-1,1 1,-1 0,0 0,1 0,-1 0,0 1,1-1,-1 0,0 1,1-1,-1 0,0 1,0 0,0-1,1 1,-1 0,0-1,0 1,0 0,0 0,0 0,0 0,-1 0,1 0,0 0,0 0,-1 0,1 1,-1-1,1 0,-1 0,1 2,7 71,-8-55,1-8,0-1,0 0,1 0,1 0,0 0,0-1,1 1,0-1,1 1,2 3,-5-10,-1-1,1 1,0-1,0 0,0 0,0 1,0-1,0 0,1-1,-1 1,1 0,-1-1,1 1,0-1,0 0,-1 0,1 0,0 0,0-1,0 1,0-1,0 0,0 1,0-1,0-1,0 1,0 0,0-1,0 1,0-1,0 0,-1 0,1 0,0-1,0 1,-1 0,1-2,9-6,0-1,-1 0,0-1,-1 0,0 0,-1-1,0-1,-1 0,-1 0,0 0,0-1,-2 0,0 0,0-1,-1 1,-1-1,2-15,-2 2,-1 4</inkml:trace>
  <inkml:trace contextRef="#ctx0" brushRef="#br0" timeOffset="7480.036">4481 0,'0'34,"2"36,-4 0,-3 0,-3 0,-6 18,-43 236,30-183,24-141,3-11</inkml:trace>
  <inkml:trace contextRef="#ctx0" brushRef="#br0" timeOffset="7683.946">4198 338,'39'0,"36"-4,15-3,-2 1,-8 1,-11-3,-14-1,-11 2,-8 2,-10 1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0,'20'164,"-18"-158,-1 1,1-1,0 0,1 0,0 0,0-1,0 1,0-1,1 1,0-1,0 0,0 0,1-1,0 1,0-1,0 0,0-1,0 1,1-1,0 0,-1 0,1-1,0 0,1 0,-1 0,2 0,1-3,-1-1,0 1,0-2,0 1,0-1,0 0,-1-1,0 0,1 0,-1 0,-1-1,1 0,-1-1,1 1,-2-1,1 0,-1-1,0 1,0-1,0 0,-1 0,2-5,-2 6,70-130,-74 135,0 1,0-1,0 1,0 0,1-1,-1 1,0-1,0 1,1 0,-1-1,0 1,0-1,1 1,-1 0,0-1,1 1,-1 0,1 0,-1-1,0 1,1 0,-1 0,1 0,-1 0,1-1,-1 1,0 0,1 0,-1 0,1 0,-1 0,1 0,-1 0,1 0,-1 0,1 0,-1 1,0-1,1 0,-1 0,1 0,-1 0,1 1,-1-1,0 0,1 0,-1 1,0-1,1 0,-1 1,0-1,1 0,-1 1,0-1,0 1,1-1,-1 0,0 1,0-1,0 1,0-1,1 1,-1 0,9 36,-7-27,2 4,0-1,1-1,0 1,1-1,0 0,1 0,0 0,9 9,-13-16,0-2,1 1,-1 0,1-1,0 1,0-1,0 0,0 0,0-1,1 1,-1-1,1 0,-1 0,1 0,0-1,0 0,0 0,0 0,0 0,0-1,0 0,0 0,0 0,0-1,4 0,-1-3,1-1,-1 1,0-1,-1-1,0 1,1-1,-2 0,1-1,-1 0,0 0,0 0,-1-1,0 0,0 0,-1 0,0 0,0-1,-1 1,0-1,-1 0,0 0,0 0,-1-1,0-5,1-11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114 621,'-5'33,"-6"12,-2 2,7-11,4-12</inkml:trace>
  <inkml:trace contextRef="#ctx0" brushRef="#br0" timeOffset="252.726">1 226,'0'0</inkml:trace>
  <inkml:trace contextRef="#ctx0" brushRef="#br0" timeOffset="502.052">510 0,'9'10,"-1"1,0 0,0 0,-1 1,0 0,-1 0,0 0,-1 1,-1 0,0 0,0 0,-2 1,2 11,1 185,-7-142,2-10,-12 116,-6-57,18-117,0-11</inkml:trace>
  <inkml:trace contextRef="#ctx0" brushRef="#br0" timeOffset="746.53">340 537,'38'-10,"28"-8,6 0,-3 2,-9 4,-10 4,-9-2,-6 2,-4 2,-3-4,-2 1,-4-3,-7 0</inkml:trace>
  <inkml:trace contextRef="#ctx0" brushRef="#br0" timeOffset="1185.757">961 0,'-7'91,"4"0,8 68,0-6,-6-137,2 0,0-1,1 1,0-1,2 1,-1-1,2 0,0 0,1 0,4 6,-9-19,1 1,-1-1,1 1,0-1,0 0,0 0,1 1,-1-2,0 1,1 0,-1 0,1-1,0 1,-1-1,1 0,0 0,0 0,0 0,0-1,0 1,0-1,0 0,0 1,0-1,0-1,0 1,0 0,0-1,0 1,0-1,0 0,0 0,2-1,96-57,-77 43,106-53,-128 68,-1 0,1 0,-1 0,1 1,-1-1,1 1,0-1,-1 1,1 0,-1 0,1 0,0 0,0 0,-1 0,1 0,0 0,-1 1,1-1,-1 0,1 1,0 0,-1-1,1 1,-1 0,0 0,1 0,-1 0,0 0,1 0,-1 0,0 0,0 0,0 1,0-1,0 1,0-1,0 0,0 1,-1-1,1 2,1 68,-13-14,7-32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1 362,'4'2,"1"1,0-1,0 1,0-1,1-1,-1 1,0-1,1 0,-1 0,1 0,-1-1,1 0,-1 0,1 0,-1-1,1 0,-1 0,1 0,-1-1,0 0,0 0,0 0,0 0,0-1,0 0,-1 0,1 0,-1-1,0 0,0 1,0-1,0-1,-1 1,0 0,2-4,20-22,12-17,3 1,1 2,36-27,13 15,-85 54,86-21,-89 23,1 0,0 0,-1 1,1-1,0 0,-1 1,1 0,0 0,-1 0,1 0,-1 0,0 0,1 1,-1-1,0 1,0-1,0 1,0 0,0 0,0 0,0 0,-1 0,1 0,-1 1,1-1,-1 0,0 1,0-1,0 1,0-1,-1 1,1 2,6 159,-10-102,3-56,1 1,-1 0,0-1,-1 1,1-1,-1 1,-1-1,1 1,-1-1,0 0,-1 0,1 0,-1 0,-1 0,1 0,-1-1,0 0,0 1,0-1,-1-1,1 1,-1-1,-1 0,1 0,0 0,-1-1,0 0,0 0,0 0,0-1,0 0,-1 0,-1 0,0 0,0 0,0-1,0 0,-1-1,1 0,0 0,0-1,0 0,-1 0,1-1,0 0,1 0,-1-1,0 0,1 0,-1-1,1 0,0-1,0 1,1-1,-1 0,1-1,0 0,1 0,0 0,-1 0,-1-4,-5-14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0,'-10'10,"-7"3,3-1,4-7,10-4,3-8,7-2,1 5,-5 4,-5 6,-6 2,-3 4,-5 1,0-2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1 145,'9'33,"4"17,-1-1</inkml:trace>
  <inkml:trace contextRef="#ctx0" brushRef="#br0" timeOffset="1159.747">621 88,'-20'1,"0"2,0 0,0 1,1 0,-1 2,1 1,0 0,1 1,0 1,0 1,1 0,0 1,0 1,-1 3,14-9,-1 0,1 0,0 1,0 0,1 0,0 0,0 0,1 0,0 1,0-1,1 1,0-1,0 6,0-10,1-1,0 0,-1 1,1-1,1 1,-1-1,0 1,0-1,1 1,0-1,-1 0,1 1,0-1,0 0,0 0,1 0,-1 1,0-1,1-1,-1 1,1 0,0 0,0 0,-1-1,1 1,0-1,0 0,1 1,-1-1,0 0,0 0,1 0,-1-1,0 1,1 0,-1-1,1 0,-1 1,0-1,1 0,-1 0,2-1,11-3,-1 0,1-1,-1-1,0 0,-1-1,0 0,0-1,0-1,-1 0,0 0,-1-1,0-1,-1 0,0-1,6-8,9-6,93-96,-116 121,-1 1,1-1,-1 0,1 1,-1-1,1 1,0-1,-1 1,1 0,0 0,-1 0,1 0,0 0,-1 0,1 0,0 0,-1 1,1-1,-1 1,1-1,0 1,-1 0,1 0,-1-1,0 1,1 0,-1 0,0 0,1 0,-1 1,0-1,0 0,0 0,0 1,0-1,0 1,-1-1,1 1,0-1,-1 1,1-1,-1 1,1 0,-1 1,18 77,-17-48,-1-1,-1 1,-2 0,-1 0,-4 8,-1 21,-2 12,-3-1,-4-1,-2 0,-3-2,-14 23,-35 35,72-126,0 0,-1 1,1-1,0 0,-1 0,1 1,-1-1,1 0,-1 0,1 0,-1 1,0-1,0 0,0 0,0 0,1 0,-1-1,0 1,0 0,-1 0,1-1,0 1,0 0,0-1,0 1,-1-1,1 1,0-1,0 0,-1 0,1 1,0-1,-1 0,1 0,0 0,-1 0,1-1,0 1,0 0,-1-1,1 1,0 0,0-1,-1 1,1-1,0 0,0 1,0-1,0 0,0 0,0 0,0 0,0 0,0 0,0 0,1 0,-1 0,0 0,1 0,-1 0,1-1,-1 1,1 0,0 0,-1-1,1 1,0 0,0-2,29-126,-7 55,3 1,3 1,3 1,4 2,2 2,3 1,3 2,3 2,2 2,43-40,-76 85,0 2,2-1,-1 2,1 0,1 2,0-1,1 2,4-1,-20 8,-1 1,1 0,-1 0,1 0,0 0,-1 0,1 0,0 1,-1-1,1 1,0 0,0 0,0 0,0 0,-1 0,1 1,0-1,0 1,-1-1,1 1,0 0,-1 0,1 1,-1-1,1 1,-1-1,0 1,0-1,1 1,-1 0,0 0,-1 0,1 1,0-1,-1 0,1 1,-1-1,1 1,-1-1,0 1,0-1,-1 1,1 0,0 0,-1 0,-24 115,-19 11,44-129,-1 0,1 0,-1 0,1 0,-1 0,1 0,-1 0,0 0,1 0,-1 0,1 1,-1-1,1 0,-1 0,1 0,-1 1,1-1,-1 0,0 0,1 1,-1-1,0 0,1 1,-1-1,0 0,1 1,-1-1,0 1,0-1,1 0,-1 1,0-1,0 1,0-1,0 1,1-1,-1 1,0-1,0 1,0-1,0 1,0-1,0 1,0-1,-1 1,1-1,0 0,0 1,0-1,0 1,0-1,-1 1,1-1,0 1,-1-1,1 0,0 1,0-1,-1 1,33-32,-27 26,156-138,-145 129,1 0,1 1,0 1,1 1,1 1,-1 0,14-4,-32 14,0 0,0-1,0 1,0 0,0-1,0 1,1 0,-1 0,0 0,0 0,0 0,1 0,-1 0,0 1,0-1,0 0,0 1,0-1,1 0,-1 1,0 0,0-1,0 1,0-1,0 1,-1 0,1 0,0 0,0 0,0 0,-1-1,1 1,0 0,-1 1,1-1,-1 0,1 0,-1 0,0 0,1 0,-1 0,0 1,0-1,4 59,-4-51,-3 56,1-35,1 0,2 0,0 0,2-1,5 18,-2-23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226 114,'-5'204,"8"-126,-2 235,-11-258,4-31</inkml:trace>
  <inkml:trace contextRef="#ctx0" brushRef="#br0" timeOffset="286.127">1 452,'43'-5,"28"-6,8-1,-5 1,-11 2,-11-1,-9-4,-13 0</inkml:trace>
  <inkml:trace contextRef="#ctx0" brushRef="#br0" timeOffset="752.031">565 1,'1'356,"23"-181,6 2,-30-175,1 0,-1 0,1 1,-1-1,1 0,0 0,0 0,0 0,0 0,0 0,1 0,-1 0,1-1,-1 1,1 0,-1-1,1 1,0-1,0 1,0-1,0 0,0 0,0 0,0 0,0 0,0-1,1 1,-1-1,0 1,0-1,1 0,-1 0,0 0,0 0,1 0,-1 0,0 0,0-1,1 0,-1 1,0-1,0 0,0 0,0 0,0 0,0 0,1-1,140-105,-46 44,-96 63,0 0,-1-1,1 1,0-1,0 1,0 0,0 0,0-1,0 1,0 0,0 0,1 0,-1 0,0 0,0 0,0 1,0-1,0 0,0 0,0 1,-1-1,1 1,0-1,0 1,0-1,0 1,0-1,0 1,-1 0,1-1,0 1,-1 0,1 0,0 0,-1 0,1-1,-1 1,1 0,-1 0,0 0,1 0,-1 0,0 0,0 0,0 0,0 0,0 0,0 0,0 0,-6 60,3-47,2-11,0 1,0-1,1 0,-1 0,1 0,-1 1,1-1,0 0,1 0,-1 1,0-1,1 0,0 0,0 1,0-1,0 0,0 0,0 0,1 0,0-1,-1 1,1 0,0-1,0 1,1-1,-1 0,2 2,13 4</inkml:trace>
  <inkml:trace contextRef="#ctx0" brushRef="#br0" timeOffset="1116.61">1270 678,'22'-12,"0"-1,-1-2,0 0,-1-1,-1-1,0-1,-2 0,0-2,-1 0,-1 0,-1-2,9-16,-22 36,0 1,0-1,0 1,-1-1,1 0,0 1,-1-1,1 0,-1 0,1 1,-1-1,0 0,0 0,0 0,0 1,0-1,0 0,0 0,-1 0,1 1,-1-1,1 0,-1 0,0 1,0-1,1 0,-1 1,0-1,0 1,-1-1,1 1,0 0,0 0,-1-1,1 1,-1 0,1 0,-1 0,1 0,-1 1,0-1,1 0,-1 1,0-1,0 1,1-1,-1 1,0 0,0 0,0 0,0 0,0 0,-9 2,0 1,0 0,0 1,1 0,0 0,0 1,0 0,0 1,1 0,0 1,0 0,1 1,0-1,0 1,0 1,1 0,1 0,0 0,0 0,0 1,1 0,1 1,0-1,0 1,1-1,1 1,-1 0,1 8,1-13,1-1,0 1,0-1,1 1,-1-1,1 1,1-1,-1 0,1 1,0-1,0 0,0 0,1 0,-1 0,1-1,1 1,-1-1,0 0,1 0,0 0,0 0,0 0,1-1,-1 0,1 0,0 0,0-1,0 1,0-1,0 0,0-1,1 1,-1-1,0 0,1 0,192 3,-119-7,-49 3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310 705,'-5'-2,"-1"0,1 1,-1-1,0 1,1 0,-1 0,0 1,0 0,0 0,0 0,1 1,-1 0,0 0,0 0,1 1,-1 0,1 0,0 0,-1 0,1 1,0 0,0 0,1 1,-1-1,1 1,-1 0,-10 10,-1 1,2 0,0 1,1 0,1 1,-8 14,-36 100,55-127,0 1,0-1,1 1,0 0,-1-1,2 1,-1 0,0-1,1 1,0-1,0 1,0-1,1 1,0-1,0 0,0 0,0 1,0-1,1-1,0 1,0 0,0-1,0 1,0-1,1 0,-1 0,1 0,0-1,0 1,1 0,0-1,1 1,-1-1,0 0,1 0,0-1,-1 1,1-1,0-1,0 1,-1-1,1 0,5 0,14-5</inkml:trace>
  <inkml:trace contextRef="#ctx0" brushRef="#br0" timeOffset="300.996">677 705,'-17'23,"-11"10,1 2,2 0,2 2,1 1,2 0,-6 19,25-56,0 1,0 0,0 0,0 0,0 0,0 1,0-1,1 0,-1 0,1 0,0 1,-1-1,1 0,0 0,0 1,1-1,-1 0,0 0,1 1,-1-1,1 0,0 0,0 0,-1 0,2 0,-1 0,0 0,0 0,1 0,-1 0,0-1,1 1,0-1,-1 1,1-1,0 1,0-1,0 0,0 0,0 0,0 0,0 0,0-1,1 1,-1-1,0 1,1-1,10-1,0-1,0 0,0-1,0 0,0-1,-1-1,1 0,-1 0,-1-2,1 1,-1-1,0-1,0 0,-1-1,0 0,-1 0,0-1,-1 0,1-1,5-6,0-1,-1-1,-1 0,-1 0,-1-1,-1 0,0-1,-2 0,0-3,-6 22,0 0,0-1,0 1,-1-1,1 1,-1-1,0 1,1-1,-1 0,-1 1,1-1,0 1,-1-1,1 1,-1-1,1 1,-1-1,0 1,0-1,-1 1,1 0,0 0,-1 0,1 0,-1 0,0 0,1 0,-1 0,0 0,0 1,0-1,-1 1,1 0,0-1,0 1,-1 0,1 0,-1 1,1-1,-1 0,1 1,-1 0,1-1,-1 1,1 0,-1 0,0 0,1 1,-1-1,1 1,-1-1,1 1,-1 0,1 0,-1 0,-15 5</inkml:trace>
  <inkml:trace contextRef="#ctx0" brushRef="#br0" timeOffset="733.47">903 1016,'162'-286,"-136"260,-25 26,-1 0,1 0,-1 0,1 0,0 0,-1 0,1 0,-1 0,1 0,0 0,-1 1,1-1,-1 0,1 0,0 1,-1-1,1 0,-1 1,1-1,-1 0,0 1,1-1,-1 1,1-1,-1 1,0-1,1 1,-1-1,0 1,1-1,-1 1,0 0,0-1,0 1,1-1,-1 1,0 0,0-1,0 1,0-1,0 1,0 0,0-1,-1 1,1-1,0 1,0 0,0-1,0 1,-1 0,2 46,-3-41,1-1,-1 1,1-1,1 1,-1 0,1-1,0 1,0-1,1 1,0 0,0-1,0 1,1-1,-1 1,1-1,0 0,1 0,0 0,-1 0,1 0,1-1,-1 1,1-1,0 0,0 0,0 0,0-1,1 1,-1-1,1 0,0 0,0-1,0 1,1-1,1-2,0 1,0-2,0 1,0-1,0 0,0 0,0-1,0 0,-1 0,1-1,-1 0,1 0,-1 0,0-1,-1 0,1 0,0 0,-1-1,0 0,0 0,-1 0,1-1,-1 1,0-1,-1 0,1 0,-1-1,0 1,-1-1,2-5,1-10</inkml:trace>
  <inkml:trace contextRef="#ctx0" brushRef="#br0" timeOffset="1083.242">1467 508,'27'105,"4"-1,24 49,-53-146,1 0,0-1,0 0,0 1,1-1,0-1,0 1,1 0,0-1,0 0,0 0,1 0,-4-5,1 0,-1-1,1 1,0-1,-1 1,1-1,-1 0,1 0,-1 0,0 0,1 0,-1-1,0 1,0-1,0 1,0-1,0 0,0 0,0 0,-1 0,1 0,-1 0,1 0,-1-1,0 1,0 0,0-1,0 1,0-1,-1 1,1-1,-1 1,1-1,-1-1,2-2,8-19,14-37,2 2,2 0,4 2,33-47,-49 83,-3 3</inkml:trace>
  <inkml:trace contextRef="#ctx0" brushRef="#br0" timeOffset="1432.261">2032 762,'1'-1,"11"-7,-1 0,0-1,-1 0,1-1,-2 0,0 0,0-1,0-1,-2 1,1-1,-2 0,1-1,-2 0,0 0,1-3,-7 14,1-1,-1 0,0 1,0-1,0 0,0 1,0-1,-1 1,1 0,-1-1,0 1,1 0,-1 0,0 0,0 0,-1 0,1 1,0-1,0 1,-1-1,1 1,-1 0,1 0,-1 0,0 0,1 0,-1 1,0-1,0 1,1-1,-1 1,0 0,0 0,0 1,1-1,-1 1,0-1,0 1,1 0,-1 0,1 0,-1 0,1 0,-1 1,1-1,0 1,-1-1,1 1,0 0,-1 2,-8 5,1 1,0 1,1 0,1 0,-1 1,2-1,0 2,0-1,1 1,1 0,0 1,1-1,0 1,1 0,0 0,1 0,1 0,0 0,1 0,1 3,-1-11,0 0,0-1,1 1,0 0,0 0,0 0,0 0,1-1,0 1,1-1,-1 1,1-1,0 0,0 0,0 0,1-1,0 1,0-1,0 0,0 0,1 0,0 0,-1-1,1 0,1 0,-1 0,0-1,1 1,-1-1,1-1,0 1,4 0,12 0</inkml:trace>
  <inkml:trace contextRef="#ctx0" brushRef="#br0" timeOffset="1863.791">2201 932,'161'-195,"-96"52,-63 191,-2-34,-2-7,1 0,0 0,0 0,0 0,1-1,0 1,0 0,1 0,0 0,0 0,0 0,1 0,0-1,1 1,-1-1,1 1,1-1,-1 0,1 0,0-1,0 1,1-1,-1 0,1 0,0 0,1-1,-1 1,1-1,0-1,3 2,-3-3,1-1,-1 1,1-1,0-1,0 0,0 0,-1 0,1 0,0-1,-1 0,1-1,0 0,-1 0,0 0,1-1,-1 1,0-2,0 1,-1-1,1 1,-1-2,1 1,-1 0,-1-1,1 0,-1 0,0-1,0 1,0-1,-1 0,1 0,-2 0,1 0,-1-1,0 1,0-1,0 1,-1-1,0-1,3-17</inkml:trace>
  <inkml:trace contextRef="#ctx0" brushRef="#br0" timeOffset="2418.765">2992 0,'29'484,"-31"-231,-28-120,22-121,0-6</inkml:trace>
  <inkml:trace contextRef="#ctx0" brushRef="#br0" timeOffset="2666.931">2879 452,'29'0,"18"0,8 0,-3 0,-4 0,-5-5,-6-1,-5 0,-2 1,-6 1</inkml:trace>
  <inkml:trace contextRef="#ctx0" brushRef="#br0" timeOffset="13306.523">3386 592,'0'5,"0"6,0 7,0 4,0 4,0 2,0 1,0 0,-4-4,-3-3,1 1,2-9,0-6</inkml:trace>
  <inkml:trace contextRef="#ctx0" brushRef="#br0" timeOffset="13922.927">3499 112,'-4'0,"-2"5,0-3,1 2,-4 2,-4-2,-1 5,-2 0,6-2,10-6,4-4</inkml:trace>
  <inkml:trace contextRef="#ctx0" brushRef="#br0" timeOffset="14621.707">3669 536,'-10'11,"0"1,1 0,0 1,1 0,1 0,0 1,1 0,-2 7,5-17,1 0,-1 0,1 1,0-1,1 1,-1-1,1 1,0 0,0-1,1 1,-1 0,1 0,0-1,0 1,1 0,-1 0,1 0,0-1,0 1,1 0,-1-1,1 1,0-1,1 0,-1 0,1 0,-1 0,1 0,0 0,1-1,-1 1,1-1,-1 0,1 0,0 0,0-1,0 1,2 0,6-2,-1 0,1 0,-1-1,1-1,0 0,-1-1,0 0,1 0,-1-1,0-1,0 0,-1 0,1-1,-1-1,0 0,0 0,-1-1,1 0,-2 0,1-1,-1 0,0-1,-1 0,0 0,0-1,-1 1,4-9,-8 14,1-1,0 0,-1 0,0 0,0 0,-1 0,0 0,1 0,-2-1,1 1,0 0,-1-1,0 1,-1 0,1-1,-1 1,0 0,0 0,0-1,-1 1,0 0,0 0,0 0,-1 1,0-1,0 1,0-1,0 1,0 0,-1 0,0 0,-3 0,1 0,-1 0,1 1,-1 0,-1 0,1 1,0 0,0 0,-1 1,1 0,-1 0,1 1,-1 0,1 0,-1 0,1 1,-1 1,1-1,-1 1,1 0,0 1,0-1,0 2,0-1,1 1,-1 0,1 0,0 0,0 1,1 0,-3 3,-10 10</inkml:trace>
  <inkml:trace contextRef="#ctx0" brushRef="#br0" timeOffset="15086.829">4149 367,'-10'24,"-7"18,-7 5,2 1,4-3,0-5,-1-4,3-4,-2-2,3-2,-1-5,3-2,3-4</inkml:trace>
  <inkml:trace contextRef="#ctx0" brushRef="#br0" timeOffset="15606.751">4149 338,'17'224,"-12"-183,-5-33,0 0,0 0,1 0,0-1,0 1,1 0,0-1,1 1,-1-1,1 1,1-1,-1 0,1 0,1-1,-1 1,1-1,0 0,4 3,-5-8,0-1,0 0,0 0,0 0,0-1,0 1,0-1,0 0,0 0,0-1,-1 1,1-1,0 0,-1 0,1 0,-1 0,0 0,0-1,0 1,0-1,0 0,-1 0,1 0,-1-1,1 1,-1 0,0-1,-1 1,1-1,-1 0,2-3,12-23,-2-1,-1 0,-1 0,-1-1,-1-6,8-23,2-52,-19 89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2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1090,'367'-656,"-162"329,-132 228,-73 98,1 0,0 1,0-1,0 0,0 1,0-1,0 1,0-1,0 1,0 0,0-1,0 1,0 0,0 0,0 0,0 0,0 0,0 0,1 0,-1 0,0 0,0 0,0 1,0-1,0 0,0 1,0-1,0 1,0-1,0 1,0 0,-1-1,1 1,0 0,0-1,0 1,-1 0,1 0,0 0,-1 0,1 0,-1 0,1 0,-1 0,0 0,1 0,-1 0,0 1,16 53,1 192,-8-148,5 0,4-1,11 25,10 2,-39-126,-1 1,1 0,-1-1,1 1,-1 0,1-1,-1 1,1 0,-1 0,1-1,-1 1,0 0,1 0,-1 0,1 0,-1 0,0 0,1 0,-1 0,1 0,-1 0,0 0,1 1,-1-1,1 0,-1 0,1 1,-1-1,1 0,-1 1,1-1,-1 0,1 1,-1-1,1 0,-1 1,1-1,0 1,-1-1,1 1,0-1,-1 1,1 0,0-1,0 1,0-1,0 1,-1-1,1 1,0 0,0-1,0 1,0-1,0 1,0 0,0-1,0 1,1-1,-1 1,0 0,0-1,0 1,1-1,-1 1,0-1,1 1,-1-1,1 1,-43-27,-78-78,-57-40,166 137,-7-5,-1 0,-1 2,0 0,0 1,-1 1,-13-4,31 12,0-1,1 1,-1 0,0-1,0 1,1 0,-1 1,0-1,0 0,0 1,1 0,-1-1,0 1,1 0,-1 0,1 1,-1-1,1 1,0-1,-1 1,1 0,0-1,0 1,0 0,0 0,1 1,-1-1,0 0,1 1,0-1,-1 1,1-1,-1 3,-4 17</inkml:trace>
  <inkml:trace contextRef="#ctx0" brushRef="#br0" timeOffset="1131.782">931 863,'70'-37,"-20"12,-1-2,-1-2,-1-3,-2-1,-1-2,34-37,-59 51,-2-1,0 0,-2-1,-1-1,0-1,-2 0,-1-1,-1 0,-1 0,-1-1,-2 0,2-17,-6 38,-1-1,0-1,0 1,-1 0,1 0,-1 0,-1 0,0 0,0 0,0 0,-1 0,0 0,0 0,-1 1,1-1,-1 1,-1-1,0 1,0 0,0 1,0-1,-1 1,0 0,0 0,0 0,-1 0,1 1,-1 0,-5-2,5 6,-1 1,1 0,0 0,0 1,0 0,0 0,1 0,-1 1,0-1,1 1,0 1,0-1,0 1,0 0,0 0,1 0,0 1,0 0,0 0,0 0,1 0,-2 2,-12 20,1 1,0 0,3 1,0 1,2 0,1 1,1 0,2 0,-3 28,8-47,0 0,1 1,1-1,0 0,0 0,1 0,1 0,0 0,0 0,1 0,1-1,0 1,1-1,0 0,0 0,1 0,1-1,0 0,0 0,1-1,0 0,1 0,0-1,0 0,0-1,1 0,1 0,-1-1,1-1,0 1,0-2,1 1,-1-2,1 0,0 0,0-1,0 0,9 0,6-7,0-1,-1-1,0-1,0-1,-1-1,-1-1,1-2,-2 0,0-2,0 0,-2-2,0 0,-1-1,5-7,-17 18,73-62,-80 68,0 0,1 0,-1 1,0-1,0 1,1-1,-1 1,0 0,1-1,-1 1,1 0,-1 0,0 0,1 0,-1 0,1 0,-1 0,0 0,1 1,-1-1,0 1,1-1,-1 1,0-1,0 1,1 0,-1-1,0 1,0 0,0 0,0 0,0 0,0 0,0 0,0 0,-1 0,1 0,0 1,-1-1,1 0,-1 0,1 1,-1-1,1 2,11 62,-12-51,0-1,-1 0,-1 0,0 0,0 0,-2 0,0-1,0 0,-1 1,0-1,-1-1,-1 1,0-1,0 0,-1-1,0 0,-1 0,0 0,-1-1,0-1,0 0,-1 0,-7 3,15-9,1-1,-1 1,0-1,0 0,1 0,-1 0,0 0,0 0,0-1,0 1,0-1,0 0,0 0,0 0,0 0,0-1,0 1,0-1,0 0,0 0,1 0,-1 0,0 0,0 0,1-1,-1 0,1 1,0-1,-1 0,1 0,0 0,-1-1,5 0,-1-1,1 0,0 1,-1 0,1-1,1 1,-1 0,0 0,1 0,0 0,0 1,-1-1,2 1,-1 0,0 0,0 0,1 0,-1 0,1 1,-1-1,3 0,142-35,51 20,-180 13,1 0,-2-2,1 0,0-1,-1-1,-1-1,1-1,-2 0,1-1,-1-1,-1 0,0-1,-1-1,0 0,8-12,-16 20,-1-1,1 1,-2-1,1 0,-1 0,0 0,0-1,0 0,-1 1,-1-1,1 0,-1-1,0-4,-2 12,0 1,0-1,0 0,0 0,0 1,0-1,0 0,-1 0,1 1,0-1,0 0,-1 0,1 1,-1-1,1 0,0 1,-1-1,1 1,-1-1,1 1,-1-1,0 1,1-1,-1 1,0-1,1 1,-1 0,0-1,1 1,-1 0,0-1,0 1,1 0,-1 0,0 0,0 0,1 0,-1 0,0 0,0 0,1 0,-1 0,0 0,0 1,1-1,-1 0,0 0,1 1,-1-1,0 0,1 1,-1-1,0 1,1-1,-1 1,1-1,-1 1,1 0,-1-1,1 1,-42 30,34-25,1 1,-1 0,1 1,1 0,-1 0,2 0,-1 1,1-1,0 2,0-1,1 0,1 1,0 0,0 0,1 0,0 0,0 0,1 0,1 0,0 1,0-1,1 0,0 0,1 0,2 8,1-13,1 0,0 0,0-1,0 0,0 0,0-1,1 1,0-2,0 1,0-1,0 0,0 0,0-1,0 0,1 0,-1 0,0-1,1-1,-1 1,0-1,0 0,1-1,-1 1,0-1,1-1,12-1,0-1,-1-1,0-1,0 0,0-2,-1 0,0-1,-1 0,4-5,-13 10,0-1,0-1,0 0,-1 0,0 0,-1-1,0 0,0 0,0 0,-1-1,-1 0,1 0,-1 0,-1-1,0 1,0-1,-1 0,0 0,0-6,-3 11,0-1,0 0,0 1,-1-1,0 1,0 0,0 0,-1 0,0 0,0 0,0 0,0 0,-1 1,0 0,0 0,0 0,0 0,-1 1,1-1,-1 1,0 0,0 1,0-1,0 1,-1 0,1 0,-1 1,1-1,-1 1,1 0,-1 1,0-1,1 1,-1 1,0-1,1 1,-1 0,0 0,1 0,-1 1,1 0,0 0,-1 0,1 1,0 0,1 0,-1 0,0 0,-3 4,-11 12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27,'-42'-9,"-1"2,1 2,-1 1,0 3,0 1,-5 2,38-1,-1-1,1 1,-1 1,1 0,0 1,0-1,0 2,0 0,1 0,-1 0,1 1,0 1,1 0,-1 0,-4 5,3-1,1 0,0 1,1 0,0 1,1-1,0 2,1-1,0 1,1-1,1 2,-2 7,-10 53,3-1,3 2,4 0,3-1,4 16,-11 226,-30-37,-19-141,60-135,-1-1,1 0,0 0,0 0,0 0,0 0,0-1,0 1,1 0,-1 0,0-1,1 1,0-1,-1 1,1-1,0 0,0 0,0 0,-1 0,1 0,0 0,1 0,-1 0,0-1,0 1,0-1,0 0,0 0,1 1,-1-1,0-1,0 1,0 0,0 0,1-1,-1 1,0-1,0 0,0 0,0 0,0 0,1 0,371-74,-316 66,-33 7</inkml:trace>
  <inkml:trace contextRef="#ctx0" brushRef="#br0" timeOffset="1017.463">732 450,'4'2,"-1"-1,1 0,-1 0,1 0,0 0,-1-1,1 0,0 0,-1 0,1 0,0 0,-1-1,1 1,0-1,-1 0,1 0,-1 0,1-1,8-4,1-1,-1 0,0-1,-1-1,0 0,0 0,-1-1,0 0,-1-1,0 0,-1 0,0-1,-1 0,0-1,-1 1,0-1,-1-1,-1 1,0-1,0 1,-2-1,1 0,-2-5,0 141,-3 351,-47-116,44-330,-9 9,11-68,26-51,-14 56</inkml:trace>
  <inkml:trace contextRef="#ctx0" brushRef="#br0" timeOffset="1370.952">1325 450,'-315'306,"289"-277,25-28,1 0,0-1,0 1,0-1,0 1,0 0,0-1,0 1,0-1,1 1,-1-1,0 1,0 0,0-1,0 1,1-1,-1 1,0-1,1 1,-1-1,0 1,1-1,-1 0,1 1,-1-1,1 1,-1-1,1 0,-1 1,1-1,-1 0,1 0,-1 1,1-1,-1 0,1 0,0 0,-1 0,1 0,-1 0,1 0,0 0,-1 0,1 0,-1 0,1 0,-1 0,1 0,0-1,-1 1,1 0,-1 0,1-1,-1 1,1 0,12 0,-5-2,1 1,-1 1,1 0,-1 0,1 1,-1 0,1 0,-1 1,1 0,-1 0,0 1,0 0,0 1,-1 0,1 0,-1 0,0 1,0 0,5 5,160 205,-110-166,-51-48</inkml:trace>
  <inkml:trace contextRef="#ctx0" brushRef="#br0" timeOffset="1732.74">1607 1044,'15'-1,"-1"0,1-1,-1-1,0 0,1-1,-2 0,1-1,0-1,-1 0,0-1,0 0,-1-1,0 0,0-1,-1 0,0-1,5-7,-15 14,0-1,0 0,0 1,0-1,-1 1,1-1,-1 0,0 0,0 1,0-1,-1 0,1 1,-1-1,0 1,0-1,0 1,-1-1,1 1,-1-1,0 1,0 0,0 0,0 0,-1 0,1 0,-1 1,1-1,-1 1,0 0,0-1,0 1,0 1,-1-1,1 0,0 1,-1 0,1-1,-1 1,0 1,1-1,-1 0,0 1,1 0,-1 0,0 0,1 0,-1 1,-1 0,-3 0,0 1,-1 0,1 0,0 1,0 0,0 1,1 0,-1 0,1 0,0 1,0 0,1 1,-1-1,1 1,1 1,-1-1,1 1,0 0,0 0,1 0,0 1,0-1,1 1,0 0,0 0,1 1,0-1,0 5,1-7,1-1,1 1,-1-1,1 1,0-1,0 1,0-1,1 0,0 1,0-1,0 0,1 0,0-1,0 1,0 0,0-1,1 0,-1 0,1 0,0 0,1 0,-1-1,1 0,-1 0,1 0,2 0,6 5,1-1,0-1,0 0,1-1,0 0,-1-2,1 1,1-2,0 0,41 0,-32-3</inkml:trace>
  <inkml:trace contextRef="#ctx0" brushRef="#br0" timeOffset="2147.35">2003 1099,'30'-8,"0"-2,-1-1,0-1,0-1,7-7,-27 15,0-1,0 0,-1 0,0-1,0 0,-1 0,0-1,0 0,-1-1,0 1,0-1,-1 0,0 0,-1-1,0 0,0 0,1-8,-4 15,0 1,0-1,0 0,0-1,0 1,-1 0,1 0,-1 0,0 0,0 0,0 0,-1-1,1 1,-1 0,1 0,-1 0,0 0,0 0,-1 0,1 0,0 1,-1-1,0 0,0 1,0-1,0 1,0 0,0-1,0 1,-1 0,1 0,-1 1,0-1,1 0,-1 1,0 0,0 0,0 0,0 0,0 0,0 0,0 1,0-1,0 1,-1 0,1 0,0 0,-4 2,1 0,-1 0,1 1,0 0,-1 0,2 1,-1-1,0 1,1 1,-1-1,1 1,0 0,1 0,-1 0,1 0,0 1,1 0,-1 0,0 1,-49 125,51-127,0 1,0-1,1 1,-1-1,1 1,1 0,-1-1,1 1,0 0,0 0,0 0,1-1,0 1,0 0,1-1,-1 1,1-1,0 1,1-1,-1 0,1 0,0 0,1 0,-1-1,1 1,0-1,0 0,0 0,0 0,2 0,1 1,0 0,1-1,0-1,-1 1,1-1,0-1,0 1,1-1,-1-1,1 1,-1-1,0-1,1 0,0 0,-1 0,0-1,1-1,-1 1,0-1,4-2,12-4,-1-1,-1-1,0-1,0-1,-2-1,11-8,-7 4</inkml:trace>
  <inkml:trace contextRef="#ctx0" brushRef="#br0" timeOffset="2631.055">2595 874,'0'51,"1"11,-2-1,-3 1,-3-1,-5 14,1-45,11-31,0 1,0 0,0-1,0 1,0-1,0 1,0 0,0-1,0 1,0-1,0 1,0 0,0-1,0 1,-1 0,1-1,0 1,0-1,0 1,0 0,-1 0,1-1,0 1,0 0,-1-1,1 1,0 0,-1 0,1-1,0 1,-1 0,1 0,0 0,-1-1,1 1,0 0,-1 0,1 0,0 0,-1 0,1 0,-1 0,1 0,0 0,-1 0,1 0,-1 0,1 0,0 0,-1 0,1 0,0 1,-1-1,1 0,0 0,-1 0,1 1,0-1,-1 0,1 0,0 1,-1-1,1 0,0 0,0 1,-1-1,-1-20,2-1,-1 0,2 0,1 0,1 0,0 0,2 1,0 0,2 0,0 0,1 0,0 1,13-17,-21 35,12-25,2 1,1 1,0 0,2 1,1 1,0 1,2 0,0 1,1 2,1 0,1 1,1 1,5-2,71-10,-97 27,0 1,0 0,0 1,-1-1,1 0,0 1,0 0,-1-1,1 1,0 0,-1 1,1-1,-1 0,1 1,-1-1,0 1,0 0,1 0,-1-1,0 2,-1-1,1 0,0 0,-1 1,1-1,-1 0,0 1,1 0,-1-1,0 1,-1 0,1-1,0 1,-1 1,0 6,-1 0,0 0,0-1,-1 1,0 0,-1-1,0 1,-1-1,0 0,0 0,-1-1,0 1,0-1,-1 0,0 0,-1-1,1 0,-6 4,-12 19,11-13,0 0,-1-1,-1 0,0-2,-1 1,-1-2,0 0,0-1,-19 8,35-18,0-1,-1 0,1-1,-1 1,1 0,-1 0,1-1,-1 1,1 0,-1-1,0 0,1 1,-1-1,0 0,0 0,1 0,-1 0,0 0,1 0,-1-1,0 1,1 0,-1-1,0 1,1-1,-1 0,1 0,-1 1,1-1,0 0,-1 0,1 0,0-1,-1 1,1 0,0 0,0-1,0 1,0-1,0 1,1-1,-1 1,0-1,1 1,-1-1,1 1,-1-1,1 0,0 0,0 1,0-1,0 0,0 1,0-1,0 0,1 0,2-24,3 2</inkml:trace>
  <inkml:trace contextRef="#ctx0" brushRef="#br0" timeOffset="2895.058">3188 817,'5'34,"-4"15,-1 5,-1-7</inkml:trace>
  <inkml:trace contextRef="#ctx0" brushRef="#br0" timeOffset="3149.737">3217 422,'0'0</inkml:trace>
  <inkml:trace contextRef="#ctx0" brushRef="#br0" timeOffset="3412.758">3470 1044,'9'-49,"1"2,2-1,2 2,3-2,28-32,-45 79,1 1,-1-1,0 0,1 1,-1-1,1 1,-1-1,1 1,-1-1,1 1,-1 0,1-1,0 1,-1 0,1-1,0 1,-1 0,1 0,0-1,-1 1,1 0,0 0,-1 0,1 0,0 0,-1 0,1 0,0 0,-1 0,1 1,0-1,-1 0,1 0,0 0,-1 1,1-1,0 0,-1 1,1-1,-1 1,1-1,-1 1,1-1,-1 1,1-1,-1 1,1-1,-1 1,0-1,1 1,-1 0,0-1,0 1,1 0,-1-1,0 1,8 41,12 61,-19-100,0 0,1 0,-1 0,1 0,0 0,-1 0,1 0,1-1,-1 1,0-1,1 0,-1 0,1 1,-1-1,1-1,0 1,0 0,0-1,0 0,0 1,0-1,0 0,1-1,-1 1,0-1,1 1,-1-1,0 0,1 0,0-1,4-1,-1-1,0 0,0-1,0 0,0 0,-1 0,0-1,0 0,0 0,0 0,-1-1,0 0,0 0,0 0,-1-1,0 0,0 0,-1 0,0 0,0 0,-1 0,0-1,0 0,0 1,-1-4,10-21,-4 15</inkml:trace>
  <inkml:trace contextRef="#ctx0" brushRef="#br0" timeOffset="4219.504">4204 620,'-17'6,"-1"0,1 1,0 1,1 1,0 0,0 1,1 1,0 0,1 1,0 1,1 0,0 1,-7 11,18-22,0-1,0 1,1 0,-1 0,1 1,-1-1,1 0,0 0,0 1,0-1,1 0,-1 1,1-1,0 1,0-1,0 1,0-1,1 0,-1 1,1-1,0 1,0-1,0 0,0 0,1 0,0 0,-1 0,1 0,0 0,0 0,0 0,1-1,-1 1,1-1,-1 0,1 0,0 0,0 0,0 0,0-1,0 1,0-1,0 0,1 0,-1 0,2 0,5-1,0-1,-1 0,1 0,0-1,-1-1,0 1,1-1,-1-1,0 0,-1 0,1-1,-1 0,0-1,0 1,0-2,-1 1,3-4,37-24,99-88,-146 121,0 0,0 0,1 0,-1 0,0 0,1 0,-1 0,1 1,-1-1,1 0,-1 0,1 0,0 0,-1 1,1-1,0 0,0 0,0 1,-1-1,1 1,0-1,0 1,0-1,0 1,0 0,0-1,0 1,0 0,0 0,0-1,0 1,0 0,0 0,0 0,0 1,0-1,0 0,0 0,0 0,0 1,0-1,0 0,0 1,0-1,0 1,0 0,0-1,0 1,-1-1,1 1,0 0,0 0,-1-1,1 1,0 0,-1 0,1 0,-1 0,0 0,1 0,-1 0,1 0,-1 1,-1 222,17 46,-11-233,-1 0,-1 0,-2 1,-2-1,-2 6,2-32,0-1,-1 0,0 0,-1 1,0-2,0 1,-1 0,0-1,-1 0,0 1,-1-2,1 1,-2-1,1 0,-1 0,-1-1,1 0,-1 0,0-1,-8 5,11-7,1-1,-1 0,0 0,0-1,0 0,0 1,0-2,-1 1,1-1,-1 1,1-2,-1 1,1 0,-1-1,1 0,-1-1,0 1,1-1,-1 0,1 0,0-1,-1 1,1-1,0-1,0 1,0-1,0 1,1-1,-1-1,1 1,-1-1,1 0,0 0,1 0,-1 0,1 0,-2-4,2 0,1-1,0 0,0 0,1 0,0 0,1 1,0-1,0 0,1 0,0 0,1 0,0 0,0 0,1 1,0-1,0 1,1 0,0 0,1 0,103-137,-73 107,2 1,1 3,1 1,17-9,45-8,-84 42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3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206 537,'-27'22,"2"1,0 2,2 0,1 1,0 3,14-19,1 1,0 0,1 0,0 1,1-1,1 1,-1 0,2 1,0-1,0 1,1-1,1 1,0 0,1 0,0 1,1-8,1 0,-1 0,1 0,1 0,-1-1,1 0,0 1,0-1,0 0,1 0,0 0,0-1,0 0,0 1,1-1,0-1,0 1,0-1,0 0,0 0,1 0,-1-1,1 0,0 0,0 0,0-1,0 0,0 0,0 0,0-1,0 0,0 0,0 0,0-1,0 0,0 0,0-1,0 1,-1-1,1-1,-1 1,3-2,10-5,-1-1,0 0,-1-2,0 0,-1 0,0-1,-1-1,-1-1,0 0,-1 0,-1-1,9-16,-14 22,-1 0,-1 1,0-2,0 1,-1 0,0-1,-1 1,0-1,0 0,-1 0,-1 0,0 0,-1 1,0-1,0 0,-1 0,-2-6,0 12,0 0,-1-1,1 1,-1 1,0-1,-1 1,1 0,-1 0,0 0,0 1,0 0,0 0,0 1,-1-1,1 1,-1 1,0-1,1 1,-1 0,0 1,0 0,0 0,1 0,-1 1,0 0,-2 1,-16-2</inkml:trace>
  <inkml:trace contextRef="#ctx0" brushRef="#br0" timeOffset="830.726">319 0,'90'18,"189"-5,-277-13,1 0,0 0,-1 1,1 0,0-1,-1 1,1 0,-1 0,1 0,-1 1,1-1,-1 1,0-1,0 1,0 0,0 0,0 0,0 0,0 0,-1 0,1 0,-1 1,1-1,-1 0,0 1,0-1,0 1,0 0,-1-1,1 1,-1 0,1-1,-1 1,0 0,0 0,0 0,-17 106,13-92,-9 41,1 0,4 1,2 0,2 2,6 464,9-415,-13-106,-1 0,1 0,-1-1,0 1,0 0,0-1,0 0,-1 0,1 0,-1 0,0 0,0-1,0 0,0 0,0 0,-1 0,1-1,0 1,-1-1,1 0,-1 0,0-1,1 1,-5-1,-101 3,86-3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132 284,'-18'27,"1"1,2 0,1 1,1 1,1 1,2-1,1 2,1-1,2 1,-1 25,6-49,0 0,0 0,1-1,0 1,1 0,0 0,0 0,1 0,0-1,0 1,1-1,-1 1,2-1,-1 0,1 0,0 0,1-1,-1 1,1-1,1 0,-1-1,1 1,0-1,0 0,0 0,1-1,0 0,0 0,0-1,0 0,1 0,-1 0,8 1,0-5,0 0,0-1,0 0,-1-1,1-1,-1 0,0-1,0-1,0 0,-1-1,0 0,0-1,-1-1,0 0,0 0,-1-1,3-4,14-10,-2-2,0-1,-2-1,-1-1,-1-1,-2-1,0-1,-3-1,0 0,-3-1,0-1,-2 0,-9 23,-1 1,1-1,-2 1,0-1,0 1,-1-1,0 0,-1 0,0 1,-1-1,-1 1,0-1,0 1,-1 0,0 0,-1 1,0-1,-1 1,0 0,-1 0,0 1,0 0,-1 0,0 1,-1 0,0 0,0 1,0 0,-1 1,0 0,0 0,-1 1,-8-3,5 6,0 0,1 1,-1 0,0 1,0 1,0 0,0 1,1 0,-1 2,1-1,0 1,-1 1,2 0,-1 1,1 1,0 0,0 0,1 1,0 1,0 0,1 0,-2 3,-17 14</inkml:trace>
  <inkml:trace contextRef="#ctx0" brushRef="#br0" timeOffset="403.049">161 509,'0'-2,"0"0,0 0,0 0,0 0,0 1,1-1,-1 0,1 0,-1 0,1 1,0-1,0 0,0 1,0-1,0 1,0-1,0 1,0-1,0 1,1 0,-1-1,1 1,-1 0,1 0,-1 0,1 0,0 0,-1 1,1-1,-1 1,19-14,0 2,1 1,0 0,1 1,0 2,0 0,1 1,0 2,0 0,1 1,0 2,-1 0,1 2,3 0,-21 2,-1-1,0 1,0 0,0 0,0 0,0 1,0 0,0 0,-1 0,0 0,1 1,-1 0,-1 0,1 0,0 0,-1 0,0 1,0 0,1 2,51 50,-51-55,-1 0,0 0,0-1,1 0,-1 0,0 0,1 0,-1 0,1-1,-1 1,1-1,0 0,-1 0,1 0,-1-1,1 1,-1-1,1 0,-1 0,1 0,-1 0,0-1,0 1,2-2,9-8</inkml:trace>
  <inkml:trace contextRef="#ctx0" brushRef="#br0" timeOffset="886.839">922 1,'131'57,"80"47,-94 0,-110-98,-6-6,1 1,0-1,0 1,-1 0,1 0,-1-1,1 1,-1 0,1 0,-1 0,1 1,-1-1,0 0,1 0,-1 1,0-1,0 1,0-1,0 1,-1-1,1 1,0 0,0-1,-1 1,1 0,-1 0,0-1,0 1,1 0,-1 0,0-1,0 1,-1 0,1 0,0 0,0-1,-1 1,0 0,1-1,-1 1,0 0,1-1,-1 1,0-1,0 1,0-1,-1 1,1-1,0 0,0 0,-2 2,-226 94,203-78,1 1,0 2,2 0,0 2,-14 20,26-30,6-4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8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0 368,'15'-4,"35"-15,2 3,0 2,1 2,0 3,0 1,22 2,-11 14,-94-44,-21-10,2-2,2-2,-35-48,75 89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0,4 0,2 0,1 0,0 0,0 0,1 0,-1 0,-1 0,-4-5,-2-1,0 0,-3 6,-6 2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9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1,'4'5,"7"2,7-1,4-1,3-2,3 0,1-2,0-1,1-5,-1-1,0-1,0 2,-1 1,1 2,-1 1,0 0,1 1,-6 0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9,'-28'-3,"0"1,0 2,-1 1,1 0,0 3,0 0,1 1,-1 2,-19 8,34-8,0 0,1 1,1 1,-1 0,1 0,1 1,0 0,0 1,1 0,0 1,1 0,0 0,1 1,1 0,0 0,0 0,2 1,-1 0,2 0,0 0,0 0,2 1,0 1,0-11,0-1,0 1,1-1,-1 1,1-1,1 1,-1 0,0-1,1 1,0-1,0 1,1-1,-1 0,1 0,0 1,0-1,0 0,1 0,-1-1,1 1,0-1,0 1,0-1,1 0,-1 0,1 0,-1 0,1-1,0 0,0 1,0-1,0-1,1 1,-1-1,1 1,-1-1,0-1,1 1,0-1,-1 1,1-1,1-1,9-3,1-2,-2 0,1-1,-1 0,0-1,-1 0,1-2,-2 1,1-2,-2 1,2-3,151-173,-95 100,0 6,-67 81,-1 0,1 0,0 1,-1-1,1 0,-1 1,0-1,1 1,-1 0,0-1,0 1,0 0,0 0,0 0,-1-1,1 1,0 0,-1 0,1 0,-1 0,0 0,0 0,0 0,0 0,0 0,0 0,0 0,-1 0,1 0,-1 1,1 0,1 46,13 109,-13-151,0 0,1 0,-1 0,1-1,0 1,1 0,0-1,0 0,0 0,1 0,-1 0,2 0,-1-1,0 0,1 0,0 0,0 0,1-1,0 0,-1 0,1 0,0-1,1 1,-1-2,0 1,1-1,5 2,10-3</inkml:trace>
  <inkml:trace contextRef="#ctx0" brushRef="#br0" timeOffset="333.632">1218 235,'-3'-1,"0"0,-1 0,1 1,0-1,-1 1,1-1,-1 1,1 0,0 0,-1 1,1-1,0 1,-1-1,1 1,0 0,0 0,0 1,-1-1,0 2,-2-1,-5 1,0 0,0 1,0 1,1 0,-1 0,1 1,1 0,-1 1,1 0,0 1,1 0,-1 0,2 1,-1-1,1 2,0-1,1 1,-1 3,6-8,1 0,0-1,0 1,1 0,-1-1,1 1,0-1,0 1,1-1,-1 1,1-1,0 0,0 0,1 0,-1 0,1 0,0 0,0-1,0 0,0 1,1-1,-1 0,1 0,0-1,-1 1,2-1,-1 0,0 0,0 0,0 0,1-1,-1 0,1 0,-1 0,1 0,0-1,-1 0,1 0,0 0,-1-1,1 1,2-1,5-1,0 0,1 0,-1-1,0 0,0-1,-1-1,1 0,-1 0,0-1,10-7,-3-1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1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9,'-19'-3,"-1"0,1 2,-1 0,0 1,1 1,-1 0,1 2,-1 0,1 1,-3 2,5 1,1 1,0 0,0 1,0 0,1 2,1 0,0 0,0 1,1 1,1 0,0 1,1 0,0 1,1 0,1 1,0 0,1 0,-2 11,7-23,0 0,1 0,-1 0,1 1,0-1,0 1,1 0,0-1,0 1,0 0,0 0,1 0,-1 0,1 0,0 0,1-1,-1 1,1 0,0 0,1 0,-1-1,1 1,-1 0,1-1,1 0,-1 1,1-1,0 0,0 0,0 0,0-1,0 1,1-1,0 0,0 0,0 0,3 2,2-3,1 1,-1-2,1 1,-1-2,1 1,0-1,-1 0,1-1,-1 0,1-1,-1 0,1-1,-1 1,0-2,0 1,-1-1,8-5,135-98,-145 102,23-20,-2-1,0-2,-2 0,0-2,18-31,-21 28,-53 86,27-42,-1-2,1 0,-1 1,1 0,1 0,0 0,0 0,1 1,0-1,1 1,0-1,1 1,0-1,1 1,0-1,0 1,1-1,1 0,0 1,0-1,1 0,0-1,0 1,1-1,5 6,2 0,-1-1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1,'-9'29,"-4"38,-4 17,0 4,4-8,4-12,3-10,3-8,2-9,1-6,0-5,6-6,1-4,0-5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2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1,'-23'11,"13"-8,-1 2,2-1,-1 1,0 0,1 1,0 0,0 1,1 0,0 0,0 1,1 0,0 0,0 0,1 1,-3 5,8-11,0-1,0 1,0 0,1 0,0-1,-1 1,1 0,0 0,0 0,0-1,1 1,-1 0,1 0,-1-1,1 1,0 0,0-1,0 1,1-1,-1 1,1-1,-1 0,1 1,0-1,-1 0,1 0,0 0,1 0,-1-1,0 1,0-1,1 1,-1-1,2 1,90 22,-24-46,-51 10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295 388,'-21'6,"0"1,1 1,0 1,0 1,1 1,0 0,1 2,1 0,0 1,0 0,2 1,-13 16,21-19,1 0,0 0,1 1,1 0,0 0,1 0,0 0,1 1,1-1,0 1,0-1,1 1,1-1,1 1,0-1,3 14,-4-23,0 1,1-1,-1 1,1-1,0 0,0 0,0 0,0 0,1 0,0 0,-1 0,1-1,1 1,-1-1,1 0,-1 0,1 0,0-1,0 1,0-1,0 0,0 0,1 0,-1-1,0 0,1 1,-1-1,1-1,0 1,-1-1,1 0,0 0,-1 0,1-1,-1 1,1-1,0 0,3-2,49-15,-31 5</inkml:trace>
  <inkml:trace contextRef="#ctx0" brushRef="#br0" timeOffset="299.63">576 529,'-17'21,"1"0,1 1,1 1,1 1,0 0,2 0,1 1,1 1,1 0,-1 15,8-38,0 0,0 0,0 0,1 0,0 1,-1-1,1 0,1 0,-1 1,0-1,1 0,-1 0,1 0,0 0,0 1,1-1,-1 0,0-1,1 1,0 0,0 0,0-1,0 1,0-1,0 0,1 1,-1-1,1 0,-1 0,1-1,0 1,0 0,0-1,0 0,0 0,0 0,0 0,0 0,0 0,0-1,1 0,-1 0,2 0,12-2,0-1,1 0,-1-2,-1 0,1-1,-1 0,0-2,0 1,-1-2,0 0,10-9,-18 12,0 0,0-1,-1 1,1-1,-2 0,1-1,-1 0,0 1,-1-2,1 1,-2 0,1-1,-1 0,-1 0,1 0,-2 0,2-7,-3 10,1 1,-1-1,0 1,0-1,-1 1,0-1,0 1,0 0,0-1,-1 1,0 0,0 0,-1 0,1 0,-1 0,0 1,0-1,-1 1,1 0,-1 0,0 0,0 0,0 1,-1 0,1 0,-1 0,1 0,-1 0,0 1,-2 0,-3-2,1 1,-1 1,0 0,1 0,-1 1,0 0,0 0,0 1,0 1,0 0,0 0,-9 3,0 3</inkml:trace>
  <inkml:trace contextRef="#ctx0" brushRef="#br0" timeOffset="645.181">1283 417,'-27'19,"8"-8,2 1,0 0,0 2,1 0,0 1,2 1,0 0,0 0,-3 9,16-23,0-1,0 0,0 0,0 1,1-1,-1 0,1 1,-1-1,1 0,-1 1,1-1,0 1,0-1,0 1,0-1,0 1,0-1,0 0,0 1,0-1,1 1,-1-1,1 1,-1-1,1 0,-1 1,1-1,0 0,0 0,-1 0,1 1,0-1,0 0,0 0,1 0,-1 0,0 0,1 0,57 16,-33-12,-24-5,1 0,0 0,0 0,-1 0,1 0,0 0,-1 1,1-1,0 1,-1 0,1 0,-1 0,1 0,-1 0,1 0,-1 1,0-1,0 1,0 0,0-1,0 1,0 0,0 0,0 1,-1-1,1 0,-1 0,0 1,1-1,-1 1,0-1,-1 1,1-1,0 1,-1 0,1-1,-1 1,0 0,0 0,0-1,0 1,-1 0,1-1,-1 1,1 0,-2 1,-7 6,-1-1,0 0,0 0,-1-1,0-1,-1 0,0 0,0-1,0-1,-1 0,0-1,0 0,0-1,-7 1,2 1,-39 10,32-10</inkml:trace>
  <inkml:trace contextRef="#ctx0" brushRef="#br0" timeOffset="1046.56">1677 304,'-144'310,"141"-305,0 0,1 0,-1 1,1-1,1 1,-1 0,1 0,0-1,0 1,0 0,1 0,0 0,0 0,1 0,-1 0,1-1,1 1,-1 0,1 0,0-1,0 1,1-1,-1 0,1 0,1 0,0 2,1-2,1 0,0-1,0 1,0-1,1 0,0-1,-1 1,1-1,0-1,0 1,1-1,-1-1,0 1,1-1,-1-1,1 1,-1-1,1 0,-1-1,1 0,-1 0,1-1,4-1,2-1,0-1,0 0,0-2,-1 1,1-1,-2-1,1-1,-1 0,0 0,-1-1,5-6,-9 8,0-1,-1 0,0-1,0 1,-1-1,0 0,0-1,-2 1,1-1,-1 0,-1 0,0 0,0 0,-1 0,0 0,-1 0,-1 0,-1-11,1 15,0 0,0 0,-1 0,0 0,0 0,-1 1,0-1,0 1,0 0,-1 0,0 0,0 0,0 0,-1 1,0 0,0 0,0 0,-1 1,1 0,-1 0,0 0,-1 1,1 0,0 0,-1 0,0 1,1 0,-1 0,-7 0,-14-1,3 2</inkml:trace>
  <inkml:trace contextRef="#ctx0" brushRef="#br0" timeOffset="1316.737">1508 698,'33'-19,"17"-7,4 2,-2 9,-11 13,-6 5,-10 9,-4 1,-1-2,1-1,1-4,3-2,1-3,1-5,-4-2</inkml:trace>
  <inkml:trace contextRef="#ctx0" brushRef="#br0" timeOffset="3581.747">2524 444,'-9'15,"-14"13,-6 8,-5 2,5 0,2-2,1-3,0-1,4-2,1-6,5-2,-1-5,4-1,-2-2,2 0,-1-1,1-4</inkml:trace>
  <inkml:trace contextRef="#ctx0" brushRef="#br0" timeOffset="3882.747">2214 501,'5'10,"6"12,1 8,4 3,-1 1,1-1,-1 0,1-2,-2-1,1-1,3-5,-1-7</inkml:trace>
  <inkml:trace contextRef="#ctx0" brushRef="#br0" timeOffset="4296.138">2101 218,'28'-31,"0"-1,-2-1,-2-1,14-26,-38 59,0 0,0-1,0 1,0 0,1 0,-1 0,1-1,-1 1,1 0,-1 0,1 0,0 0,-1 0,1 0,0 0,0 0,0 0,0 0,0 0,0 1,0-1,0 0,0 1,0-1,0 1,1-1,-1 1,0-1,0 1,0 0,1 0,-1-1,0 1,1 0,-1 0,0 0,0 1,1-1,-1 0,0 0,0 1,0-1,1 1,-1-1,0 1,0-1,0 1,0 0,0-1,0 1,0 0,0 0,0 0,0 0,0 0,92 156,-89-148,5 9</inkml:trace>
  <inkml:trace contextRef="#ctx0" brushRef="#br0" timeOffset="4631.271">2637 671,'39'4,"16"2,5 0,-8-1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0 246,'81'-81,"31"-70,-111 150,0-1,1 1,-1 0,1 0,-1 0,1 0,-1 0,1 0,0 1,-1-1,1 0,0 1,0-1,-1 1,1 0,0 0,0-1,0 1,0 0,-1 1,1-1,0 0,0 0,0 1,-1-1,1 1,0 0,-1-1,1 1,0 0,-1 0,1 0,-1 0,1 0,-1 0,0 1,1-1,-1 0,0 1,0 0,41 68,-37-61,76 152,-75-143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59 226,'-5'38,"-6"18,-1 4,-4-8,1-13</inkml:trace>
  <inkml:trace contextRef="#ctx0" brushRef="#br0" timeOffset="645.66">143 565,'132'-265,"-125"243,-2 3,-3 39,15 86,-16-103,-1 0,1 0,1 0,-1 0,0 0,1-1,-1 1,1 0,0-1,0 1,0-1,0 0,0 1,0-1,1 0,-1 0,1-1,0 1,-1 0,1-1,0 0,0 1,0-1,0 0,0-1,0 1,0 0,0-1,0 0,0 0,1 0,1 0,2-4,-1 1,1-2,-1 1,1-1,-2 0,1 0,0 0,-1-1,0 0,0 0,-1 0,0-1,0 0,0 1,-1-1,0-1,0 1,-1 0,0-1,0 1,0-1,-1 0,-1 1,1-7,9-143,-4 139</inkml:trace>
  <inkml:trace contextRef="#ctx0" brushRef="#br0" timeOffset="1001.171">737 1,'-16'27,"2"0,1 1,2 1,1 0,1 1,1 0,1 0,2 1,2-1,0 6,3-30,1 0,-1 0,1 0,0-1,1 1,0 0,0-1,0 0,0 1,1-1,0 0,0 0,0 0,0-1,1 1,0-1,0 0,0 0,1 0,-1 0,1-1,0 0,0 0,0 0,1 0,-1-1,0 0,1 0,0-1,-1 1,1-1,0 0,0-1,-1 0,1 0,0 0,5-1,-2 2,1-1,-1 0,0-1,1 0,-1-1,0 0,0 0,0-1,0 0,0-1,0 0,-1 0,0 0,0-1,0-1,-1 1,1-1,-1-1,-1 1,1-1,-1 0,0-1,-1 1,0-1,4-7,-5 8,0 0,-1 0,0-1,0 1,0 0,-1-1,0 0,-1 1,0-1,0 0,0 0,-1 0,0 0,-1 0,0 0,0 1,-1-1,0 0,0 1,0-1,-1 1,-1 0,1 0,-1 0,0 0,0 0,-2 0,-12-5</inkml:trace>
  <inkml:trace contextRef="#ctx0" brushRef="#br0" timeOffset="1349.99">680 226,'14'-10,"10"-2,6 0,2 7,0 4,1 3,-7 5,-2 2,-5 4,-2 0,-3 2,1-1,3-3,2-3,-1-4</inkml:trace>
  <inkml:trace contextRef="#ctx0" brushRef="#br0" timeOffset="2066.941">1188 114,'1'11,"0"1,1-1,1 0,0 0,0 0,1 0,1 0,0-1,0 1,1-1,0-1,1 1,0-1,0 0,4 3,-8-11,-1 0,0 1,0-1,1 0,-1 0,0-1,1 1,-1 0,1-1,-1 0,1 1,0-1,-1 0,1 0,-1 0,1-1,-1 1,1-1,-1 1,1-1,-1 0,0 0,1 0,-1 0,0 0,0-1,0 1,0-1,0 1,0-1,0 0,0 0,0 0,-1 0,2-1,48-81,-38 50,-8 77,-7 333,2-366,0 1,-1 0,-1-1,1 1,-2-1,1 0,-2 0,1 0,-1 0,-1 0,0-1,0 1,0-1,-1-1,-1 1,0-1,0 0,0-1,-1 1,0-2,-1 1,7-5,1-1,0 0,-1 0,1 0,-1 0,1 0,-1 0,1 0,-1 0,0-1,1 1,-1-1,0 1,1-1,-1 0,0 0,0 1,0-1,1 0,-1-1,0 1,0 0,1 0,-1-1,0 1,1-1,-1 0,0 1,1-1,-1 0,1 0,-1 0,1 0,-1 0,1 0,0 0,-1-1,1 1,0-1,0 1,0 0,0-1,0 0,1 1,-1-1,0 1,1-1,-1 0,1 0,-1 1,1-1,0 0,0 0,0 1,0-2,-3-111,4 88</inkml:trace>
  <inkml:trace contextRef="#ctx0" brushRef="#br0" timeOffset="3261.759">1075 198,'-2'-10,"0"0,-1 1,0-1,0 1,-1 0,-1 0,1 0,-1 1,-1-1,1 1,-2 0,1 1,-1-1,0 2,0-1,-1 1,0 0,0 0,0 1,-1 0,0 0,0 1,0 0,-3 0,7 2,0 0,-1 0,1 0,-1 1,0 0,0 0,1 0,-1 1,0-1,0 2,1-1,-1 1,0-1,0 1,1 1,-1-1,1 1,-1 0,1 1,0-1,-5 4,-5 4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308 103,'-20'7,"1"0,0 2,0 0,1 1,0 1,1 0,1 2,-1 0,2 1,0 0,1 1,0 1,1 0,1 1,0 0,2 1,0 0,1 1,-3 9,3 45,10-71,-1 0,0-1,0 1,1 0,-1-1,1 1,-1 0,1-1,0 1,0-1,0 1,0-1,0 1,0-1,0 0,0 1,0-1,1 0,-1 0,0 0,1 0,-1 0,1 0,-1-1,1 1,0 0,-1-1,1 1,0-1,-1 1,1-1,0 0,-1 0,1 0,0 0,0 0,-1 0,1 0,0-1,0 1,10-4,-1 0,0-1,0 0,0-1,-1 0,0-1,0 0,0 0,-1-1,4-5,12-7,3-5,-1-1,-2-1,0-1,18-29,-12 16,-31 40,0 0,1 0,-1 0,0 0,1 0,-1 0,0 0,1 0,-1 0,1 0,-1 0,1 0,0 1,-1-1,1 0,0 0,0 1,-1-1,1 1,0-1,0 0,0 1,0-1,0 1,0 0,0-1,0 1,0 0,0 0,0 0,0-1,0 1,0 0,0 0,0 0,0 1,0-1,0 0,0 0,0 0,0 1,0-1,0 1,0-1,0 1,-1-1,1 1,0-1,0 1,0 0,-1-1,1 1,0 0,-1 0,1-1,0 1,-1 0,1 1,4 110,-7-102,1 0,0 0,1 0,0 0,0 0,1 1,1-1,-1 0,2 0,-1-1,2 1,-1 0,5 7,3-1,-1-1</inkml:trace>
  <inkml:trace contextRef="#ctx0" brushRef="#br0" timeOffset="337.779">704 470,'-15'9,"-9"9,-1 5,5 5,4 1,11-4,11-6,8-6,8-6,4-4,-2-2</inkml:trace>
  <inkml:trace contextRef="#ctx0" brushRef="#br0" timeOffset="3735.912">1155 19,'-1'-2,"-1"0,1 1,-1 0,1-1,-1 1,1 0,-1 0,0 0,1 0,-1 0,0 0,0 0,0 0,0 1,0-1,0 1,0 0,0-1,0 1,0 0,0 0,0 0,0 0,0 1,0-1,0 1,0-1,0 1,0 0,1-1,-1 1,0 0,0 0,0 1,-116 80,115-80,0 1,0-1,0 0,1 1,0 0,-1-1,1 1,0 0,0 0,1 0,-1 1,0-1,1 0,0 1,0-1,0 0,0 1,1-1,-1 1,1 0,0-1,0 1,0-1,1 1,-1-1,1 1,0-1,0 1,0-1,0 1,0-1,1 0,0 0,-1 0,1 0,0 0,1 0,-1 0,1-1,-1 1,1-1,0 1,-1-1,1 0,0 0,1-1,1 2,62 29,17 16,-83-47,0 1,-1-1,1 1,0-1,-1 1,1 0,-1-1,0 1,1-1,-1 1,0 0,0-1,0 1,0 0,0-1,-1 1,1 0,0-1,-1 1,1-1,-1 1,0-1,1 1,-1-1,0 1,0-1,0 0,0 1,0-1,0 0,0 0,-1 0,1 0,0 0,-1 0,0 1,-53 33,-108 56,155-87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26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1215 119,'-23'22,"-71"156,-72 170,27-111,119-185,20-44,3-8</inkml:trace>
  <inkml:trace contextRef="#ctx0" brushRef="#br0" timeOffset="465.754">1186 91,'26'138,"-12"183,-7-269,26 87,-33-138,1 1,-1-1,1 1,-1-1,1 1,0-1,-1 0,1 1,0-1,0 0,0 0,0 0,0 0,0 0,0 0,0 0,1 0,-1 0,0 0,0-1,1 1,-1 0,1-1,-1 1,0-1,1 0,-1 1,1-1,-1 0,1 0,-1 0,1 0,-1 0,1 0,-1-1,1 1,-1 0,1-1,-1 1,1-1,-1 1,0-1,1 0,-1 0,0 1,0-1,1 0,-1 0,0 0,0 0,0-1,0 1,0 0,-1 0,1-1,0 1,-1 0,1-1,0 1,-1-1,1 0,66-152,-33 61,-6 30,-3-2,-3 0,4-28,19-103,-43 184</inkml:trace>
  <inkml:trace contextRef="#ctx0" brushRef="#br0" timeOffset="904.373">1779 514,'-1'44,"-1"-29,1 1,1-1,0 1,1-1,1 0,0 1,2-1,-1 0,2 0,5 13,-10-27,1 1,0 0,0-1,0 1,0-1,0 0,0 1,0-1,0 0,0 1,1-1,-1 0,1 0,-1 0,0 0,1 0,0-1,-1 1,1 0,-1-1,1 1,0-1,0 1,-1-1,1 0,0 0,0 0,-1 0,1 0,0 0,0 0,-1-1,1 1,0-1,-1 1,1-1,0 0,-1 1,1-1,-1 0,1 0,-1 0,0 0,1 0,-1-1,1 1,49-69,-45 59,-2 0,1-1,-1 0,-1 0,0 0,-1 0,0-1,-1 1,-1 0,1-1,-2 1,0-1,0 1,-2 0,1 0,-4-9,5 18,-1 0,0-1,0 1,0 0,0 0,-1 0,1 1,-1-1,1 0,-1 1,0 0,0 0,0 0,-1 0,1 0,0 0,-1 1,1 0,-1-1,1 1,-1 1,0-1,1 0,-1 1,0 0,1 0,-1 0,0 0,1 1,-1-1,0 1,1 0,-1 0,0 1,-8 8</inkml:trace>
  <inkml:trace contextRef="#ctx0" brushRef="#br0" timeOffset="1298.076">2371 6,'0'538,"1"-528,-1 0,0 0,0 0,-1 0,-1 0,1 0,-2 0,1-1,-1 1,-1-1,0 1,0-1,-1 0,0-1,0 1,-1-1,0 0,-1 0,-2 2,-8-2</inkml:trace>
  <inkml:trace contextRef="#ctx0" brushRef="#br0" timeOffset="1548.98">2061 429,'43'-4,"34"-3,8 1,-5 2,-12 0,-12 2,-12 1,-7 0,-6 1,-8 1</inkml:trace>
  <inkml:trace contextRef="#ctx0" brushRef="#br0" timeOffset="1918.307">2823 514,'24'-4,"0"-1,-1-2,0 0,0-1,-1-1,0-1,-1-1,0-1,9-7,-28 18,0 1,0-1,1 0,-1 0,0 0,0 0,-1-1,1 1,0 0,0-1,-1 1,1-1,-1 0,1 0,-1 1,0-1,1 0,-1 0,0 0,0 0,0 0,-1-1,1 1,-1 0,1 0,-1-1,0 1,1 0,-1 0,0-1,-1 1,1 0,0 0,-1-1,1 1,-1 0,1 0,-1 0,0 0,0 0,0 0,0 0,-1 0,1 0,0 0,-1 1,0-1,1 0,-1 1,0-1,0 1,1 0,-1 0,0-1,0 1,0 1,-2-2,-6 3,-1 0,1 0,-1 1,1 0,-1 0,1 1,0 1,0 0,1 0,-1 1,1 0,0 1,0 0,1 0,0 1,0 0,0 1,1-1,0 1,0 1,1-1,0 1,1 1,-1 1,-1 1,0-1,1 1,0 0,1 1,1-1,0 1,1 0,0 0,0 4,2-12,1 0,0 0,0 0,0 0,1-1,-1 1,1 0,0 0,1 0,-1-1,1 1,0-1,0 1,0-1,1 0,-1 0,1 0,0 0,1 0,-1-1,0 1,1-1,0 0,0 0,0 0,3 1,11 4,0 0,1-2,-1 0,2-1,-1-1,0-1,1-1,-1 0,1-2,0 0,12-2,-3 2</inkml:trace>
  <inkml:trace contextRef="#ctx0" brushRef="#br0" timeOffset="2534.231">1 1163,'1317'0,"-672"-26,-172-3,-52-1,-112 1,-254 29,-31 0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39,'5'-10,"-3"-3,-3 6,-4 3,-3 8,0-2,7-1,3-6,2-1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1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0,'-4'5,"2"1,7 0,3-6,4-3,-4-1,-9 1,-3 4,-2 4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0,'-26'198,"22"59,-31-154,26-88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2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1 116,'34'-5,"39"-7,18-5,2 0,-5 2,-7 4,-14 0,-7 1,-10 2,-9 3,-1 2,-3 2,-3 0,-2 6,-7 7,-7 1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0 116,'44'-5,"32"-6,14-6,-4-1,-11 4,-14-1,-8 2,-8 3,-7 3,-5 4,-4 1,-1 2,-1 0,-5 0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3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0 357,'35'-63,"3"1,2 2,2 2,36-37,-77 95,-1-1,0 1,0-1,0 1,0-1,1 1,-1-1,0 1,0-1,1 1,-1 0,0-1,1 1,-1-1,0 1,1 0,-1-1,1 1,-1 0,1-1,-1 1,1 0,-1 0,1 0,-1-1,1 1,-1 0,1 0,-1 0,1 0,-1 0,1 0,-1 0,1 0,-1 0,1 0,-1 0,1 0,-1 1,1-1,-1 0,1 0,-1 0,1 1,-1-1,1 0,-1 1,1-1,-1 0,0 1,1-1,-1 0,0 1,1-1,-1 1,0-1,0 1,1-1,-1 1,3 36,-3-25,-1-8,1 1,-1-1,1 1,0 0,0-1,1 1,0-1,-1 1,2 0,-1-1,0 0,1 1,0-1,0 0,0 0,0 0,1 0,0 0,-1-1,1 1,1-1,-1 1,0-1,1 0,0-1,0 1,-1-1,1 1,1-1,-1 0,0-1,1 1,-1-1,0 0,1 0,0 0,-1 0,1-1,0 0,8-2,1-1,-2 0,1-1,0 0,-1-1,1-1,-1 0,-1-1,1 0,-1 0,-1-1,1-1,-1 0,-1 0,1-1,-2 0,1 0,1-5,30-28,-26 29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0,'-3'6,"-1"0,1 0,1 0,-1 0,1 0,0 0,0 1,1-1,0 1,0 0,0-1,1 1,0 1,-1 5,-13 185,-3 68,16-250,0 0,-1 0,0 0,-1 0,-1 0,-1-1,0 0,-1 0,-1 1,-2 2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58,'43'-5,"19"-1,4 0,-5-4,-7 0,-9 2,-7 2,-5 3,-3 0,-2 2,-7 1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1,'0'343,"-29"-121,29-211,-1-6,0 0,1 0,-1 1,1-1,0 0,0 0,1 0,0 0,0 0,0 0,0 0,1 0,0 0,0 0,0 0,0-1,1 1,0-1,0 0,0 0,3 2,-2-5,0 0,1-1,-1 0,1 0,-1 0,0-1,1 1,-1-1,0 0,1 0,-1-1,0 1,0-1,0 0,0 0,0 0,-1-1,1 1,-1-1,1 0,-1 0,1-1,3-1,13-11,-15 11,0 1,-1 0,2 0,-1 0,0 0,1 1,-1 0,1 0,0 1,0-1,0 1,0 1,1-1,-1 1,4 0,-6 2,0 1,0 1,-1-1,1 0,0 1,-1 0,0 0,1 0,-1 0,-1 1,1-1,0 1,-1-1,0 1,1 0,-2 0,1 0,0 0,-1 1,1-1,4 16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5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1,'5'19,"1"6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3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11,'-2'-1,"1"0,-1 0,0 0,0 0,0 0,-1 0,1 0,0 1,0-1,0 1,-1-1,1 1,0 0,0 0,-1 0,1 0,0 0,0 1,-1-1,1 1,0-1,0 1,0 0,0 0,0 0,0 0,0 0,0 0,0 1,0-1,1 1,-2 0,1 0,1-1,-1 0,1 1,-1 0,1-1,0 1,0 0,0-1,-1 1,2 0,-1 0,0 0,0 0,1 0,-1 0,1 0,-1 0,1 0,0 0,0 0,0 0,0 0,0 1,1-1,-1 0,0 0,1 0,0 0,-1 0,1 0,0-1,0 1,0 0,0 0,1 0,-1-1,0 1,1-1,-1 1,1-1,-1 1,1-1,0 0,0 0,-1 0,1 0,0 0,0 0,1-1,21 29,-21-26,-1 0,1 0,-1 1,0-1,0 1,0 0,-1-1,1 1,-1 0,0 0,0 0,0 0,-1 0,1 0,-1 0,0 0,0 0,-1 1,1-1,-1 0,0 0,0 0,0-1,0 1,-1 0,0 0,0-1,0 1,0-1,0 1,-1-1,1 0,-1 0,0 0,0 0,0 0,0-1,-1 0,1 1,-2 0,-1 0,-1 0,1-1,-1 1,1-1,-1 0,0-1,0 0,0 0,0 0,1-1,-1 0,0 0,0 0,-4-2,-8-4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27,'-14'-5,"0"0,-1 1,1 0,-1 1,0 1,0 0,0 1,0 1,0 0,0 1,0 0,0 2,1-1,-1 2,1 0,-1 1,1 0,-6 5,12-7,1 0,0 1,0-1,0 2,1-1,0 1,0 0,0 0,0 1,1 0,0 0,0 0,0 0,1 1,0 0,0 0,1 0,0 0,0 1,1-1,0 1,0 1,1-3,0 1,0 0,1-1,0 1,1-1,0 1,0 0,0-1,0 0,1 1,0-1,1 0,-1 0,1 0,1 0,-1 0,1-1,0 1,0-1,0 0,1 0,-1-1,1 0,1 1,-1-1,0-1,1 1,4 1,3 1,0-1,0 0,1 0,0-2,0 0,0 0,0-1,0-1,0 0,1-1,-1-1,0 0,0-1,0-1,0 0,0 0,0-2,-1 0,7-3,18-13,-25 9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86,'-18'7,"0"0,1 1,0 0,0 2,0 0,2 1,-1 0,-8 10,17-15,0 0,1 0,0 1,1 0,-1 0,1 0,1 1,-1 0,1 0,1 0,0 0,0 1,0-1,1 1,0 0,1-1,0 1,0 0,1 5,0-11,0-1,0 0,0 1,1-1,-1 0,0 1,1-1,0 0,0 0,-1 0,1 0,0 0,1 0,-1 0,0 0,1 0,-1 0,1 0,-1-1,1 1,0-1,0 1,0-1,-1 0,1 0,1 1,-1-1,0-1,0 1,0 0,0 0,1-1,-1 0,0 1,1-1,-1 0,0 0,2 0,84-29,-69 15,-1-1,0 0,-1-1,-1-1,-1-1,0 0,4-9,36-41,-55 67,0 1,1-1,-1 0,0 0,1 0,-1 1,1-1,-1 0,1 1,-1-1,1 0,-1 1,1-1,-1 1,1-1,0 1,0-1,-1 1,1-1,0 1,0-1,-1 1,1 0,0 0,0-1,0 1,-1 0,1 0,0 0,0 0,0 0,0 0,0 0,-1 0,1 1,0-1,0 0,0 0,-1 1,1-1,0 0,0 1,-1-1,1 1,0-1,-1 1,1-1,0 1,-1-1,1 1,-1 0,1-1,-1 1,1 0,-1 0,1-1,-1 1,0 0,0 0,1 0,-1-1,0 1,0 0,0 0,0 0,0 0,0-1,0 1,0 0,0 0,1 3,-1 3,1-1,0 1,0-1,0 1,1-1,0 0,0 0,1 0,-1 0,1 0,1 0,-1-1,1 1,0-1,0 0,1 0,-1-1,1 1,0-1,0 0,1 0,-1-1,1 0,0 0,-1 0,1 0,1-1,2 1,68-7,-58-3</inkml:trace>
  <inkml:trace contextRef="#ctx0" brushRef="#br0" timeOffset="540.628">1052 1,'-18'1,"-1"0,0 1,1 2,0 0,-1 0,1 2,1 0,-1 1,1 1,1 1,-10 6,24-15,0 1,0-1,1 1,-1 0,0 0,0 0,1 0,-1 0,0 0,1 0,-1 1,1-1,0 1,-1-1,1 1,0-1,0 1,0 0,0-1,0 1,0 0,1 0,-1 0,0 0,1 0,0 0,-1-1,1 1,0 0,0 0,0 0,0 0,0 0,1 0,-1 0,1 0,-1 0,1 0,0 0,-1 0,1-1,0 1,94 31,-89-32,0-1,0 0,0 1,0 0,0 1,-1-1,1 1,0 0,-1 1,1-1,-1 1,0 0,0 1,0-1,-1 1,1 0,-1 0,1 0,-1 0,-1 1,4 4,-6-6,0 0,0 0,-1-1,1 1,0 0,-1 0,0 0,0 0,0 0,0 0,0 0,-1 0,1 0,-1 0,0 0,0 0,0 0,0-1,0 1,-1 0,1-1,-1 1,0-1,0 1,1-1,-2 0,1 0,0 0,-1 0,-73 50,66-47,1 0,-1 0,-1-1,1-1,-1 0,1 0,-1-1,0 0,0-1,0 0,0-1,0 0,0-1,-7-1,0-4</inkml:trace>
  <inkml:trace contextRef="#ctx0" brushRef="#br0" timeOffset="982.646">1222 311,'25'-7,"0"-2,0-1,-1-1,0 0,-1-2,-1-1,0-1,-1-1,14-13,-33 28,0 0,-1 0,1 0,0 0,-1-1,1 1,-1 0,1-1,-1 1,0-1,1 0,-1 1,0-1,0 0,0 0,0 0,-1 0,1 0,0 0,-1 0,0 0,1 0,-1 0,0 0,0 0,0 0,0 0,0 0,-1 0,1 0,-1 0,1 0,-1 0,0 0,1 0,-1 1,0-1,0 0,-1 0,1 1,0-1,0 1,-1-1,1 1,-1-1,1 1,-1 0,0 0,-5-4,-1 1,0 1,0-1,0 1,0 1,0-1,0 2,-1-1,1 1,-1 0,0 1,1-1,-1 2,1 0,-1 0,1 0,-1 1,1 0,0 1,0-1,0 2,0-1,0 1,1 0,-1 1,-2 2,1 0,0 0,0 0,1 1,0 0,0 0,1 1,0 0,0 0,1 1,0 0,1 0,0 0,1 1,0 0,1-1,0 1,-1 8,3-12,0-1,0 1,1 0,0-1,0 1,0 0,1-1,0 1,0-1,1 1,0-1,0 1,0-1,1 0,0 0,0 0,1 0,0-1,0 0,0 1,0-1,1-1,0 1,0-1,0 1,0-1,1-1,0 1,0-1,0 0,23 9,0-1,1-1,0-2,0-1,1-2,0-1,0-1,0-1,0-2,5-1,20-1,-32 2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49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428 141,'-2'-8,"1"1,-1 0,0 0,-1 0,1 1,-2-1,1 1,-1-1,1 1,-2 0,1 0,-1 1,0-1,0 1,0 0,-1 0,0 1,0 0,0 0,0 0,-1 1,1 0,-6-2,5 3,-1 0,0 1,1 0,-1 0,0 1,0 0,0 0,0 0,0 1,1 1,-1-1,0 1,1 1,-1-1,1 1,0 0,0 1,0 0,0 0,1 1,-2 0,-5 5,0 1,0 0,1 1,0 0,1 1,1 0,0 1,0 0,-2 7,5-7,1 0,1 1,0 0,1 0,1 0,0 0,1 0,1 1,0-1,1 1,1-1,1 1,-2-11,1-1,0 0,0 0,0 0,0 0,1 0,0 0,-1-1,2 1,-1 0,0-1,1 0,-1 1,1-1,0 0,0 0,0-1,1 1,-1-1,1 1,-1-1,1 0,0 0,0-1,0 1,0-1,0 0,0 0,0 0,0-1,0 1,0-1,4 0,142-17,-129 11,0 0,0-2,-1 0,0-1,0-1,-1 0,-1-2,1 0,-2-2,0 0,-1 0,0-2,-1 0,-1 0,8-13,-20 27,0-1,0 1,-1-1,1 0,-1 0,1 0,-1 0,0 0,0 0,0 0,0-1,-1 1,0 0,1 0,-1-1,0 1,0 0,-1-1,1 1,-1 0,0 0,1 0,-2-2,-25 36,24-20,0 0,1 1,1-1,0 0,0 1,1-1,1 1,0-1,0 0,1 1,1-1,-1 0,2 0,0-1,0 1,1-1,0 0,1 0,0 0,1-1,-1 0,2 0,0 0,0-1,0 0,1-1,0 0,7 4,-2-1</inkml:trace>
  <inkml:trace contextRef="#ctx0" brushRef="#br0" timeOffset="400.015">1020 396,'-11'0,"0"0,1 1,-1 1,1 0,-1 0,1 1,0 0,0 1,0 0,-6 5,12-8,1 2,-1-1,1 0,0 1,0-1,0 1,0 0,0 0,1 0,-1 0,1 1,0-1,0 1,0-1,0 1,1 0,-1 0,1 0,0 0,0 0,1 0,-1 0,1 0,0 0,0 0,0 0,1 0,-1 0,1 2,0-3,1 1,-1 0,1 0,-1-1,1 1,0-1,1 0,-1 1,0-1,1 0,0 0,0 0,0-1,0 1,0-1,0 0,1 0,-1 0,1 0,-1 0,1-1,0 1,0-1,-1 0,1-1,0 1,0 0,0-1,2 0,118-15,-105 8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1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1 132,'202'27,"161"-26,-364-1,1-1,0 1,-1-1,1 1,0-1,0 1,-1-1,1 1,0-1,0 1,0-1,-1 1,1-1,0 1,0-1,0 1,0-1,0 1,0-1,0 1,0-1,0 1,0-1,1 1,-1-1,0 1,0-1,0 1,1-1,-1 1,0-1,1 1,-1-1,0 1,1-1,-1 1,0 0,1-1,-1 1,1 0,-1-1,1 1,-1 0,1 0,-1 0,1-1,-1 1,1 0,-1 0,1 0,-1 0,1 0,-1 0,1 0,-1 0,1 0,-1 0,1 0,0 0,-1 0,1 0,-1 1,1-1,-1 0,0 0,1 1,0-1,-42-32,30 24,-112-81,106 78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42,'5'0,"11"0,8 0,4 0,3 0,0 0,0-5,0-1,-1 0,-1 1,0 2,-1 0,0 2,0 1,0-5,1-1,-6 5,-6 2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30,'24'0,"23"0,7 0,-5-5,-6-1,-5 0,-5 1,-3 2,-2 0,-1 2,0 1,0 0,1 0,-6 0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0 216,'155'-117,"-59"28,-94 87,0 1,0 0,0 0,0 1,0-1,0 0,0 0,0 1,1 0,-1-1,0 1,0 0,1 0,-1 0,0 0,0 1,0-1,1 0,-1 1,0 0,0-1,0 1,0 0,0 0,0 0,0 1,0-1,0 0,-1 1,1-1,0 1,-1-1,1 1,-1 0,0 0,49 73,-47-70,53 94,-46-80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6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0,'-20'20,"-15"15,-7 7,4 1,4-7,7-5,4-7,0-3,5-1,1-3,-3 0,-1 2,-3-3,3 2,0-3,-1-4,3-3</inkml:trace>
  <inkml:trace contextRef="#ctx0" brushRef="#br0" timeOffset="331.905">30 0,'10'15,"12"14,3 7,2 2,1-1,0-6,-4-4,-2-2,1-4,-4-2,0-4,-4 0,1-2,-3 2,2-3,-2 3,-4-3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6:55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91,'-11'-10,"-1"1,0 0,0 1,-1 0,0 1,0 0,0 1,-1 1,0 0,0 1,-1 0,1 1,-1 1,0 0,0 1,1 0,-1 2,0 0,-9 1,15-1,0 1,-1 0,1 0,0 1,0 0,1 0,-1 1,1 0,0 1,0 0,0 0,0 1,1 0,0 0,0 0,1 1,0 0,0 1,0-1,1 1,0 0,1 1,0-1,0 1,1-1,0 1,0 0,1 0,0 1,1-1,0 0,0 1,1-1,1 0,-1 1,1-1,1 0,0 1,0-1,2 3,-2-7,0 1,0-1,1 0,0 0,0 0,0-1,1 1,-1-1,1 1,0-1,0 0,1-1,-1 1,1-1,0 0,0 0,0 0,0-1,0 0,1 0,-1 0,1 0,-1-1,1 0,0 0,-1-1,5 1,9-2,-1-1,0-1,0 0,0-1,0-1,-1-1,0 0,0-1,0-1,-1-1,0 0,-1-1,0 0,0-2,-1 0,-1 0,0-1,-1-1,0 0,-1 0,-1-2,0 1,-1-1,0 0,-2-1,5-15,-9 13,-5 29,0 1,1-1,0 1,1 0,0-1,1 1,0-1,0 1,1-1,1 0,0 1,0-1,1 0,0 0,-1 0,0 0,1 0,0 0,1 0,0 0,0-1,1 0,0 0,0-1,1 1,0-1,1-1,0 0,0 0,0 0,1-1,0 0,1-1,3 2,9 0</inkml:trace>
  <inkml:trace contextRef="#ctx0" brushRef="#br0" timeOffset="398.74">1042 316,'-10'-9,"-7"1,-7 2,2 7,4 8,5 8,5 5,4 4,7 2,9-3,6-7,5-5,3-6,3-3,0-3,1-7,0-1,-6-1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07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509 132,'-2'1,"0"1,0-1,1 1,-1-1,0 1,1-1,-1 1,1 0,-1 0,1 0,0 0,0 0,0 0,0 0,0 1,0-1,1 0,-1 0,1 1,-1-1,1 0,0 1,0-1,0 0,1 2,-2-1,-30 196,3-29,16-97,6-55</inkml:trace>
  <inkml:trace contextRef="#ctx0" brushRef="#br0" timeOffset="484.457">0 160,'105'-19,"210"-21,-26 14,-120 2,-168 23,0 1,0 0,0-1,0 1,1 0,-1 0,0 0,0 0,0 0,0 0,0 0,0 0,0 0,0 1,0-1,1 0,-1 1,0-1,0 1,0-1,-1 1,1 0,0-1,0 1,0 0,0-1,0 1,-1 0,1 0,0 0,-1 0,1 0,-1 0,1 0,-1 0,1 0,-1 0,0 0,1 0,-1 0,0 0,0 0,0 0,0 0,0 1,0-1,0 0,0 0,-1 0,1 0,0 0,-1 0,1 0,0 0,-1 0,1 0,-1 0,0 0,1 0,-9 14</inkml:trace>
  <inkml:trace contextRef="#ctx0" brushRef="#br0" timeOffset="816.894">57 696,'9'0,"57"2,0-4,-1-3,1-2,39-11,56-9,-93 10,-49 12</inkml:trace>
  <inkml:trace contextRef="#ctx0" brushRef="#br0" timeOffset="1647.087">1073 216,'17'-1,"-1"-1,0-1,0-1,0 0,0-1,-1-1,0 0,0-1,0 0,-1-2,0 1,-1-2,0 0,0 0,1-3,-11 11,0 0,-1 0,1 0,-1 0,1-1,-1 1,1-1,-1 1,0-1,0 0,-1 0,1 0,-1 0,1 0,-1 0,0 0,0-1,0 1,0 0,-1-1,0 1,1 0,-1-1,0 1,-1-1,1 1,-1 0,1-1,-1 1,0 0,0-1,0 1,-1-1,1 3,-1 0,1 0,0 1,0-1,-1 0,1 1,-1-1,1 1,-1-1,1 1,-1-1,1 1,-1 0,1 0,-1 0,1 0,-1 0,1 0,-1 0,1 1,-1-1,1 1,-1-1,1 1,0-1,-1 1,1 0,0-1,-1 1,1 0,0 0,0 0,0 0,0 0,0 0,0 1,0-1,0 0,0 0,-33 52,25-31,1 1,1 0,1 0,1 0,1 0,1 1,2 1,-23 168,19-147,-2 0,-1-1,-3 0,-1-1,-3 0,-1 0,-2-2,-2 0,-4 2,-23 5,30-41</inkml:trace>
  <inkml:trace contextRef="#ctx0" brushRef="#br0" timeOffset="1994.99">933 556,'405'-123,"-330"92,-74 31,0-1,0 1,0 0,0 0,0 0,0-1,0 1,0 0,0 0,0 1,0-1,0 0,-1 0,1 0,0 1,0-1,0 0,0 1,0-1,0 1,0-1,-1 1,1-1,0 1,0 0,-1-1,1 1,0 0,-1 0,1-1,-1 1,1 0,-1 0,1 0,-1 0,1 0,-1 0,0 0,0-1,0 1,1 0,-1 0,0 0,0 0,0 0,0 1,1 55,-2-47,-1 78,1-62</inkml:trace>
  <inkml:trace contextRef="#ctx0" brushRef="#br0" timeOffset="2398.741">86 1007,'661'-90,"-490"66,2 7,98 6,-247 11</inkml:trace>
  <inkml:trace contextRef="#ctx0" brushRef="#br0" timeOffset="2763.707">226 1120,'55'8,"0"-2,0-3,0-2,0-2,0-3,-1-2,1-3,23-7,102-12,110-10,-260 37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4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59 453,'-1'-1,"1"1,0 0,-1-1,1 1,-1 0,1-1,-1 1,1 0,-1 0,1-1,-1 1,1 0,-1 0,0 0,1 0,-1 0,1 0,-1 0,1 0,-1 0,1 0,-1 0,0 0,1 0,-1 0,1 0,-1 1,1-1,-1 0,1 0,-1 1,1-1,-1 0,1 1,-1-1,1 0,0 1,-1-1,1 1,-1-1,1 1,0-1,0 1,-1-1,1 1,0-1,0 1,0-1,-1 1,1-1,0 1,0 0,0-1,0 1,0-1,0 1,0-1,0 1,1 0,-7 39,6-39,-2 314,-18-235,13-103,6 4,1 0,1 0,0 0,2 0,0 1,1-1,1 1,1 0,6-14,-1 7,7-19,2 1,1 1,3 1,1 1,7-5,24-3,-55 47,1 1,-1-1,1 0,0 1,0-1,-1 1,1 0,0-1,0 1,-1 0,1 0,0 0,0 0,-1 0,1 1,0-1,0 1,-1-1,1 1,0-1,-1 1,1 0,-1 0,1 0,-1 0,1 0,-1 0,0 0,1 0,-1 1,0-1,0 1,0-1,0 0,0 1,0 0,0-1,-1 1,1 1,14 90,-11-30,1-44</inkml:trace>
  <inkml:trace contextRef="#ctx0" brushRef="#br0" timeOffset="1139.188">736 565,'-19'8,"1"1,0 1,0 1,1 0,0 1,1 1,0 1,1 0,1 1,0 0,1 1,1 1,1 0,0 1,1 0,1 0,0 2,8-17,0 0,0 0,0 0,0 0,1 1,0-1,-1 0,1 0,0 1,1-1,-1 0,0 0,1 0,0 1,0-1,0 0,0 0,0 0,1 0,-1 0,1-1,0 1,0 0,0-1,0 1,0-1,0 0,1 0,-1 1,1-2,0 1,0 0,-1 0,1-1,0 0,0 0,0 0,1 0,-1 0,0 0,0-1,0 1,1-1,-1 0,0 0,0 0,1-1,-1 1,0-1,0 0,0 1,0-2,0 1,0 0,3-2,11-8,-1-2,1 0,-2-1,0 0,-1-1,0-1,-1 0,-1-1,-1 0,0-1,-2 0,2-5,55-81,-66 104,0 0,1 0,-1 1,0-1,0 0,1 0,-1 0,0 1,1-1,-1 0,0 0,1 0,-1 0,0 0,1 0,-1 0,0 0,1 0,-1 0,0 0,1 0,-1 0,0 0,1 0,-1 0,0 0,1 0,-1 0,0 0,1-1,-1 1,0 0,1 0,-3 12,1-5,0-1,1 1,0 0,0-1,1 1,-1-1,2 1,-1-1,0 1,1-1,1 0,-1 0,1 0,0 0,0 0,0-1,1 1,0-1,0 0,1 0,-1 0,1-1,0 0,0 1,0-2,1 1,0-1,-1 0,1 0,0 0,1-1,-1 0,0 0,0-1,1 1,-1-1,1-1,0 1,-1-1,1-1,-1 1,1-1,5-1,1-5,0 0,0-1,0 0,-2-1,1-1,-1 0,0 0,-1-1,0 0,-1-1,0 0,-1-1,0 0,-1 0,-1 0,0-1,-1 0,0 0,-1-1,-1 1,0-2,-3 3,-12 48,0 17,9-46,0 0,1 1,0-1,0 1,1-1,0 1,0-1,0 1,1 0,0 0,1-1,-1 1,1 0,1-1,-1 1,1-1,0 1,0-1,1 0,0 0,0 0,1 1,-2-3,1 0,0 0,0-1,0 1,0-1,0 0,1 0,0 0,-1 0,1-1,0 1,0-1,1 0,-1 0,0-1,1 1,-1-1,1 0,-1 0,1 0,-1-1,1 0,0 1,-1-2,1 1,0-1,-1 1,1-1,-1 0,1-1,-1 1,4-3,14-7,0-1,-1-1,0-1,-1 0,-1-2,-1 0,0-2,-1 0,6-8,-20 23,46-53,-3-2,-3-2,22-41,-57 87,-1 0,-1-1,0 0,-1 0,0-1,-1 0,-1 0,-1 0,0 0,-1 0,-1 0,0 0,-2-8,2 23,0-2,0 1,0 0,0 0,0 1,0-1,-1 0,1 0,-1 0,0 0,1 0,-1 0,0 0,0 1,0-1,0 0,-1 1,1-1,0 1,-1-1,1 1,-1 0,1-1,-1 1,0 0,1 0,-1 0,0 0,0 1,0-1,0 0,0 1,0-1,0 1,1 0,-1 0,0 0,0 0,0 0,0 0,0 0,0 0,-1 1,-75 45,69-34,0 2,1-1,0 1,1 0,1 0,0 1,1 0,1 0,0 0,1 1,1 0,0-1,1 1,1 0,0-1,1 1,1 0,2 4,-2 39,1-27,2-1,1 0,2 0,1 0,1-1,2-1,1 0,1 0,1-1,9 9,-9-8,57 116,-65-126,-10-25,-1-7</inkml:trace>
  <inkml:trace contextRef="#ctx0" brushRef="#br0" timeOffset="1505.004">1159 1,'-15'0,"-4"4,6 3,4-6,10-2,4-2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18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0,'-2'0,"0"1,0-1,0 1,-1 0,1-1,0 1,0 0,0 0,0 0,1 1,-1-1,0 0,0 1,1-1,-1 1,1 0,-1-1,1 1,0 0,-1 0,1 0,0 0,0 0,0 0,1 0,-1 0,1 0,-1 1,1-1,-1 0,1 0,0 0,0 2,-2 5,0 0,0 0,1 0,0 1,1-1,0 0,0 0,1 1,0-1,1 0,0 0,0 0,1 0,0 0,0 0,1-1,1 0,-1 0,1 0,1 0,-1-1,1 1,1-2,-1 1,1-1,0 0,0 0,5 2,-5-8,0 1,0-2,0 1,0-1,-1 0,1-1,0 1,-1-1,1-1,-1 1,1-1,-1 0,0-1,0 1,-1-1,1 0,-1-1,0 1,0-1,4-5,81-117,-65 83,-25 44,0 1,1-1,-1 0,0 1,0-1,0 0,0 1,1-1,-1 0,0 0,0 1,1-1,-1 0,0 0,1 1,-1-1,0 0,1 0,-1 0,0 1,1-1,-1 0,0 0,1 0,-1 0,0 0,1 0,-1 0,1 0,-1 0,0 0,1 0,-1 0,0 0,1 0,-1 0,1-1,-1 1,0 0,1 0,-1 0,0 0,0-1,1 1,-1 0,0 0,1-1,-1 1,0 0,0 0,1-1,-1 1,0 0,0-1,0 1,0 0,0-1,1 1,-1 0,0-1,2 38,-2-33,0 9,1-1,1 0,0 1,0-1,1 0,1 0,0 0,1-1,0 0,0 0,7 10,-9-17,-1 0,1-1,0 1,0 0,0-1,1 0,-1 0,1 0,0 0,0 0,0-1,0 0,0 0,0 0,1 0,-1-1,1 1,-1-1,1 0,-1-1,1 1,0-1,-1 0,1 0,0 0,0-1,-1 1,1-1,-1 0,1-1,-1 1,3-2,5-4,-1 0,0-1,-1 0,0-1,0 0,-1-1,0 0,-1 0,0-1,-1 0,0 0,0-1,-1 0,-1 0,0 0,-1-1,0 1,0-1,-1-7,-1-54,-20 72,6 13</inkml:trace>
  <inkml:trace contextRef="#ctx0" brushRef="#br0" timeOffset="955.458">1126 57,'-6'-3,"0"0,-1 0,1 1,-1 0,0 1,0 0,0 0,1 0,-1 1,0-1,0 2,0-1,0 1,0 0,0 1,1-1,-1 1,0 1,1-1,0 1,-1 0,1 1,0-1,1 1,-1 0,1 1,0-1,0 1,0 0,0 0,1 1,0 0,0 1,-41 111,44-114,0 1,1 0,-1-1,1 1,0 0,1 0,-1-1,1 1,0 0,0-1,0 1,1-1,-1 1,1-1,0 1,1-1,-1 0,1 0,0 0,0-1,0 1,0-1,1 1,-1-1,2 1,-2-3,0 1,0-1,0 1,0-1,1 0,-1 0,0-1,1 1,-1-1,0 1,1-1,-1 0,0 0,1-1,-1 1,0-1,1 0,-1 1,0-1,0-1,0 1,0 0,0-1,0 0,0 1,2-3,70-61,-66 56,5-7,-1 1,0-2,-1 1,-1-2,-1 0,0 0,0-5,-3 61,-6-29,0 1,1-1,1 0,-1 0,1 1,1-2,0 1,0 0,1-1,0 0,0 0,1 0,0-1,0 0,6 5,-9-9,0 0,1 0,-1 0,1-1,-1 0,1 1,0-1,0-1,0 1,0-1,1 1,-1-1,0 0,1-1,-1 1,0-1,1 0,-1 0,0 0,1 0,-1-1,0 0,1 0,-1 0,0 0,0-1,0 0,0 0,0 0,0 0,0 0,-1-1,1 0,1-1,122-152,-108 132,-14 16,0-1,0 1,1 0,0 0,1 1,0 0,0 0,0 0,1 1,0 0,0 1,0-1,1 2,-1-1,1 1,1 0,-1 1,0 0,1 1,0 0,-1 0,1 1,0 1,0-1,-6 2,-1 1,1-1,-1 0,1 1,-1 0,0 0,0 0,0 0,0 0,0 1,0 0,-1-1,1 1,-1 0,1 0,-1 0,0 0,-1 1,1-1,0 0,-1 1,0 0,0-1,0 1,0-1,-1 1,1 0,-1 0,-1 110,-2-105,1 0,-1 0,0 0,-1-1,0 1,-1-1,1 0,-1 0,-1-1,0 0,0 0,0 0,-1 0,0-1,0 0,0-1,-1 1,0-1,0-1,0 0,-1 0,0 0,-7 1,1 2,37-2,147-24,-31-16,-120 24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30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225 190,'-4'-28,"4"29,0-1,0 0,0 1,0-1,0 0,0 1,0-1,0 0,0 1,0-1,0 0,0 1,0-1,0 0,0 1,0-1,-1 0,1 1,0-1,0 0,0 0,-1 1,1-1,0 0,0 0,-1 0,1 1,0-1,0 0,-1 0,1 0,0 1,-1-1,1 0,0 0,-1 0,1 0,0 0,-1 0,1 0,0 0,-1 0,1 0,0 0,-1 0,1 0,0 0,-1 0,1 0,0-1,-1 1,1 0,0 0,-1 0,1 0,0-1,0 1,-1 0,-4 21,1-1,1 1,1 1,1-1,1 0,0 0,2 3,0 23,-31 180,-38 16,66-225,6-30,-2-3</inkml:trace>
  <inkml:trace contextRef="#ctx0" brushRef="#br0" timeOffset="298.639">0 444,'24'0,"13"-5,4-1,1 0,-3 1,-2 2,-4 1,-1 1,-3 0,-5 1</inkml:trace>
  <inkml:trace contextRef="#ctx0" brushRef="#br0" timeOffset="5301.515">592 614,'-17'56,"15"-52,0 2,0-1,0 0,0 0,1 1,0-1,0 1,0-1,1 1,0-1,0 1,0 0,1-1,0 1,0-1,0 0,1 1,-1-1,1 0,1 0,-1 0,1 0,0 0,0 0,0-1,0 0,1 1,0-1,0 0,0-1,1 1,-1-1,4 2,-1-3,1-1,-1 0,1-1,-1 0,1 0,0-1,-1 1,1-1,-1-1,0 0,1 0,-1 0,0-1,0 0,0-1,-1 1,1-1,-1 0,0-1,5-4,104-116,-76 66,-2-2,-3-1,-3-2,8-29,-21 53,-10 23,-1 0,-1-1,-1 0,0 0,-1-1,-1 1,-1-1,-1 1,0-1,-2-18,1 36,1 0,-1 0,0 0,0 0,0 0,1 0,-1 0,0 0,0 0,0 0,0 0,-1 0,1 0,0 0,0 0,-1 0,1 0,0 0,-1 0,1 0,-1 1,1-1,-1 0,1 0,-1 0,0 1,0-1,1 0,-1 1,0-1,0 0,0 1,1-1,-1 1,0 0,0-1,0 1,0 0,0-1,0 1,0 0,0 0,0 0,0 0,0 0,0 0,0 0,0 0,0 0,0 0,0 1,0-1,0 0,0 1,0-1,0 1,1-1,-1 1,0-1,0 1,0 0,1-1,-1 1,0 0,1-1,-1 2,-12 14,0 1,2 1,0 0,1 1,1 0,1 0,0 1,2 0,0 0,1 0,1 1,1 0,1 0,1 0,1 0,0 0,2 0,2 10,-4-23,2 218,-2-222,1 0,0 0,0 0,0 0,0 0,1-1,-1 1,1 0,0-1,0 1,1-1,-1 0,1 0,-1 1,1-2,0 1,0 0,0-1,1 1,-1-1,1 0,-1 0,1 0,0-1,-1 1,1-1,0 0,0 0,0 0,0-1,0 1,1-1,3 1,-1 0,1-1,0 0,0-1,-1 0,1 0,0-1,-1 1,1-2,-1 1,0-1,0 0,0 0,0-1,0 0,3-3,13-17,-1 0,-1-2,-1 0,-2-1,0-1,-2-1,-1 0,-1-1,-2-1,-1 0,-1 0,4-30,26-133,-45 132,-20 93,-9 132,27-129,2 0,2 0,0 0,3 0,2 30,-2 82,-4-117,-2 0,0 0,-2-1,-1 0,-8 15,13-36,1-7</inkml:trace>
  <inkml:trace contextRef="#ctx0" brushRef="#br0" timeOffset="5562.036">1213 416,'9'5,"9"1,6 0,3-1,2-1,1-2,0-6,5-2,1 0,-1 1,-2-3,-1-1,-1 1,-2 3,0 1,-1 2,0 1,-5 1</inkml:trace>
  <inkml:trace contextRef="#ctx0" brushRef="#br0" timeOffset="6143.913">1722 641,'9'-2,"8"0,1-1,-1-1,0-1,-1 0,1-1,-1-1,-1-1,1 0,-1-1,0 0,-1-1,0-1,-1 0,0-1,9-11,-20 21,-1-1,1 0,0 1,-1-1,0 0,0 0,0 0,0 0,0 0,0 0,-1 0,1 0,-1 0,0 0,0 0,0 0,0 0,-1 0,1-1,-1 1,0 0,0 1,0-1,0 0,-1 0,1 0,-1 1,1-1,-1 0,0 1,0 0,0-1,0 1,-1 0,1 0,-1 0,1 1,-1-1,0 0,1 1,-1 0,0 0,0 0,0 0,0 0,0 0,0 1,0-1,0 1,0 0,0 0,0 0,-1 1,-8 1,0 0,0 1,0 1,0 0,1 0,-1 1,1 1,0 0,1 1,0-1,0 2,0 0,1 0,0 1,0 0,1 0,1 1,-1 0,1 0,1 1,0 0,-1 3,4-9,-1 0,1 1,0-1,0 1,0-1,1 1,0 0,0 0,1 0,-1 1,1-1,1 0,-1 0,1 1,0-1,1 0,-1 1,1-1,0 0,1 0,-1 0,1 0,1 0,-1 0,1 0,0-1,0 1,1-1,-1 0,4 3,5-2,1 1,0-2,1 0,0 0,-1-1,1-1,0 0,1-1,-1-1,0 0,1-1,-1 0,0-1,1-1,-1 0,0-1,0 0,0-2,-1 1,1-2,-1 0,0 0,-1-1,0-1,3-2,8-1,0-2,-1-1,-1 0,0-2,18-18,-24 21,-2 2</inkml:trace>
  <inkml:trace contextRef="#ctx0" brushRef="#br0" timeOffset="6730.091">2314 501,'-56'33,"43"-22,2 0,-1 0,1 1,1 1,0 0,1 0,-6 11,13-21,0 1,0-1,0 0,1 1,-1-1,1 1,0 0,0-1,0 1,1 0,-1 0,1-1,0 1,0 0,0 0,1 0,-1-1,1 1,0 0,0 0,0-1,1 1,-1-1,1 1,0-1,0 0,0 0,0 1,0-1,1-1,-1 1,1 0,0-1,0 1,1 0,4-1,0 1,0-1,0 0,0-1,0 0,0 0,1-1,-1 0,0 0,1-1,-1 0,0 0,0-1,0 0,0-1,0 0,0 0,-1 0,0-1,1 0,-1-1,0 0,17-10,-2-1,0 0,-1-2,0 0,-2-2,5-5,94-110,-102 113,-3 7,-1-1,0 0,-2-1,1 0,-2 0,-1-1,0-1,-1 1,-1-1,-1 0,3-15,-6 26,-1-1,1 1,-1 0,-1 0,0 0,0 0,0-1,-1 1,0 0,-1 0,0 0,0 0,-1 0,0 1,0-1,-1 1,1-1,-2 1,1 1,-1-1,0 0,-1 1,1 0,-3-1,2 2,-1 1,0-1,1 1,-1 1,-1-1,1 1,0 1,-1-1,0 1,1 1,-1-1,0 1,0 1,0-1,0 1,0 1,0 0,0 0,1 0,-1 1,0 0,1 0,-1 1,1 0,0 0,0 1,0 0,0 0,1 1,-1 0,1 0,0 0,1 1,0 0,-1 0,-1 5,3-4,0 0,1 0,1 1,-1-1,1 1,0 0,1 0,0 0,0 0,1 0,0 0,0 0,1-1,0 1,0 0,1 0,0 0,1 3,62 131,-39-101,2-2,2-1,2-1,1-2,2-1,20 14,199 135,-242-175,35 15,-25-16</inkml:trace>
  <inkml:trace contextRef="#ctx0" brushRef="#br0" timeOffset="7665.968">677 218,'-5'5,"-1"-4,5-1,-3-1,0 4,-4 3,4-1,3-1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41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0 394,'222'-198,"-103"55,-115 138,0 1,0 0,0 0,0 0,0 1,1-1,-1 1,1 0,0 0,0 1,0-1,1 1,-1 0,0 1,1-1,-1 1,1 0,-1 0,1 1,0 0,-1 0,1 0,0 1,-1 0,1 0,-1 0,1 0,-1 1,0 0,1 0,-1 1,0 0,0-1,-1 2,1-1,-1 0,1 1,-1 0,3 4,8 8,0 1,-1 1,-1 0,0 1,-2 0,0 1,-2 0,0 1,5 19,-12-34,-1 0,-1 0,1 0,-1 0,0 0,0 0,-1 0,0 0,0 0,0 0,-1 0,0 0,0-1,0 1,-1-1,0 1,0-1,0 0,-1 0,0 0,0-1,0 1,0-1,-1 0,1 0,-1 0,0-1,0 0,-1 0,1 0,-1 0,1-1,-1 0,0 0,0-1,0 0,0 0,0 0,-3 0,-12 1,0 0,0-2,0 0,-1-1,1-1,0-1,1-1,-9-3,25 5,1 1,-1 0,1-1,0 0,0 0,0 0,0 0,0 0,0-1,1 1,-1-1,1 1,0-1,0 0,0 0,0 0,0-1,-1-2,-4-14</inkml:trace>
  <inkml:trace contextRef="#ctx0" brushRef="#br0" timeOffset="414.934">1101 113,'-14'7,"0"1,0 1,1 0,0 0,1 2,0-1,0 2,1-1,1 2,0-1,0 2,6-8,0 0,1 0,0 0,0 0,0 1,1-1,0 1,0 0,1-1,0 1,0 0,0 0,1 0,0 0,0 0,1 0,0 0,0-1,1 1,0 0,0 0,0-1,1 0,0 1,0-1,3 4,-1-3,0 0,0-1,1 1,0-1,1 0,-1 0,1-1,0 0,0 0,1-1,-1 0,1 0,0 0,0-1,0-1,1 1,-1-1,0-1,1 1,0-1,-1-1,1 0,0 0,-1-1,1 0,-1 0,1-1,-1 0,1 0,3-3,3 0,0-1,-1 0,1-2,-1 1,0-2,-1 0,0 0,-1-1,0-1,0 0,-1-1,0 0,-1 0,-1-1,0-1,-1 0,0 0,-1 0,-1-1,0 0,0-1,-5 10,-1 0,1 0,-1 0,0 0,0-1,-1 1,0 0,0 0,0 0,-1 0,1 1,-2-1,1 0,-1 1,1-1,-1 1,-1 0,1 0,-1 0,0 1,0-1,0 1,-1 0,0 0,1 0,-1 1,-1-1,1 1,0 1,-1-1,0 1,1 0,-1 0,0 0,0 1,0 0,0 0,0 1,0 0,-98-1,75 7</inkml:trace>
  <inkml:trace contextRef="#ctx0" brushRef="#br0" timeOffset="1047.608">1525 451,'3'-21,"1"-1,1 1,1 1,1-1,0 1,2 0,0 1,2 0,0 0,1 1,0 1,2 0,0 1,1 0,14-11,-29 27,71-47,-70 46,1 0,0 0,0 0,-1 1,1-1,0 1,0-1,0 1,0-1,0 1,0 0,-1 0,1 0,0 0,0 0,0 0,0 1,0-1,0 1,0-1,-1 1,1 0,0 0,0-1,-1 1,1 1,-1-1,1 0,-1 0,1 0,-1 1,0-1,1 1,-1-1,0 1,0-1,0 1,0 0,0 0,-1-1,1 1,1 5,-1 0,1 0,-1 0,-1 0,1 0,-1 0,-1 0,1 0,-1 0,0 0,-1 0,1-1,-2 1,1 1,-8 77,11-83,-1 0,1 0,-1-1,1 1,0 0,0-1,-1 1,1 0,0-1,1 1,-1-1,0 0,0 1,1-1,-1 0,0 0,1 0,-1 0,1 0,0 0,-1 0,1 0,0-1,-1 1,1-1,0 1,0-1,0 0,-1 1,1-1,0 0,0 0,0 0,0-1,-1 1,1 0,0-1,0 1,0-1,-1 0,1 1,0-1,-1 0,76-37,-77 37,162-103,-161 104,0-1,1 0,-1 1,1-1,-1 1,1-1,-1 1,1-1,0 1,-1 0,1 0,-1 0,1 0,-1 0,1 0,0 1,-1-1,1 0,-1 1,1-1,-1 1,1 0,-1-1,0 1,1 0,-1 0,0 0,1 0,-1 0,0 0,0 0,0 1,0-1,0 0,0 0,0 1,-1-1,1 1,0-1,-1 1,1-1,-1 1,0-1,1 2,4 75,-5-68,-3 26,1-29,1 1,0 0,0 0,1 0,0 0,1 0,0 0,0 0,0 0,1 0,0 0,1-1,-1 1,4 5,7 0</inkml:trace>
  <inkml:trace contextRef="#ctx0" brushRef="#br0" timeOffset="10315.582">2456 281,'12'5,"0"0,0-1,0-1,1 0,-1-1,1 0,0-1,-1 0,1-1,0-1,0 0,-1-1,1 0,-1 0,1-2,-1 0,0 0,0-1,-1 0,1-1,-1 0,4-4,49-74,-63 82,0 0,0-1,0 1,-1 0,1 0,0-1,-1 1,0 0,1-1,-1 1,0-1,0 1,-1 0,1-1,0 1,-1 0,1-1,-1 1,0 0,0-1,0 1,0 0,0 0,0 0,-1 0,1 0,0 0,-1 0,0 1,0-1,1 1,-1-1,0 1,0-1,0 1,0 0,0 0,-1 0,1 0,0 0,-2 1,-11-3,0 2,0 0,0 1,0 1,0 0,-1 1,2 0,-1 1,0 1,0 0,1 2,0-1,0 2,1-1,-1 2,2 0,-2 1,7-5,-126 91,128-91,1 1,-1-1,1 1,0 0,0 1,1-1,0 0,0 1,0 0,0 0,1 0,0 0,0 0,1 1,0-1,0 0,0 1,1-1,0 1,0-1,0 0,1 1,1 4,1-3,0-1,0 0,1 1,0-1,0 0,1-1,0 1,0-1,1 0,0 0,0-1,0 0,0 0,1 0,0-1,0 1,0-2,0 1,1-1,0 0,-1-1,1 0,4 1,20 3,1 0,0-2,0-2,0-1,1-1,-19 0,1 0,-1-1,-1-1,1-1,0 0,0 0,-1-2,0 0,0 0,0-1,0-1,-1 0,0-1,-1-1,2-2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7:56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310 360,'1'0,"0"0,0 1,0-1,0 0,0 0,0 0,0 0,0 0,0 0,0 0,0 0,0-1,0 1,0 0,0-1,0 1,0 0,0-1,0 1,-1-1,1 1,0-1,0 0,-1 1,1-1,0 0,0 0,-1 1,1-1,-1 0,1 0,-1 0,1 0,-1 0,0 0,1 0,-1 1,0-1,0 0,0 0,0 0,1 0,-1 0,-1 0,1 0,0 0,0 0,0 0,0 0,-1 0,1 0,0 0,-1 0,1 0,-1 0,1 0,-1 0,0 1,1-1,-1 0,0 0,1 1,-1-1,0 1,0-1,0 0,1 1,-2-1,-8-1,0 0,0 1,0 0,-1 1,1 0,0 0,0 1,0 0,0 1,0 0,0 1,0 0,0 1,1 0,0 0,0 1,0 0,0 0,1 1,0 1,0-1,-3 5,1-3,0 1,1 1,0 0,1 0,0 1,1 0,0 0,0 1,1 0,1 0,0 0,-2 10,5-15,0-1,1 1,0-1,0 1,1 0,-1-1,2 1,-1 0,1-1,0 1,0-1,0 1,1-1,0 1,1-1,-1 0,1 0,0 0,1 0,0-1,-1 1,2-1,-1 0,1 0,4 4,-4-6,-1 0,1 1,-1-1,1-1,0 1,0-1,1 0,-1 0,0-1,1 1,-1-1,1 0,-1-1,1 1,-1-1,1 0,-1 0,1-1,-1 0,1 0,-1 0,1-1,-1 1,0-1,0-1,0 1,0-1,0 0,0 0,2-2,12-9,-1 0,-1-1,0-1,-1-1,0-1,10-16,59-125,-66 92,-33 88,-11 114,12-8,13-124,0 0,0 1,1-1,-1 0,1 0,0 0,0 0,0 0,0 0,1 0,-1 0,1 0,0 0,0-1,0 1,0-1,0 1,0-1,1 0,-1 0,1 0,-1 0,1 0,0-1,0 1,0-1,0 0,0 0,0 0,0 0,0 0,0-1,1 1,-1-1,0 0,3 0,33-14,-26 1</inkml:trace>
  <inkml:trace contextRef="#ctx0" brushRef="#br0" timeOffset="833.226">621 727,'3'-2,"1"1,-1-1,1 0,-1 0,0 0,0-1,0 1,0-1,0 0,0 1,-1-1,1 0,-1-1,0 1,0 0,0-1,-1 1,1-1,0-2,0 3,84-194,-76 178,-10 18,0-1,0 0,0 0,0 0,1 1,-1-1,1 0,-1 1,1-1,0 0,0 1,-1-1,1 1,0-1,0 1,1-1,-1 1,0 0,0-1,1 1,-1 0,1 0,-1 0,1 0,-1 0,1 0,-1 1,1-1,0 0,0 1,-1 0,1-1,0 1,0 0,0 0,-1 0,1 0,0 0,0 0,-1 0,1 1,0-1,0 1,-1-1,1 1,0 0,-1-1,1 1,-1 0,1 0,1 1,1 4,0-1,1 1,-2 0,1 0,-1 0,0 1,0-1,-1 1,1 0,-2 0,1 0,-1 0,0 0,0 0,-1 4,8 36,-7-44,-1 0,1 0,0 0,-1 1,2-1,-1 0,0 0,0 0,1 0,0-1,-1 1,1 0,0-1,0 1,1-1,-1 1,1-1,-1 0,1 0,-1 0,1-1,0 1,0-1,0 1,0-1,0 0,0 0,0 0,1-1,-1 1,0-1,0 1,1-1,-1 0,0-1,0 1,1 0,1-1,3-4,0-1,-1 1,1-1,-1 0,-1-1,1 0,-1 0,0 0,-1-1,1 0,-2 0,1 0,-1-1,0 0,-1 1,0-1,0 0,-1-1,0 1,0-8,36-124,-31 117,2 6</inkml:trace>
  <inkml:trace contextRef="#ctx0" brushRef="#br0" timeOffset="2485.771">1524 360,'-12'0,"0"1,-1 1,1 0,0 0,0 1,1 1,-1 0,1 0,-1 1,1 1,1 0,-1 0,1 1,0 1,1-1,0 2,0-1,1 1,0 0,0 1,-2 5,6-9,0 1,0 1,1-1,1 0,-1 1,1 0,0-1,1 1,0 0,0 0,0 0,1 0,1 0,-1 0,1-1,0 1,1 0,1 4,-2-10,0 0,0-1,0 1,0-1,0 0,0 1,0-1,0 0,1 1,-1-1,1 0,-1 0,0 0,1 0,0 0,-1-1,1 1,0 0,-1-1,1 1,0-1,-1 0,1 1,0-1,0 0,0 0,-1 0,1 0,0-1,0 1,-1 0,1-1,0 1,-1-1,1 0,0 1,-1-1,1 0,-1 0,1 0,-1 0,1 0,0-1,62-54,95-146,-158 201,1 0,0-1,0 1,0 0,0 0,0 1,0-1,0 0,1 1,-1-1,0 1,0-1,0 1,1 0,-1 0,0 0,0 1,0-1,1 0,-1 1,0-1,0 1,0 0,0 0,0 0,0 0,0 0,0 0,0 0,-1 1,1-1,0 1,-1-1,1 1,-1 0,1-1,-1 1,0 0,0 0,0 0,0 0,0 0,0 0,-1 0,1 0,-1 1,1-1,-1 0,9 16,-2-1,1 1,-2 0,-1 1,0 0,-1-1,1 17,-5 160,-51-25,48-159,-2-1,1 0,-1 0,-1 0,0 0,0-1,-1 0,0-1,0 1,-1-1,0 0,0-1,-1 0,0-1,-1 0,1 0,-1-1,-8 4,16-9,1 1,-1 0,0-1,0 0,0 1,1-1,-1 0,0 0,0 0,0 0,0 0,1-1,-1 1,0 0,0-1,1 1,-1-1,0 0,1 0,-1 1,0-1,1 0,-1 0,1-1,0 1,-1 0,1 0,0-1,0 1,0-1,-1 1,2-1,-1 1,0-1,0 0,0 1,1-1,-1 0,1 0,-1 1,1-1,0 0,0 0,0 0,0 1,11-85,5 53,1 2,1-1,2 2,1 1,1 0,21-20,298-393,-324 421,-8 11,0 1,0-1,-1 0,-1-1,1 0,-2 0,1-1,-2 0,0 0,0 0,-1 0,0-1,-1 0,-1 0,0 0,-1 0,0 0,-1 0,0-1,-1 11,1 1,-1-1,1 1,-1 0,0-1,0 1,0 0,0-1,0 1,-1 0,1 0,-1 0,1 0,-1 0,0 0,0 0,0 1,0-1,0 1,0-1,0 1,-1 0,1 0,0 0,-1 0,1 0,0 1,-1-1,1 1,-1-1,0 1,1 0,-1 0,1 0,-1 0,1 1,-1-1,1 1,-1-1,1 1,0 0,-1 0,1 0,0 0,-1 1,1-1,0 0,-10 10,-1 0,2 0,0 1,0 0,1 1,1 0,0 1,0 0,2 0,0 1,0 0,2 0,-1 0,2 1,0 0,1 0,1 0,1 0,0 0,0 1,2-1,0 0,1 0,4 16,-6-22,1 0,0-1,1 1,0 0,0-1,1 1,0-1,1 0,0 0,0 0,1-1,0 1,0-1,1 0,0-1,1 1,-1-1,2-1,-1 1,1-1,0 0,0-1,0 0,1 0,-1-1,1 0,1-1,-1 1,0-2,1 1,-1-2,1 1,0-1,0 0,-1-1,1-1,0 1,0-1,-1-1,9-2,99-60,-15-6,-99 66,1 1,-1-1,0 1,0-1,-1 0,1 0,-1-1,1 1,-1 0,-1-1,1 1,0-1,-1 0,0 1,0-1,-1 0,1 0,-1 0,0 1,-1-1,1 0,-1 0,0 0,0 0,0 2,1 1,-2-1,1 0,0 0,0 0,-1 1,0-1,1 0,-1 1,0 0,0-1,0 1,-1 0,1 0,0 0,-1 0,0 1,1-1,-1 1,0 0,0-1,0 1,1 0,-1 1,0-1,0 0,-1 1,1 0,0-1,0 1,0 1,0-1,0 0,0 1,0-1,-2 2,-2-1,0 1,-1 1,1-1,0 1,0 1,0-1,0 1,1 0,0 1,0-1,0 1,0 0,1 1,-3 2,3-1,1 0,0 1,0-1,0 1,1 0,0 0,1 0,-1 0,2 0,-1 1,1-1,0 1,1-1,0 1,1-1,-1 1,1-1,1 0,0 1,0-1,1 0,0 0,0 0,1-1,0 1,0-1,0 0,1 0,0 0,1-1,0 1,0-1,0-1,1 1,-1-1,1 0,1-1,-1 0,8 4,12 1,1-1,0-2,1 0,-1-2,1-1,0-2,28-1,-34-5,-5-1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62,'-18'4,"1"1,-1 0,1 1,0 1,1 0,-1 1,2 1,-1 1,1 0,1 1,0 1,0 0,1 1,1 0,0 1,-3 6,9-8,2 0,0 1,0 0,1 0,1 0,0 0,1 0,0 1,1-1,0 0,2 1,-1-1,1 0,1 0,1 0,0-1,0 1,1-1,1 0,0 0,0 0,1-1,1 0,0 0,0-1,1 0,1-1,-1 0,2 0,-1-1,3 1,-2-4,0-1,0 0,1-1,-1 0,1 0,0-1,0-1,-1 0,1-1,0 0,0-1,0 0,0-1,0 0,-1-1,1 0,-1-1,0 0,3-3,3 1,-1-1,0-1,-1 0,0-1,0-1,0 0,-2-1,1-1,-1 0,-1 0,0-2,-1 1,0-1,-2-1,1 0,-2 0,0-1,0 0,-2-1,5-16,-8 21,-1 0,-1-1,0 1,0 0,-1-1,-1 1,0 0,0 0,-2 0,1 0,-2 0,1 0,-2 0,1 1,-2 0,1 0,-1 0,-1 1,0 0,-1 0,0 1,0 1,0 1,-1 0,0 0,0 0,-1 1,1 1,-1 0,-1 0,1 1,-1 0,0 1,1 0,-2 0,1 1,0 1,0 0,0 1,-4 0,-22-1,4 2</inkml:trace>
  <inkml:trace contextRef="#ctx0" brushRef="#br0" timeOffset="649.343">34 373,'7'-10,"0"1,1 0,-1 1,2-1,-1 2,1-1,1 1,-1 0,9-4,-6 4,0-1,1 1,-1 1,1 1,0-1,1 2,-1 0,1 1,0 0,0 1,0 0,0 1,4 1,-12 1,-1 1,0-1,1 1,-1 0,0 1,0-1,-1 1,1 0,0 0,-1 1,0-1,0 1,0 0,0 0,0 0,-1 0,0 1,0 0,2 3,50 49,72-29,-114-23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49,'5'-22,"-6"27,-2 180,3-182,1 0,0 0,0 0,0-1,0 1,1 0,-1 0,1-1,-1 1,1-1,0 0,0 1,0-1,0 0,1 0,-1 0,0-1,1 1,-1 0,1-1,0 0,0 1,-1-1,1 0,0-1,0 1,0 0,0-1,0 0,0 1,0-1,0 0,0-1,0 1,0 0,0-1,0 0,0 0,-1 0,1 0,0 0,0 0,-1-1,1 1,-1-1,1 0,-1 0,0 0,1 0,-1 0,0 0,-1-1,1 1,0-1,142-153,-143 155,-1 0,1 0,0 0,-1 1,1-1,0 0,-1 0,1 1,0-1,0 0,0 1,0-1,0 1,0-1,0 1,0 0,0-1,0 1,0 0,0 0,0 0,0-1,0 1,0 0,0 0,0 1,0-1,0 0,0 0,0 0,0 1,0-1,0 0,0 1,0-1,0 1,0-1,0 1,-1 0,1-1,0 1,0 0,-1 0,1-1,0 2,21 49,-14-29,-6-16,1 0,0-1,0 1,0-1,1 0,0 0,0 0,0 0,1-1,0 0,0 0,0 0,0-1,0 1,1-1,-1 0,1-1,0 1,0-1,0-1,0 1,0-1,0 0,1 0,-1-1,0 1,1-1,-1-1,0 1,0-1,1-1,-1 1,0-1,0 0,0 0,0-1,5-1,0-2,0 0,-1 0,0-1,0 0,0 0,-1-1,0-1,0 0,-1 0,0 0,-1-1,0 0,-1-1,0 0,0 0,-1 0,-1 0,0-1,0 1,-1-1,-1 0,1-9,-3 21,0 1,0-1,0 1,0-1,-1 0,1 1,0-1,0 0,-1 0,1 1,0-1,0 0,-1 1,1-1,0 0,-1 0,1 0,0 1,-1-1,1 0,0 0,-1 0,1 0,-1 0,1 0,0 0,-1 0,1 0,-1 0,1 0,0 0,-1 0,1 0,0 0,-1 0,1 0,-1 0,1 0,0-1,-1 1,1 0,0 0,-1 0,1-1,0 1,-1 0,1 0,0-1,0 1,-1 0,1-1,0 1,0 0,0-1,0 1,-1 0,1-1,0 1,0-1,0 1,0 0,0-1,0 1,-6 12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04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29 592,'-10'29,"2"10,7-3,4-11,1-10</inkml:trace>
  <inkml:trace contextRef="#ctx0" brushRef="#br0" timeOffset="252.157">1 85,'0'0</inkml:trace>
  <inkml:trace contextRef="#ctx0" brushRef="#br0" timeOffset="567.358">424 0,'20'54,"-14"-39,0-1,0 1,-2 0,1 1,-2-1,0 1,-1 0,-1 0,-1-1,0 1,0 0,-2 1,-25 208,27-200,-16 159,11-165</inkml:trace>
  <inkml:trace contextRef="#ctx0" brushRef="#br0" timeOffset="849.773">255 424,'33'-5,"31"-6,9-2,-3 2,-8 3,-11 2,-9 3,-6 1,-5 2,-8 0</inkml:trace>
  <inkml:trace contextRef="#ctx0" brushRef="#br0" timeOffset="1351.586">791 28,'18'181,"-8"179,-11-358,1 1,-1 0,0 0,1 0,0 0,0 1,0-1,0 0,0 0,0 0,1 0,-1 0,1 0,0 0,0-1,0 1,1 0,-1 0,0-1,1 1,0-1,0 1,0-1,0 0,0 1,0-1,0 0,1 0,-1-1,1 1,-1-1,1 1,0-1,0 0,0 0,-1 0,1 0,0 0,0-1,0 1,0-1,1 0,95-49,-66 28,128-73,-160 93,0 0,1 0,-1 0,0 0,1 0,-1 0,1 1,-1-1,1 1,-1-1,1 1,0-1,-1 1,1 0,0 0,-1 0,1 0,-1 0,1 0,0 0,-1 1,1-1,0 0,-1 1,1 0,-1-1,1 1,-1 0,0 0,1-1,-1 1,0 0,1 0,-1 1,0-1,0 0,0 0,0 1,0-1,0 0,0 1,-1-1,1 1,0-1,-1 1,1-1,-1 1,0 0,1-1,-1 1,0 0,0-1,0 1,0-1,0 1,0 0,-1 0,-22 84,0 24,27-91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2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57 460,'-25'138,"23"-79,2-45,0 0,0 0,-2 0,0 0,0 0,-1-1,-1 1,0-1,-2 2,-1-38,9 4,1-1,0 1,1 0,1 1,1-1,1 1,0 0,1 0,1 1,1 0,0 1,2 0,-1 0,6-3,87-109,-104 127,0 1,1-1,-1 0,0 1,1-1,-1 1,1-1,-1 1,1-1,-1 1,1-1,-1 1,1-1,-1 1,1 0,-1-1,1 1,0 0,-1-1,1 1,0 0,-1 0,1 0,0 0,0-1,-1 1,1 0,0 0,-1 0,1 1,0-1,-1 0,1 0,0 0,-1 0,1 1,0-1,-1 0,1 1,0-1,-1 0,1 1,-1-1,1 1,-1-1,1 1,-1-1,1 1,-1-1,0 1,1 0,-1-1,0 1,1-1,-1 1,0 0,0-1,1 1,-1 0,0-1,0 1,-2 44,0-35,0-4,1-1,-1 0,1 0,0 0,0 1,1-1,-1 1,1-1,0 0,1 1,-1-1,1 0,0 1,1-1,-1 0,1 0,0 0,0 0,1 0,-1 0,1-1,2 3,11 6</inkml:trace>
  <inkml:trace contextRef="#ctx0" brushRef="#br0" timeOffset="947.323">481 602,'1'3,"0"0,1 0,-1 0,1 0,0-1,0 1,0 0,0-1,0 1,1-1,-1 0,1 0,-1 0,1 0,0 0,0-1,0 1,0-1,0 0,0 1,0-2,0 1,3 0,3 2,0-2,0 1,0-1,0-1,0 0,0 0,0-1,0 0,0 0,0-1,0 0,0-1,-1 0,1 0,-1-1,0 0,0 0,0-1,-1 0,1-1,-1 1,0-1,-1-1,1 1,-2-1,1-1,-5 7,44-61,-44 61,0-1,0 0,0 0,0 0,-1 0,1 0,-1 0,0 0,1 0,-1 0,0 0,0 0,0 0,0 0,-1 0,1 0,-1 0,1 0,-1 0,0 0,1 0,-1 0,0 0,0 0,-1 1,1-1,0 0,0 1,-1-1,1 1,-1-1,1 1,-1 0,-1-1,-6-2,0 0,-1 1,1 0,-1 0,1 1,-1 0,0 1,1 0,-1 1,0 0,0 0,0 1,0 1,1-1,-1 2,1-1,-1 1,-2 2,1-2,1 2,0-1,0 1,0 1,0 0,1 0,0 1,0 0,1 1,0 0,0 0,1 0,0 1,1 0,-1 1,2-1,-1 1,2 0,-1 1,1-1,1 1,0 0,0 0,1 0,1 0,0 0,0 8,3-13,0 0,0 0,1 0,0-1,0 1,1-1,0 0,-1 0,2 0,-1 0,0-1,1 0,0 1,0-2,0 1,1-1,-1 0,1 0,0 0,0-1,0 0,2 1,4 1,1-1,-1 0,1 0,0-1,0-1,0 0,0-1,-1-1,1 0,10-2,-5 1,-1-2,1-1,-1 0,0-1,0 0,-1-2,0 0,12-8,-13 6</inkml:trace>
  <inkml:trace contextRef="#ctx0" brushRef="#br0" timeOffset="1384.513">1215 405,'-185'97,"184"-96,-1 0,1-1,0 1,0 0,0-1,0 1,0 0,0 0,0 0,0 0,0 0,0 0,0 0,1 0,-1 1,0-1,1 0,-1 0,1 1,-1-1,1 0,0 1,-1-1,1 0,0 1,0-1,0 0,0 1,0-1,1 0,-1 1,0-1,0 0,1 1,-1-1,1 0,-1 1,1-1,0 0,0 0,-1 0,1 0,0 0,53 35,-35-26,-16-9,0 0,1 0,-1 1,0-1,0 1,0 0,0 0,0 0,-1 0,1 1,0-1,-1 1,0-1,0 1,0 0,0 0,0 0,0 0,-1 0,1 1,-1-1,0 0,0 1,0-1,-1 0,1 1,-1-1,0 1,0 0,0-1,0 1,-1-1,1 1,-1-1,0 0,0 1,0-1,0 0,-1 1,1-1,-1 0,0 0,0 0,0-1,0 1,-2 1,-3 2,-1-2,1 1,-1-1,0 0,0-1,0 0,-1 0,1 0,-1-1,1-1,-1 1,0-1,1-1,-1 0,0 0,0-1,1 0,-7-1,-9-5</inkml:trace>
  <inkml:trace contextRef="#ctx0" brushRef="#br0" timeOffset="2437.235">1328 489,'0'401,"0"-395,1 0,-2 0,1 0,0 0,-1 0,0-1,-1 1,1 0,-1-1,0 1,-1-1,1 1,-2 0,-6-34,12-3,1 0,1-1,2 2,2-1,0 1,2 0,1 1,2 0,0 0,2 2,3-3,-17 28,10-18,1 1,0 0,2 1,0 0,0 1,2 1,0 1,1 0,1 1,3-2,-16 13,0 0,0 0,0 1,1 0,-1 0,1 0,-1 1,1 0,0 0,0 0,-1 0,1 1,0 0,0 0,0 1,-1 0,1 0,0 0,-1 1,1-1,-1 1,1 1,-1-1,0 1,0 0,0 0,0 0,-1 1,1 0,-1 0,0 0,0 0,0 1,-1-1,0 1,0 0,0 0,0 0,-1 0,1 1,-1-1,-1 1,1-1,-1 1,0 0,0 0,-1-1,0 1,0 0,0 0,-1 0,1-1,-2 6,-5 3,1-1,-2 0,0 0,0 0,-1-1,-1-1,0 1,0-2,-1 1,0-1,-1-1,-1 0,1-1,-1 0,0-1,-14 5,13-4,-1-1,0 0,-1-1,0-1,0 0,0-1,0-1,0-1,-1 0,0-1,1-1,-2 0,16 0,0 0,0 0,0 0,0-1,0 1,0-1,0 1,0-1,0 0,0 1,0-1,0 0,0 0,0 0,1-1,-1 1,0 0,1-1,-1 1,1-1,0 1,-1-1,1 0,0 0,0 1,-1-3,1-7</inkml:trace>
  <inkml:trace contextRef="#ctx0" brushRef="#br0" timeOffset="3786.202">1864 573,'12'1,"1"-1,-1 0,0-1,0 0,0-1,0 0,-1-1,1 0,0-1,-1 0,0-1,0 0,-1-1,1 0,-1-1,0 0,-1-1,0 0,0 0,0-1,-1 0,1-3,-7 10,-1 1,0-1,0 0,0 0,0 0,0 0,0 0,0-1,-1 1,1 0,-1 0,1 0,-1-1,0 1,0 0,0 0,0-1,0 1,-1 0,1 0,-1-1,1 1,-1 0,0 0,0 0,0 0,0 0,0 0,0 0,-1 0,1 1,-1-1,1 0,-1 1,0-1,1 1,-1 0,0-1,0 1,0 0,0 0,0 0,0 0,0 1,-1-1,1 1,0-1,0 1,0 0,-1-1,1 1,-1 1,-9 1,0 2,1 0,-1 0,1 1,0 0,0 1,1 0,0 1,0 0,0 1,1 0,0 1,0-1,1 2,-3 3,4-5,1 0,-1 1,1-1,1 1,0 1,0-1,1 1,0-1,1 1,0 0,0 1,0 2,2-9,1 0,-1 1,1-1,0 1,0-1,0 1,0-1,1 1,0-1,0 1,0-1,1 0,-1 0,1 1,0-1,0 0,0-1,1 1,-1 0,1-1,0 1,0-1,0 0,1 0,-1 0,1 0,0-1,-1 1,2-1,3 1,0 1,0-1,0-1,0 0,1 0,-1-1,1 0,-1 0,1-1,0 0,-1 0,1-1,-1 0,1-1,-1 0,0 0,1-1,3-2,142-78,-132 69,242-148,-255 157,-7 4,1-1,-1 0,1 1,0-1,0 1,0 0,0 0,0 0,0 0,0 0,0 1,0-1,0 1,1 0,-1 0,0 0,0 1,0-1,0 1,0-1,0 1,0 0,0 0,0 1,0-1,2 2,-26 1,5-4,1 0,-1 1,1 1,0 1,-1 0,1 1,1 1,-9 3,18-6,0 0,0 1,1-1,-1 1,1 0,0 0,0 0,0 1,0-1,0 1,1 0,-1 0,1 1,0-1,1 0,-1 1,1 0,0 0,0 0,0 0,0 0,1 0,0 0,0 0,1 0,-1 6,3-5,-1 0,1 0,0 0,0 0,0 0,1 0,0-1,0 1,1-1,0 0,-1 0,2 0,-1 0,0-1,1 0,0 0,0 0,0 0,1-1,-1 0,1 0,0 0,0-1,0 0,0 0,0-1,0 1,0-1,1 0,-1-1,0 0,1 0,-1 0,0-1,0 0,1 0,-1 0,0-1,0 0,1-1,33-9,1-3,-2-1,0-3,-2 0,0-3,-1-1,-1-1,-1-2,-1-2,21-23,-36 37,-1-1,-1 0,-1-2,0 1,-1-2,-1 0,-1 0,0-1,-2-1,0 0,-1 0,-1-1,0 0,-2 0,-1-1,-1 0,0 0,-2 0,0-13,-1 33,-1 0,0 0,0 0,0-1,0 1,0 0,0 0,0 0,-1-1,1 1,-1 0,1 0,-1 0,0 0,0 0,0 0,0 0,0 0,-1 0,1 1,-1-1,1 0,-1 1,1-1,-1 1,0 0,0-1,1 1,-1 0,0 0,0 0,0 0,-1 1,1-1,0 0,0 1,0 0,0-1,-1 1,1 0,0 0,0 0,0 0,-1 1,1-1,0 1,0-1,0 1,0 0,0 0,0 0,0 0,0 0,0 0,0 0,0 1,1-1,-1 1,-3 7,-1 0,2 0,-1 1,1-1,1 1,0 0,0 1,1-1,1 0,-1 1,2-1,-1 1,1-1,1 1,0-1,1 2,-2 7,37 167,-18-116,-9-26,-1-1,-3 2,-1-1,-2 34,-4 24,1-258,0 130</inkml:trace>
  <inkml:trace contextRef="#ctx0" brushRef="#br0" timeOffset="4036.777">2796 206,'19'5,"25"2,16-1,1-6,1-3,-6-1,-7 0,-3 1,-4-4,-5-1,-3 2,-4 1,-1 1,-5 2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0,'1'2,"1"-1,-1 0,0 1,0-1,0 1,0-1,0 1,0-1,-1 1,1 0,0-1,-1 1,1 0,-1 0,0-1,0 1,1 0,-1 0,0 0,-1-1,1 1,0 0,0 0,-1 0,1-1,-1 1,1 0,-1-1,0 1,0 0,0 0,-1 4,-20 77,-4 0,-3-2,-33 63,2 0,27-14,32-119</inkml:trace>
  <inkml:trace contextRef="#ctx0" brushRef="#br0" timeOffset="418.589">424 395,'-11'19,"0"0,1 0,2 1,0 0,1 1,1 0,0 0,2 1,1-1,-1 17,4-35,0 0,0 0,1 0,-1 1,1-1,-1 0,1 0,0 0,0 0,0 0,1 0,-1 0,1-1,-1 1,1 0,0-1,0 1,0-1,1 0,-1 0,0 0,1 0,0 0,-1 0,1-1,0 1,0-1,0 0,0 1,0-2,0 1,0 0,0 0,0-1,0 0,1 0,-1 0,0 0,0 0,0 0,0-1,0 0,1 0,-1 1,2-3,7 0,-1-1,1 0,-1-1,0 0,-1-1,1 0,-1-1,0 0,-1 0,0-1,0 0,0-1,-1 0,-1 0,1-1,-2 0,1 0,-1-1,-1 0,0 0,0 0,-1 0,1-6,-5 12,-1 1,1 0,0-1,-1 1,0-1,0 1,-1 0,1 0,-1 0,1 0,-1 0,-1 0,1 0,0 1,-1-1,0 1,0-1,0 1,0 0,-1 0,1 1,-1-1,-1 0,-17-11</inkml:trace>
  <inkml:trace contextRef="#ctx0" brushRef="#br0" timeOffset="722.009">0 226,'0'0,"10"5,8 1,5 0,4-1,3-6,0-3,5-1,1 1,0 0,-2 2,-2 0,-2 2,0 0,-2 0,0 0,-5 0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0,'-25'167,"11"69,-4 97,19-334,-1 1,1-1,-1 0,1 1,-1-1,1 1,-1-1,1 0,0 1,-1 0,1-1,0 1,0-1,-1 1,1 0,0-1,0 1,-1 0,1 0,0 0,0 0,0 0,-1 0,1 0,0 0,0 0,0 0,-1 0,1 0,0 0,0 1,0-1,-1 0,1 1,0-1,-1 1,1-1,0 0,-1 1,1-1,0 1,-1 0,1-1,-1 1,1 0,-1-1,1 1,-1 0,0-1,1 1,-1 0,0 0,0-1,1 1,-1 0,0 0,0 0,0-1,0 1,0 0,0 0,117-157,20 22,-136 133,-1 0,1 0,-1 0,1 0,0 0,-1 0,1 0,0 0,-1 0,1 1,0-1,0 0,0 0,0 1,0-1,0 1,0-1,0 1,0-1,0 1,0 0,0-1,0 1,0 0,1 0,-1 0,0 0,0 0,0 0,0 0,0 0,0 1,1-1,-1 0,0 1,0-1,0 0,0 1,0 0,0-1,0 1,0-1,-1 1,1 0,0 0,0 0,0-1,-1 1,1 0,0 0,-1 0,1 0,-1 0,1 0,5 141,-9-91,7 86,-4-136,0 0,0 0,0-1,0 1,1 0,-1-1,0 1,0 0,1 0,-1-1,1 1,-1-1,0 1,1 0,-1-1,1 1,0-1,-1 1,1-1,-1 1,1-1,0 1,-1-1,1 0,0 1,-1-1,1 0,0 0,0 0,-1 1,1-1,0 0,0 0,-1 0,1 0,0 0,0 0,-1 0,1-1,0 1,0 0,-1 0,1-1,0 1,-1 0,1-1,0 1,-1 0,1-1,9-7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8:35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35 655,'-6'13,"0"1,1-1,1 1,0 0,1 0,0 1,1-1,1 1,1-1,0 1,0-1,2 1,0-1,0 0,1 1,1 0,-2-12,-1 0,0 0,1 0,0-1,0 1,0 0,0-1,0 1,0-1,0 0,1 0,-1 0,1 0,0 0,0 0,-1-1,1 0,0 1,0-1,0 0,1 0,-1 0,0-1,0 1,0-1,1 0,-1 0,0 0,0 0,0-1,1 1,-1-1,3-1,3 0,0-2,-1 1,0-1,1-1,-1 1,-1-1,1-1,-1 0,0 0,0 0,1-2,2-2,-2-1,1 0,-2 0,1 0,-2-1,1 0,-1 0,-1-1,-1 0,4-12,-7 20,0-1,0 0,0 0,-1 1,0-1,0 0,0 0,-1 0,1 1,-2-1,1 0,-1 1,1-1,-1 1,-1 0,1-1,-1 1,0 0,0 1,-1-1,1 0,-1 1,0 0,0 0,-1 0,-1-1,1 1,0 1,0 0,0 0,0 0,-1 1,1-1,-1 1,1 1,-1-1,0 1,0 0,0 0,0 1,0 0,0 0,0 0,1 0,-1 1,0 0,0 1,0-1,1 1,-4 1,-16 10</inkml:trace>
  <inkml:trace contextRef="#ctx0" brushRef="#br0" timeOffset="423.195">458 937,'-46'39,"45"-39,0 0,0-1,0 1,1 0,-1 0,0-1,0 1,0-1,0 1,0-1,1 1,-1-1,0 0,0 1,1-1,-1 0,1 1,-1-1,0 0,1 0,-1 0,1 1,0-1,-1 0,1 0,0 0,0 0,-1 0,1 0,0 0,0 0,0 0,0 0,0 0,0 0,0 0,1 0,-1 1,0-1,0 0,1 0,-1 0,0 0,1 0,-1 0,1 1,0-1,41-145,-34 119,-5 12,0 0,1 1,1-1,0 1,1 0,0 0,1 1,1 0,0 0,1 1,0 0,1 0,0 1,9-7,-18 18,1-1,0 1,-1 0,1-1,0 1,-1 0,1 0,0 0,-1 0,1 1,0-1,0 0,-1 1,1-1,-1 1,1 0,-1-1,1 1,-1 0,1 0,-1 0,1 0,-1 0,0 0,0 0,0 1,1-1,-1 0,0 1,-1-1,1 1,0-1,0 1,-1-1,1 1,-1 0,1-1,-1 1,1-1,-1 1,0 1,14 23,2-12,-1-4</inkml:trace>
  <inkml:trace contextRef="#ctx0" brushRef="#br0" timeOffset="670.703">825 655,'0'34,"0"15,0 5,0-8</inkml:trace>
  <inkml:trace contextRef="#ctx0" brushRef="#br0" timeOffset="917.746">796 401,'0'0</inkml:trace>
  <inkml:trace contextRef="#ctx0" brushRef="#br0" timeOffset="1251.649">1220 485,'21'-6,"-8"1,1 1,1 0,-1 1,0 1,1 0,0 1,-1 0,1 1,6 1,-19-1,-1 1,1-1,0 0,0 1,0-1,0 1,0-1,0 1,-1 0,1 0,0 0,-1 0,1 0,0 0,-1 0,1 1,-1-1,0 1,0-1,1 1,-1-1,0 1,0 0,0-1,0 1,-1 0,1 0,0 0,-1 0,0-1,1 1,-1 0,0 0,0 0,0 0,0 0,0 0,0 0,-1 0,1 0,-1 0,1 0,-1-1,0 1,1 0,-1 0,0-1,0 1,0 0,-1-1,1 1,0-1,-1 1,-150 180,148-176,-58 101,60-104,1 0,0 0,1 0,-1 0,0 0,1 0,0 0,0 0,0 0,0 0,0 0,0 0,1 0,-1 0,1 0,0 0,0 0,0-1,0 1,1 0,-1 0,1-1,0 1,0-1,-1 0,2 1,-1-1,0 0,0 0,1 0,-1-1,1 1,-1 0,1-1,0 0,-1 0,1 1,0-1,4 1,-1 1,1-1,0 0,0-1,-1 1,1-1,0-1,0 1,0-1,0-1,0 1,0-1,0 0,0-1,0 1,-1-1,1-1,-1 1,1-1,-1 0,2-2,5-7</inkml:trace>
  <inkml:trace contextRef="#ctx0" brushRef="#br0" timeOffset="1468.709">1079 683,'38'5,"28"1,6 0,-3-1,-9-6,-10-3,-9-1,-6 0,-9 2</inkml:trace>
  <inkml:trace contextRef="#ctx0" brushRef="#br0" timeOffset="1817.136">1926 542,'-20'16,"0"0,1 2,1 0,1 1,0 1,2 0,0 2,1-1,-4 12,17-31,0 0,-1 0,1 1,0-1,1 0,-1 0,0 0,1 1,-1-1,1 0,0 1,0-1,0 1,0-1,0 0,0 1,0-1,1 0,0 1,-1-1,1 0,0 0,0 0,0 1,0-1,0 0,1 0,-1-1,1 1,-1 0,1 0,0-1,-1 1,1-1,0 1,0-1,0 0,0 0,0 0,1 0,-1 0,0 0,0 0,1-1,-1 1,0-1,1 0,-1 0,1 0,-1 0,1 0,10 0,-1 0,0-1,0 0,0 0,0-2,0 0,-1 0,1-1,-1 0,0-1,0 0,0-1,-1 0,0 0,0-1,0-1,-1 0,0 0,-1-1,0 0,0 0,-1-1,0 0,0 0,-1-1,-1 0,0 0,0 0,-1 0,-1-1,0 0,0 0,-2 1,2-11,-4 17,1 0,-1 0,0 0,-1 1,1-1,-1 0,0 1,0-1,0 1,0 0,-1-1,0 1,0 0,0 1,0-1,-1 0,0 1,1 0,-1 0,0 0,0 0,-1 1,1 0,-1-1,1 2,-1-1,0 0,1 1,-1 0,0 0,0 0,0 1,0 0,0 0,0 0,0 0,0 1,1 0,-1 0,0 0,0 1,1-1,-1 1,1 0,-4 3,-8 5</inkml:trace>
  <inkml:trace contextRef="#ctx0" brushRef="#br0" timeOffset="2300.544">2151 852,'84'-221,"-83"220,-1 0,0 0,-1-1,1 1,0 0,1 0,-1 0,0 0,0 0,0 0,1 0,-1 0,0 0,1 0,-1 0,1 0,-1 0,1 0,0 0,-1 0,1 0,0 0,0 1,0-1,-1 0,1 0,0 1,0-1,0 1,0-1,0 1,0-1,0 1,0 0,1-1,-1 1,0 0,0 0,0 0,0 0,0 0,0 0,0 0,0 0,1 0,-1 1,0-1,0 0,0 1,0-1,0 1,0-1,0 1,0-1,0 1,-1 0,1 0,0-1,84 96,-81-92,0-1,0-1,1 1,-1 0,1-1,-1 0,1 0,-1-1,1 1,0-1,0 0,0 0,0-1,0 1,0-1,0 0,0-1,0 1,0-1,0 0,0 0,0 0,-1-1,4-1,11-7,-1-1,0-1,0-1,-1 0,-1-1,0-1,4-7,-5 6,-2-1,0 0,-1-1,0 0,-2-1,0 0,3-10,-3 4</inkml:trace>
  <inkml:trace contextRef="#ctx0" brushRef="#br0" timeOffset="13360.335">3139 34,'11'-27,"-6"20,-7 21,-24 145,8 43,-32 22,7-118,42-97</inkml:trace>
  <inkml:trace contextRef="#ctx0" brushRef="#br0" timeOffset="13689">2828 429,'15'-5,"18"-1,10 0,1 1,-1 2,-4 0,-4 2,-2 1,-3 0,-1 0,-1 0,-5 5,-2 2,1 4,-4 0</inkml:trace>
  <inkml:trace contextRef="#ctx0" brushRef="#br0" timeOffset="14792.715">3675 542,'-1'-2,"0"1,0-1,0 0,0 1,-1-1,1 1,-1 0,1 0,-1-1,1 1,-1 0,0 0,0 0,1 0,-1 1,0-1,0 0,0 1,0 0,0-1,0 1,0 0,1 0,-1 0,0 0,0 0,0 0,0 1,0-1,0 1,-2 0,-16 6,0 2,1 0,-1 1,2 1,0 0,0 2,1 0,0 1,1 1,1 0,1 1,0 1,-4 6,-16 38,33-60,1 0,-1 1,1-1,-1 0,1 0,-1 1,1-1,0 0,-1 1,1-1,0 0,0 1,0-1,0 1,1-1,-1 0,0 1,0-1,1 0,-1 1,1-1,-1 0,1 0,0 0,-1 1,1-1,0 0,0 0,0 0,0 0,0 0,0 0,0 0,0-1,0 1,0 0,0-1,1 1,-1 0,0-1,0 1,1-1,-1 0,0 0,1 1,-1-1,1 0,10-1,-1 0,1-1,0-1,0 0,-1 0,0-1,0-1,0 0,0 0,-1-1,10-7,-5 5,224-122,-238 129,0 1,0-1,0 0,0 1,0-1,0 1,1 0,-1-1,0 1,0 0,0 0,1-1,-1 1,0 0,0 0,1 1,-1-1,0 0,0 0,0 0,1 1,-1-1,0 1,0-1,0 1,0-1,0 1,0 0,0-1,0 1,0 0,0 0,0 0,0 0,-1 0,1 0,0 0,-1 0,1 0,0 1,11 55,-7-23,-3-31,-1 0,1 0,0 0,0-1,0 1,0-1,0 1,0-1,1 0,-1 0,1 0,0 0,-1 0,1 0,0-1,0 1,0-1,0 0,0 0,1 0,-1-1,0 1,0-1,1 1,-1-1,0 0,0 0,1-1,-1 1,0-1,0 1,2-2,102-36,-73 21,-2-2,0-1,-2-2,0-1,-1-1,-2-1,0-2,-2-1,-1 0,-1-2,-2-1,-1-1,-1 0,-2-1,-1-1,-2-1,-1-1,-7-77,-6 111,-1-1,1 0,-1 0,0 1,1-1,-1 1,0-1,-1 0,1 1,0 0,-1-1,1 1,-1 0,0 0,0 0,0 0,0 0,0 0,0 0,0 1,-1-1,1 1,-1 0,1 0,-1 0,1 0,-1 0,0 0,1 1,-1-1,0 1,0 0,1-1,-1 1,0 1,0-1,0 0,-1 1,-7 3,0 0,0 1,1 1,0-1,0 2,0-1,0 1,1 1,1 0,-1 0,1 0,0 1,1 1,0-1,-1 3,1-1,0 0,1 0,0 0,1 0,0 1,1 0,0 0,1 1,0-1,1 0,1 1,0 0,0-1,1 1,1 0,0-1,1 1,0-1,1 1,0-1,6 12,8 20,3-1,2 0,2-2,1 0,2-2,22 24,27 39,-63-84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49:34.4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10273 2456,'10'-5,"8"-2,5 1,4 1,-2 1</inkml:trace>
  <inkml:trace contextRef="#ctx0" brushRef="#br1" timeOffset="-18079.41">9201 2229,'-10'3,"0"0,1 0,-1 1,0 0,1 1,0 0,0 0,1 1,-1 0,1 1,0-1,1 2,0-1,0 1,0 0,0 3,-91 111,59-70,-3-1,-1-3,-46 39,64-67,2-5</inkml:trace>
  <inkml:trace contextRef="#ctx0" brushRef="#br1" timeOffset="-17759.382">8721 2229,'129'195,"-85"-139,3-1,1-3,3-2,4 0,19 18,-56-50</inkml:trace>
  <inkml:trace contextRef="#ctx0" brushRef="#br1" timeOffset="-35465.361">678 508,'-28'340,"-52"245,74-408,7-177,-1 0,1 1,-1-1,0 0,1 1,-1-1,0 1,0-1,1 0,-1 1,0-1,0 1,1-1,-1 1,0-1,0 1,0-1,0 1,0-1,0 1,0-1,0 1,0-1,0 1,0-1,0 1,0-1,0 1,0-1,0 1,-1-1,1 0,0 1,0-1,-1 1,1-1,0 1,-1-1,1 0,0 1,-1-1,1 0,0 1,-1-1,1 0,-1 0,1 1,-1-1,1 0,-1 0,1 0,0 0,-1 1,1-1,-1 0,1 0,-1 0,1 0,-1 0,1 0,-1 0,1 0,-1-1,1 1,-1 0,-5-11</inkml:trace>
  <inkml:trace contextRef="#ctx0" brushRef="#br1" timeOffset="-35100.598">0 960,'622'-403,"-588"381,-2-2,0-1,-2-1,-1-2,0-1,9-15,-16 19,-15 20</inkml:trace>
  <inkml:trace contextRef="#ctx0" brushRef="#br1" timeOffset="-34545.866">1017 311,'27'464,"-26"147,9-590,14-41,67-97,-75 92,0 2,2 0,1 1,1 0,21-16,-27 26,-9 7,0 0,1 0,-1 0,1 1,0 0,0 0,0 1,0-1,0 2,1-1,0 0,-1 1,1 1,0-1,2 1,-7 2,0 1,0 0,0 0,0 0,0 0,-1 0,1 1,-1-1,1 1,-1-1,0 1,0-1,0 1,0-1,0 1,-1 0,1 0,-1-1,0 1,0 0,0 0,0-1,0 1,-1 0,1 0,-1-1,0 1,1 0,-1-1,-1 1,1-1,0 1,0-1,-2 2,-2 15,1-5,1 0,0 0,2 1,-1-1,2 1,0-1,0 1,2-1,0 1,0-1,1 0,1 0,0 0,3 5,4-6,0-7</inkml:trace>
  <inkml:trace contextRef="#ctx0" brushRef="#br1" timeOffset="-34148.53">1638 1355,'9'4,"1"-1,0 1,0-1,0-1,0 0,0-1,1 0,-1 0,0-1,1 0,-1-1,0 0,0-1,1 0,-1-1,0 0,-1 0,1-1,-1 0,1-1,-1 0,-1-1,1 1,-1-2,0 1,0-1,-1 0,0-1,0 0,5-7,-8 9,1 1,-1-1,0 0,0-1,-1 1,0-1,0 1,-1-1,1 0,-1 0,-1 0,0-1,0 1,0 0,-1 0,0-1,0 1,-1 0,1 0,-2 0,1 0,-1-1,0 2,-1-1,-1-3,2 8,0 0,0 1,0-1,-1 1,1 0,0 0,-1 0,1 0,0 0,-1 0,1 1,-1-1,0 1,1 0,-1 0,1 0,-1 0,1 0,-1 0,0 1,1-1,-1 1,1 0,0-1,-1 1,1 0,-1 1,1-1,0 0,0 1,0-1,0 1,-67 55,54-40,1 0,0 0,1 2,1-1,1 2,1 0,1 0,0 0,1 1,2 1,-1 2,7-20,-1 0,1 0,0 1,0-1,0 0,1 0,-1 0,1 1,0-1,0 0,1 0,-1 0,1 0,0-1,0 1,0 0,0-1,1 1,-1-1,1 0,0 0,0 0,0 0,0 0,1-1,-1 0,1 1,0-1,-1 0,1-1,0 1,0-1,0 0,0 0,1 0,-1 0,0-1,0 1,0-1,1 0,-1-1,0 1,0-1,4 0,51-11,-33 5</inkml:trace>
  <inkml:trace contextRef="#ctx0" brushRef="#br1" timeOffset="-33714.116">2145 1383,'112'-154,"-76"97,24-35,-59 92,0 0,0 0,-1 0,1 0,0 0,0 0,0 0,0 1,0-1,0 0,0 1,0-1,0 0,0 1,0-1,-1 1,1-1,0 1,0 0,-1-1,1 1,0 0,-1 0,1-1,-1 1,1 0,-1 0,1 0,-1 0,0 0,1 0,-1 0,0 0,0 0,1-1,-1 1,0 0,0 0,0 0,0 0,-1 0,1 0,0 0,0 0,0 0,-1 0,1 0,-1 0,1 0,-1 0,2 5,0 0,0 0,0 0,1 0,0 0,0 0,0-1,1 1,-1-1,2 0,-1 0,0 0,1 0,0 0,0-1,0 0,1 0,0 0,-1 0,1-1,0 0,1 0,-1 0,1 0,-1-1,1 0,0 0,0-1,-1 1,1-1,0-1,0 1,3-1,3 0,0 0,-1-1,1 0,-1-1,1 0,-1-1,0 0,0-1,0 0,0-1,-1 0,1-1,-2 0,1 0,0-1,-1-1,-1 1,1-1,-1-1,2-2,9-13,0 0,-2-1,0-1,-2-1,-1 0,-1-1,0-6,10-78,-23 87</inkml:trace>
  <inkml:trace contextRef="#ctx0" brushRef="#br1" timeOffset="-22696.765">4460 677,'4'80,"4"-1,3-1,9 23,-4-17,-3 1,0 64,-14 791,28-755,21-45,-46-137,-1 1,0-1,1 0,0 0,0 1,0-1,0-1,0 1,1 0,-1-1,1 1,0-1,0 1,0-1,0 0,0-1,0 1,0 0,1-1,-1 0,0 0,1 0,-1 0,1 0,0-1,2 1,100-16,-51 4,200 7,-160 17,36-2,94-36,199 26,-227-29,227 27,-227 30,-160-28,0-1,0-2,-1-1,1-2,5-3,14 0,0 3,1 2,-1 3,11 2,36 0,208-2,-142-27,-97 25,-59 3</inkml:trace>
  <inkml:trace contextRef="#ctx0" brushRef="#br1" timeOffset="-20674.786">4630 2596,'0'849,"11"-763,-8-74,0 1,-1-1,-1 1,0-1,0 1,-1 0,-1-1,0 1,-2 3,-11 53,12-47</inkml:trace>
  <inkml:trace contextRef="#ctx0" brushRef="#br1" timeOffset="-19195.909">4884 2681,'-2'-2,"0"0,1 0,-1 0,0 1,0-1,0 1,0-1,0 1,0 0,0 0,-1 0,1 0,0 0,-1 0,1 1,0-1,-1 1,1 0,-1-1,1 1,-1 0,1 0,-1 1,1-1,-1 1,1-1,0 1,-1 0,1 0,-2 0,-237 34,206-29,0-2,0-1,-1-2,1-2,-15-2,-66-17,-107 41,26-21,55 27,-253-26,226 26,95-25,62-2</inkml:trace>
  <inkml:trace contextRef="#ctx0" brushRef="#br1" timeOffset="-16480.069">4601 0,'-9'39,"2"0,1 0,2 1,2-1,2 17,25 40,-24-94,0 0,0 1,0-1,1 0,-1 1,0-1,1 0,0 0,-1 0,1 0,0 0,0-1,0 1,0 0,0-1,1 0,-1 1,0-1,1 0,-1 0,1-1,-1 1,1 0,-1-1,1 1,0-1,-1 0,1 0,-1 0,1 0,0 0,-1-1,1 1,-1-1,1 0,4-3,-1 0,0-1,0 1,-1-1,0-1,0 1,0-1,0 0,-1 0,0 0,0-1,0 0,-1 1,0-1,0-1,13-23,81-176,-97 206,1-1,-1 0,0 0,1 0,-1 1,1-1,0 0,-1 0,1 1,0-1,0 1,0-1,0 1,0-1,0 1,1-1,-1 1,0 0,1 0,-1 0,1 0,-1 0,1 0,0 0,-1 0,1 1,0-1,0 1,-1-1,1 1,0-1,0 1,0 0,0 0,-1 0,1 0,0 0,0 1,0-1,0 1,-1-1,1 1,0-1,-1 1,1 0,0 0,-1 0,1 0,-1 0,1 0,0 1,6 14,-1 1,0-1,-1 1,-1 0,-1 1,-1-1,1 12,6 24,55 257,-54-243,-7-53,0 0,-1 0,0 0,-1 0,-1 0,0 1,-1-1,0 1,-1-1,-1 0,0 0,-1 0,-1 0,0 0,-1 0,0-1,-1 0,-1 0,0 0,-7 8,9-14,0-1,0 0,-1 0,0 0,0-1,-1 0,1 0,-1-1,0 1,0-1,-1-1,1 0,-1 0,0 0,1-1,-1 0,0-1,0 1,-1-2,1 1,0-1,0 0,0-1,-6-1,11 1,0-1,0 0,0 0,0 0,1-1,-1 1,1 0,-1-1,1 0,0 0,0 1,0-1,0-1,1 1,-1 0,1 0,0 0,0-1,0 1,0-1,0 1,1-1,0 1,-1-1,1 1,1-2,12-92,-3 71,2 2,0-1,2 2,0 0,2 0,0 2,2 0,0 1,5-4,-17 18,81-79,-63 66</inkml:trace>
  <inkml:trace contextRef="#ctx0" brushRef="#br0" timeOffset="-9772.734">4601 2709,'39'17,"102"14,76 47,8 6,-7-1,73 19,-150-45,89 28,-4-4,78 30,-99-24,-70 0,-135-87,0 1,0-1,0 0,0 1,1-1,-1 1,0-1,0 0,1 1,-1-1,0 0,0 1,1-1,-1 0,0 0,1 1,-1-1,0 0,1 0,-1 1,1-1,-1 0,0 0,1 0,-1 0,1 0,-1 0,0 1,1-1,-1 0,1 0,-1 0,1-1,-1 1,0 0,1 0,-1 0,1 0,-1 0,0 0,1 0,-1-1,1 1,-1 0,0 0,1-1,-1 1,0 0,1-1,-1 1,0 0,0-1,1 1,-1 0,0-1,0 1,1 0,-1-1,0 1,0-1,0 1,0 0,0-1,0 1,0-1,0 1,0-1,0 1,0 0,0-1,-11-29,-106-122,58 85,11 11,45 57,1-1,0 1,-1-1,1 1,0 0,0 0,0 0,0 0,0 0,0 0,0 1,0-1,0 1,0-1,1 1,-1 0,1 0,-1 0,1-1,0 1,-1 1,1-1,0 0,0 0,1 0,-1 1,0-1,1 0,-1 2,-104 266,68-177,37-93,-1 1,1-1,-1 1,1-1,-1 1,1-1,0 1,0 0,-1-1,1 1,0-1,0 1,-1 0,1-1,0 1,0 0,0-1,0 1,0-1,0 1,0 0,0-1,0 1,0 0,1-1,-1 1,0 0,0-1,0 1,1-1,-1 1,0-1,1 1,-1-1,1 1,-1-1,1 1,-1-1,1 1,-1-1,1 0,-1 1,1-1,-1 0,1 1,-1-1,1 0,0 0,-1 1,1-1,0 0,-1 0,1 0,-1 0,1 0,0 0,-1 0,1 0,0 0,42-16,-36 12,144-70,-72 22,-73 46</inkml:trace>
  <inkml:trace contextRef="#ctx0" brushRef="#br0" timeOffset="-7090.013">5364 3697,'16'262,"-3"-1,16-110,-29-152,0 1,0 0,0-1,0 1,1-1,-1 1,0 0,0-1,1 1,-1 0,0-1,0 1,1 0,-1 0,1-1,-1 1,0 0,1 0,-1-1,0 1,1 0,-1 0,1 0,-1 0,0 0,1 0,-1 0,1 0,-1 0,1 0,-1 0,0 0,1 0,-1 0,1 0,-1 0,1 0,-1 0,0 1,1-1,-1 0,1 0,-1 0,0 1,1-1,-1 0,0 1,0-1,1 0,-1 1,0-1,0 0,1 1,-1-1,0 0,0 1,0-1,1 1,-1-1,0 0,0 1,0-1,0 1,0-1,0 1,0-1,0 1,0-1,10-39,-8 30,16-55,2 1,3 1,3 1,27-47,109-206,-154 294,-19 29,0 6,-2-1</inkml:trace>
  <inkml:trace contextRef="#ctx0" brushRef="#br0" timeOffset="-6653.532">5871 4205,'-6'-2,"-1"0,0 1,0 0,0 0,-1 1,1 0,0 0,0 1,0 0,0 0,0 0,0 1,1 0,-1 0,-5 4,8-6,1 1,0 0,-1 0,1 1,0-1,0 1,0 0,0-1,0 1,1 0,-1 1,0-1,1 0,0 1,-1 0,1-1,0 1,1 0,-1 0,0 0,1 0,-1 0,1 1,0-1,0 0,1 0,-1 1,1-1,-1 1,1-1,0 1,0-1,1 0,-1 1,1-1,-1 1,1-1,0 0,0 0,1 1,-1-1,1 0,0 0,-1 0,1-1,0 1,1 0,-1-1,0 1,1-1,0 0,2 2,5 2,1 0,-1 0,1-1,1 0,-1-1,1-1,0 0,-1 0,1-1,1-1,-1 0,0 0,0-2,0 1,0-1,0-1,0 0,0-1,0 0,9-5,-3-3</inkml:trace>
  <inkml:trace contextRef="#ctx0" brushRef="#br0" timeOffset="-5937.791">5307 3387,'75'-21,"-60"19,207-4,-191 14,-28-7,0 1,-1-1,1 0,0 0,0 0,0 0,0-1,0 1,0-1,0 0,0 0,0 0,0 0,0 0,0-1,0 1,0-1,0 0,0 0,0 0,0 0,-1 0,-1-2,-1 0,0 0,1 0,-1 0,-1 0,1 1,0-1,-1 0,1 0,-1 0,0 1,0-1,0 0,0 1,0-1,-1 1,1-1,-1 1,0-1,0 1,0 0,0 0,0 0,0 0,0 1,-1-1,0-1,-98-71,88 61</inkml:trace>
  <inkml:trace contextRef="#ctx0" brushRef="#br0" timeOffset="-3723.442">7536 3895,'5'0,"1"4,5 3,1 4,2 0,4-1,4-3,3 2,2 0,1-1,1-3,-5-2</inkml:trace>
  <inkml:trace contextRef="#ctx0" brushRef="#br0" timeOffset="-3391.677">8214 4148,'24'5,"12"7,6 0,-5 4,-4-1,-2-3,-7 1,-3-2,-5-2</inkml:trace>
  <inkml:trace contextRef="#ctx0" brushRef="#br0" timeOffset="-3102.488">8891 4544,'39'10,"12"7,2 2,-7 1,-12-1</inkml:trace>
  <inkml:trace contextRef="#ctx0" brushRef="#br0" timeOffset="-321.943">9568 2483,'24'0,"18"0,6 0,0 0,-4 0,-4 0,-9 0</inkml:trace>
  <inkml:trace contextRef="#ctx0" brushRef="#br0" timeOffset="2878.924">9766 2681,'0'19,"0"16,0 7,0 1,0-2,0-3,0-3,-5-3,-1-2,0-2,1 0,2-5</inkml:trace>
  <inkml:trace contextRef="#ctx0" brushRef="#br0" timeOffset="3344.542">9229 4121,'5'-10,"2"2,-1 7,-6 4,-3 5,-6 8,-6 4,0 5,-3 2,-3-3,2-1,0 0,-2 2,-2-4,2-1,1-3,3-6</inkml:trace>
  <inkml:trace contextRef="#ctx0" brushRef="#br0" timeOffset="4762.224">9088 4402,'-37'-43,"-58"-22,95 65,0 0,1 0,-1 0,1-1,-1 1,0 0,1-1,-1 1,1 0,-1-1,0 1,1 0,-1-1,0 1,0 0,1-1,-1 1,0-1,0 1,0-1,0 1,1-1,-1 1,0 0,0-1,0 1,0-1,0 1,0-1,0 1,0-1,0 1,-1-1,1 1,0-1,0 1,0-1,0 1,-1 0,1-1,0 1,0-1,-1 1,1 0,0-1,-1 1,1 0,0-1,-1 1,1 0,-1 0,1-1,0 1,-1 0,1 0,-1 0,1-1,-1 1,1 0,41 4,-40-4,234 42,-236-42,0 1,0 0,1-1,-1 1,1-1,-1 1,0 0,1 0,-1-1,1 1,0 0,-1 0,1-1,0 1,-1 0,1 0,0 0,0 0,0 0,0-1,0 1,0 0,0 0,0 0,0 0,0 0,0 0,0-1,1 1,-1 0,0 0,1 0,-1 0,0-1,1 1,-1 0,1-1,0 1,-1 0,1-1,-1 1,1 0,0-1,-1 1,1-1,0 1,0-1,0 0,-1 1,1-1,0 0,0 1,0-1,0 0,0 0,-1 0,1 0,0 0,0 0,0 0,0 0,0 0,-176 58,158-51</inkml:trace>
  <inkml:trace contextRef="#ctx0" brushRef="#br0" timeOffset="6310.583">9822 2625,'-86'44,"-71"32,157-75,0 1,0-1,0 0,0 0,0 1,0-1,0 0,0 0,1 1,-1-1,0 0,1 0,-1 0,1 0,0 0,-1 1,1-1,0 0,-1 0,1 0,0-1,0 1,0 0,0 0,0 0,0-1,0 1,0 0,0-1,0 1,1-1,-1 0,0 1,0-1,0 0,1 1,-1-1,0 0,0 0,1 0,-1 0,0 0,0-1,1 1,0 1,31 5,-1 0,1-2,-1-2,1-1,0-1,4-3,23 2,-58 1,45-5,-47 5,1-1,0 1,0 0,-1-1,1 1,0-1,-1 1,1 0,0-1,-1 0,1 1,-1-1,1 1,-1-1,1 0,-1 1,0-1,1 0,-1 1,0-1,1 0,-1 0,0 1,0-1,0 0,0 0,0 0,1 1,-2-1,1 0,0 0,0 1,0-1,0 0,0 0,-1 0,1 1,0-1,0 0,-1 1,1-1,-1 0,1 1,-1-1,1 0,-1 1,1-1,-1 1,1-1,-1 1,0-1,1 1,-1 0,0-1,-109-130,85 97,13 22</inkml:trace>
  <inkml:trace contextRef="#ctx0" brushRef="#br0" timeOffset="13130.514">9879 3358,'-39'-38,"-93"-8,88 35,32 7,1 1,-1 0,0 1,0 1,0-1,-1 2,1 0,0 0,-5 2,-9 4,0 1,1 1,0 1,0 2,1 0,0 1,1 2,1 0,-17 15,25-18,0 1,1 0,1 1,0 0,1 1,0 0,1 1,1 0,0 0,1 1,1 0,0 1,1 0,1 0,-1 8,6-13,0-1,1 1,1-1,0 0,0 1,1-1,0 0,1 0,0-1,1 1,0-1,1 0,0 0,5 5,-3-2,2-2,1 1,0-2,0 0,2 0,-1-1,1 0,0-1,1 0,0-2,0 1,0-2,1 0,0 0,0-2,14 3,32 11,-39-11,1-1,-1-1,1-1,0-2,0 0,0-1,0-1,3-2,-6-1,-1-1,1 0,-1-2,0 0,-1-1,0-1,6-5,-9 6,-4 1,0 0,-1-1,0 0,0-1,-1 0,0-1,-1 0,0 0,-1-1,0 0,0 0,-1-1,-1 0,0 0,0 0,-1 0,-1-1,0 0,-1 0,0 0,-1 1,0-2,-1 1,-1 0,-2-11,1 12,0 1,-2 0,1 0,-1 1,-1-1,0 1,0 0,-1 0,-4-5,-26-50,35 61,0 1,-1 0,1 0,-1 0,0 0,0 1,0-1,-1 0,1 1,-1-1,1 1,-1 0,0 0,0 0,0 0,0 0,0 1,0 0,0-1,-1 1,1 0,0 0,-2 1,-16-4</inkml:trace>
  <inkml:trace contextRef="#ctx0" brushRef="#br0" timeOffset="14415.298">9229 3528,'12'-9,"0"1,1 0,0 1,0 0,0 1,1 1,0 0,7-1,-7 1,-8 3,1 0,0 1,0 0,0 0,0 0,0 1,0 0,0 0,0 1,0 0,0 0,-1 1,1 0,0 0,-1 0,1 1,-1 0,0 0,0 1,0-1,0 1,-1 1,1-1,-1 1,0 0,0 0,-1 0,0 1,0 0,0 0,0 0,4 5,0 0,1 0,1-1,0 0,0-1,1 0,0-1,1 0,0 0,0-1,0-1,1 0,0-1,0-1,6 2,5 2,-17-4,0-1,0 0,0 0,0-1,1 0,-1 0,1 0,0-1,-1 0,1-1,0 0,-1 0,1-1,0 0,-1 0,1 0,-1-1,1 0,-1-1,0 0,0 0,4-2,19-51,-22 39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0:50.1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6069 1728,'-151'-74,"126"68,0 2,0 1,0 0,0 2,-1 1,1 1,-3 2,-41-1,-100 24,-74 43,119-20,9 18,2 5,0 7,-127 125,201-168,1 2,1 2,3 1,1 1,2 2,3 1,-19 38,-94 151,68-58,9 61,41-107,16-97,2 0,1 1,2-1,1 1,3 32,-1-6,2-33,0 0,2-1,1 1,1-1,1-1,7 12,5 22,-10-30,1-1,2 0,0-1,2 0,1-1,1-1,2 0,0-2,1 0,9 6,120 136,-81-110,2-4,2-3,2-4,10 2,-45-28,1-2,0-2,1-2,15 2,37 12,59 11,-98-24,-1-3,1-2,1-3,28-1,-42-5,105 11,-116-3,0-2,0-2,0 0,1-2,-1-1,1-2,-1-1,0-1,19-6,132-19,-52 6,-4-11,-91 25,-6 4,-1-2,0 0,0-2,-1-1,0-2,0 0,-1-1,-1-2,0 0,-2-2,11-9,107-117,-69 44,-32 43,-2-2,-4-2,-1-1,-4-1,-2-2,7-33,25-91,-29 38,-22 114,-2-1,-1 0,-2 0,-1 0,-5-34,-21-45,16 70,-2 0,-2 2,-1-1,-3 2,-7-13,-71-132,21 10,55 145,4 3,-1 2,-2-1,-1 2,-1 1,-21-21,-73-76,97 101,-2 0,-1 1,0 1,-1 1,-19-12,10 7,-199-172,216 183,0 0,-2 2,1 0,-1 0,-1 1,0 1,0 1,-1 0,0 1,0 1,-1 1,-13-3,-105-42,119 38</inkml:trace>
  <inkml:trace contextRef="#ctx0" brushRef="#br0" timeOffset="2353.09">5675 2942,'-196'0,"184"3,1 1,0-1,0 2,0 0,1 0,-1 1,1 0,0 0,1 1,0 1,0 0,0 0,1 0,0 1,1 1,0-1,-4 9,5-11,-16 25,2 0,2 1,1 0,1 2,-3 13,16-40,0 0,1 0,0 0,0 0,1 1,0-1,0 0,1 1,0-1,0 0,1 1,0-1,1 0,0 1,0-1,0 0,1-1,1 1,-1 0,1-1,0 0,1 0,0 0,0 0,0-1,1 0,0 0,0 0,1-1,0 0,4 3,-2-2,5 5,2 0,-1-1,1-1,1 0,0-1,0-1,1 0,7 0,33 6,-42-8,-1-1,1-1,1 0,-1-2,0 1,0-2,1 0,-1-1,1-1,-8 1,1 0,-1-1,1 0,-1-1,0 0,0-1,0 1,0-2,-1 1,0-1,1 0,-2-1,1 0,-1 0,0-1,0 0,-1 0,5-7,37-61,-26 41,0-1,-2 0,-2-2,-1 0,1-10,-15 33,-2 0,0 0,0-1,-1 1,-1 0,0 0,-2-1,1 1,-1 0,-1 1,-1-1,0 1,-1 0,0 0,-1 0,0 1,-1 0,-8-9,8 10,0 0,-1 1,-1 1,0 0,0 0,-1 1,0 0,0 0,-1 2,0-1,0 1,-1 1,1 0,-1 1,-10-2,-51 9,51 3</inkml:trace>
  <inkml:trace contextRef="#ctx0" brushRef="#br0" timeOffset="15609.835">2429 2603,'372'81,"-180"-25,-74-25,48-3,-109-14,-1 2,-1 2,0 3,-1 2,-1 3,-2 1,20 16,132 50,-41-38,109 44,-185-66,117 58,-169-70,1-2,1 0,0-3,1-1,1-2,5 0,247 76,-14 16,62 83,-43-86,32 3,249 108,-64-6,-19 0,-70-35,-114-48,-297-119</inkml:trace>
  <inkml:trace contextRef="#ctx0" brushRef="#br0" timeOffset="18211.046">2599 3224,'78'20,"0"3,63 29,-43-15,185 76,-57-26,-39-13,-107-48,-60-21,0 1,-1 0,0 2,0 0,-1 1,0 1,11 8,1 1,0-1,1-1,1-2,1-1,0-2,1-1,12 1,-11-1,175 58,10 29,198 104,-78-91,-144-55,30 13,28 45,141 26,-28-31,-303-87,-2 3,0 3,31 20,64 15,-94-31,2-2,1-4,29 7,52 19,136 47,27 7,-152-61,-142-40,-3 1</inkml:trace>
  <inkml:trace contextRef="#ctx0" brushRef="#br0" timeOffset="20108.067">3332 2772,'-50'6,"6"11,0 1,1 2,1 3,-11 8,-77 40,-104 35,233-106,0 1,-1-1,1 0,0 1,0-1,0 1,0 0,-1-1,1 1,0 0,0 0,0 0,1-1,-1 1,0 0,0 0,0 0,1 1,-1-1,0 0,1 0,-1 0,1 0,0 1,-1-1,1 0,0 0,0 1,-1-1,1 0,0 0,0 1,0-1,1 0,-1 1,0-1,0 0,1 0,-1 0,1 1,-1-1,1 0,0 0,-1 0,1 0,0 0,0 0,-1 0,1 0,0 0,0 0,0 0,0-1,1 1,14 10</inkml:trace>
  <inkml:trace contextRef="#ctx0" brushRef="#br0" timeOffset="20690.823">3953 3111,'-29'15,"-28"13,-10 3,2 1,7-5,9-3,8-5,6-6,4-5,3 1,1-1,5-3</inkml:trace>
  <inkml:trace contextRef="#ctx0" brushRef="#br0" timeOffset="20973.107">4828 3478,'-39'0,"-40"10,-18 3,4 3,7 1,10-5,12 3,13-3,9-3,8 2,5-1,2-3,6 3,6 0</inkml:trace>
  <inkml:trace contextRef="#ctx0" brushRef="#br0" timeOffset="21257.1">5844 3929,'-48'5,"-39"6,-16 2,1-2,8 2,16-1,15-3,14-2,11 1,12 6,14-1,10-2</inkml:trace>
  <inkml:trace contextRef="#ctx0" brushRef="#br0" timeOffset="21510.261">6747 4296,'-43'5,"-34"11,-13 3,4 3,12-3,13 1,13 2,10 2,10-4</inkml:trace>
  <inkml:trace contextRef="#ctx0" brushRef="#br0" timeOffset="21758.028">7424 4607,'-57'5,"-25"6,-2 1,13 4,18-1</inkml:trace>
  <inkml:trace contextRef="#ctx0" brushRef="#br0" timeOffset="22008.623">8243 4747,'-38'5,"-28"7,-6 0,3-1,9 2,10 4,13 4,14 3,10-3</inkml:trace>
  <inkml:trace contextRef="#ctx0" brushRef="#br0" timeOffset="22329.448">8722 5001,'-43'10,"-29"8,-6 5,-1 4,5-2,9-2,7 1,8 1,8 2,6-5,9-6</inkml:trace>
  <inkml:trace contextRef="#ctx0" brushRef="#br0" timeOffset="23644.924">7961 4833,'-1'0,"1"0,-1 0,1-1,0 1,-1 0,1 0,0 0,-1 0,1-1,0 1,-1 0,1 0,0-1,-1 1,1 0,0-1,0 1,-1 0,1-1,0 1,0 0,0-1,-1 1,1 0,0-1,0 1,0-1,0 1,0 0,0-1,0 1,0-1,0 1,0 0,0-1,0 1,0-1,0 1,0 0,0-1,0 1,1-1,-1 1,0 0,0-1,0 1,1 0,-1-1,0 1,0 0,1 0,-1-1,0 1,1 0,-1 0,-85 49,41-24,-1-2,-1-2,-1-2,-16 3,-141 52,181-64,5 0</inkml:trace>
  <inkml:trace contextRef="#ctx0" brushRef="#br0" timeOffset="32275.088">5646 3224,'15'0,"-15"0,1-1,-1 1,0-1,0 0,0 1,0-1,0 1,1-1,-1 1,0-1,0 1,1-1,-1 1,0-1,1 1,-1 0,1-1,-1 1,0-1,1 1,-1 0,1-1,-1 1,1 0,-1 0,1-1,-1 1,1 0,0 0,-1 0,1 0,-1 0,1 0,-1 0,1 0,0 0,-1 0,1 0,-1 0,1 0,-1 0,1 0,-1 1,1-1,-1 0,1 0,-1 1,1-1,0 1,-2-2,0 1,1 0,-1-1,0 1,1 0,-1 0,0 0,0 0,1 0,-1 0,0 0,1 0,-1 0,0 0,0 0,1 0,-1 0,0 0,0 1,1-1,-1 0,0 1,1-1,-1 0,1 1,-1-1,0 1,1-1,-1 1,1-1,-1 1,1-1,0 1,-1 0,1-1,-1 1,1 0,0-1,0 1,-1 0,1-1,0 1,0 0,0-1,0 1,0 0,0 0,-8 6,7-8,1 1,-1-1,0 0,1 1,-1-1,0 0,1 1,-1-1,0 1,0-1,1 1,-1 0,0-1,0 1,0 0,0-1,0 1,0 0,1 0,-1 0,0 0,0 0,0 0,0 0,0 0,0 0,0 0,0 1,0-1,1 0,-1 1,0-1,0 0,0 1,0-1,1 1,-1-1,0 1,1 0,-1-1,0 1,1 0,-1-1,1 1,-1 0,1 0,-1-1,1 1,-1 0,1 1,0-3,1 1,-1 0,1-1,0 1,-1 0,1 0,-1-1,1 1,0 0,-1 0,1 0,0 0,-1 0,1 0,0 0,-1 0,1 0,0 0,-1 0,1 0,-1 0,1 1,0-1,-1 0,1 0,-1 1,1-1,-1 0,1 1,0-1,-1 1,0-1,1 0,-1 1,1-1,-1 1,1-1,-1 1,0 0,0-1,1 1,-1-1,0 1,0 0,1-1,-1 1,0 0,0-1,0 1,0-1,0 1,0 0,0-1,0 1,0 0,-1-1,1 1,0 0,0-1,0 1,-1-1,1 1,0-1,-1 1,1 0,-1 0,3-1,-1 0,1 0,-1 0,0-1,1 1,-1 0,1 0,-1-1,1 1,-1-1,0 1,1-1,-1 1,0-1,0 0,0 0,1 0,-1 0,0 0,0 0,0 0,0 0,0 0,-1 0,1 0,0-1,0 1,-1 0,1-1,-1 1,1 0,-1-1,0 1,1-1,-1 1,0-1,0 1,0-1,0 1,0 0,0-1,-1 1,1-1,0 1,-1-1,1 1,-1 0,1-1,-1 1,0 0,0 0,0-1,1 1,-1 0,0 0,0 0,0 0,-1 0,1 0,0 0,0 1,0-1,-1 0,1 1,-1-1,-1 0,1 1,-1 0,1 0,0 0,-1 0,1 0,0 0,-1 1,1-1,0 1,-1-1,1 1,0 0,0 0,0 0,0 0,-1 0,2 1,-1-1,0 1,0-1,0 1,1 0,-1 0,1-1,-1 1,1 0,0 0,0 1,0-1,0 0,0 0,0 0,1 1,-1-1,1 0,-1 1,1-1,0 0,0 1,0 1,1-2,1-1,-1 1,0-1,1 1,-1-1,1 0,0 0,-1 0,1 0,0 0,0 0,-1 0,1 0,0-1,0 1,0-1,0 1,0-1,0 0,0 0,0 0,0 0,0 0,0 0,0-1,0 1,0-1,0 1,0-1,0 0,-1 0,1 1,0-1,0-1,-1 1,1 0,-1 0,1-1,-1 1,1 0,-1-1,0 0,1 0,-2 1,0 0,-1 0,1 0,0 0,-1 1,1-1,-1 0,1 0,-1 1,1-1,-1 0,1 1,-1-1,0 0,0 1,1-1,-1 1,0-1,0 1,1-1,-1 1,0 0,0-1,0 1,0 0,0 0,1 0,-1-1,0 1,0 0,0 0,0 0,0 0,0 1,0-1,0 0,0 0,1 1,-1-1,0 0,0 1,0-1,1 1,-1-1,0 1,0-1,1 1,-1-1,0 1,0 0,-11 8</inkml:trace>
  <inkml:trace contextRef="#ctx0" brushRef="#br0" timeOffset="38405.1">5082 3252,'-397'0,"227"28,-195-26,222 24,-167 3,113-25,27 4,88 3,-1-5,1-3,-53-5,10 0,75 1,-115 13,136-6,-1-1,1-2,-1-1,0-1,-22-2,-69 3,-21 25,-83-26,83 26,-139-26,139 27,119-27</inkml:trace>
  <inkml:trace contextRef="#ctx0" brushRef="#br0" timeOffset="40429.682">2768 3252,'-21'-2,"-1"0,1-2,0-1,0 0,1-1,0-2,0 0,0-1,-7-5,21 11,-195-60,111 40,80 20,-178-68,-92-60,37 26,152 75,73 26,1-1,-1-1,1 0,0-2,1 0,0 0,0-2,-3-2,-217-116,225 120,5 1</inkml:trace>
  <inkml:trace contextRef="#ctx0" brushRef="#br0" timeOffset="41781.402">2768 2631,'-87'-22,"-100"-50,25 6,67 33,72 26,0 0,1-1,-1-2,2 0,-1-2,2 0,-8-6,-120-54,99 53,-144-65,43 5,142 75,1 0,0 0,-1 0,0 1,0 1,0-1,0 1,0 1,0-1,-1 1,1 1,0-1,-1 2,-3-1,-6 5</inkml:trace>
  <inkml:trace contextRef="#ctx0" brushRef="#br0" timeOffset="42500.959">2599 2518,'-141'27,"1"6,-3 8,58-17,-256 78,318-96,6 0</inkml:trace>
  <inkml:trace contextRef="#ctx0" brushRef="#br0" timeOffset="42828.638">1780 2264,'-43'10,"-29"7,-6 7,4-2,11 1,10-4,11-5,6 0,6-3,7-2</inkml:trace>
  <inkml:trace contextRef="#ctx0" brushRef="#br0" timeOffset="43131.09">1413 2180,'-33'19,"-17"6,1 0</inkml:trace>
  <inkml:trace contextRef="#ctx0" brushRef="#br0" timeOffset="45215.996">1498 3422,'-50'-1,"-115"13,133-6,-1-1,1-2,-1-1,0-1,-19-3,-84 4,-1 20,57-23,70 3</inkml:trace>
  <inkml:trace contextRef="#ctx0" brushRef="#br0" timeOffset="51205.21">1074 2547,'-38'-18,"-95"-19,116 35,0-1,0-1,1 0,-1-1,1-1,0 0,0-1,1-1,0-1,0 0,-11-9,-68-22,25 17,18 2,44 21,3 4</inkml:trace>
  <inkml:trace contextRef="#ctx0" brushRef="#br0" timeOffset="52550.11">1611 2151,'-1'1,"-1"0,1 1,0-1,0 0,-1-1,1 1,-1 0,1 0,-1-1,1 1,-1 0,1-1,-1 0,0 1,1-1,-1 0,0 0,1 0,-1 0,1 0,-1 0,0 0,1-1,-1 1,0-1,1 1,-1-1,1 1,-1-1,1 0,0 0,-1 0,1 0,0 0,-2-1,-51-32,-41-13,75 43,4 2,-1-1,1-1,0-1,0 0,0-1,1 0,0-2,-8-4,-109-55,39 20,-5 5,-80-24,23 11,94 48,50 12</inkml:trace>
  <inkml:trace contextRef="#ctx0" brushRef="#br0" timeOffset="53138.33">1215 2151,'-38'10,"-32"3,-19 4,2-1,5-3,12 1,14-2,10-2,5 0,4 0,3-2,8 2,8 4,7 5,5 4,5-2</inkml:trace>
  <inkml:trace contextRef="#ctx0" brushRef="#br0" timeOffset="53534.183">877 1870,'-34'0,"-25"0,-7 0,2 0,7 4,10 3,6-1,7-2,4 0,2-2,6 4,1 1,1-1,2 4,1-1,2 4,4-1</inkml:trace>
  <inkml:trace contextRef="#ctx0" brushRef="#br0" timeOffset="55048.994">849 2829,'-4'0,"-1"1,1-1,-1 1,1 1,0-1,-1 1,1 0,0-1,0 2,0-1,0 0,1 1,-1 0,1 0,-1 0,1 0,0 1,0-1,1 1,-1-1,1 1,0 0,-1 0,2 0,-1 1,0 1,-3 6,1 0,0 0,1 1,0-1,1 1,1 0,0 0,1 10,-1-18,1-1,0 1,0 0,1-1,-1 1,1 0,0-1,0 1,1-1,-1 0,1 1,0-1,0 0,0 0,1 0,0 0,-1-1,1 1,1-1,-1 1,0-1,1 0,-1 0,1-1,0 1,0-1,0 0,0 0,1 0,-1 0,1-1,3 1,3 1,0-1,0-1,0 0,0 0,0-1,0-1,0 0,0 0,0-1,0 0,0-1,-1 0,1-1,-1 0,0-1,0 0,0-1,-1 1,0-2,0 0,-1 0,1 0,-1-1,6-8,-8 8,0 0,0 0,-1-1,0 0,-1 0,0 0,0 0,-1-1,0 0,0 0,-1 1,-1-1,0-1,0 1,-1 0,0 0,-1 0,0 0,0 0,-1 0,-3-7,3 14,0 0,0 0,0 1,-1-1,1 1,-1-1,0 1,1 0,-1 0,0 0,0 0,-1 1,1-1,0 1,0 0,-1 0,1 0,-1 0,1 1,-1-1,1 1,-1 0,1 0,-1 0,1 0,-1 1,1 0,-1-1,1 1,-1 0,0 1,-21 4</inkml:trace>
  <inkml:trace contextRef="#ctx0" brushRef="#br0" timeOffset="55398.664">736 3026,'34'-19,"15"-7,0 7,-9 11,-11 11,-5 6,-7 5,-2 1,2-2,2-4,3-2,-2-9,-4-2</inkml:trace>
  <inkml:trace contextRef="#ctx0" brushRef="#br0" timeOffset="56107.074">961 2518,'-4'-5,"-3"4,1 6,-3 3,-1 4,1 5,3 5,2-2</inkml:trace>
  <inkml:trace contextRef="#ctx0" brushRef="#br0" timeOffset="56465.922">933 3168,'0'28,"5"10,1 4,5-6,1-9</inkml:trace>
  <inkml:trace contextRef="#ctx0" brushRef="#br1" timeOffset="66335.576">5703 3224,'-13'-3,"17"1,208-21,162-6,-81 1,116 28,-110 29,129-29,-231-29,283 29,-283-1,-93-23,-128 37,6-8</inkml:trace>
  <inkml:trace contextRef="#ctx0" brushRef="#br1" timeOffset="68408.374">5505 458,'-25'167,"-6"7,30-149,1-1,1 1,1-1,1 1,1-1,4 8,1 5,23 141,-33 47,26-108,7 106,-22-65,-2-117,-1 0,-3 0,-1 0,-2 1,-4 39,1 10,2 474,10-476,-7-77,0-1,-1 1,-1 0,0 1,0-1,-2 0,1 0,-1 0,-1 0,0 0,-2 3,-24 69,24-78,0-5</inkml:trace>
  <inkml:trace contextRef="#ctx0" brushRef="#br1" timeOffset="71003.563">6042 91,'-1'-1,"0"-1,0 1,-1-1,1 1,0-1,-1 1,1 0,0 0,-1 0,0-1,1 1,-1 1,0-1,1 0,-1 0,0 1,0-1,0 1,1-1,-1 1,0 0,0 0,0 0,0 0,0 0,0 0,0 0,1 1,-1-1,0 1,0-1,0 1,1 0,-1-1,0 1,1 0,-1 0,0 1,1-1,0 0,-1 0,1 1,0-1,-1 1,1-1,0 1,0-1,0 1,0 0,1-1,-1 1,0 0,1 0,-1 0,1 0,0-1,0 1,-1 0,1 0,0 0,-4 19,1 0,1 0,1 0,1 1,0-1,2 0,1 0,3 13,-6-30,0 1,1-1,0 0,0 1,0-1,0 0,1 0,0 0,-1 0,2 0,-1 0,0 0,1-1,0 1,-1-1,1 0,1 0,-1 0,0 0,1 0,-1-1,1 0,0 1,0-1,0-1,0 1,0-1,1 1,-1-1,0 0,0-1,1 1,-1-1,1 0,-1 0,0 0,1 0,-1-1,1 0,-1 0,4-1,4-6,-1 1,0-1,0-1,0 0,-1-1,-1 0,0-1,0 1,-1-2,0 1,4-9,2-2,134-205,-147 225,-1 0,1 0,0 1,0-1,0 0,0 0,0 0,0 1,0-1,1 0,-1 1,1 0,-1-1,1 1,-1 0,1-1,0 1,0 0,-1 0,1 0,0 1,0-1,0 0,0 1,0-1,0 1,0 0,0 0,0 0,0 0,0 0,0 0,0 0,1 1,-1-1,0 1,-1-1,1 1,0 0,0 0,0 0,0 0,1 1,3 10,1 0,-2 0,0 1,0 0,-2 0,1 0,-2 0,1 1,-2-1,0 13,4 13,36 342,-19-61,-22-237,-1-81,1 0,0 0,-1 0,1-1,-1 1,0 0,0 0,1-1,-1 1,0-1,0 1,-1-1,1 1,0-1,0 0,-1 1,1-1,-1 0,1 0,-1 0,1 0,-1 0,0 0,1-1,-1 1,0 0,0-1,0 0,1 1,-1-1,0 0,0 0,0 0,0 0,0 0,1 0,-1-1,0 1,0 0,0-1,1 0,-3 0,-2-4,1 1,-1-1,1-1,-1 1,1-1,1 0,-1 0,1 0,0-1,1 1,0-1,0 0,0 0,1 0,-1 0,2-1,-1 1,1-1,0 1,1-1,0 1,0-1,1 1,0-1,0 1,0-1,-1-1,0-28,1-1,1 0,3 1,6-29,-9 56,1 0,1-1,-1 1,1 1,1-1,0 0,0 1,1 0,0 0,1 1,0 0,0 0,1 0,0 1,0 0,1 1,-1 0,1 0,3 0,84-35,-76 36</inkml:trace>
  <inkml:trace contextRef="#ctx0" brushRef="#br1" timeOffset="71740.401">9739 2744,'-50'127,"-5"-2,-59 93,26-87,-11-20,52-77,24-23</inkml:trace>
  <inkml:trace contextRef="#ctx0" brushRef="#br1" timeOffset="72023.399">9202 2829,'28'53,"1"-1,3-1,2-2,3-1,2-1,-23-25,2 0,1-1,0-1,2 0,0-2,1 0,16 8,164 117,-183-131,-5-1</inkml:trace>
  <inkml:trace contextRef="#ctx0" brushRef="#br2" timeOffset="75657.803">6465 2547,'-1'-2,"0"0,-1 0,1 0,-1 1,0-1,1 0,-1 1,0-1,0 1,0 0,0-1,0 1,0 0,-1 0,1 1,0-1,0 0,-1 1,1-1,0 1,-1 0,1 0,-1 0,1 0,-1 0,0 0,-6-2,-1 0,1 1,-1 0,0 1,1 0,-1 0,1 1,-1 0,1 1,-1 0,1 1,0-1,0 2,0-1,0 1,1 1,0 0,0 0,0 0,0 1,1 0,-1 2,-1 1,2 1,0 1,0-1,0 1,2 0,-1 0,1 1,1-1,0 1,1 0,0 1,0 9,2-16,1 0,0-1,0 1,0 0,1 0,0 0,0 0,0-1,1 1,0 0,0-1,0 1,1-1,0 0,0 0,0 0,1 0,0-1,-1 1,2-1,-1 0,0 0,1 0,0-1,0 0,0 0,4 2,8 3,0-2,1 0,-1 0,1-2,1 0,-1-1,0-1,1-1,0 0,-1-2,1 0,-1-1,0 0,1-2,16-5,-8 0,-7 0</inkml:trace>
  <inkml:trace contextRef="#ctx0" brushRef="#br2" timeOffset="76698.921">5675 3168,'-65'100,"65"-98,0-1,-1 0,1 1,0-1,0 0,0 1,0-1,0 0,0 1,1-1,-1 0,0 0,1 1,-1-1,1 0,-1 0,1 1,0-1,-1 0,1 0,0 0,0 0,0 0,0 0,0 0,0 0,0 0,0-1,0 1,0 0,0-1,1 1,-1-1,0 1,0-1,1 1,-1-1,0 0,1 0,-1 0,0 0,1 0,-1 0,0 0,1 0,-1 0,0-1,1 1,-1 0,0-1,0 1,1-1,-1 0,0 1,0-1,0 0,0 0,0 1,0-1,0 0,0 0,0-1,9-3,0 0,-1-2,0 1,0-1,0 0,-1-1,0 0,-1 0,0-1,0 0,0 0,-1-1,1-3,-6 12,-1 1,0-1,1 0,-1 0,1 0,-1 0,0 1,0-1,1 0,-1 0,0 0,0 0,0 0,0 0,0 0,0 0,0 0,-1 0,1 1,0-1,0 0,-1 0,1 0,-1 0,1 1,0-1,-1 0,0 0,1 0,-1 1,1-1,-1 0,0 1,1-1,-1 1,0-1,0 1,0-1,1 1,-1 0,0-1,0 1,0 0,0-1,0 1,1 0,-1 0,0 0,0 0,0 0,-1 0,-47 12,42-9,0 0,0 0,0 1,0 0,1 0,0 1,0-1,0 1,1 1,-1-1,1 1,1 0,-1 0,1 1,-3 5,6-11,1 0,0 1,0-1,0 0,0 1,0-1,0 0,1 0,-1 1,0-1,1 0,-1 0,0 1,1-1,0 0,-1 0,1 0,0 0,-1 0,1 0,0 0,0 0,0 0,0 0,0 0,0-1,0 1,0 0,0-1,0 1,2 0,4 3</inkml:trace>
  <inkml:trace contextRef="#ctx0" brushRef="#br2" timeOffset="79579.033">5703 1559,'-2'-2,"1"0,-1 1,0-1,1 0,-1 1,0-1,0 1,0 0,0-1,0 1,0 0,0 0,0 0,-1 1,1-1,0 0,-1 1,1-1,0 1,-1 0,1 0,0 0,-1 0,1 0,0 1,-1-1,1 1,0 0,-1-1,1 1,0 0,0 0,-8 1,0 1,0-1,0 2,0-1,1 1,0 1,0 0,0 0,0 1,1 0,0 0,0 1,0 0,1 0,-4 6,10-12,0 1,0-1,0 1,1-1,-1 1,0-1,1 1,-1-1,1 1,-1 0,1-1,0 1,0 0,0-1,0 1,0 0,0-1,0 1,1 0,-1-1,0 1,1-1,0 1,-1-1,1 1,0-1,0 1,0-1,-1 1,2-1,-1 0,0 0,0 1,0-1,0 0,1 0,-1 0,1 0,-1-1,1 1,-1 0,1-1,-1 1,1-1,-1 1,1-1,0 0,-1 1,1-1,0 0,-1 0,1 0,0 0,-1-1,1 1,-1 0,2-1,4-1,0 1,0-1,0-1,0 1,0-1,-1-1,1 1,-1-1,0 0,0 0,0-1,-1 0,1 0,-1 0,-1 0,1-1,-1 0,0 0,0 0,0-1,-1 1,0-1,-1 0,1 0,-1-1,-1 6,-1 0,0 0,0 0,0 0,0 1,0-1,-1 0,1 0,-1 0,1 0,-1 1,1-1,-1 0,0 1,0-1,0 0,0 1,0-1,0 1,0-1,0 1,-1 0,1-1,-1 1,1 0,-1 0,1 0,-1 0,0 0,1 1,-1-1,0 0,0 1,1-1,-1 1,0 0,0 0,0-1,0 1,0 0,0 1,-75 21,75-21,0 0,-1 0,1 1,0-1,-1 1,1 0,0-1,0 1,0 0,1 0,-1 0,0 0,1 1,-1-1,1 0,0 1,0-1,0 1,0-1,0 1,0 0,1-1,0 1,-1 0,1-1,0 1,0 0,0-1,0 1,1 0,-1-1,1 1,0 0,0-1,0 1,0-1,0 1,13 11</inkml:trace>
  <inkml:trace contextRef="#ctx0" brushRef="#br2" timeOffset="81781.225">4828 910,'0'0,"0"0,0 1,0-1,0 1,1-1,-1 0,0 1,0-1,0 0,1 1,-1-1,0 0,0 1,1-1,-1 0,0 0,1 1,-1-1,0 0,1 0,-1 1,0-1,1 0,-1 0,0 0,1 0,-1 0,1 0,-1 1,0-1,1 0,-1 0,1 0,-1 0,0 0,1-1,-1 1,1 0,-1 0,0 0,1 0,-1 0,1-1,-1 1,0 0,1 0,-1 0,0-1,1 1,-1 0,0-1,0 1,1 0,-1 0,0-1,-55 165,12-71,-4-3,-42 57,44-73,34-58,11-26,5-6,0-2</inkml:trace>
  <inkml:trace contextRef="#ctx0" brushRef="#br2" timeOffset="82291.675">4857 937,'36'45,"79"185,-69-53,-46-175,0 1,1 0,0 0,0 0,0 0,0 0,0-1,0 1,1 0,0-1,-1 1,1-1,0 0,0 0,0 1,0-1,1 0,-1-1,0 1,1 0,0-1,14 7</inkml:trace>
  <inkml:trace contextRef="#ctx0" brushRef="#br2" timeOffset="82727.822">4602 1333,'9'0,"9"-5,5-1,5-1,1 2,1 2,0 1,0 0,0 2,-1 0,-1 0,1 0,-1 1,0-1,0 0,0 0,-4 0</inkml:trace>
  <inkml:trace contextRef="#ctx0" brushRef="#br2" timeOffset="84709.652">5675 1587,'-2'-1,"1"1,-1-1,1 1,-1-1,0 1,1 0,-1-1,1 1,-1 0,0 0,1 0,-1 0,0 1,1-1,-1 0,1 1,-1-1,0 1,1-1,-1 1,1 0,0 0,-1 0,1 0,0 0,-1 0,1 0,0 0,-4 3,1-1,-1 1,1 0,0 0,0 0,1 1,-1-1,1 1,0 0,0 0,1 0,-1 0,1 1,0-1,1 1,-1-1,3-3,-1-1,0 0,1 0,-1 0,1 0,-1 0,1 0,0 0,-1 0,1 0,0 0,0 0,0 0,0 0,0-1,0 1,0 0,0-1,0 1,0-1,0 1,0-1,0 1,0-1,0 0,1 1,-1-1,0 0,0 0,1 0,-1 0,0 0,0 0,0 0,1-1,-1 1,0 0,0-1,0 1,0-1,0 1,1-1,-37 57,35-56,0 1,0-1,0 1,0-1,0 1,0-1,0 1,0-1,1 1,-1-1,0 1,0-1,0 1,1-1,-1 1,0-1,0 0,1 1,-1-1,0 0,1 1,-1-1,1 0,-1 1,0-1,1 0,-1 0,1 1,-1-1,1 0,-1 0,1 0,-1 0,1 0,-1 1,1-1,-1 0,1 0,-1 0,1 0,-1-1,1 1,-1 0,1 0,-1 0,0 0,1 0,-1-1,1 1,-1 0,1 0,-1-1,1 1,-1 0,0-1,1 1,-1 0,0-1,1 1,-1 0,0-1,0 1,1-1,-1 0,29-22,-27 22,0 0,-1 0,1 0,-1-1,0 1,1 0,-1-1,0 1,0-1,0 1,0-1,0 0,0 0,0 1,0-1,-1 0,1 0,-1 0,1 1,-1-1,0 0,0 0,0 0,0 0,0 0,0 0,0 0,-1 0,1 1,-1-1,1 0,-1 0,0 0,0 1,0-1,0 0,0 1,0-1,0 1,0-1,-1 1,1 0,-1-1,1 1,-1 0,1 0,-1 0,0 0,1 0,-1 0,-1 0,-15 3,0 2</inkml:trace>
  <inkml:trace contextRef="#ctx0" brushRef="#br0" timeOffset="109583.472">59 769,'-28'-26,"27"26,1 0,-1 0,0 0,0 0,1 0,-1 0,0 1,1-1,-1 0,0 1,0-1,1 0,-1 1,1-1,-1 1,0-1,1 1,-1-1,1 1,-1 0,1-1,0 1,-1-1,1 1,-1 0,1 0,0-1,0 1,-1 0,1-1,0 1,0 0,0 0,0-1,0 1,0 0,0 0,0 0,0-1,0 1,1 0,-1-1,0 1,0 0,1 0,-1-1,1 1,-10 167,5-134,1 0,2 1,1-1,2 0,1 0,5 18,1 9,-2 0,-3 1,-2 0,-5 33,1 15,2 257,28-169,1 27,-29-138,11 108,36 31,-37-85,25 57,-28-139,-2-1,-3 1,-4 54,0-7,2 599,-28-534,27 195,-26-197,26 311,1-283,0-173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4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753 536,'-103'-88,"90"82,0 1,-1 0,1 1,-1 0,0 1,0 1,0 0,0 1,0 1,0 0,-1 1,1 0,-13 4,14-3,1 1,-1 0,0 1,1 0,0 1,0 1,1 0,-1 1,1 0,0 0,1 1,0 1,0-1,1 2,0-1,1 1,-7 11,11-17,1 1,0 1,0-1,1 0,-1 1,1-1,0 1,1 0,-1 0,1-1,0 1,1 0,-1 0,1 0,0 0,1 0,0 0,0 0,0 0,0 0,1-1,0 1,0 0,1-1,-1 0,1 1,0-1,1 0,-1 0,5 3,-1 1,2-1,0 0,0 0,0-1,1 0,0-1,0 0,0-1,1 0,0 0,0-1,0-1,1 0,-1 0,4-1,88 2,-258 5,127-3,1 2,0 1,1 1,0 1,0 1,1 1,1 1,-15 12,31-19,0-1,0 2,1-1,0 1,0 0,1 1,0 0,0 0,1 0,0 0,1 1,0 0,0 0,1 0,0 0,1 1,0-1,1 1,0-1,1 1,0-1,1 1,0-1,0 1,2 1,-1-6,0-1,1 0,0 0,0 0,0 0,1-1,-1 1,1-1,0 0,1 0,-1-1,1 1,-1-1,1 0,0 0,0 0,0-1,1 0,-1 0,1 0,-1 0,1-1,4 0,133 3,-79-27,-51 11</inkml:trace>
  <inkml:trace contextRef="#ctx0" brushRef="#br0" timeOffset="666.19">556 0,'-24'40,"2"1,1 1,3 1,1 1,2 0,-1 13,-87 359,73-308,-6-1,-3-2,-6-2,-15 20,-13 101,43-95,23-111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0 205,'32'-8,"1"1,0 1,0 2,1 2,-1 0,29 4,75-5,-57-18,-80 19,1 1,-1-1,0 0,1 1,-1-1,0 0,0 1,0-1,0 0,-1 1,1-1,0 1,-1-1,1 0,-1 1,1-1,-1 1,0-1,0 1,0-1,0 1,0 0,0-1,0 1,0 0,0 0,-1 0,1 0,0 0,-1 0,1 0,-1 0,1 1,-1-1,1 0,-1 1,1-1,-1 1,0 0,-113-90,104 76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2:5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0 136,'6'3,"0"0,0-1,0 1,1-1,-1 0,1-1,-1 1,1-1,0-1,-1 1,1-1,0 0,-1-1,1 0,0 0,-1 0,1-1,-1 1,0-2,1 1,-1-1,0 0,0 0,-1 0,1-1,-1 0,3-2,-8 5,1 1,-1-1,1 1,-1-1,1 1,0-1,-1 1,1-1,0 1,-1 0,1-1,0 1,0 0,0 0,-1 0,1-1,0 1,0 0,-1 0,1 0,0 0,0 0,0 1,-1-1,1 0,0 0,0 0,-1 1,1-1,0 0,0 1,-1-1,1 1,0-1,-1 0,1 1,-1 0,1-1,-1 1,1-1,-1 1,1 0,-1-1,1 1,-1 0,0-1,1 1,-1 0,0 0,0-1,0 1,1 0,-1 1,12 50,-11-43,31 203,-5 1,-28-200,2-1,-1 1,2-1,0 1,0-1,1 0,1 0,0 0,0-1,1 1,1-1,0 0,6 9,-11-19,0 0,-1 0,1-1,0 1,0 0,0-1,0 1,0 0,0-1,0 1,0-1,0 1,0-1,0 0,0 1,0-1,0 0,0 0,1 0,-1 0,0 0,0 0,0 0,0 0,0 0,0 0,0-1,1 1,-1-1,0 1,0 0,0-1,0 0,0 1,-1-1,1 0,0 1,0-1,0 0,0 0,-1 0,1 1,0-1,-1 0,1 0,-1 0,1 0,21-52,-21 51,128-566,-82 406,-45 162,-5 11</inkml:trace>
  <inkml:trace contextRef="#ctx0" brushRef="#br0" timeOffset="455.599">818 643,'-3'-1,"-1"-1,0 1,0 0,0 1,0-1,0 0,0 1,0 0,0 0,0 0,0 1,0-1,0 1,0 0,1 0,-1 0,0 1,0-1,1 1,-1 0,1 0,-1 0,1 1,0-1,0 1,0 0,0-1,1 1,-1 1,1-1,-1 0,1 0,0 1,1 0,-1-1,0 2,0-1,-1-1,1 0,0 1,1-1,-1 1,1 0,-1 0,1-1,0 1,1 0,-1 0,1 0,-1 0,1 0,0 0,1 0,-1 0,1 0,0 0,0 0,0 0,0-1,0 1,1 0,0-1,0 1,0-1,0 0,1 1,-1-1,1 0,-1 0,1-1,0 1,1-1,-1 1,0-1,1 0,2 1,8 1,-1-1,1-1,0 0,0-1,0 0,0-1,1-1,-1 0,3-1,25-16,-29 5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30,'5'0,"11"0,7 0,5 0,3-5,0-1,0 0,0 1,-1 1,-1 2,0 1,-1 0,1 1,-1 0,0 1,0-1,-5 0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1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0,'39'5,"27"1,2-5,-6-2,-8-2,-14 1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9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1,'-31'21,"1"3,1 0,1 2,1 1,-14 19,35-38,1 0,-1 0,1 1,1 0,0 0,0 1,1-1,0 1,0-1,1 1,1 0,-1 0,2 0,-1 0,2 6,-1-10,0 0,1-1,0 1,0-1,0 1,1-1,-1 1,2-1,-1 0,0 0,1 0,0 0,0-1,0 1,1-1,0 1,0-1,0 0,0-1,0 1,1-1,0 0,-1 0,1 0,0-1,1 1,4 0,6 1,1-1,0-1,1-1,-1-1,0 0,0-1,0 0,0-2,0 0,0-1,-1-1,1 0,-1-1,-1-1,1 0,-1-1,0-1,4-4,-7 4,0-1,0 0,-1-1,0 0,-1-1,-1 0,0 0,0-1,-1 0,-1-1,0 0,-1 0,0 0,2-12,-7 21,1 0,0 0,-1 0,0 0,0 0,-1-1,1 1,-1 0,-1-1,1 1,-1 0,1-1,-1 1,-1 0,1 0,-1 0,0 0,0 0,-1 0,1 1,-1-1,0 1,0-1,0 1,-1 0,0 0,0 1,0-1,0 1,0 0,-1 0,0 0,-48-9,28 10</inkml:trace>
  <inkml:trace contextRef="#ctx0" brushRef="#br0" timeOffset="302.02">9 311,'38'-19,"23"-7,5 2,-3 4,-8 6,-13 10,-9 6,-10 7,-5 2,1 0,0-3,3-2,3-3,1-1,1-1,-4-1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8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88 128,'-9'11,"0"0,0 0,1 1,1 0,0 0,0 1,2 0,-1 0,2 0,-1 1,2-1,0 1,1 0,0 0,0 10,3-22,0 1,-1 0,1-1,0 1,0-1,1 1,-1-1,1 1,-1-1,1 0,-1 0,1 0,0 0,0 0,0 0,0 0,1 0,-1-1,0 1,1-1,-1 0,1 0,-1 0,1 0,0 0,-1-1,1 1,0-1,0 1,-1-1,1 0,0 0,0 0,0-1,96-16,-88 14,0 0,-1-1,1-1,-1 1,1-1,-1-1,-1 0,1 0,-1-1,0 0,-1-1,0 0,0 0,0-1,-1 0,-1 0,1-1,-2 0,1 0,-1 0,-1 0,0-1,0 0,-1 0,-1 0,2-10,-5 15,0 0,-1 0,0 0,0 1,-1-1,1 0,-1 1,0 0,0 0,-1 0,0 0,0 0,0 1,0-1,-1 1,0 0,1 1,-1-1,-1 1,1 0,0 0,-1 1,0-1,1 1,-1 1,0-1,0 1,0 0,0 0,0 1,0-1,-1 1,1 1,0-1,0 1,0 0,0 1,0-1,1 1,-1 0,0 1,1-1,-1 1,1 0,-3 3,-11 6</inkml:trace>
  <inkml:trace contextRef="#ctx0" brushRef="#br0" timeOffset="519.628">794 15,'-6'-3,"-1"1,0 0,0 0,0 0,0 1,0 0,0 0,0 1,-1-1,1 2,0-1,0 1,0 0,0 1,0-1,0 2,0-1,0 1,1 0,-1 0,1 0,0 1,0 0,0 0,1 1,-1 0,6-2,-1 1,1-1,0 0,0 0,0 1,1-1,-1 0,1 1,0-1,-1 0,2 0,-1 0,0 0,1 0,-1 0,1 0,0 0,0 0,0-1,0 1,0-1,1 0,-1 1,1-1,-1 0,1-1,0 1,0 0,0-1,0 1,0-1,0 0,0 0,1 0,-1-1,0 1,1-1,9 7,-4-2,0 0,-1 1,0 0,-1 0,1 1,-1 0,0 0,-1 1,0 0,3 4,-7-9,-1-1,1 0,-1 1,0-1,1 1,-1 0,0-1,-1 1,1 0,0-1,-1 1,0 0,1 0,-1 0,0 0,-1-1,1 1,0 0,-1 0,0 0,1-1,-1 1,0 0,0-1,-1 1,1-1,0 1,-1-1,0 0,1 0,-1 1,0-1,0 0,0-1,-1 1,1 0,0-1,-3 2,-6 3,0 0,-1 0,0-1,0-1,0 0,0-1,-1 0,1-1,-1 0,0-1,0-1,1 0,-1 0,0-2,0 1,-3-2,-3-4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02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1 282,'5'28,"147"364,-100-229,-52-162,1-1,-1 1,0-1,1 0,-1 1,1-1,-1 0,1 1,-1-1,1 0,-1 0,1 0,0 1,-1-1,1 0,-1 0,1 0,0 0,-1 0,1 0,-1 0,1 0,-1 0,1 0,0 0,-1 0,1-1,-1 1,1 0,-1 0,1-1,-1 1,1 0,-1-1,1 1,-1 0,1-1,-1 1,0-1,1 1,-1 0,1-1,-1 1,0-1,0 1,1-1,-1 0,0 1,0-1,0 1,1-1,-1 1,0-1,0 0,0 1,0-1,0 1,0-1,0 1,-1-1,1 0,0 1,0-1,0 1,0-1,-1 1,1-1,0 0,13-50,34-193,10-3,-27 136,-23 87</inkml:trace>
  <inkml:trace contextRef="#ctx0" brushRef="#br0" timeOffset="749.449">762 790,'-2'-3,"0"-1,0 1,-1 0,0 0,1 1,-1-1,0 0,0 1,0 0,-1 0,1 0,-1 0,1 0,-1 1,1-1,-1 1,0 0,0 0,0 0,1 1,-1-1,0 1,0 0,0 0,0 1,0-1,0 1,0 0,1 0,-1 0,0 0,1 1,-1-1,1 1,-1 0,1 0,0 0,0 1,0-1,0 1,0-1,0 1,1 0,-1 0,1 1,0-1,0 0,0 1,0-1,1 1,-1 0,1-1,0 2,0 0,0 0,0 1,0-1,1 0,0 0,0 0,0 0,1 0,-1 0,1 0,1 0,-1 0,1 0,-1 0,2 0,-1-1,0 1,1-1,0 0,0 0,0 0,0 0,1 0,-1 0,1-1,0 0,4 3,-1-1,1 0,-1-1,1 1,0-1,0-1,0 0,0 0,1-1,-1 1,1-2,-1 1,1-1,0-1,0 0,-1 0,3-1,14-4</inkml:trace>
  <inkml:trace contextRef="#ctx0" brushRef="#br0" timeOffset="4351.223">1355 1,'-151'15,"145"-13,0 0,0 0,0 0,0 1,1 0,-1 1,1-1,0 1,0 0,0 0,0 1,1-1,-1 1,1 0,1 0,-1 1,1-1,0 1,0-1,0 1,1 0,-1 4,-8 34,3 1,2 0,1 0,3 0,1 1,4 23,-1 18,26 163,-28-26,0-222,0 0,0-1,1 1,-1 0,0 0,1-1,-1 1,1 0,-1 0,1-1,0 1,0-1,-1 1,1-1,0 1,1-1,-1 1,0-1,0 0,1 0,-1 0,0 1,1-1,-1 0,1-1,0 1,-1 0,1 0,0-1,-1 1,1-1,0 0,-1 1,1-1,0 0,0 0,0 0,-1 0,1 0,0 0,0-1,-1 1,1-1,0 1,-1-1,2 0,192-11,-170 12</inkml:trace>
  <inkml:trace contextRef="#ctx0" brushRef="#br0" timeOffset="4932.799">1807 508,'-11'2,"2"0,-1 1,0-1,0 2,1 0,0 0,-1 0,2 1,-1 1,0-1,1 2,0-1,1 1,-1 0,1 0,1 1,0 0,0 0,0 1,1 0,0 0,1 0,0 0,0 1,1-1,0 1,1 0,0 0,0 0,1 0,1 1,0-1,0 0,1 0,0 0,0 0,2 0,-1 0,1 0,0 0,1-1,0 0,1 0,4 7,-4-12,0 1,0-1,1 0,0 0,-1-1,1 1,1-1,-1-1,0 1,1-1,-1 0,1-1,0 1,-1-1,1-1,0 1,0-1,0 0,0-1,-1 0,1 0,0 0,-1-1,1 0,-1 0,1 0,-1-1,0 0,0-1,3-1,5-7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2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1 245,'28'-28,"-2"-1,-1-1,-1-1,-1-1,12-25,-35 55,1 0,0 0,0 0,0 0,0 0,0 0,0 0,0 0,0 1,1-1,-1 0,1 1,-1 0,1-1,-1 1,1 0,0-1,0 1,0 0,0 0,0 1,0-1,0 0,0 1,0-1,0 1,0 0,0-1,0 1,0 0,1 0,-1 0,0 1,0-1,0 1,0-1,0 1,0-1,0 1,0 0,0 0,0 0,0 0,-1 1,1-1,0 0,-1 1,1-1,-1 1,1 0,96 115,-75-100,-1-2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1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1,'-83'95,"-37"36,8-23,98-94</inkml:trace>
  <inkml:trace contextRef="#ctx0" brushRef="#br0" timeOffset="305.132">0 1,'24'28,"13"16,5 3,0-5,-8-5,-3-9,-9-4,-2-7,0-6,-3 0,0-2,-3 3,1-2,-2-1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5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84,'5'0,"10"-5,9-1,4 0,3 1,0-4,1 1,-2 0,0 3,-1 1,0-2,-1-1,0 0,1 3,-11 1,-7 6,-7 2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6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23,'-9'-4,"0"1,0-1,-1 1,1 1,-1 0,0 0,1 1,-1 0,0 0,0 1,0 1,0 0,0 0,1 1,-1 0,1 1,-1 0,1 0,0 1,0 0,0 1,0 0,1 0,0 1,7-5,-1 1,1-1,0 1,-1 0,1 0,0 0,0-1,0 1,1 0,-1 0,0 0,1 1,-1-1,1 0,0 0,0 0,0 0,0 0,0 0,0 0,0 1,1-1,-1 0,1 0,0 0,-1 0,1 0,0 0,0 0,0-1,0 1,1 0,-1 0,0-1,1 1,-1-1,1 1,0-1,71 49,-63-45,70 53,-78-56,0-1,0 2,0-1,0 0,0 0,0 1,-1-1,1 1,-1-1,0 1,1-1,-1 1,-1 0,1 0,0 0,-1-1,1 1,-1 0,0 0,0 0,0 0,0 0,0 0,-1 0,0 0,1-1,-1 1,0 0,0 0,0-1,-2 3,-5 5,-1-1,0 0,-1-1,1 0,-2 0,1-1,-1-1,0 1,0-2,-1 0,1 0,-1-1,0 0,-1-1,1-1,0 0,-1 0,1-1,-1-1,0 0,1-1,-2 0,-23-16,43 11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1,'0'33,"0"17,4-1,3-9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1 561,'73'-273,"-49"219,-23 53,0 0,-1 1,1-1,0 0,-1 0,1 1,0-1,0 1,0-1,-1 0,1 1,0 0,0-1,0 1,0 0,0-1,0 1,0 0,0 0,0 0,0 0,0 0,0 0,0 0,0 0,0 0,0 0,0 0,0 1,0-1,0 0,0 1,0-1,-1 1,1-1,0 1,0-1,0 1,-1 0,1-1,0 1,-1 0,1 0,0 0,-1-1,1 1,-1 0,1 0,-1 0,0 0,1 0,-1 0,0 0,1 1,28 62,-27-56,0-1,0 0,0 0,1 0,0 0,1 0,0-1,0 0,0 1,1-1,-1-1,1 1,1-1,-1 0,1 0,0 0,0-1,0 0,1 0,0 0,-1-1,1 0,1-1,1-2,1 0,0-1,-1 0,1-1,-1 0,1-1,-1 0,0 0,0-1,0 0,-1 0,1-1,-1 0,0-1,0 0,-1 0,0-1,0 1,0-2,-1 1,0-1,-1 0,0 0,0 0,0-1,-1 0,0 0,1-5,6-11,0 0,-1-1,-2 1,-1-2,-1 1,-1-1,-1 0,0-22,-4 24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1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129 172,'-14'11,"1"1,0 0,0 1,1 0,1 1,1 1,0-1,-2 6,9-14,0-1,0 1,1 0,0 1,0-1,0 0,1 0,0 1,0-1,0 1,1-1,0 1,1-1,-1 0,1 1,0-1,1 0,0 1,0-1,0 0,0 0,1 0,0-1,2 3,0 0,1 0,0-1,1 1,0-1,0 0,0-1,1 0,0 0,0-1,1 0,-1 0,1-1,0 0,0 0,1-1,-1-1,1 1,-1-1,1-1,0 0,0 0,0-1,0-1,-1 1,1-1,0-1,7-2,4-5,-1-2,0 0,-1-1,0-1,-1 0,0-2,-1 0,14-17,12-8,-35 33,-1 0,0 0,0 0,-1-1,0 0,0 0,-1 0,0-1,0 0,-1 0,0 0,-1-1,0 1,0-1,-1 0,0 1,-1-1,0 0,-1 0,0 0,0 0,-1 0,0 0,-1 0,0 0,-1 1,0-1,0 1,-1 0,-1 0,1 0,-1 0,-1 1,1-1,-1 2,-5-6,1 7,-1 1,0-1,0 2,0 0,0 0,-1 1,1 0,-1 1,0 0,0 1,0 0,0 1,0 1,1 0,-1 0,0 1,-8 3,-10 1</inkml:trace>
  <inkml:trace contextRef="#ctx0" brushRef="#br0" timeOffset="294.015">16 314,'328'-53,"-318"53,0 1,0 0,0 1,0 0,0 0,0 1,-1 0,1 1,-1 0,0 1,0-1,4 4,74 29,-83-36,0 0,1-1,-1 0,1 1,-1-1,1 0,-1-1,0 1,1-1,-1 0,0 0,1-1,-1 1,0-1,0 0,0 0,0 0,1-1,8-9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20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1 672,'3'12,"1"1,0-1,1 0,0 0,1-1,1 1,-1-1,2 0,0-1,3 3,-8-9,1-1,-1 1,1-1,0 1,0-1,1-1,-1 1,1 0,-1-1,1 0,0 0,0-1,0 1,0-1,0 0,0 0,0-1,0 0,0 0,1 0,-1 0,0-1,0 0,0 0,0 0,4-2,0-1,-1-1,1 0,0-1,-1 1,0-2,-1 1,0-1,1-1,-2 1,1-1,-1 0,-1 0,0-1,0 0,0 0,-1 0,0 0,-1-1,2-8,1 2,-6 15,0 0,1 0,-1 0,0-1,0 1,1 0,-1 0,0 0,1 0,-1 0,1 0,-1-1,1 1,0 0,0 1,-1-1,1 0,0 0,0 0,0 0,0 1,0-1,0 0,0 1,0-1,0 1,0-1,0 1,0-1,1 1,-1 0,0 0,0-1,0 1,1 0,-1 0,0 0,0 0,0 1,1-1,-1 0,0 0,0 1,0-1,0 1,0-1,1 1,-1-1,0 1,0 0,0-1,-1 1,1 0,0 0,0 0,0 0,-1 0,1 0,0 0,-1 0,1 0,11 22,-1 0,-1 1,-1 0,-1 1,-1 0,-1 0,-2 1,0-1,-2 1,0 0,-2 0,-1 0,-3 17,3 9,-1-22,-2 1,0-1,-2 0,-2 0,0-1,-2 0,-1 0,-1-1,-9 12,-9-1,29-39,0 0,0 1,-1-1,1 0,0 1,0-1,0 0,0 0,-1 0,1 0,0 0,0-1,0 1,0 0,-1 0,1-1,0 1,0-1,0 1,0-1,0 1,0-1,0 0,0 1,0-1,0 0,1 0,-1 0,0 0,0 0,1 0,-1 0,1 0,-1 0,0 0,1 0,0 0,-1 0,1 0,0-1,-14-29,2 0,1-1,1-1,2 0,-1-16,8 44,-7-51,6 31</inkml:trace>
  <inkml:trace contextRef="#ctx0" brushRef="#br0" timeOffset="500.175">29 334,'5'-2,"-1"0,0 0,0 0,0 0,0-1,-1 1,1-1,-1 0,1 0,-1 0,0 0,0-1,0 0,-1 1,1-1,-1 0,4-4,43-65,44-46,-92 118,0 0,1 0,-1 0,1 0,-1 1,1-1,-1 0,1 1,-1 0,1-1,-1 1,1 0,0 0,-1 0,1 0,0 0,-1 0,1 0,-1 0,1 1,0-1,-1 1,1-1,-1 1,1-1,-1 1,1 0,-1 0,0 0,1 0,-1 0,0 0,0 0,0 0,0 1,0-1,0 0,0 1,0-1,0 1,36 65,-35-61,42 77,-34-63</inkml:trace>
  <inkml:trace contextRef="#ctx0" brushRef="#br0" timeOffset="1482.658">621 51,'94'-46,"-92"45,0 0,1 0,-1 1,1-1,-1 1,1 0,-1 0,1 0,-1 0,1 0,-1 0,1 0,-1 1,0 0,1-1,-1 1,0 0,1 0,-1 0,0 0,0 1,0-1,0 0,0 1,0 0,0-1,0 1,-1 0,1 0,-1 0,1 0,-1 0,0 1,0-1,0 0,0 0,0 1,0-1,-1 1,5 142,-5-27,45 231,-38-135,18-100,-6-37,-21-75,0-1,-1 1,1-1,-1 1,0-1,1 0,-1 0,0 0,0-1,1 1,-1-1,0 1,0-1,0 0,0 0,0 0,1 0,-1-1,0 1,0-1,0 0,-5 1,-16-2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4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0,'2'0,"0"1,-1-1,1 0,-1 1,1-1,-1 1,0-1,1 1,-1-1,0 1,1 0,-1 0,0 0,0 0,1 0,-1 0,0 0,0 0,0 0,0 0,-1 1,1-1,0 0,0 1,-1-1,1 1,-1-1,1 1,-1-1,0 1,7 16,-1 1,-1 1,-1-1,-1 1,-1-1,0 1,-1 0,-2 0,-1 15,1 6,-1 496,13-470,15-98,2-22,2 3,2 0,27-30,-51 70,0 0,1 1,0 0,1 1,-1 0,2 0,-1 1,1 1,0 0,0 0,1 1,0 0,0 1,0 1,0 0,1 0,-10 3,0 0,0 0,0 0,-1 0,1 0,0 1,0 0,0-1,-1 1,1 0,0 0,-1 1,1-1,-1 0,1 1,-1 0,0-1,0 1,0 0,0 0,0 0,0 0,0 1,-1-1,1 0,-1 1,1-1,-1 1,0 0,0-1,0 2,17 93,-17-78,23 100,-18-97,1-6</inkml:trace>
  <inkml:trace contextRef="#ctx0" brushRef="#br0" timeOffset="956.54">1072 565,'-26'9,"1"2,-1 1,2 1,0 1,0 1,1 1,-12 12,-6 25,40-52,1 0,-1 0,0 1,1-1,-1 0,1 0,-1 1,1-1,0 1,-1-1,1 0,0 1,0-1,0 0,0 1,0-1,0 1,1-1,-1 0,0 1,1-1,-1 0,1 1,-1-1,1 0,0 0,-1 0,1 1,0-1,0 0,0 0,0 0,0 0,0 0,0-1,0 1,0 0,0 0,1-1,-1 1,0-1,0 1,1-1,0 1,4-1,-1 0,1 0,0 0,0-1,-1 0,1 0,-1 0,1-1,-1 0,1 0,-1 0,0 0,0-1,0 0,0 0,-1-1,1 1,1-3,9-4,133-77,-135 81,-11 5,-1 0,0-1,0 1,1 0,-1 1,0-1,1 0,-1 0,1 0,-1 1,1-1,-1 1,1 0,0-1,-1 1,1 0,0 0,-1 0,1 0,-1 0,1 0,0 0,-1 0,1 1,-1-1,1 1,0-1,-1 1,1 0,-1 0,0-1,1 1,-1 0,0 0,1 0,-1 1,0-1,0 0,0 0,0 1,0-1,0 0,0 2,9 42,-10-39,0-1,1 1,-1 0,1 0,1-1,-1 1,1 0,0-1,0 0,1 1,-1-1,1 0,0 0,1 0,-1-1,1 1,0-1,0 0,0 0,1 0,0 0,-2-3,0-1,0 1,0-1,0 1,0-1,0 0,0 0,0 0,0-1,0 1,0-1,0 0,0 0,0 0,0 0,-1 0,1 0,0-1,-1 0,1 1,-1-1,1 0,-1 0,0 0,0 0,0-1,0 1,0-1,46-73,14-73,-62 147,1 1,-1-1,0 1,1 0,-1-1,1 1,-1 0,1-1,0 1,-1 0,1-1,0 1,0 0,0 0,0 0,0 0,0 0,0 0,1 0,-1 1,0-1,0 0,1 0,-1 1,0-1,1 1,-1 0,1-1,-1 1,1 0,-1 0,0-1,1 1,-1 0,1 1,-1-1,1 0,-1 0,1 1,-1-1,0 1,1-1,-1 1,0-1,1 1,-1 0,0 0,0 0,0-1,0 1,0 0,0 1,0-1,0 0,0 0,0 0,0 0,-1 1,1-1,0 0,-1 1,1 0,43 113,-33-75,-5-17,23 43,-27-66,0 1,0-1,0 0,0 0,0-1,0 1,0 0,0-1,-1 1,1-1,0 0,0 1,0-1,0 0,-1 0,1 0,0 0,-1-1,1 1,-1 0,1-1,-1 1,0-1,1 1,-1-1,0 0,0 1,0-1,0 0,-1 0,1 0,0 0,-1 0,1 0,-1 0,4-5,118-248,-122 255,0-1,1 0,-1 0,0-1,1 1,-1 0,0 0,1 0,-1 0,1 0,0 0,-1 0,1 0,0 0,0 0,0 0,-1 0,1 1,0-1,0 0,0 0,0 1,0-1,1 1,-1-1,0 1,0 0,0-1,0 1,1 0,-1 0,1-1,4 8</inkml:trace>
  <inkml:trace contextRef="#ctx0" brushRef="#br0" timeOffset="1316.897">1948 707,'23'-5,"-1"-1,0-1,0-1,0-1,-1-1,-1-1,0 0,0-2,-1 0,-1-1,0-1,-1-1,8-9,-22 22,0 1,-1-1,0 0,1 0,-1 0,0 0,0 0,-1 0,1-1,-1 1,1 0,-1-1,0 0,0 1,-1-1,1 1,-1-1,0 0,0 1,0-1,0 0,-1 0,1 1,-1-1,0 1,0-1,0 1,-1-1,1 1,-1 0,0-1,0 1,0 0,0 0,0 0,-1 1,1-1,-1 1,0-1,0 1,0 0,0 0,0 0,0 0,-1 1,1-1,-1 1,-5 1,0 1,0 1,0-1,0 1,1 1,-1 0,1 0,-1 0,1 1,0 1,0-1,1 1,-1 0,1 1,1 0,-1 0,1 1,0-1,0 1,0 1,1-1,0 1,0-1,-1-1,1 1,0 0,1 1,-1-1,2 1,-1 0,1 0,0 0,1 0,-1 0,2 1,-1-1,1 1,1-1,-1 1,1-1,1 1,0 0,0-1,1 1,0-1,0 0,1 0,0 0,0 0,1 0,1 2,9 4,0 0,1-2,1 0,-1 0,2-1,0-1,0-1,1-1,0 0,0-1,0-1,1-1,0 0,0-2,1 0,-1-1,1-1,-1-1,8-1,0 1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396 150,'55'266,"-51"-219,-2-1,-2 0,-2 1,-5 29,5-66,0 0,-1 0,1 0,-2 0,0-1,0 1,0-1,-1 0,-1 0,0-1,0 0,0 0,-1 0,0 0,-1-1,0-1,0 1,0-1,-1-1,1 1,-1-1,-1-1,1 0,-1 0,0-1,1 0,-9 1,9-4,0-1,0 0,0 0,1 0,-1-1,0-1,1 1,-1-1,1-1,0 0,0 0,0 0,1-1,0 0,0-1,0 0,0 0,1 0,0-1,0 1,1-2,-5-6,0 0</inkml:trace>
  <inkml:trace contextRef="#ctx0" brushRef="#br0" timeOffset="300.95">0 179,'34'-5,"34"-6,17-1,2 1,-8-3,-9 2,-10 3,-7 2,-7 3,-7 2,-5 1,-3 1,-8 6,-7 1</inkml:trace>
  <inkml:trace contextRef="#ctx0" brushRef="#br0" timeOffset="1549.101">875 545,'1'17,"1"0,0 1,2-1,0-1,0 1,2-1,0 1,2 2,-4-14,-1 1,1-1,0 0,0 0,1 0,-1 0,1-1,0 0,0 0,1 0,-1 0,1-1,0 0,0 0,0-1,0 0,0 0,1 0,-1-1,0 0,1 0,-1 0,1-1,0 0,-1 0,1-1,-1 0,1 0,-1 0,0-1,0 0,1 0,-1-1,0 0,-1 0,1 0,0-1,-1 1,0-1,4-4,76-88,-84 95,-1 1,1-1,0 0,-1 0,1 0,-1 1,1-1,0 0,0 1,-1-1,1 1,0-1,0 1,0-1,0 1,0-1,0 1,0 0,-1-1,1 1,0 0,0 0,0 0,0 0,0 0,0 0,0 0,0 0,0 0,0 1,0-1,0 0,0 1,0-1,0 0,0 1,0-1,-1 1,1-1,0 1,0 0,-1-1,1 1,0 0,-1 0,1 0,21 49,-14-28,-7-17,0 0,1 0,0-1,0 1,1-1,-1 1,1-1,0 0,0 0,0 0,0 0,1-1,0 1,0-1,0 0,0 0,0 0,0-1,1 0,0 1,-1-1,1-1,0 1,0-1,0 0,0 0,0 0,0-1,0 0,0 0,0 0,0 0,0-1,0 0,0 0,0 0,-1-1,1 0,0 0,-1 0,5-2,137-147,-47 58,-96 91,0 0,0 0,0 0,1 0,-1 1,1-1,0 1,-1 0,1 0,0 0,0 0,0 1,-1 0,1-1,0 1,0 1,0-1,0 1,0-1,-1 1,1 0,0 0,-1 1,1-1,-1 1,1 0,-1 0,0 0,1 0,-1 0,0 1,-1 0,1-1,0 1,-1 0,0 0,1 1,-1-1,0 0,-1 1,1-1,-1 1,1-1,-1 1,0 0,0 0,0 2,1 0,-1 1,1-1,-1 1,0-1,-1 1,1 0,-1-1,-1 1,1-1,-1 1,0-1,-1 1,1-1,-1 1,0-1,-1 0,0 0,0 0,0 0,-1-1,1 1,-1-1,-1 0,1 0,-1 0,0-1,0 0,0 0,0 0,-1 0,0-1,0 0,0 0,0 0,0-1,0 0,-1 0,5-1,-1 0,1 0,0 0,-1-1,1 1,0-1,-1 1,1-1,-1 0,1 0,-1 0,1 0,-1 0,1 0,0-1,-1 1,1-1,-1 0,1 0,0 0,0 0,-1 0,1 0,0 0,0-1,0 1,0-1,1 0,-3-1,5 0,1 1,-1 0,1-1,0 1,-1 0,1 0,0 0,0 0,0 1,1-1,-1 0,0 1,1 0,-1-1,1 1,-1 0,1 0,-1 0,1 1,0-1,-1 1,1-1,0 1,0 0,-1 0,1 0,230-4,-215 1,-1-2,0 0,0-1,0-1,0 0,-1-1,0-1,-1 0,0-1,-1-1,5-4,11-13,-2 0,0-2,-2-1,-1-2,-2 0,15-28,-28 43,-1-1,-1-1,0 0,-2 0,0 0,-1-1,-1 1,-1-1,-1 0,-1 0,-1 0,-1-1,0 1,-3-5,5 20,-2 1,1 0,-1-1,0 1,0-1,0 1,-1 0,1 0,-2 0,1 0,0 0,-1 0,0 1,0-1,0 1,-1 0,-1-2,2 6,1 1,-1-1,1 1,0 0,-1 0,1 0,0 0,0 1,-1-1,1 0,0 1,0 0,1-1,-1 1,0 0,1 0,-1 0,1 0,-1 0,1 0,0 1,0-1,0 0,0 1,0-1,1 0,-1 1,1-1,-1 1,-1 2,-6 22,1 1,0-1,3 1,0 1,2-1,1 0,1 1,3 17,-3-5,28 157,8-36,-35-155,-1-7</inkml:trace>
  <inkml:trace contextRef="#ctx0" brushRef="#br0" timeOffset="1799.964">2117 263,'39'5,"31"1,9 0,-4-1,-6-1,-9-2,-10-1,-14-1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8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0,'-1'413,"-36"-203,37-210,-1 0,1 1,0-1,-1 1,1-1,0 0,-1 1,1-1,0 1,0-1,-1 1,1-1,0 1,0-1,0 1,0-1,0 1,0-1,-1 1,1-1,0 1,0 0,1-1,-1 1,0-1,0 1,0-1,0 1,0-1,1 1,-1-1,0 1,0-1,1 0,-1 1,0-1,1 1,-1-1,0 0,1 1,-1-1,1 0,-1 1,1-1,-1 0,0 1,1-1,-1 0,1 0,-1 0,1 0,-1 1,1-1,0 0,-1 0,1 0,-1 0,1 0,-1 0,1 0,-1-1,1 1,-1 0,1 0,-1 0,1 0,0-1,37-25,-23 15,39-24,-39 22,1 0,0 1,1 1,0 1,1 0,0 1,1 1,-1 1,1 1,1 0,-1 2,1 0,0 1,0 1,0 1,0 0,5 2,-22 0,1 1,0 0,0-1,-1 1,1 1,-1-1,0 0,0 1,0 0,0-1,0 1,0 0,-1 1,1-1,-1 0,0 1,0-1,0 1,-1 0,1 0,-1 0,0-1,0 1,0 0,0 0,-1 0,0 1,0-1,0 0,0 0,-1 0,1 0,-1 0,0 0,0 0,-1 0,1-1,-1 1,0 0,0-1,0 1,0-1,0 0,-1 1,-5 8,-1 0,0-1,0 0,-1-1,-1 0,0 0,0-1,-1 0,0-1,0-1,-1 0,0 0,0-1,-1-1,0 0,1-1,-2-1,-12 2,19-3,0-1,1 0,-1-1,0 0,0 0,1 0,-1-1,0 0,1-1,-1 0,1 0,-1 0,1-1,0 0,0-1,0 0,1 0,-1 0,1-1,0 1,0-2,0 1,-12-16</inkml:trace>
  <inkml:trace contextRef="#ctx0" brushRef="#br0" timeOffset="432.537">693 536,'12'4,"1"0,0-1,0 0,0-1,1 0,-1-1,1-1,-1 0,0-1,1 0,-1-1,0-1,0 0,0 0,0-2,-1 1,1-2,-1 0,-1 0,1-1,10-8,-18 12,0 0,-1-1,1 0,-1 1,1-1,-1-1,0 1,-1 0,1-1,-1 0,0 1,0-1,0 0,-1 0,0 0,0 0,0 0,0-1,-1 1,0 0,0 0,0 0,-1-1,0 1,0 0,0 0,0 0,-1 0,0 0,0 1,0-1,-1 0,1 1,-1 0,0 0,-1-1,1 2,-1-1,1 0,-1 1,0 0,-4-3,2 3,1 1,-1-1,0 1,1 0,-1 1,0-1,0 1,0 0,-1 1,1-1,0 1,0 1,0-1,0 1,0 0,0 0,0 1,0 0,0 0,0 0,1 1,-1 0,1 0,0 0,0 0,-4 4,-6 5,1 0,0 2,0-1,1 2,1 0,0 0,-9 17,17-25,-1 0,1 0,0 1,1 0,0-1,0 1,0 0,1 0,1 1,-1-1,1 0,0 0,1 1,0-1,1 1,-1-1,2 0,-1 0,1 1,0-1,1 0,0-1,0 1,1 0,-1-1,2 0,-1 0,1 0,0 0,1-1,0 1,4 3,1 0,1 0,-1-1,1-1,1 0,-1-1,1 0,1-1,-1 0,1-1,0-1,0 0,1-1,-1 0,1-1,-1-1,1-1,3 0,7 0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51,'29'-50,"-24"66,-37 183,-45 249,49-211,7-135,19-96,3-7</inkml:trace>
  <inkml:trace contextRef="#ctx0" brushRef="#br0" timeOffset="287.07">819 644,'-12'20,"1"-1,0 2,2-1,0 2,2-1,0 1,2 0,0 0,1 0,1 1,1 10,3-28,-1 0,1 1,1-1,-1 0,1 0,-1 0,2 0,-1 0,0-1,1 1,0-1,0 1,0-1,1 0,-1 0,1 0,0-1,0 0,0 1,1-1,-1-1,1 1,0-1,-1 1,1-1,0-1,0 1,0-1,1 0,-1 0,0 0,0-1,1 1,-1-1,0-1,1 1,-1-1,0 0,0 0,0-1,0 1,1-1,2-1,1 0,-1 0,0 0,-1-1,1 0,-1-1,1 0,-1 0,-1-1,1 1,-1-1,0-1,0 1,-1-1,0 0,0 0,0-1,-1 1,0-3,-1 5,-1 0,0-1,0 1,-1 0,0-1,0 1,0-1,0 1,-1-1,0 0,0 1,-1-1,1 0,-1 1,0-1,-1 1,1 0,-1-1,0 1,-1 0,1 0,-1 0,0 0,0 1,-1-1,1 1,-1 0,0 0,-4-4,-47-29,29 21</inkml:trace>
  <inkml:trace contextRef="#ctx0" brushRef="#br0" timeOffset="534.569">1 447,'43'0,"43"-5,17-1,5-1,-7-2,-10-1,-11 2,-10-3,-12 0,-6 3,-7 2,-11 2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39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248 536,'-13'-3,"1"1,0 0,-1 1,1 0,-1 1,1 0,-1 2,1-1,-1 1,1 1,0 0,0 1,0 0,1 1,-2 1,8-3,1 2,0-1,0 0,0 1,0-1,1 1,0 0,0 1,0-1,1 0,0 1,0-1,0 1,0 0,1 0,0-1,0 1,1 0,0 0,0 0,0 0,1 0,0 0,0 0,0 0,1-1,0 1,2 5,1 0,0 0,1-1,0 0,1 0,0-1,0 0,1 0,0 0,1-1,0-1,0 1,1-2,-1 1,2-1,-1 0,1-1,-1-1,3 1,81-10,-85 3,15-4</inkml:trace>
  <inkml:trace contextRef="#ctx0" brushRef="#br0" timeOffset="294.678">587 508,'-12'20,"3"-6,-1 0,2 1,0 0,1 0,1 1,0 0,1 0,1 0,0 1,1-1,0 16,3-29,0 0,0 0,1 0,-1 0,1 0,0-1,0 1,0 0,0 0,1-1,-1 1,1-1,-1 1,1-1,0 1,0-1,0 0,0 0,0 0,1 0,-1-1,1 1,-1 0,1-1,-1 0,1 0,0 0,0 0,-1 0,1 0,0-1,0 1,0-1,0 0,0 0,0 0,0 0,0 0,1-1,7 0,0-1,-1 0,1-1,0 0,-1 0,0-1,0-1,0 0,-1 0,3-2,0-1,-1-1,-1 0,0 0,0-1,0 0,-2-1,1 0,-1 0,4-10,-9 17,-1 0,0 0,0 0,-1-1,1 1,-1 0,0-1,0 1,0-1,-1 0,1 1,-1-1,0 1,-1-1,1 0,-1 1,0-1,0 1,0-1,-1 1,1 0,-1-1,0 1,0 0,-1 0,1 1,-1-1,0 0,0 1,-2-3,1 3,1 1,0-1,-1 1,0 0,1 0,-1 0,0 1,0-1,0 1,0 0,0 0,0 0,0 0,-1 1,1 0,0 0,0 0,-3 0,-18 3</inkml:trace>
  <inkml:trace contextRef="#ctx0" brushRef="#br0" timeOffset="702.215">925 818,'120'-249,"-91"215,-29 34,1 0,0-1,-1 1,1 0,-1 0,1-1,0 1,-1 0,1 0,0 0,-1 0,1 0,0-1,-1 1,1 1,0-1,-1 0,1 0,-1 0,1 0,0 0,-1 1,1-1,0 0,-1 0,1 1,-1-1,1 0,-1 1,1-1,-1 1,1-1,-1 1,1-1,-1 1,0-1,1 1,-1-1,0 1,1 0,-1-1,0 1,0-1,1 1,-1 0,0-1,0 1,0 0,0-1,0 1,0 0,0-1,0 1,0 0,0-1,-1 1,1 0,3 17,28 99,-29-114,-1 0,1 0,0 0,0 0,0 0,0 0,1-1,-1 1,1-1,0 0,-1 1,1-1,0 0,0-1,0 1,1-1,-1 1,0-1,0 0,1 0,-1 0,1-1,-1 1,1-1,-1 0,1 0,-1 0,1 0,-1-1,1 1,-1-1,2 0,4-3,0-1,-1 0,0 0,1-1,-2 0,1 0,-1-1,0 0,0 0,-1-1,0 0,0 0,-1 0,0-1,0 1,-1-1,0 0,-1-1,0 1,0-4,-1 11,10-41,-8 22</inkml:trace>
  <inkml:trace contextRef="#ctx0" brushRef="#br0" timeOffset="1169.061">1828 395,'-11'-1,"0"1,0 0,0 0,0 2,0-1,0 1,0 1,1 0,-1 0,1 1,0 1,0 0,0 0,-1 1,10-3,0-1,0 0,1 1,-1-1,1 0,-1 1,1-1,0 1,0-1,0 1,0-1,1 1,-1-1,0 1,1-1,0 0,0 1,0-1,0 0,0 1,0-1,0 0,1 0,-1 0,1 0,-1 0,1-1,0 1,0 0,0-1,0 1,0-1,0 0,0 1,0-1,1 0,-1-1,0 1,1 0,-1-1,1 1,1-1,6 7,-6-6,0 0,-1 0,1 1,-1 0,1 0,-1 0,0 0,0 0,0 0,0 1,0 0,0 0,-1-1,1 2,-1-1,0 0,0 0,0 1,0-1,0 1,-1-1,0 1,0 0,0-1,0 1,0 0,-1 0,0 0,0 0,0 0,0 0,0-1,-1 1,0 0,0 0,0 0,0 0,-9 7,0 0,-1 0,0-1,0-1,-1 0,-1-1,1 0,-1 0,-1-2,1 1,-1-2,0 0,-11 2,-40-6,59-6</inkml:trace>
  <inkml:trace contextRef="#ctx0" brushRef="#br0" timeOffset="1415.761">2026 508,'-5'33,"-1"17,0-1</inkml:trace>
  <inkml:trace contextRef="#ctx0" brushRef="#br0" timeOffset="1563.55">2053 197,'0'0</inkml:trace>
  <inkml:trace contextRef="#ctx0" brushRef="#br0" timeOffset="1822.289">2420 424,'-6'2,"-2"0,0 0,0 0,0 1,1 0,-1 1,1 0,-1 0,1 0,1 1,-1 0,1 0,0 1,0 0,-2 2,8-5,0 1,0-1,0 0,0 0,1 0,0 0,-1 0,1 0,0 0,0 0,0 0,1 0,-1-1,1 1,0 0,-1-1,1 1,0-1,1 0,-1 0,0 1,1-1,-1-1,1 1,-1 0,1-1,0 1,0-1,0 0,-1 0,2 0,7 7,-8-7,-1 0,0 0,0 0,1 0,-1 1,0-1,-1 1,1-1,0 1,0 0,-1 0,1-1,-1 1,1 0,-1 1,0-1,0 0,0 0,0 1,0-1,0 0,-1 1,1-1,-1 1,1-1,-1 0,0 1,0-1,0 1,-1-1,1 1,-1-1,1 1,-1-1,0 0,0 1,0-1,0 0,0 0,0 0,0 0,-1 0,1 0,-1 0,0 0,0 0,-1 1,-5 2,-1 0,0 0,-1-1,1 0,-1-1,1 1,-1-2,0 0,0 0,0-1,-1 0,1 0,0-1,0-1,0 0,0 0,-10-3,1-3</inkml:trace>
  <inkml:trace contextRef="#ctx0" brushRef="#br0" timeOffset="2114.072">2731 57,'-5'38,"-1"32,0 9,1 1,2-9,0-12,2-10,1-10,0-6,0-4,-4-2,-2-1,0 0,1-4</inkml:trace>
  <inkml:trace contextRef="#ctx0" brushRef="#br0" timeOffset="2362.457">2533 395,'39'0,"26"0,8 0,-9 0</inkml:trace>
  <inkml:trace contextRef="#ctx0" brushRef="#br0" timeOffset="5995.782">3013 621,'31'17,"-21"-14,0 0,1-1,-1 0,1 0,-1-1,1-1,0 0,-1 0,1-1,-1 0,1-1,-1 0,1-1,-1 0,0-1,0 0,-1 0,1-1,-1 0,0-1,8-6,-15 10,-1 0,1 0,-1 1,0-1,0 0,0 0,0 0,0 0,0 0,0-1,-1 1,1 0,-1 0,1 0,-1-1,0 1,0 0,0 0,0-1,-1 1,1 0,0 0,-1 0,0-1,1 1,-1 0,0 0,0 0,0 0,0 0,-1 0,1 1,0-1,-1 0,0 0,1 1,-1-1,0 1,-78-40,74 40,0 1,-1-1,1 1,0 1,0-1,-1 1,1 0,0 0,0 1,0-1,0 2,0-1,1 0,-1 1,1 0,-1 1,1-1,0 1,0 0,1 0,-1 1,1-1,0 1,0 0,0 0,1 0,0 0,0 1,0 0,1-1,-1 1,2 0,-1 0,0 0,1 0,0 1,1-1,-1 0,1 0,1 1,-1-1,1 0,0 0,0 0,1 0,0 0,1 4,2 0,-1-1,2 0,-1 0,1-1,0 1,1-1,0-1,0 1,1-1,0 0,0-1,1 0,-1 0,1-1,1 0,-1-1,1 0,-1 0,1-1,0 0,1-1,-1 0,0-1,0 0,1 0,-1-1,1-1,-1 0,0 0,1-1,-1 0,0-1,0 0,0 0,1-2,33-17,-25 14</inkml:trace>
  <inkml:trace contextRef="#ctx0" brushRef="#br0" timeOffset="6647.626">3720 451,'-37'37,"2"1,1 1,3 2,-6 11,9 20,28-72,1 1,0-1,-1 1,1-1,0 1,0-1,-1 0,1 1,0-1,0 0,-1 1,1-1,0 0,0 0,0 0,0 0,0 0,-1 0,1 0,0 0,0 0,0 0,0 0,-1 0,1-1,0 1,0 0,0-1,-1 1,1-1,0 1,0-1,-1 1,1-1,-1 1,1-1,0 1,-1-1,1 0,-1 0,1 1,-1-1,0 0,1 0,-1 1,0-1,1 0,-1 0,0 0,50-72,-39 54,1 0,0 2,1-1,1 2,1 0,0 0,1 1,1 1,6-3,-22 16,0 0,0 1,0-1,0 0,0 0,0 0,0 1,0-1,0 1,1-1,-1 1,0-1,0 1,1 0,-1 0,0-1,1 1,-1 0,0 0,1 0,-1 0,0 1,1-1,-1 0,0 1,1-1,-1 0,0 1,0 0,0-1,1 1,-1 0,0-1,0 1,0 0,0 0,0 0,0 0,-1 0,1 0,0 0,0 0,-1 0,1 1,-1-1,1 0,-1 0,1 2,7 71,-8-55,1-8,0-1,0 0,1 0,1 0,0 0,0-1,1 1,0-1,1 1,2 3,-5-10,-1-1,1 1,0-1,0 0,0 0,0 1,0-1,0 0,1-1,-1 1,1 0,-1-1,1 1,0-1,0 0,-1 0,1 0,0 0,0-1,0 1,0-1,0 0,0 1,0-1,0-1,0 1,0 0,0-1,0 1,0-1,0 0,-1 0,1 0,0-1,0 1,-1 0,1-2,9-6,0-1,-1 0,0-1,-1 0,0 0,-1-1,0-1,-1 0,-1 0,0 0,0-1,-2 0,0 0,0-1,-1 1,-1-1,2-15,-2 2,-1 4</inkml:trace>
  <inkml:trace contextRef="#ctx0" brushRef="#br0" timeOffset="7480.036">4481 0,'0'34,"2"36,-4 0,-3 0,-3 0,-6 18,-43 236,30-183,24-141,3-11</inkml:trace>
  <inkml:trace contextRef="#ctx0" brushRef="#br0" timeOffset="7683.946">4198 338,'39'0,"36"-4,15-3,-2 1,-8 1,-11-3,-14-1,-11 2,-8 2,-10 1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5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0,'20'164,"-18"-158,-1 1,1-1,0 0,1 0,0 0,0-1,0 1,0-1,1 1,0-1,0 0,0 0,1-1,0 1,0-1,0 0,0-1,0 1,1-1,0 0,-1 0,1-1,0 0,1 0,-1 0,2 0,1-3,-1-1,0 1,0-2,0 1,0-1,0 0,-1-1,0 0,1 0,-1 0,-1-1,1 0,-1-1,1 1,-2-1,1 0,-1-1,0 1,0-1,0 0,-1 0,2-5,-2 6,70-130,-74 135,0 1,0-1,0 1,0 0,1-1,-1 1,0-1,0 1,1 0,-1-1,0 1,0-1,1 1,-1 0,0-1,1 1,-1 0,1 0,-1-1,0 1,1 0,-1 0,1 0,-1 0,1-1,-1 1,0 0,1 0,-1 0,1 0,-1 0,1 0,-1 0,1 0,-1 0,1 0,-1 1,0-1,1 0,-1 0,1 0,-1 0,1 1,-1-1,0 0,1 0,-1 1,0-1,1 0,-1 1,0-1,1 0,-1 1,0-1,0 1,1-1,-1 0,0 1,0-1,0 1,0-1,1 1,-1 0,9 36,-7-27,2 4,0-1,1-1,0 1,1-1,0 0,1 0,0 0,9 9,-13-16,0-2,1 1,-1 0,1-1,0 1,0-1,0 0,0 0,0-1,1 1,-1-1,1 0,-1 0,1 0,0-1,0 0,0 0,0 0,0 0,0-1,0 0,0 0,0 0,0-1,4 0,-1-3,1-1,-1 1,0-1,-1-1,0 1,1-1,-2 0,1-1,-1 0,0 0,0 0,-1-1,0 0,0 0,-1 0,0 0,0-1,-1 1,0-1,-1 0,0 0,0 0,-1-1,0-5,1-11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4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114 621,'-5'33,"-6"12,-2 2,7-11,4-12</inkml:trace>
  <inkml:trace contextRef="#ctx0" brushRef="#br0" timeOffset="252.726">1 226,'0'0</inkml:trace>
  <inkml:trace contextRef="#ctx0" brushRef="#br0" timeOffset="502.052">510 0,'9'10,"-1"1,0 0,0 0,-1 1,0 0,-1 0,0 0,-1 1,-1 0,0 0,0 0,-2 1,2 11,1 185,-7-142,2-10,-12 116,-6-57,18-117,0-11</inkml:trace>
  <inkml:trace contextRef="#ctx0" brushRef="#br0" timeOffset="746.53">340 537,'38'-10,"28"-8,6 0,-3 2,-9 4,-10 4,-9-2,-6 2,-4 2,-3-4,-2 1,-4-3,-7 0</inkml:trace>
  <inkml:trace contextRef="#ctx0" brushRef="#br0" timeOffset="1185.757">961 0,'-7'91,"4"0,8 68,0-6,-6-137,2 0,0-1,1 1,0-1,2 1,-1-1,2 0,0 0,1 0,4 6,-9-19,1 1,-1-1,1 1,0-1,0 0,0 0,1 1,-1-2,0 1,1 0,-1 0,1-1,0 1,-1-1,1 0,0 0,0 0,0 0,0-1,0 1,0-1,0 0,0 1,0-1,0-1,0 1,0 0,0-1,0 1,0-1,0 0,0 0,2-1,96-57,-77 43,106-53,-128 68,-1 0,1 0,-1 0,1 1,-1-1,1 1,0-1,-1 1,1 0,-1 0,1 0,0 0,0 0,-1 0,1 0,0 0,-1 1,1-1,-1 0,1 1,0 0,-1-1,1 1,-1 0,0 0,1 0,-1 0,0 0,1 0,-1 0,0 0,0 0,0 1,0-1,0 1,0-1,0 0,0 1,-1-1,1 2,1 68,-13-14,7-32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1 362,'4'2,"1"1,0-1,0 1,0-1,1-1,-1 1,0-1,1 0,-1 0,1 0,-1-1,1 0,-1 0,1 0,-1-1,1 0,-1 0,1 0,-1-1,0 0,0 0,0 0,0 0,0-1,0 0,-1 0,1 0,-1-1,0 0,0 1,0-1,0-1,-1 1,0 0,2-4,20-22,12-17,3 1,1 2,36-27,13 15,-85 54,86-21,-89 23,1 0,0 0,-1 1,1-1,0 0,-1 1,1 0,0 0,-1 0,1 0,-1 0,0 0,1 1,-1-1,0 1,0-1,0 1,0 0,0 0,0 0,0 0,-1 0,1 0,-1 1,1-1,-1 0,0 1,0-1,0 1,0-1,-1 1,1 2,6 159,-10-102,3-56,1 1,-1 0,0-1,-1 1,1-1,-1 1,-1-1,1 1,-1-1,0 0,-1 0,1 0,-1 0,-1 0,1 0,-1-1,0 0,0 1,0-1,-1-1,1 1,-1-1,-1 0,1 0,0 0,-1-1,0 0,0 0,0 0,0-1,0 0,-1 0,-1 0,0 0,0 0,0-1,0 0,-1-1,1 0,0 0,0-1,0 0,-1 0,1-1,0 0,1 0,-1-1,0 0,1 0,-1-1,1 0,0-1,0 1,1-1,-1 0,1-1,0 0,1 0,0 0,-1 0,-1-4,-5-14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0,'-10'10,"-7"3,3-1,4-7,10-4,3-8,7-2,1 5,-5 4,-5 6,-6 2,-3 4,-5 1,0-2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1 145,'9'33,"4"17,-1-1</inkml:trace>
  <inkml:trace contextRef="#ctx0" brushRef="#br0" timeOffset="1159.747">621 88,'-20'1,"0"2,0 0,0 1,1 0,-1 2,1 1,0 0,1 1,0 1,0 1,1 0,0 1,0 1,-1 3,14-9,-1 0,1 0,0 1,0 0,1 0,0 0,0 0,1 0,0 1,0-1,1 1,0-1,0 6,0-10,1-1,0 0,-1 1,1-1,1 1,-1-1,0 1,0-1,1 1,0-1,-1 0,1 1,0-1,0 0,0 0,1 0,-1 1,0-1,1-1,-1 1,1 0,0 0,0 0,-1-1,1 1,0-1,0 0,1 1,-1-1,0 0,0 0,1 0,-1-1,0 1,1 0,-1-1,1 0,-1 1,0-1,1 0,-1 0,2-1,11-3,-1 0,1-1,-1-1,0 0,-1-1,0 0,0-1,0-1,-1 0,0 0,-1-1,0-1,-1 0,0-1,6-8,9-6,93-96,-116 121,-1 1,1-1,-1 0,1 1,-1-1,1 1,0-1,-1 1,1 0,0 0,-1 0,1 0,0 0,-1 0,1 0,0 0,-1 1,1-1,-1 1,1-1,0 1,-1 0,1 0,-1-1,0 1,1 0,-1 0,0 0,1 0,-1 1,0-1,0 0,0 0,0 1,0-1,0 1,-1-1,1 1,0-1,-1 1,1-1,-1 1,1 0,-1 1,18 77,-17-48,-1-1,-1 1,-2 0,-1 0,-4 8,-1 21,-2 12,-3-1,-4-1,-2 0,-3-2,-14 23,-35 35,72-126,0 0,-1 1,1-1,0 0,-1 0,1 1,-1-1,1 0,-1 0,1 0,-1 1,0-1,0 0,0 0,0 0,1 0,-1-1,0 1,0 0,-1 0,1-1,0 1,0 0,0-1,0 1,-1-1,1 1,0-1,0 0,-1 0,1 1,0-1,-1 0,1 0,0 0,-1 0,1-1,0 1,0 0,-1-1,1 1,0 0,0-1,-1 1,1-1,0 0,0 1,0-1,0 0,0 0,0 0,0 0,0 0,0 0,0 0,1 0,-1 0,0 0,1 0,-1 0,1-1,-1 1,1 0,0 0,-1-1,1 1,0 0,0-2,29-126,-7 55,3 1,3 1,3 1,4 2,2 2,3 1,3 2,3 2,2 2,43-40,-76 85,0 2,2-1,-1 2,1 0,1 2,0-1,1 2,4-1,-20 8,-1 1,1 0,-1 0,1 0,0 0,-1 0,1 0,0 1,-1-1,1 1,0 0,0 0,0 0,0 0,-1 0,1 1,0-1,0 1,-1-1,1 1,0 0,-1 0,1 1,-1-1,1 1,-1-1,0 1,0-1,1 1,-1 0,0 0,-1 0,1 1,0-1,-1 0,1 1,-1-1,1 1,-1-1,0 1,0-1,-1 1,1 0,0 0,-1 0,-24 115,-19 11,44-129,-1 0,1 0,-1 0,1 0,-1 0,1 0,-1 0,0 0,1 0,-1 0,1 1,-1-1,1 0,-1 0,1 0,-1 1,1-1,-1 0,0 0,1 1,-1-1,0 0,1 1,-1-1,0 0,1 1,-1-1,0 1,0-1,1 0,-1 1,0-1,0 1,0-1,0 1,1-1,-1 1,0-1,0 1,0-1,0 1,0-1,0 1,0-1,-1 1,1-1,0 0,0 1,0-1,0 1,0-1,-1 1,1-1,0 1,-1-1,1 0,0 1,0-1,-1 1,33-32,-27 26,156-138,-145 129,1 0,1 1,0 1,1 1,1 1,-1 0,14-4,-32 14,0 0,0-1,0 1,0 0,0-1,0 1,1 0,-1 0,0 0,0 0,0 0,1 0,-1 0,0 1,0-1,0 0,0 1,0-1,1 0,-1 1,0 0,0-1,0 1,0-1,0 1,-1 0,1 0,0 0,0 0,0 0,-1-1,1 1,0 0,-1 1,1-1,-1 0,1 0,-1 0,0 0,1 0,-1 0,0 1,0-1,4 59,-4-51,-3 56,1-35,1 0,2 0,0 0,2-1,5 18,-2-23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2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226 114,'-5'204,"8"-126,-2 235,-11-258,4-31</inkml:trace>
  <inkml:trace contextRef="#ctx0" brushRef="#br0" timeOffset="286.127">1 452,'43'-5,"28"-6,8-1,-5 1,-11 2,-11-1,-9-4,-13 0</inkml:trace>
  <inkml:trace contextRef="#ctx0" brushRef="#br0" timeOffset="752.031">565 1,'1'356,"23"-181,6 2,-30-175,1 0,-1 0,1 1,-1-1,1 0,0 0,0 0,0 0,0 0,0 0,1 0,-1 0,1-1,-1 1,1 0,-1-1,1 1,0-1,0 1,0-1,0 0,0 0,0 0,0 0,0 0,0-1,1 1,-1-1,0 1,0-1,1 0,-1 0,0 0,0 0,1 0,-1 0,0 0,0-1,1 0,-1 1,0-1,0 0,0 0,0 0,0 0,0 0,1-1,140-105,-46 44,-96 63,0 0,-1-1,1 1,0-1,0 1,0 0,0 0,0-1,0 1,0 0,0 0,1 0,-1 0,0 0,0 0,0 1,0-1,0 0,0 0,0 1,-1-1,1 1,0-1,0 1,0-1,0 1,0-1,0 1,-1 0,1-1,0 1,-1 0,1 0,0 0,-1 0,1-1,-1 1,1 0,-1 0,0 0,1 0,-1 0,0 0,0 0,0 0,0 0,0 0,0 0,0 0,-6 60,3-47,2-11,0 1,0-1,1 0,-1 0,1 0,-1 1,1-1,0 0,1 0,-1 1,0-1,1 0,0 0,0 1,0-1,0 0,0 0,0 0,1 0,0-1,-1 1,1 0,0-1,0 1,1-1,-1 0,2 2,13 4</inkml:trace>
  <inkml:trace contextRef="#ctx0" brushRef="#br0" timeOffset="1116.61">1270 678,'22'-12,"0"-1,-1-2,0 0,-1-1,-1-1,0-1,-2 0,0-2,-1 0,-1 0,-1-2,9-16,-22 36,0 1,0-1,0 1,-1-1,1 0,0 1,-1-1,1 0,-1 0,1 1,-1-1,0 0,0 0,0 0,0 1,0-1,0 0,0 0,-1 0,1 1,-1-1,1 0,-1 0,0 1,0-1,1 0,-1 1,0-1,0 1,-1-1,1 1,0 0,0 0,-1-1,1 1,-1 0,1 0,-1 0,1 0,-1 1,0-1,1 0,-1 1,0-1,0 1,1-1,-1 1,0 0,0 0,0 0,0 0,0 0,-9 2,0 1,0 0,0 1,1 0,0 0,0 1,0 0,0 1,1 0,0 1,0 0,1 1,0-1,0 1,0 1,1 0,1 0,0 0,0 0,0 1,1 0,1 1,0-1,0 1,1-1,1 1,-1 0,1 8,1-13,1-1,0 1,0-1,1 1,-1-1,1 1,1-1,-1 0,1 1,0-1,0 0,0 0,1 0,-1 0,1-1,1 1,-1-1,0 0,1 0,0 0,0 0,0 0,1-1,-1 0,1 0,0 0,0-1,0 1,0-1,0 0,0-1,1 1,-1-1,0 0,1 0,192 3,-119-7,-49 3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3:5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310 705,'-5'-2,"-1"0,1 1,-1-1,0 1,1 0,-1 0,0 1,0 0,0 0,0 0,1 1,-1 0,0 0,0 0,1 1,-1 0,1 0,0 0,-1 0,1 1,0 0,0 0,1 1,-1-1,1 1,-1 0,-10 10,-1 1,2 0,0 1,1 0,1 1,-8 14,-36 100,55-127,0 1,0-1,1 1,0 0,-1-1,2 1,-1 0,0-1,1 1,0-1,0 1,0-1,1 1,0-1,0 0,0 0,0 1,0-1,1-1,0 1,0 0,0-1,0 1,0-1,1 0,-1 0,1 0,0-1,0 1,1 0,0-1,1 1,-1-1,0 0,1 0,0-1,-1 1,1-1,0-1,0 1,-1-1,1 0,5 0,14-5</inkml:trace>
  <inkml:trace contextRef="#ctx0" brushRef="#br0" timeOffset="300.996">677 705,'-17'23,"-11"10,1 2,2 0,2 2,1 1,2 0,-6 19,25-56,0 1,0 0,0 0,0 0,0 0,0 1,0-1,1 0,-1 0,1 0,0 1,-1-1,1 0,0 0,0 1,1-1,-1 0,0 0,1 1,-1-1,1 0,0 0,0 0,-1 0,2 0,-1 0,0 0,0 0,1 0,-1 0,0-1,1 1,0-1,-1 1,1-1,0 1,0-1,0 0,0 0,0 0,0 0,0 0,0-1,1 1,-1-1,0 1,1-1,10-1,0-1,0 0,0-1,0 0,0-1,-1-1,1 0,-1 0,-1-2,1 1,-1-1,0-1,0 0,-1-1,0 0,-1 0,0-1,-1 0,1-1,5-6,0-1,-1-1,-1 0,-1 0,-1-1,-1 0,0-1,-2 0,0-3,-6 22,0 0,0-1,0 1,-1-1,1 1,-1-1,0 1,1-1,-1 0,-1 1,1-1,0 1,-1-1,1 1,-1-1,1 1,-1-1,0 1,0-1,-1 1,1 0,0 0,-1 0,1 0,-1 0,0 0,1 0,-1 0,0 0,0 1,0-1,-1 1,1 0,0-1,0 1,-1 0,1 0,-1 1,1-1,-1 0,1 1,-1 0,1-1,-1 1,1 0,-1 0,0 0,1 1,-1-1,1 1,-1-1,1 1,-1 0,1 0,-1 0,-15 5</inkml:trace>
  <inkml:trace contextRef="#ctx0" brushRef="#br0" timeOffset="733.47">903 1016,'162'-286,"-136"260,-25 26,-1 0,1 0,-1 0,1 0,0 0,-1 0,1 0,-1 0,1 0,0 0,-1 1,1-1,-1 0,1 0,0 1,-1-1,1 0,-1 1,1-1,-1 0,0 1,1-1,-1 1,1-1,-1 1,0-1,1 1,-1-1,0 1,1-1,-1 1,0 0,0-1,0 1,1-1,-1 1,0 0,0-1,0 1,0-1,0 1,0 0,0-1,-1 1,1-1,0 1,0 0,0-1,0 1,-1 0,2 46,-3-41,1-1,-1 1,1-1,1 1,-1 0,1-1,0 1,0-1,1 1,0 0,0-1,0 1,1-1,-1 1,1-1,0 0,1 0,0 0,-1 0,1 0,1-1,-1 1,1-1,0 0,0 0,0 0,0-1,1 1,-1-1,1 0,0 0,0-1,0 1,1-1,1-2,0 1,0-2,0 1,0-1,0 0,0 0,0-1,0 0,-1 0,1-1,-1 0,1 0,-1 0,0-1,-1 0,1 0,0 0,-1-1,0 0,0 0,-1 0,1-1,-1 1,0-1,-1 0,1 0,-1-1,0 1,-1-1,2-5,1-10</inkml:trace>
  <inkml:trace contextRef="#ctx0" brushRef="#br0" timeOffset="1083.242">1467 508,'27'105,"4"-1,24 49,-53-146,1 0,0-1,0 0,0 1,1-1,0-1,0 1,1 0,0-1,0 0,0 0,1 0,-4-5,1 0,-1-1,1 1,0-1,-1 1,1-1,-1 0,1 0,-1 0,0 0,1 0,-1-1,0 1,0-1,0 1,0-1,0 0,0 0,0 0,-1 0,1 0,-1 0,1 0,-1-1,0 1,0 0,0-1,0 1,0-1,-1 1,1-1,-1 1,1-1,-1-1,2-2,8-19,14-37,2 2,2 0,4 2,33-47,-49 83,-3 3</inkml:trace>
  <inkml:trace contextRef="#ctx0" brushRef="#br0" timeOffset="1432.261">2032 762,'1'-1,"11"-7,-1 0,0-1,-1 0,1-1,-2 0,0 0,0-1,0-1,-2 1,1-1,-2 0,1-1,-2 0,0 0,1-3,-7 14,1-1,-1 0,0 1,0-1,0 0,0 1,0-1,-1 1,1 0,-1-1,0 1,1 0,-1 0,0 0,0 0,-1 0,1 1,0-1,0 1,-1-1,1 1,-1 0,1 0,-1 0,0 0,1 0,-1 1,0-1,0 1,1-1,-1 1,0 0,0 0,0 1,1-1,-1 1,0-1,0 1,1 0,-1 0,1 0,-1 0,1 0,-1 1,1-1,0 1,-1-1,1 1,0 0,-1 2,-8 5,1 1,0 1,1 0,1 0,-1 1,2-1,0 2,0-1,1 1,1 0,0 1,1-1,0 1,1 0,0 0,1 0,1 0,0 0,1 0,1 3,-1-11,0 0,0-1,1 1,0 0,0 0,0 0,0 0,1-1,0 1,1-1,-1 1,1-1,0 0,0 0,0 0,1-1,0 1,0-1,0 0,0 0,1 0,0 0,-1-1,1 0,1 0,-1 0,0-1,1 1,-1-1,1-1,0 1,4 0,12 0</inkml:trace>
  <inkml:trace contextRef="#ctx0" brushRef="#br0" timeOffset="1863.791">2201 932,'161'-195,"-96"52,-63 191,-2-34,-2-7,1 0,0 0,0 0,0 0,1-1,0 1,0 0,1 0,0 0,0 0,0 0,1 0,0-1,1 1,-1-1,1 1,1-1,-1 0,1 0,0-1,0 1,1-1,-1 0,1 0,0 0,1-1,-1 1,1-1,0-1,3 2,-3-3,1-1,-1 1,1-1,0-1,0 0,0 0,-1 0,1 0,0-1,-1 0,1-1,0 0,-1 0,0 0,1-1,-1 1,0-2,0 1,-1-1,1 1,-1-2,1 1,-1 0,-1-1,1 0,-1 0,0-1,0 1,0-1,-1 0,1 0,-2 0,1 0,-1-1,0 1,0-1,0 1,-1-1,0-1,3-17</inkml:trace>
  <inkml:trace contextRef="#ctx0" brushRef="#br0" timeOffset="2418.765">2992 0,'29'484,"-31"-231,-28-120,22-121,0-6</inkml:trace>
  <inkml:trace contextRef="#ctx0" brushRef="#br0" timeOffset="2666.931">2879 452,'29'0,"18"0,8 0,-3 0,-4 0,-5-5,-6-1,-5 0,-2 1,-6 1</inkml:trace>
  <inkml:trace contextRef="#ctx0" brushRef="#br0" timeOffset="13306.523">3386 592,'0'5,"0"6,0 7,0 4,0 4,0 2,0 1,0 0,-4-4,-3-3,1 1,2-9,0-6</inkml:trace>
  <inkml:trace contextRef="#ctx0" brushRef="#br0" timeOffset="13922.927">3499 112,'-4'0,"-2"5,0-3,1 2,-4 2,-4-2,-1 5,-2 0,6-2,10-6,4-4</inkml:trace>
  <inkml:trace contextRef="#ctx0" brushRef="#br0" timeOffset="14621.707">3669 536,'-10'11,"0"1,1 0,0 1,1 0,1 0,0 1,1 0,-2 7,5-17,1 0,-1 0,1 1,0-1,1 1,-1-1,1 1,0 0,0-1,1 1,-1 0,1 0,0-1,0 1,1 0,-1 0,1 0,0-1,0 1,1 0,-1-1,1 1,0-1,1 0,-1 0,1 0,-1 0,1 0,0 0,1-1,-1 1,1-1,-1 0,1 0,0 0,0-1,0 1,2 0,6-2,-1 0,1 0,-1-1,1-1,0 0,-1-1,0 0,1 0,-1-1,0-1,0 0,-1 0,1-1,-1-1,0 0,0 0,-1-1,1 0,-2 0,1-1,-1 0,0-1,-1 0,0 0,0-1,-1 1,4-9,-8 14,1-1,0 0,-1 0,0 0,0 0,-1 0,0 0,1 0,-2-1,1 1,0 0,-1-1,0 1,-1 0,1-1,-1 1,0 0,0 0,0-1,-1 1,0 0,0 0,0 0,-1 1,0-1,0 1,0-1,0 1,0 0,-1 0,0 0,-3 0,1 0,-1 0,1 1,-1 0,-1 0,1 1,0 0,0 0,-1 1,1 0,-1 0,1 1,-1 0,1 0,-1 0,1 1,-1 1,1-1,-1 1,1 0,0 1,0-1,0 2,0-1,1 1,-1 0,1 0,0 0,0 1,1 0,-3 3,-10 10</inkml:trace>
  <inkml:trace contextRef="#ctx0" brushRef="#br0" timeOffset="15086.829">4149 367,'-10'24,"-7"18,-7 5,2 1,4-3,0-5,-1-4,3-4,-2-2,3-2,-1-5,3-2,3-4</inkml:trace>
  <inkml:trace contextRef="#ctx0" brushRef="#br0" timeOffset="15606.751">4149 338,'17'224,"-12"-183,-5-33,0 0,0 0,1 0,0-1,0 1,1 0,0-1,1 1,-1-1,1 1,1-1,-1 0,1 0,1-1,-1 1,1-1,0 0,4 3,-5-8,0-1,0 0,0 0,0 0,0-1,0 1,0-1,0 0,0 0,0-1,-1 1,1-1,0 0,-1 0,1 0,-1 0,0 0,0-1,0 1,0-1,0 0,-1 0,1 0,-1-1,1 1,-1 0,0-1,-1 1,1-1,-1 0,2-3,12-23,-2-1,-1 0,-1 0,-1-1,-1-6,8-23,2-52,-19 89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23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1090,'367'-656,"-162"329,-132 228,-73 98,1 0,0 1,0-1,0 0,0 1,0-1,0 1,0-1,0 1,0 0,0-1,0 1,0 0,0 0,0 0,0 0,0 0,0 0,1 0,-1 0,0 0,0 0,0 1,0-1,0 0,0 1,0-1,0 1,0-1,0 1,0 0,-1-1,1 1,0 0,0-1,0 1,-1 0,1 0,0 0,-1 0,1 0,-1 0,1 0,-1 0,0 0,1 0,-1 0,0 1,16 53,1 192,-8-148,5 0,4-1,11 25,10 2,-39-126,-1 1,1 0,-1-1,1 1,-1 0,1-1,-1 1,1 0,-1 0,1-1,-1 1,0 0,1 0,-1 0,1 0,-1 0,0 0,1 0,-1 0,1 0,-1 0,0 0,1 1,-1-1,1 0,-1 0,1 1,-1-1,1 0,-1 1,1-1,-1 0,1 1,-1-1,1 0,-1 1,1-1,0 1,-1-1,1 1,0-1,-1 1,1 0,0-1,0 1,0-1,0 1,-1-1,1 1,0 0,0-1,0 1,0-1,0 1,0 0,0-1,0 1,1-1,-1 1,0 0,0-1,0 1,1-1,-1 1,0-1,1 1,-1-1,1 1,-43-27,-78-78,-57-40,166 137,-7-5,-1 0,-1 2,0 0,0 1,-1 1,-13-4,31 12,0-1,1 1,-1 0,0-1,0 1,1 0,-1 1,0-1,0 0,0 1,1 0,-1-1,0 1,1 0,-1 0,1 1,-1-1,1 1,0-1,-1 1,1 0,0-1,0 1,0 0,0 0,1 1,-1-1,0 0,1 1,0-1,-1 1,1-1,-1 3,-4 17</inkml:trace>
  <inkml:trace contextRef="#ctx0" brushRef="#br0" timeOffset="1131.782">931 863,'70'-37,"-20"12,-1-2,-1-2,-1-3,-2-1,-1-2,34-37,-59 51,-2-1,0 0,-2-1,-1-1,0-1,-2 0,-1-1,-1 0,-1 0,-1-1,-2 0,2-17,-6 38,-1-1,0-1,0 1,-1 0,1 0,-1 0,-1 0,0 0,0 0,0 0,-1 0,0 0,0 0,-1 1,1-1,-1 1,-1-1,0 1,0 0,0 1,0-1,-1 1,0 0,0 0,0 0,-1 0,1 1,-1 0,-5-2,5 6,-1 1,1 0,0 0,0 1,0 0,0 0,1 0,-1 1,0-1,1 1,0 1,0-1,0 1,0 0,0 0,1 0,0 1,0 0,0 0,0 0,1 0,-2 2,-12 20,1 1,0 0,3 1,0 1,2 0,1 1,1 0,2 0,-3 28,8-47,0 0,1 1,1-1,0 0,0 0,1 0,1 0,0 0,0 0,1 0,1-1,0 1,1-1,0 0,0 0,1 0,1-1,0 0,0 0,1-1,0 0,1 0,0-1,0 0,0-1,1 0,1 0,-1-1,1-1,0 1,0-2,1 1,-1-2,1 0,0 0,0-1,0 0,9 0,6-7,0-1,-1-1,0-1,0-1,-1-1,-1-1,1-2,-2 0,0-2,0 0,-2-2,0 0,-1-1,5-7,-17 18,73-62,-80 68,0 0,1 0,-1 1,0-1,0 1,1-1,-1 1,0 0,1-1,-1 1,1 0,-1 0,0 0,1 0,-1 0,1 0,-1 0,0 0,1 1,-1-1,0 1,1-1,-1 1,0-1,0 1,1 0,-1-1,0 1,0 0,0 0,0 0,0 0,0 0,0 0,0 0,-1 0,1 0,0 1,-1-1,1 0,-1 0,1 1,-1-1,1 2,11 62,-12-51,0-1,-1 0,-1 0,0 0,0 0,-2 0,0-1,0 0,-1 1,0-1,-1-1,-1 1,0-1,0 0,-1-1,0 0,-1 0,0 0,-1-1,0-1,0 0,-1 0,-7 3,15-9,1-1,-1 1,0-1,0 0,1 0,-1 0,0 0,0 0,0-1,0 1,0-1,0 0,0 0,0 0,0 0,0-1,0 1,0-1,0 0,0 0,1 0,-1 0,0 0,0 0,1-1,-1 0,1 1,0-1,-1 0,1 0,0 0,-1-1,5 0,-1-1,1 0,0 1,-1 0,1-1,1 1,-1 0,0 0,1 0,0 0,0 1,-1-1,2 1,-1 0,0 0,0 0,1 0,-1 0,1 1,-1-1,3 0,142-35,51 20,-180 13,1 0,-2-2,1 0,0-1,-1-1,-1-1,1-1,-2 0,1-1,-1-1,-1 0,0-1,-1-1,0 0,8-12,-16 20,-1-1,1 1,-2-1,1 0,-1 0,0 0,0-1,0 0,-1 1,-1-1,1 0,-1-1,0-4,-2 12,0 1,0-1,0 0,0 0,0 1,0-1,0 0,-1 0,1 1,0-1,0 0,-1 0,1 1,-1-1,1 0,0 1,-1-1,1 1,-1-1,1 1,-1-1,0 1,1-1,-1 1,0-1,1 1,-1 0,0-1,1 1,-1 0,0-1,0 1,1 0,-1 0,0 0,0 0,1 0,-1 0,0 0,0 0,1 0,-1 0,0 0,0 1,1-1,-1 0,0 0,1 1,-1-1,0 0,1 1,-1-1,0 1,1-1,-1 1,1-1,-1 1,1 0,-1-1,1 1,-42 30,34-25,1 1,-1 0,1 1,1 0,-1 0,2 0,-1 1,1-1,0 2,0-1,1 0,1 1,0 0,0 0,1 0,0 0,0 0,1 0,1 0,0 1,0-1,1 0,0 0,1 0,2 8,1-13,1 0,0 0,0-1,0 0,0 0,0-1,1 1,0-2,0 1,0-1,0 0,0 0,0-1,0 0,1 0,-1 0,0-1,1-1,-1 1,0-1,0 0,1-1,-1 1,0-1,1-1,12-1,0-1,-1-1,0-1,0 0,0-2,-1 0,0-1,-1 0,4-5,-13 10,0-1,0-1,0 0,-1 0,0 0,-1-1,0 0,0 0,0 0,-1-1,-1 0,1 0,-1 0,-1-1,0 1,0-1,-1 0,0 0,0-6,-3 11,0-1,0 0,0 1,-1-1,0 1,0 0,0 0,-1 0,0 0,0 0,0 0,0 0,-1 1,0 0,0 0,0 0,0 0,-1 1,1-1,-1 1,0 0,0 1,0-1,0 1,-1 0,1 0,-1 1,1-1,-1 1,1 0,-1 1,0-1,1 1,-1 1,0-1,1 1,-1 0,0 0,1 0,-1 1,1 0,0 0,-1 0,1 1,0 0,1 0,-1 0,0 0,-3 4,-11 12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27,'-42'-9,"-1"2,1 2,-1 1,0 3,0 1,-5 2,38-1,-1-1,1 1,-1 1,1 0,0 1,0-1,0 2,0 0,1 0,-1 0,1 1,0 1,1 0,-1 0,-4 5,3-1,1 0,0 1,1 0,0 1,1-1,0 2,1-1,0 1,1-1,1 2,-2 7,-10 53,3-1,3 2,4 0,3-1,4 16,-11 226,-30-37,-19-141,60-135,-1-1,1 0,0 0,0 0,0 0,0 0,0-1,0 1,1 0,-1 0,0-1,1 1,0-1,-1 1,1-1,0 0,0 0,0 0,-1 0,1 0,0 0,1 0,-1 0,0-1,0 1,0-1,0 0,0 0,1 1,-1-1,0-1,0 1,0 0,0 0,1-1,-1 1,0-1,0 0,0 0,0 0,0 0,1 0,371-74,-316 66,-33 7</inkml:trace>
  <inkml:trace contextRef="#ctx0" brushRef="#br0" timeOffset="1017.463">732 450,'4'2,"-1"-1,1 0,-1 0,1 0,0 0,-1-1,1 0,0 0,-1 0,1 0,0 0,-1-1,1 1,0-1,-1 0,1 0,-1 0,1-1,8-4,1-1,-1 0,0-1,-1-1,0 0,0 0,-1-1,0 0,-1-1,0 0,-1 0,0-1,-1 0,0-1,-1 1,0-1,-1-1,-1 1,0-1,0 1,-2-1,1 0,-2-5,0 141,-3 351,-47-116,44-330,-9 9,11-68,26-51,-14 56</inkml:trace>
  <inkml:trace contextRef="#ctx0" brushRef="#br0" timeOffset="1370.952">1325 450,'-315'306,"289"-277,25-28,1 0,0-1,0 1,0-1,0 1,0 0,0-1,0 1,0-1,1 1,-1-1,0 1,0 0,0-1,0 1,1-1,-1 1,0-1,1 1,-1-1,0 1,1-1,-1 0,1 1,-1-1,1 1,-1-1,1 0,-1 1,1-1,-1 0,1 0,-1 1,1-1,-1 0,1 0,0 0,-1 0,1 0,-1 0,1 0,0 0,-1 0,1 0,-1 0,1 0,-1 0,1 0,0-1,-1 1,1 0,-1 0,1-1,-1 1,1 0,12 0,-5-2,1 1,-1 1,1 0,-1 0,1 1,-1 0,1 0,-1 1,1 0,-1 0,0 1,0 0,0 1,-1 0,1 0,-1 0,0 1,0 0,5 5,160 205,-110-166,-51-48</inkml:trace>
  <inkml:trace contextRef="#ctx0" brushRef="#br0" timeOffset="1732.74">1607 1044,'15'-1,"-1"0,1-1,-1-1,0 0,1-1,-2 0,1-1,0-1,-1 0,0-1,0 0,-1-1,0 0,0-1,-1 0,0-1,5-7,-15 14,0-1,0 0,0 1,0-1,-1 1,1-1,-1 0,0 0,0 1,0-1,-1 0,1 1,-1-1,0 1,0-1,0 1,-1-1,1 1,-1-1,0 1,0 0,0 0,0 0,-1 0,1 0,-1 1,1-1,-1 1,0 0,0-1,0 1,0 1,-1-1,1 0,0 1,-1 0,1-1,-1 1,0 1,1-1,-1 0,0 1,1 0,-1 0,0 0,1 0,-1 1,-1 0,-3 0,0 1,-1 0,1 0,0 1,0 0,0 1,1 0,-1 0,1 0,0 1,0 0,1 1,-1-1,1 1,1 1,-1-1,1 1,0 0,0 0,1 0,0 1,0-1,1 1,0 0,0 0,1 1,0-1,0 5,1-7,1-1,1 1,-1-1,1 1,0-1,0 1,0-1,1 0,0 1,0-1,0 0,1 0,0-1,0 1,0 0,0-1,1 0,-1 0,1 0,0 0,1 0,-1-1,1 0,-1 0,1 0,2 0,6 5,1-1,0-1,0 0,1-1,0 0,-1-2,1 1,1-2,0 0,41 0,-32-3</inkml:trace>
  <inkml:trace contextRef="#ctx0" brushRef="#br0" timeOffset="2147.35">2003 1099,'30'-8,"0"-2,-1-1,0-1,0-1,7-7,-27 15,0-1,0 0,-1 0,0-1,0 0,-1 0,0-1,0 0,-1-1,0 1,0-1,-1 0,0 0,-1-1,0 0,0 0,1-8,-4 15,0 1,0-1,0 0,0-1,0 1,-1 0,1 0,-1 0,0 0,0 0,0 0,-1-1,1 1,-1 0,1 0,-1 0,0 0,0 0,-1 0,1 0,0 1,-1-1,0 0,0 1,0-1,0 1,0 0,0-1,0 1,-1 0,1 0,-1 1,0-1,1 0,-1 1,0 0,0 0,0 0,0 0,0 0,0 0,0 1,0-1,0 1,-1 0,1 0,0 0,-4 2,1 0,-1 0,1 1,0 0,-1 0,2 1,-1-1,0 1,1 1,-1-1,1 1,0 0,1 0,-1 0,1 0,0 1,1 0,-1 0,0 1,-49 125,51-127,0 1,0-1,1 1,-1-1,1 1,1 0,-1-1,1 1,0 0,0 0,0 0,1-1,0 1,0 0,1-1,-1 1,1-1,0 1,1-1,-1 0,1 0,0 0,1 0,-1-1,1 1,0-1,0 0,0 0,0 0,2 0,1 1,0 0,1-1,0-1,-1 1,1-1,0-1,0 1,1-1,-1-1,1 1,-1-1,0-1,1 0,0 0,-1 0,0-1,1-1,-1 1,0-1,4-2,12-4,-1-1,-1-1,0-1,0-1,-2-1,11-8,-7 4</inkml:trace>
  <inkml:trace contextRef="#ctx0" brushRef="#br0" timeOffset="2631.055">2595 874,'0'51,"1"11,-2-1,-3 1,-3-1,-5 14,1-45,11-31,0 1,0 0,0-1,0 1,0-1,0 1,0 0,0-1,0 1,0-1,0 1,0 0,0-1,0 1,-1 0,1-1,0 1,0-1,0 1,0 0,-1 0,1-1,0 1,0 0,-1-1,1 1,0 0,-1 0,1-1,0 1,-1 0,1 0,0 0,-1-1,1 1,0 0,-1 0,1 0,0 0,-1 0,1 0,-1 0,1 0,0 0,-1 0,1 0,-1 0,1 0,0 0,-1 0,1 0,0 1,-1-1,1 0,0 0,-1 0,1 1,0-1,-1 0,1 0,0 1,-1-1,1 0,0 0,0 1,-1-1,-1-20,2-1,-1 0,2 0,1 0,1 0,0 0,2 1,0 0,2 0,0 0,1 0,0 1,13-17,-21 35,12-25,2 1,1 1,0 0,2 1,1 1,0 1,2 0,0 1,1 2,1 0,1 1,1 1,5-2,71-10,-97 27,0 1,0 0,0 1,-1-1,1 0,0 1,0 0,-1-1,1 1,0 0,-1 1,1-1,-1 0,1 1,-1-1,0 1,0 0,1 0,-1-1,0 2,-1-1,1 0,0 0,-1 1,1-1,-1 0,0 1,1 0,-1-1,0 1,-1 0,1-1,0 1,-1 1,0 6,-1 0,0 0,0-1,-1 1,0 0,-1-1,0 1,-1-1,0 0,0 0,-1-1,0 1,0-1,-1 0,0 0,-1-1,1 0,-6 4,-12 19,11-13,0 0,-1-1,-1 0,0-2,-1 1,-1-2,0 0,0-1,-19 8,35-18,0-1,-1 0,1-1,-1 1,1 0,-1 0,1-1,-1 1,1 0,-1-1,0 0,1 1,-1-1,0 0,0 0,1 0,-1 0,0 0,1 0,-1-1,0 1,1 0,-1-1,0 1,1-1,-1 0,1 0,-1 1,1-1,0 0,-1 0,1 0,0-1,-1 1,1 0,0 0,0-1,0 1,0-1,0 1,1-1,-1 1,0-1,1 1,-1-1,1 1,-1-1,1 0,0 0,0 1,0-1,0 0,0 1,0-1,0 0,1 0,2-24,3 2</inkml:trace>
  <inkml:trace contextRef="#ctx0" brushRef="#br0" timeOffset="2895.058">3188 817,'5'34,"-4"15,-1 5,-1-7</inkml:trace>
  <inkml:trace contextRef="#ctx0" brushRef="#br0" timeOffset="3149.737">3217 422,'0'0</inkml:trace>
  <inkml:trace contextRef="#ctx0" brushRef="#br0" timeOffset="3412.758">3470 1044,'9'-49,"1"2,2-1,2 2,3-2,28-32,-45 79,1 1,-1-1,0 0,1 1,-1-1,1 1,-1-1,1 1,-1-1,1 1,-1 0,1-1,0 1,-1 0,1-1,0 1,-1 0,1 0,0-1,-1 1,1 0,0 0,-1 0,1 0,0 0,-1 0,1 0,0 0,-1 0,1 1,0-1,-1 0,1 0,0 0,-1 1,1-1,0 0,-1 1,1-1,-1 1,1-1,-1 1,1-1,-1 1,1-1,-1 1,1-1,-1 1,0-1,1 1,-1 0,0-1,0 1,1 0,-1-1,0 1,8 41,12 61,-19-100,0 0,1 0,-1 0,1 0,0 0,-1 0,1 0,1-1,-1 1,0-1,1 0,-1 0,1 1,-1-1,1-1,0 1,0 0,0-1,0 0,0 1,0-1,0 0,1-1,-1 1,0-1,1 1,-1-1,0 0,1 0,0-1,4-1,-1-1,0 0,0-1,0 0,0 0,-1 0,0-1,0 0,0 0,0 0,-1-1,0 0,0 0,0 0,-1-1,0 0,0 0,-1 0,0 0,0 0,-1 0,0-1,0 0,0 1,-1-4,10-21,-4 15</inkml:trace>
  <inkml:trace contextRef="#ctx0" brushRef="#br0" timeOffset="4219.504">4204 620,'-17'6,"-1"0,1 1,0 1,1 1,0 0,0 1,1 1,0 0,1 1,0 1,1 0,0 1,-7 11,18-22,0-1,0 1,1 0,-1 0,1 1,-1-1,1 0,0 0,0 1,0-1,1 0,-1 1,1-1,0 1,0-1,0 1,0-1,1 0,-1 1,1-1,0 1,0-1,0 0,0 0,1 0,0 0,-1 0,1 0,0 0,0 0,0 0,1-1,-1 1,1-1,-1 0,1 0,0 0,0 0,0 0,0-1,0 1,0-1,0 0,1 0,-1 0,2 0,5-1,0-1,-1 0,1 0,0-1,-1-1,0 1,1-1,-1-1,0 0,-1 0,1-1,-1 0,0-1,0 1,0-2,-1 1,3-4,37-24,99-88,-146 121,0 0,0 0,1 0,-1 0,0 0,1 0,-1 0,1 1,-1-1,1 0,-1 0,1 0,0 0,-1 1,1-1,0 0,0 0,0 1,-1-1,1 1,0-1,0 1,0-1,0 1,0 0,0-1,0 1,0 0,0 0,0-1,0 1,0 0,0 0,0 0,0 1,0-1,0 0,0 0,0 0,0 1,0-1,0 0,0 1,0-1,0 1,0 0,0-1,0 1,-1-1,1 1,0 0,0 0,-1-1,1 1,0 0,-1 0,1 0,-1 0,0 0,1 0,-1 0,1 0,-1 1,-1 222,17 46,-11-233,-1 0,-1 0,-2 1,-2-1,-2 6,2-32,0-1,-1 0,0 0,-1 1,0-2,0 1,-1 0,0-1,-1 0,0 1,-1-2,1 1,-2-1,1 0,-1 0,-1-1,1 0,-1 0,0-1,-8 5,11-7,1-1,-1 0,0 0,0-1,0 0,0 1,0-2,-1 1,1-1,-1 1,1-2,-1 1,1 0,-1-1,1 0,-1-1,0 1,1-1,-1 0,1 0,0-1,-1 1,1-1,0-1,0 1,0-1,0 1,1-1,-1-1,1 1,-1-1,1 0,0 0,1 0,-1 0,1 0,-2-4,2 0,1-1,0 0,0 0,1 0,0 0,1 1,0-1,0 0,1 0,0 0,1 0,0 0,0 0,1 1,0-1,0 1,1 0,0 0,1 0,103-137,-73 107,2 1,1 3,1 1,17-9,45-8,-84 42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3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206 537,'-27'22,"2"1,0 2,2 0,1 1,0 3,14-19,1 1,0 0,1 0,0 1,1-1,1 1,-1 0,2 1,0-1,0 1,1-1,1 1,0 0,1 0,0 1,1-8,1 0,-1 0,1 0,1 0,-1-1,1 0,0 1,0-1,0 0,1 0,0 0,0-1,0 0,0 1,1-1,0-1,0 1,0-1,0 0,0 0,1 0,-1-1,1 0,0 0,0 0,0-1,0 0,0 0,0 0,0-1,0 0,0 0,0 0,0-1,0 0,0 0,0-1,0 1,-1-1,1-1,-1 1,3-2,10-5,-1-1,0 0,-1-2,0 0,-1 0,0-1,-1-1,-1-1,0 0,-1 0,-1-1,9-16,-14 22,-1 0,-1 1,0-2,0 1,-1 0,0-1,-1 1,0-1,0 0,-1 0,-1 0,0 0,-1 1,0-1,0 0,-1 0,-2-6,0 12,0 0,-1-1,1 1,-1 1,0-1,-1 1,1 0,-1 0,0 0,0 1,0 0,0 0,0 1,-1-1,1 1,-1 1,0-1,1 1,-1 0,0 1,0 0,0 0,1 0,-1 1,0 0,-2 1,-16-2</inkml:trace>
  <inkml:trace contextRef="#ctx0" brushRef="#br0" timeOffset="830.726">319 0,'90'18,"189"-5,-277-13,1 0,0 0,-1 1,1 0,0-1,-1 1,1 0,-1 0,1 0,-1 1,1-1,-1 1,0-1,0 1,0 0,0 0,0 0,0 0,0 0,-1 0,1 0,-1 1,1-1,-1 0,0 1,0-1,0 1,0 0,-1-1,1 1,-1 0,1-1,-1 1,0 0,0 0,0 0,-17 106,13-92,-9 41,1 0,4 1,2 0,2 2,6 464,9-415,-13-106,-1 0,1 0,-1-1,0 1,0 0,0-1,0 0,-1 0,1 0,-1 0,0 0,0-1,0 0,0 0,0 0,-1 0,1-1,0 1,-1-1,1 0,-1 0,0-1,1 1,-5-1,-101 3,86-3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33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132 284,'-18'27,"1"1,2 0,1 1,1 1,1 1,2-1,1 2,1-1,2 1,-1 25,6-49,0 0,0 0,1-1,0 1,1 0,0 0,0 0,1 0,0-1,0 1,1-1,-1 1,2-1,-1 0,1 0,0 0,1-1,-1 1,1-1,1 0,-1-1,1 1,0-1,0 0,0 0,1-1,0 0,0 0,0-1,0 0,1 0,-1 0,8 1,0-5,0 0,0-1,0 0,-1-1,1-1,-1 0,0-1,0-1,0 0,-1-1,0 0,0-1,-1-1,0 0,0 0,-1-1,3-4,14-10,-2-2,0-1,-2-1,-1-1,-1-1,-2-1,0-1,-3-1,0 0,-3-1,0-1,-2 0,-9 23,-1 1,1-1,-2 1,0-1,0 1,-1-1,0 0,-1 0,0 1,-1-1,-1 1,0-1,0 1,-1 0,0 0,-1 1,0-1,-1 1,0 0,-1 0,0 1,0 0,-1 0,0 1,-1 0,0 0,0 1,0 0,-1 1,0 0,0 0,-1 1,-8-3,5 6,0 0,1 1,-1 0,0 1,0 1,0 0,0 1,1 0,-1 2,1-1,0 1,-1 1,2 0,-1 1,1 1,0 0,0 0,1 1,0 1,0 0,1 0,-2 3,-17 14</inkml:trace>
  <inkml:trace contextRef="#ctx0" brushRef="#br0" timeOffset="403.049">161 509,'0'-2,"0"0,0 0,0 0,0 0,0 1,1-1,-1 0,1 0,-1 0,1 1,0-1,0 0,0 1,0-1,0 1,0-1,0 1,0-1,0 1,1 0,-1-1,1 1,-1 0,1 0,-1 0,1 0,0 0,-1 1,1-1,-1 1,19-14,0 2,1 1,0 0,1 1,0 2,0 0,1 1,0 2,0 0,1 1,0 2,-1 0,1 2,3 0,-21 2,-1-1,0 1,0 0,0 0,0 0,0 1,0 0,0 0,-1 0,0 0,1 1,-1 0,-1 0,1 0,0 0,-1 0,0 1,0 0,1 2,51 50,-51-55,-1 0,0 0,0-1,1 0,-1 0,0 0,1 0,-1 0,1-1,-1 1,1-1,0 0,-1 0,1 0,-1-1,1 1,-1-1,1 0,-1 0,1 0,-1 0,0-1,0 1,2-2,9-8</inkml:trace>
  <inkml:trace contextRef="#ctx0" brushRef="#br0" timeOffset="886.839">922 1,'131'57,"80"47,-94 0,-110-98,-6-6,1 1,0-1,0 1,-1 0,1 0,-1-1,1 1,-1 0,1 0,-1 0,1 1,-1-1,0 0,1 0,-1 1,0-1,0 1,0-1,0 1,-1-1,1 1,0 0,0-1,-1 1,1 0,-1 0,0-1,0 1,1 0,-1 0,0-1,0 1,-1 0,1 0,0 0,0-1,-1 1,0 0,1-1,-1 1,0 0,1-1,-1 1,0-1,0 1,0-1,-1 1,1-1,0 0,0 0,-2 2,-226 94,203-78,1 1,0 2,2 0,0 2,-14 20,26-30,6-4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8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0 368,'15'-4,"35"-15,2 3,0 2,1 2,0 3,0 1,22 2,-11 14,-94-44,-21-10,2-2,2-2,-35-48,75 89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18,'5'0,"6"0,7 0,4 0,4 0,2 0,1 0,0 0,0 0,1 0,-1 0,-1 0,-4-5,-2-1,0 0,-3 6,-6 2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9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1,'4'5,"7"2,7-1,4-1,3-2,3 0,1-2,0-1,1-5,-1-1,0-1,0 2,-1 1,1 2,-1 1,0 0,1 1,-6 0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47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9,'-28'-3,"0"1,0 2,-1 1,1 0,0 3,0 0,1 1,-1 2,-19 8,34-8,0 0,1 1,1 1,-1 0,1 0,1 1,0 0,0 1,1 0,0 1,1 0,0 0,1 1,1 0,0 0,0 0,2 1,-1 0,2 0,0 0,0 0,2 1,0 1,0-11,0-1,0 1,1-1,-1 1,1-1,1 1,-1 0,0-1,1 1,0-1,0 1,1-1,-1 0,1 0,0 1,0-1,0 0,1 0,-1-1,1 1,0-1,0 1,0-1,1 0,-1 0,1 0,-1 0,1-1,0 0,0 1,0-1,0-1,1 1,-1-1,1 1,-1-1,0-1,1 1,0-1,-1 1,1-1,1-1,9-3,1-2,-2 0,1-1,-1 0,0-1,-1 0,1-2,-2 1,1-2,-2 1,2-3,151-173,-95 100,0 6,-67 81,-1 0,1 0,0 1,-1-1,1 0,-1 1,0-1,1 1,-1 0,0-1,0 1,0 0,0 0,0 0,-1-1,1 1,0 0,-1 0,1 0,-1 0,0 0,0 0,0 0,0 0,0 0,0 0,0 0,-1 0,1 0,-1 1,1 0,1 46,13 109,-13-151,0 0,1 0,-1 0,1-1,0 1,1 0,0-1,0 0,0 0,1 0,-1 0,2 0,-1-1,0 0,1 0,0 0,0 0,1-1,0 0,-1 0,1 0,0-1,1 1,-1-2,0 1,1-1,5 2,10-3</inkml:trace>
  <inkml:trace contextRef="#ctx0" brushRef="#br0" timeOffset="333.632">1218 235,'-3'-1,"0"0,-1 0,1 1,0-1,-1 1,1-1,-1 1,1 0,0 0,-1 1,1-1,0 1,-1-1,1 1,0 0,0 0,0 1,-1-1,0 2,-2-1,-5 1,0 0,0 1,0 1,1 0,-1 0,1 1,1 0,-1 1,1 0,0 1,1 0,-1 0,2 1,-1-1,1 2,0-1,1 1,-1 3,6-8,1 0,0-1,0 1,1 0,-1-1,1 1,0-1,0 1,1-1,-1 1,1-1,0 0,0 0,1 0,-1 0,1 0,0 0,0-1,0 0,0 1,1-1,-1 0,1 0,0-1,-1 1,2-1,-1 0,0 0,0 0,0 0,1-1,-1 0,1 0,-1 0,1 0,0-1,-1 0,1 0,0 0,-1-1,1 1,2-1,5-1,0 0,1 0,-1-1,0 0,0-1,-1-1,1 0,-1 0,0-1,10-7,-3-1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4:31.58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87,'15'-6,"0"-1,0 2,1 0,-1 1,1 1,0 1,0 0,1 0,-1 2,0 0,0 1,0 1,0 0,0 1,0 1,41 6,0-3,0-2,1-2,-1-3,1-2,-1-3,49-11,11 2,-71 9,242-23,71 11,-85 19,-237 14,-27-4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1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9,'-19'-3,"-1"0,1 2,-1 0,0 1,1 1,-1 0,1 2,-1 0,1 1,-3 2,5 1,1 1,0 0,0 1,0 0,1 2,1 0,0 0,0 1,1 1,1 0,0 1,1 0,0 1,1 0,1 1,0 0,1 0,-2 11,7-23,0 0,1 0,-1 0,1 1,0-1,0 1,1 0,0-1,0 1,0 0,0 0,1 0,-1 0,1 0,0 0,1-1,-1 1,1 0,0 0,1 0,-1-1,1 1,-1 0,1-1,1 0,-1 1,1-1,0 0,0 0,0 0,0-1,0 1,1-1,0 0,0 0,0 0,3 2,2-3,1 1,-1-2,1 1,-1-2,1 1,0-1,-1 0,1-1,-1 0,1-1,-1 0,1-1,-1 1,0-2,0 1,-1-1,8-5,135-98,-145 102,23-20,-2-1,0-2,-2 0,0-2,18-31,-21 28,-53 86,27-42,-1-2,1 0,-1 1,1 0,1 0,0 0,0 0,1 1,0-1,1 1,0-1,1 1,0-1,1 1,0-1,0 1,1-1,1 0,0 1,0-1,1 0,0-1,0 1,1-1,5 6,2 0,-1-1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2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1,'-23'11,"13"-8,-1 2,2-1,-1 1,0 0,1 1,0 0,0 1,1 0,0 0,0 1,1 0,0 0,0 0,1 1,-3 5,8-11,0-1,0 1,0 0,1 0,0-1,-1 1,1 0,0 0,0 0,0-1,1 1,-1 0,1 0,-1-1,1 1,0 0,0-1,0 1,1-1,-1 1,1-1,-1 0,1 1,0-1,-1 0,1 0,0 0,1 0,-1-1,0 1,0-1,1 1,-1-1,2 1,90 22,-24-46,-51 10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4:54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295 388,'-21'6,"0"1,1 1,0 1,0 1,1 1,0 0,1 2,1 0,0 1,0 0,2 1,-13 16,21-19,1 0,0 0,1 1,1 0,0 0,1 0,0 0,1 1,1-1,0 1,0-1,1 1,1-1,1 1,0-1,3 14,-4-23,0 1,1-1,-1 1,1-1,0 0,0 0,0 0,0 0,1 0,0 0,-1 0,1-1,1 1,-1-1,1 0,-1 0,1 0,0-1,0 1,0-1,0 0,0 0,1 0,-1-1,0 0,1 1,-1-1,1-1,0 1,-1-1,1 0,0 0,-1 0,1-1,-1 1,1-1,0 0,3-2,49-15,-31 5</inkml:trace>
  <inkml:trace contextRef="#ctx0" brushRef="#br0" timeOffset="299.63">576 529,'-17'21,"1"0,1 1,1 1,1 1,0 0,2 0,1 1,1 1,1 0,-1 15,8-38,0 0,0 0,0 0,1 0,0 1,-1-1,1 0,1 0,-1 1,0-1,1 0,-1 0,1 0,0 0,0 1,1-1,-1 0,0-1,1 1,0 0,0 0,0-1,0 1,0-1,0 0,1 1,-1-1,1 0,-1 0,1-1,0 1,0 0,0-1,0 0,0 0,0 0,0 0,0 0,0 0,0-1,1 0,-1 0,2 0,12-2,0-1,1 0,-1-2,-1 0,1-1,-1 0,0-2,0 1,-1-2,0 0,10-9,-18 12,0 0,0-1,-1 1,1-1,-2 0,1-1,-1 0,0 1,-1-2,1 1,-2 0,1-1,-1 0,-1 0,1 0,-2 0,2-7,-3 10,1 1,-1-1,0 1,0-1,-1 1,0-1,0 1,0 0,0-1,-1 1,0 0,0 0,-1 0,1 0,-1 0,0 1,0-1,-1 1,1 0,-1 0,0 0,0 0,0 1,-1 0,1 0,-1 0,1 0,-1 0,0 1,-2 0,-3-2,1 1,-1 1,0 0,1 0,-1 1,0 0,0 0,0 1,0 1,0 0,0 0,-9 3,0 3</inkml:trace>
  <inkml:trace contextRef="#ctx0" brushRef="#br0" timeOffset="645.181">1283 417,'-27'19,"8"-8,2 1,0 0,0 2,1 0,0 1,2 1,0 0,0 0,-3 9,16-23,0-1,0 0,0 0,0 1,1-1,-1 0,1 1,-1-1,1 0,-1 1,1-1,0 1,0-1,0 1,0-1,0 1,0-1,0 0,0 1,0-1,1 1,-1-1,1 1,-1-1,1 0,-1 1,1-1,0 0,0 0,-1 0,1 1,0-1,0 0,0 0,1 0,-1 0,0 0,1 0,57 16,-33-12,-24-5,1 0,0 0,0 0,-1 0,1 0,0 0,-1 1,1-1,0 1,-1 0,1 0,-1 0,1 0,-1 0,1 0,-1 1,0-1,0 1,0 0,0-1,0 1,0 0,0 0,0 1,-1-1,1 0,-1 0,0 1,1-1,-1 1,0-1,-1 1,1-1,0 1,-1 0,1-1,-1 1,0 0,0 0,0-1,0 1,-1 0,1-1,-1 1,1 0,-2 1,-7 6,-1-1,0 0,0 0,-1-1,0-1,-1 0,0 0,0-1,0-1,-1 0,0-1,0 0,0-1,-7 1,2 1,-39 10,32-10</inkml:trace>
  <inkml:trace contextRef="#ctx0" brushRef="#br0" timeOffset="1046.56">1677 304,'-144'310,"141"-305,0 0,1 0,-1 1,1-1,1 1,-1 0,1 0,0-1,0 1,0 0,1 0,0 0,0 0,1 0,-1 0,1-1,1 1,-1 0,1 0,0-1,0 1,1-1,-1 0,1 0,1 0,0 2,1-2,1 0,0-1,0 1,0-1,1 0,0-1,-1 1,1-1,0-1,0 1,1-1,-1-1,0 1,1-1,-1-1,1 1,-1-1,1 0,-1-1,1 0,-1 0,1-1,4-1,2-1,0-1,0 0,0-2,-1 1,1-1,-2-1,1-1,-1 0,0 0,-1-1,5-6,-9 8,0-1,-1 0,0-1,0 1,-1-1,0 0,0-1,-2 1,1-1,-1 0,-1 0,0 0,0 0,-1 0,0 0,-1 0,-1 0,-1-11,1 15,0 0,0 0,-1 0,0 0,0 0,-1 1,0-1,0 1,0 0,-1 0,0 0,0 0,0 0,-1 1,0 0,0 0,0 0,-1 1,1 0,-1 0,0 0,-1 1,1 0,0 0,-1 0,0 1,1 0,-1 0,-7 0,-14-1,3 2</inkml:trace>
  <inkml:trace contextRef="#ctx0" brushRef="#br0" timeOffset="1316.737">1508 698,'33'-19,"17"-7,4 2,-2 9,-11 13,-6 5,-10 9,-4 1,-1-2,1-1,1-4,3-2,1-3,1-5,-4-2</inkml:trace>
  <inkml:trace contextRef="#ctx0" brushRef="#br0" timeOffset="3581.747">2524 444,'-9'15,"-14"13,-6 8,-5 2,5 0,2-2,1-3,0-1,4-2,1-6,5-2,-1-5,4-1,-2-2,2 0,-1-1,1-4</inkml:trace>
  <inkml:trace contextRef="#ctx0" brushRef="#br0" timeOffset="3882.747">2214 501,'5'10,"6"12,1 8,4 3,-1 1,1-1,-1 0,1-2,-2-1,1-1,3-5,-1-7</inkml:trace>
  <inkml:trace contextRef="#ctx0" brushRef="#br0" timeOffset="4296.138">2101 218,'28'-31,"0"-1,-2-1,-2-1,14-26,-38 59,0 0,0-1,0 1,0 0,1 0,-1 0,1-1,-1 1,1 0,-1 0,1 0,0 0,-1 0,1 0,0 0,0 0,0 0,0 0,0 0,0 1,0-1,0 0,0 1,0-1,0 1,1-1,-1 1,0-1,0 1,0 0,1 0,-1-1,0 1,1 0,-1 0,0 0,0 1,1-1,-1 0,0 0,0 1,0-1,1 1,-1-1,0 1,0-1,0 1,0 0,0-1,0 1,0 0,0 0,0 0,0 0,0 0,92 156,-89-148,5 9</inkml:trace>
  <inkml:trace contextRef="#ctx0" brushRef="#br0" timeOffset="4631.271">2637 671,'39'4,"16"2,5 0,-8-1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8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0 246,'81'-81,"31"-70,-111 150,0-1,1 1,-1 0,1 0,-1 0,1 0,-1 0,1 0,0 1,-1-1,1 0,0 1,0-1,-1 1,1 0,0 0,0-1,0 1,0 0,-1 1,1-1,0 0,0 0,0 1,-1-1,1 1,0 0,-1-1,1 1,0 0,-1 0,1 0,-1 0,1 0,-1 0,0 1,1-1,-1 0,0 1,0 0,41 68,-37-61,76 152,-75-143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5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59 226,'-5'38,"-6"18,-1 4,-4-8,1-13</inkml:trace>
  <inkml:trace contextRef="#ctx0" brushRef="#br0" timeOffset="645.66">143 565,'132'-265,"-125"243,-2 3,-3 39,15 86,-16-103,-1 0,1 0,1 0,-1 0,0 0,1-1,-1 1,1 0,0-1,0 1,0-1,0 0,0 1,0-1,1 0,-1 0,1-1,0 1,-1 0,1-1,0 0,0 1,0-1,0 0,0-1,0 1,0 0,0-1,0 0,0 0,1 0,1 0,2-4,-1 1,1-2,-1 1,1-1,-2 0,1 0,0 0,-1-1,0 0,0 0,-1 0,0-1,0 0,0 1,-1-1,0-1,0 1,-1 0,0-1,0 1,0-1,-1 0,-1 1,1-7,9-143,-4 139</inkml:trace>
  <inkml:trace contextRef="#ctx0" brushRef="#br0" timeOffset="1001.171">737 1,'-16'27,"2"0,1 1,2 1,1 0,1 1,1 0,1 0,2 1,2-1,0 6,3-30,1 0,-1 0,1 0,0-1,1 1,0 0,0-1,0 0,0 1,1-1,0 0,0 0,0 0,0-1,1 1,0-1,0 0,0 0,1 0,-1 0,1-1,0 0,0 0,0 0,1 0,-1-1,0 0,1 0,0-1,-1 1,1-1,0 0,0-1,-1 0,1 0,0 0,5-1,-2 2,1-1,-1 0,0-1,1 0,-1-1,0 0,0 0,0-1,0 0,0-1,0 0,-1 0,0 0,0-1,0-1,-1 1,1-1,-1-1,-1 1,1-1,-1 0,0-1,-1 1,0-1,4-7,-5 8,0 0,-1 0,0-1,0 1,0 0,-1-1,0 0,-1 1,0-1,0 0,0 0,-1 0,0 0,-1 0,0 0,0 1,-1-1,0 0,0 1,0-1,-1 1,-1 0,1 0,-1 0,0 0,0 0,-2 0,-12-5</inkml:trace>
  <inkml:trace contextRef="#ctx0" brushRef="#br0" timeOffset="1349.99">680 226,'14'-10,"10"-2,6 0,2 7,0 4,1 3,-7 5,-2 2,-5 4,-2 0,-3 2,1-1,3-3,2-3,-1-4</inkml:trace>
  <inkml:trace contextRef="#ctx0" brushRef="#br0" timeOffset="2066.941">1188 114,'1'11,"0"1,1-1,1 0,0 0,0 0,1 0,1 0,0-1,0 1,1-1,0-1,1 1,0-1,0 0,4 3,-8-11,-1 0,0 1,0-1,1 0,-1 0,0-1,1 1,-1 0,1-1,-1 0,1 1,0-1,-1 0,1 0,-1 0,1-1,-1 1,1-1,-1 1,1-1,-1 0,0 0,1 0,-1 0,0 0,0-1,0 1,0-1,0 1,0-1,0 0,0 0,0 0,-1 0,2-1,48-81,-38 50,-8 77,-7 333,2-366,0 1,-1 0,-1-1,1 1,-2-1,1 0,-2 0,1 0,-1 0,-1 0,0-1,0 1,0-1,-1-1,-1 1,0-1,0 0,0-1,-1 1,0-2,-1 1,7-5,1-1,0 0,-1 0,1 0,-1 0,1 0,-1 0,1 0,-1 0,0-1,1 1,-1-1,0 1,1-1,-1 0,0 0,0 1,0-1,1 0,-1-1,0 1,0 0,1 0,-1-1,0 1,1-1,-1 0,0 1,1-1,-1 0,1 0,-1 0,1 0,-1 0,1 0,0 0,-1-1,1 1,0-1,0 1,0 0,0-1,0 0,1 1,-1-1,0 1,1-1,-1 0,1 0,-1 1,1-1,0 0,0 0,0 1,0-2,-3-111,4 88</inkml:trace>
  <inkml:trace contextRef="#ctx0" brushRef="#br0" timeOffset="3261.759">1075 198,'-2'-10,"0"0,-1 1,0-1,0 1,-1 0,-1 0,1 0,-1 1,-1-1,1 1,-2 0,1 1,-1-1,0 2,0-1,-1 1,0 0,0 0,0 1,-1 0,0 0,0 1,0 0,-3 0,7 2,0 0,-1 0,1 0,-1 1,0 0,0 0,1 0,-1 1,0-1,0 2,1-1,-1 1,0-1,0 1,1 1,-1-1,1 1,-1 0,1 1,0-1,-5 4,-5 4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0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308 103,'-20'7,"1"0,0 2,0 0,1 1,0 1,1 0,1 2,-1 0,2 1,0 0,1 1,0 1,1 0,1 1,0 0,2 1,0 0,1 1,-3 9,3 45,10-71,-1 0,0-1,0 1,1 0,-1-1,1 1,-1 0,1-1,0 1,0-1,0 1,0-1,0 1,0-1,0 0,0 1,0-1,1 0,-1 0,0 0,1 0,-1 0,1 0,-1-1,1 1,0 0,-1-1,1 1,0-1,-1 1,1-1,0 0,-1 0,1 0,0 0,0 0,-1 0,1 0,0-1,0 1,10-4,-1 0,0-1,0 0,0-1,-1 0,0-1,0 0,0 0,-1-1,4-5,12-7,3-5,-1-1,-2-1,0-1,18-29,-12 16,-31 40,0 0,1 0,-1 0,0 0,1 0,-1 0,0 0,1 0,-1 0,1 0,-1 0,1 0,0 1,-1-1,1 0,0 0,0 1,-1-1,1 1,0-1,0 0,0 1,0-1,0 1,0 0,0-1,0 1,0 0,0 0,0 0,0-1,0 1,0 0,0 0,0 0,0 1,0-1,0 0,0 0,0 0,0 1,0-1,0 1,0-1,0 1,-1-1,1 1,0-1,0 1,0 0,-1-1,1 1,0 0,-1 0,1-1,0 1,-1 0,1 1,4 110,-7-102,1 0,0 0,1 0,0 0,0 0,1 1,1-1,-1 0,2 0,-1-1,2 1,-1 0,5 7,3-1,-1-1</inkml:trace>
  <inkml:trace contextRef="#ctx0" brushRef="#br0" timeOffset="337.779">704 470,'-15'9,"-9"9,-1 5,5 5,4 1,11-4,11-6,8-6,8-6,4-4,-2-2</inkml:trace>
  <inkml:trace contextRef="#ctx0" brushRef="#br0" timeOffset="3735.912">1155 19,'-1'-2,"-1"0,1 1,-1 0,1-1,-1 1,1 0,-1 0,0 0,1 0,-1 0,0 0,0 0,0 0,0 1,0-1,0 1,0 0,0-1,0 1,0 0,0 0,0 0,0 0,0 1,0-1,0 1,0-1,0 1,0 0,1-1,-1 1,0 0,0 0,0 1,-116 80,115-80,0 1,0-1,0 0,1 1,0 0,-1-1,1 1,0 0,0 0,1 0,-1 1,0-1,1 0,0 1,0-1,0 0,0 1,1-1,-1 1,1 0,0-1,0 1,0-1,1 1,-1-1,1 1,0-1,0 1,0-1,0 1,0-1,1 0,0 0,-1 0,1 0,0 0,1 0,-1 0,1-1,-1 1,1-1,0 1,-1-1,1 0,0 0,1-1,1 2,62 29,17 16,-83-47,0 1,-1-1,1 1,0-1,-1 1,1 0,-1-1,0 1,1-1,-1 1,0 0,0-1,0 1,0 0,0-1,-1 1,1 0,0-1,-1 1,1-1,-1 1,0-1,1 1,-1-1,0 1,0-1,0 0,0 1,0-1,0 0,0 0,-1 0,1 0,0 0,-1 0,0 1,-53 33,-108 56,155-87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54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391 112,'2'-4,"-1"1,0 0,0 0,0-1,-1 1,1 0,-1-1,0 1,0-1,0 1,0 0,0-1,-1 1,1-1,-1 1,0 0,0 0,-1-1,1 1,-1 0,1 0,-1 0,0 0,0 1,0-1,0 1,-1-1,1 1,-1-1,0 1,1 0,-1 0,0 1,0-1,0 1,0-1,-1 1,1 0,0 0,0 0,-1 1,1-1,-1 1,1 0,0-1,-1 2,-1-1,-11 4,-1 1,1 1,1 0,-1 1,1 0,0 1,1 1,0 1,1 0,0 1,0 0,1 0,0 2,1 0,1 0,0 0,1 2,0-1,1 1,1 0,0 1,1-1,0 1,2 1,-1-5,1 1,0 0,1 0,1 0,0 1,1-1,0 1,1-1,0 1,2 8,-1-18,0 1,0 0,0-1,0 1,1 0,0-1,0 0,0 1,1-1,-1 0,1 0,0 0,0-1,0 1,0-1,1 1,0-1,-1 0,1-1,0 1,1-1,-1 1,0-1,1 0,-1-1,1 1,-1-1,1 0,0 0,-1-1,2 1,8-2,0-2,0 1,0-2,0 1,-1-2,1 0,-1-1,0 0,-1-1,1 0,-2-1,1 0,-1-1,0 0,-1-1,0 0,1-2,12-9,2-4,-1 0,-1-2,-2-1,-1-1,-1 0,7-18,32-47,-46 88,-19 36,3-15,1-5,0 1,1-1,0 1,0-1,1 1,0-1,1 1,1 0,0-1,0 1,0-1,2 1,-1-1,1 0,1 0,0 0,0 0,1-1,0 1,1-1,0 0,0-1,1 0,0 0,1 0,-1-1,4 2,9 1</inkml:trace>
  <inkml:trace contextRef="#ctx0" brushRef="#br0" timeOffset="320.955">983 338,'-9'0,"-13"9,-8 9,2 5,5 4,7 2,5 1,11 1,9-6,8-7,6-6,4-5,2-5,1-1,-4-7,-3-2,-4 1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53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0 169,'5'0,"2"5,4 1,5 0,0-5,2-4,3-1,2 0,3 1,1 1,1 0,0 1,1-4,0-1,-1 0,1 2,-1 0,-4 2</inkml:trace>
  <inkml:trace contextRef="#ctx0" brushRef="#br0" timeOffset="328.022">199 0,'0'5,"0"6,0 6,0 5,-5 4,-2 2,1 1,1 0,2 1,0-1,2 0,1 0,0-1,0 1,0-1,5-5,2-6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5:19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353 143,'-142'340,"-2"-73,100-194,22-11,43-74,-4-5,-1 0,-1-1,0-1,-2-1,0 0,-1 0,5-12,-6 6</inkml:trace>
  <inkml:trace contextRef="#ctx0" brushRef="#br0" timeOffset="483.26">268 312,'8'-88,"24"229,-12-44,33 100,-8-121,-44-75,0 1,1-1,-1 0,0 1,0-1,1 0,-1 0,1 0,-1 0,1 0,-1 0,1 0,0 0,-1-1,1 1,0-1,0 1,-1-1,1 0,0 1,0-1,0 0,0 0,-1 0,1-1,0 1,0 0,0-1,-1 1,1-1,0 1,-1-1,1 0,0 0,-1 0,1 0,-1 0,1 0,-1 0,0-1,0 1,1 0,-1-1,0 1,0-1,11-15,-2-1,0 1,-1-2,-1 1,-1-1,0 0,2-14,9-22,-1 6,5-7,-3-2,-3 0,-2-1,-1-6,10-83,-18 122</inkml:trace>
  <inkml:trace contextRef="#ctx0" brushRef="#br0" timeOffset="914.93">889 566,'-12'9,"0"0,1 1,0 1,0 0,2 0,-1 1,1 0,1 1,0 0,1 0,0 1,1 0,0 0,-3 14,9-23,-1-1,1 0,-1 0,1 0,0 0,1 0,-1 0,1 0,0 0,0 0,0 0,0 0,1 0,0-1,-1 1,1 0,1-1,-1 1,0-1,1 0,0 0,0 0,0 0,0-1,0 1,0-1,1 1,-1-1,1 0,0-1,-1 1,1-1,0 1,0-1,0 0,0-1,0 1,0-1,0 1,0-1,0-1,1 1,-1 0,0-1,0 0,0 0,0 0,-1 0,1-1,1 0,6-4,-1 0,0 0,0-1,-1 0,1-1,-2 0,1-1,-1 1,0-2,-1 1,0-1,-1 0,1 0,-2-1,0 0,0 0,-1 0,-1-1,1-2,-3 10,2-2,0 0,-1-1,0 1,0-1,0 1,-1-1,0 0,-1 0,1 1,-1-1,-1 0,1 0,-1 0,0 1,-1-1,1 0,-1 1,-1 0,1-1,-1 1,0 0,-1 0,1 0,-1 1,0-1,-1 0,-13-6,0 4</inkml:trace>
  <inkml:trace contextRef="#ctx0" brushRef="#br0" timeOffset="1414.07">1143 537,'-2'11,"-4"14,1-1,1 1,2 0,0 0,2 0,1 15,-1-37,0-1,1 1,-1-1,1 1,-1-1,1 1,0-1,0 0,0 1,0-1,0 0,0 0,1 1,-1-1,1 0,0 0,-1-1,1 1,0 0,0-1,0 1,0-1,0 1,1-1,-1 0,0 0,1 0,-1 0,0-1,1 1,-1 0,1-1,0 0,-1 0,1 0,-1 0,1 0,-1 0,3-1,4-1,-1 0,1 0,-1-1,0 0,0-1,0 0,0 0,-1-1,0 0,0 0,1-2,53-56,-59 63,-1 0,1 0,-1 0,1-1,-1 1,1 1,-1-1,1 0,-1 0,1 0,-1 1,0-1,1 1,-1-1,1 1,-1 0,0-1,1 1,-1 0,0 0,0 0,0 0,0 0,0 0,0 0,0 1,0-1,0 0,0 0,0 1,-1-1,1 1,-1-1,1 0,-1 1,0-1,1 1,-1-1,0 1,7 10,-4-7,0-1,0 1,1-1,0 0,0 0,0 0,0-1,1 1,-1-1,1 0,0-1,0 1,0-1,0 0,0 0,1 0,-1-1,0 0,1 0,0 0,-1-1,1 1,-1-1,1-1,-1 1,1-1,-1 0,1 0,-1-1,1 0,-1 1,0-2,0 1,0-1,0 0,-1 0,1 0,-1 0,4-3,-1-1,0 0,0 0,0 0,-1-1,-1 0,1 0,-1 0,0-1,-1 0,0 0,-1 0,0 0,0-1,-1 1,0-1,0 0,-1 1,-1-1,1 0,-2-6,-5-7</inkml:trace>
  <inkml:trace contextRef="#ctx0" brushRef="#br0" timeOffset="8814.433">1481 1610,'110'-15,"-1"4,2 5,96 8,-66-1,-142-1,1-1,0 1,-1-1,1 1,0-1,-1 1,1-1,0 0,0 1,0-1,-1 0,1 1,0-1,0 0,0 1,0-1,0 0,0 1,0-1,0 0,1 1,-1-1,0 1,0-1,0 0,1 1,-1-1,0 1,1-1,-1 0,1 1,-1-1,0 1,1-1,-1 1,1 0,-1-1,1 1,-1-1,1 1,0 0,-1 0,1-1,-1 1,1 0,0 0,-1 0,1-1,0 1,-1 0,1 0,0 0,-1 0,1 0,0 0,-1 1,1-1,0 0,-1 0,1 0,0 1,-1-1,1 0,0 1,-69-53,-34-38,92 73,3 0</inkml:trace>
  <inkml:trace contextRef="#ctx0" brushRef="#br0" timeOffset="6885.376">2131 1780,'-20'-5,"-1"0,1 2,-1 1,0 0,1 1,-1 2,0 0,0 1,1 1,-1 1,1 0,0 2,0 1,1 0,0 1,0 1,1 1,0 1,0 0,-12 11,19-13,-1 1,1 0,0 1,1 0,1 1,0 0,0 0,1 1,1 0,0 0,0 1,2 0,0 0,0 0,1 1,-1 11,6-18,1 0,-1 0,2 0,-1 0,1-1,0 1,0-1,1 0,0 0,0 0,1 0,0-1,0 0,1 0,-1 0,1 0,1-1,-1 0,1-1,-1 1,1-1,1 0,-1-1,0 0,1 0,0-1,0 0,0 0,0 0,0-1,0-1,0 1,6-1,4-4,1 0,-1-2,-1 0,1 0,-1-2,0 0,-1-1,0 0,0-2,-1 0,-1 0,0-2,0 1,9-13,81-130,-67 92,-31 85,-6-10,1 0,0 0,1 0,0 0,1 0,1-1,0 1,0-1,1 0,0-1,1 1,0-1,1 0,0 0,1-1,0 0,0 0,1-1,0 0,0-1,1 1,7 2,30 21,-28-21</inkml:trace>
  <inkml:trace contextRef="#ctx0" brushRef="#br0" timeOffset="7701.398">2554 2118,'-207'361,"194"-333,10-19,12-18,168-264,-89 178,-87 95,1 0,-1 0,0 0,1-1,-1 1,1 0,-1 1,1-1,-1 0,1 0,-1 1,0-1,1 0,-1 1,0 0,1-1,-1 1,0 0,0-1,0 1,1 0,-1 0,0 0,0 0,0 0,0 0,-1 1,1-1,0 0,0 0,-1 1,1-1,-1 0,1 1,-1-1,1 0,-1 1,0-1,0 1,0-1,0 1,0-1,0 0,0 1,0-1,0 1,-1-1,1 1,-1 0,3 10,80 154,-81-165,0 0,-1 0,1 0,-1 0,1-1,-1 1,0 0,1 0,-1 0,0 0,0 0,1 0,-1 0,0 0,0 0,0 1,0-1,-1 0,1 0,0 0,0 0,-1 0,1 0,0-1,-1 1,1 0,-1 0,1 0,-1 0,0 0,1 0,-1-1,0 1,1 0,-1-1,0 1,0 0,0-1,0 1,0-1,1 1,-1-1,0 0,0 1,0-1,0 0,0 0,0 0,-1 1,-56 3,50-4,-169-27,104 31,55 2</inkml:trace>
  <inkml:trace contextRef="#ctx0" brushRef="#br0" timeOffset="10800.421">2949 1808,'56'-17,"114"-7,28-10,-168 31,-24 7</inkml:trace>
  <inkml:trace contextRef="#ctx0" brushRef="#br0" timeOffset="11601.271">2978 2034,'1'1,"0"1,0-1,0 0,0 1,1-1,-1 0,1 0,-1 0,0 0,1 0,0 0,-1 0,1-1,-1 1,1 0,0-1,0 1,-1-1,1 0,0 0,0 0,0 0,-1 0,1 0,0 0,0 0,-1-1,1 1,0-1,0 1,-1-1,1 1,-1-1,1 0,0 0,5-1,125-20,68 4,-176 18</inkml:trace>
  <inkml:trace contextRef="#ctx0" brushRef="#br0" timeOffset="21456.86">4417 2005,'28'-8,"1"2,0 1,0 2,0 0,13 2,27-3,129-23,536 27,-593-11,-75 2,0 2,1 2,-1 4,29 5,24-2,-95-2</inkml:trace>
  <inkml:trace contextRef="#ctx0" brushRef="#br0" timeOffset="15355.373">4671 1271,'2'-1,"0"0,0 0,1 0,-1 0,0 0,0-1,0 1,0-1,0 1,-1-1,1 0,0 0,-1 0,1 0,-1 0,0 0,0 0,0 0,0 0,0-1,0 1,0 0,-1-1,1 1,-1-1,0 1,0 0,0-1,0 1,0-1,0 1,0-1,-1 1,0 0,1-1,-1 1,0 0,0-1,0 1,0 0,-1 0,1 0,0 0,-1 0,0 0,1 1,-1-1,0 0,0 1,0-1,0 1,0 0,0 0,0-1,-1 1,-1 0,-9 2,1 0,-1 1,1 1,0 0,0 1,0 0,0 1,0 0,1 0,0 2,0-1,1 1,-1 1,2 0,-1 0,1 1,0 0,0 2,5-7,-12 10,1 0,1 2,0-1,2 2,-1 0,-6 13,16-25,0 1,0-1,1 1,0-1,0 1,0 0,0 0,1 0,0 0,1 0,-1 0,1 0,0 0,1 0,-1 0,1 0,0 0,1 0,0 0,-1-1,2 1,-1 0,1-1,0 0,0 1,4-1,-1 0,1 0,1-1,-1 0,0 0,1-1,0 0,0 0,0-1,0 0,0 0,0-1,1 0,-1 0,0-1,1 0,-1-1,0 0,0 0,1-1,2-1,5 0,1-1,-1-1,0 0,0-1,0-1,-1-1,0 0,0-1,-1 0,0-1,-1-1,0 0,-1-1,0 0,-1-1,5-8,-7 7,0 0,-2-1,0 0,0 0,-1-1,-1 0,-1 0,0 0,-1 0,0-17,-6 7,-10 31,10 10,0-1,0 1,1 0,1 0,1 0,0-1,1 1,0 0,1 0,1-1,0 1,1-1,1 0,0 0,1 0,1 0,40 72,-36-72</inkml:trace>
  <inkml:trace contextRef="#ctx0" brushRef="#br0" timeOffset="15756.827">5178 1525,'-1'-1,"0"0,0 0,0 0,0 0,0 0,-1 0,1 0,0 0,-1 1,1-1,0 1,-1-1,1 1,-1-1,1 1,-1 0,1 0,-1 0,1-1,-1 2,1-1,-1 0,1 0,-1 0,1 1,-1-1,1 1,-1-1,1 1,0-1,-1 1,1 0,0 0,-1 0,1 0,0 0,-66 50,66-50,-1 1,1-1,0 1,0-1,0 1,0 0,0-1,0 1,0 0,1 0,-1 0,1-1,-1 1,1 0,0 0,0 0,0 0,0 0,0 0,0 0,0 0,0 0,1 0,-1-1,1 1,0 0,-1 0,1 0,0-1,0 1,0 0,0-1,1 1,-1-1,0 1,1-1,-1 0,0 0,1 1,1 0,3 1,1 1,-1-1,1 0,0 0,0-1,0 0,0 0,1 0,-1-1,0 0,1-1,-1 0,0 0,1 0,-1-1,1 0,0-1,12-4</inkml:trace>
  <inkml:trace contextRef="#ctx0" brushRef="#br0" timeOffset="17817.047">5574 1074,'0'453,"-5"-402,-1-33</inkml:trace>
  <inkml:trace contextRef="#ctx0" brushRef="#br0" timeOffset="18456.528">5433 1187,'12'-17,"0"2,1-1,1 2,0 0,1 0,0 1,1 1,1 1,0 0,0 1,1 1,0 1,0 0,1 1,0 1,1 1,-1 1,1 1,0 0,17 1,-35 2,0 0,0 0,0 0,0 0,0 1,0-1,0 1,0 0,0-1,0 1,0 0,-1 0,1 0,0 0,-1 0,1 1,0-1,-1 0,0 1,1-1,-1 1,0-1,0 1,0 0,0 0,0-1,0 1,0 0,-1 0,1 0,-1 0,1 0,-1 0,0 0,0 0,1 0,-2 0,-28 70,5-42,-1-2,-1-1,-1-1,-1-2,-23 15,48-37,-1-1,1 1,0 0,0 0,0 0,0 0,0 1,0-1,0 1,1 0,0 0,-1 0,1 0,0 0,0 0,1 0,-1 1,1-1,-1 1,1-1,0 1,0 0,1-1,-1 1,1 0,0 0,0-1,0 1,0 0,1-1,-1 1,1 0,0-1,1 4,5 2,0 0,1 0,0 0,0-1,1-1,0 1,0-1,1-1,0 0,4 2,61 48,-66-45</inkml:trace>
  <inkml:trace contextRef="#ctx0" brushRef="#br0" timeOffset="19889.125">6025 1581,'27'-26,"22"9,-48 16,0 1,0 0,0 0,0 0,-1 0,1-1,0 1,0 0,0 1,0-1,0 0,0 0,0 0,-1 0,1 1,0-1,0 0,0 1,0-1,-1 1,1-1,0 1,-1-1,1 1,0 0,-1-1,1 1,0 0,-1-1,1 1,-1 0,0 0,1-1,-1 1,1 0,-1 0,0 0,0 0,0 0,1-1,-1 1,0 0,0 0,0 0,0 0,0 0,-1 0,1 0,0-1,0 1,-1 0,1 0,0 0,-1 0,1 0,-32 47,29-45,0-1,1 1,-1 0,1-1,-1 1,1 0,0 1,0-1,0 0,1 1,-1-1,1 1,0-1,0 1,0-1,0 1,1 0,0 0,-1-1,1 1,1 2,-1-4,1-1,0 1,0 0,0-1,0 1,0 0,0-1,0 0,1 1,-1-1,0 0,1 1,-1-1,1 0,0 0,-1 0,1 0,0-1,0 1,-1 0,1-1,0 1,0-1,0 1,0-1,0 0,0 0,-1 0,1 0,0 0,0-1,0 1,0-1,0 1,1-1,68-20,-28 4,-24 10</inkml:trace>
  <inkml:trace contextRef="#ctx0" brushRef="#br0" timeOffset="22822.761">5178 2175,'2'1,"0"0,0 1,0-1,0 1,-1-1,1 1,-1 0,1 0,-1-1,0 1,1 0,-1 1,0-1,0 0,-1 0,1 0,0 0,-1 1,1-1,-1 0,0 1,0-1,0 0,0 1,0 0,0 0,3 22,-2-1,-1 1,0-1,-2 1,-1-1,-1 0,-5 16,-14 163,9-133,12-48</inkml:trace>
  <inkml:trace contextRef="#ctx0" brushRef="#br0" timeOffset="23707.155">5066 2288,'8'-13,"0"0,0 1,1 0,1 1,0 0,1 1,0 0,0 0,1 1,0 1,0 0,1 1,0 0,1 1,0 0,0 1,0 1,0 0,1 1,7-1,43-6,63 0,-125 11,-1-1,1 1,0-1,-1 1,1 0,-1 0,1 0,-1 1,0-1,0 0,1 1,-1 0,0-1,0 1,0 0,-1 0,1 0,0 0,-1 0,1 1,-1-1,0 0,0 1,0-1,0 1,0-1,0 1,-1-1,1 1,-1 0,0-1,1 1,-1 0,-1-1,1 1,0 0,-1-1,1 1,-1 0,0-1,0 1,0-1,0 1,0-1,0 0,-1 0,-1 3,-13 15,-1-1,0 0,-2-1,0-1,-1 0,-1-2,0 0,-1-2,0 0,-1-1,-12 3,23-9,-90 46,102-51,0 0,0 1,0-1,0 0,0 0,1 0,-1 0,0 0,1 0,-1 0,1-1,-1 1,1 0,-1 0,1 0,0 0,-1-1,1 1,0 0,0 0,0-1,-1 1,1-1,0 1,0-1,0 1,0-1,0 1,0-1,0 0,0 0,0 1,0-1,0 0,0 0,0 0,0 0,0 0,0-1,0 1,0 0,1 0,5 2,16 8,0 1,-1 1,-1 1,0 0,-1 2,12 11,43 30,-19-1,-46-42</inkml:trace>
  <inkml:trace contextRef="#ctx0" brushRef="#br0" timeOffset="23973.267">5771 2513,'0'38,"0"18,0 4,-4-8,-3-13</inkml:trace>
  <inkml:trace contextRef="#ctx0" brushRef="#br0" timeOffset="25625.817">4360 961,'-14'0,"-99"10,109-9,0 0,1 1,-1-1,0 1,0 0,1 0,-1 1,1-1,-1 1,1-1,0 1,0 0,0 0,1 0,-1 1,1-1,0 1,0-1,0 1,0 0,0 0,1 0,0 0,0 0,0 2,0 212,13 93,1-152,-6 1,-9 44,1-53,-13-6,9-118,1 1,2-1,0 1,2-1,1 1,1-1,4 14,30 82,-32-97,-4-24,0 0,0 0,0 0,0 0,0 0,0 0,0 0,1 0,-1 0,0-1,1 1,0 0,0 0,-1 0,1-1,0 1,0 0,0-1,1 1,-1-1,0 1,1-1,-1 0,1 1,-1-1,1 0,-1 0,1 0,0 0,0 0,-1-1,1 1,0 0,0-1,0 0,0 1,0-1,0 0,141-24,-122 18</inkml:trace>
  <inkml:trace contextRef="#ctx0" brushRef="#br0" timeOffset="27420.668">6279 820,'24'0,"-6"-1,1 1,0 1,0 0,0 1,-1 2,1 0,6 2,-22-4,0 0,1 0,-1 0,0 0,0 0,0 1,-1-1,1 1,0 0,-1 0,0 0,0 0,0 0,0 0,0 1,0-1,-1 1,0-1,0 1,0-1,0 1,0 0,-1 0,1 2,-3 96,2-97,-30 225,30 471,16-561,-22 1,-4-57,-20 142,30-219,1-5,-1 0,1 0,-1 0,0 0,1 0,-1 0,0 0,0 0,0 0,-1 0,1 0,0 0,-1-1,1 1,-1 0,1 0,-1 0,0 0,0-1,0 1,0 0,0-1,0 1,-1-1,1 1,0-1,-1 0,1 1,-1-1,1 0,-1 0,0 0,0 0,1 0,-1-1,0 1,0 0,0-1,0 0,0 1,0-1,-120-17,108 10,7 0</inkml:trace>
  <inkml:trace contextRef="#ctx0" brushRef="#br0" timeOffset="28960.348">7098 1610,'1'1,"0"1,0-1,0 0,0 0,0 1,0-1,-1 1,1-1,0 0,-1 1,1-1,-1 1,0 0,0-1,1 1,-1-1,0 1,0-1,0 1,-1 0,1-1,0 1,-1-1,1 1,-1-1,1 1,-1-1,1 0,-1 1,0-1,0 0,0 1,0-1,0 0,0 0,-1 1,0 1,-99 129,41-65,-121 121,165-173,2-3</inkml:trace>
  <inkml:trace contextRef="#ctx0" brushRef="#br0" timeOffset="29327.635">6703 1554,'7'20,"2"1,1-1,0-1,2 0,0 0,1-1,1-1,0 0,1-1,1 0,1-2,10 8,97 108,-54-18,-60-102,-3-6</inkml:trace>
  <inkml:trace contextRef="#ctx0" brushRef="#br0" timeOffset="29890.492">6590 1300,'19'-6,"-1"-1,1 0,-1-2,0 0,-1-1,0 0,-1-2,0 0,0-1,1-2,67-87,-84 101,0 0,1 0,-1 0,0 0,0 1,1-1,-1 0,0 0,1 0,-1 0,1 0,0 0,-1 1,1-1,-1 0,1 0,0 1,0-1,-1 0,1 1,0-1,0 1,0-1,0 1,0-1,0 1,0 0,0 0,0-1,0 1,0 0,0 0,0 0,0 0,0 0,0 0,0 0,0 0,0 1,-1-1,1 0,0 0,0 1,0-1,0 1,0-1,0 1,0-1,-1 1,1 0,0-1,0 1,-1 0,1-1,0 1,-1 0,1 0,0 0,114 265,-85-236,-14-22</inkml:trace>
  <inkml:trace contextRef="#ctx0" brushRef="#br0" timeOffset="45914.815">4079 904,'-55'-16,"43"19,0 1,0 0,0 1,1 1,-1 0,2 0,-1 1,1 1,0 0,0 0,1 1,-5 5,10-10,-6 4,1 0,-1 1,2 0,-1 1,2-1,-1 2,1-1,1 1,0 0,0 0,1 1,0-1,1 1,1 2,-5 128,23 78,-6-167,-4 0,-1 1,-3-1,-2 6,0-20,1-27,-2 0,1 0,-1-1,-1 1,0-1,-1 1,0-1,-1 0,0 0,0-1,-1 0,-1 0,0 0,0-1,-1 0,0 0,0-1,-1 0,0 0,-2 0,15-10,0 0,0 1,0-1,0 1,0 0,1 0,-1 0,0 1,1 0,-1-1,0 1,1 1,-1-1,0 1,1 0,-1 0,0 0,0 0,0 1,0-1,0 1,0 0,0 1,-1-1,1 1,-1-1,3 3,-4-1,1-1,0 1,-1 0,0 0,0 0,0 1,0-1,-1 0,0 1,1-1,-2 1,1-1,0 1,-1 0,0-1,0 1,-1-1,1 1,-1 0,0-1,0 1,0-1,-1 0,0 3,-63 105,29-58,29-42,0 1,1 0,0 0,1 1,0 0,1 0,1 0,0 0,1 0,1 1,0-1,1 1,0-1,1 1,1 4,5-6,0 0,1 0,0-1,0 0,1-1,1 0,0 0,1-1,0 0,0-1,1 0,0-1,1 0,0-1,0 0,0-1,1-1,0 0,8 1,-3 2,32 7,-33-14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4:33.1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7 198,'0'1,"0"-1,0 0,0 1,0-1,0 0,0 1,0-1,0 0,0 1,0-1,0 1,0-1,0 0,0 1,-1-1,1 0,0 0,0 1,0-1,-1 0,1 1,0-1,0 0,-1 0,1 1,0-1,-1 0,1 0,0 0,-1 1,1-1,0 0,-1 0,1 0,0 0,-1 0,38 12,227-6,237-57,220 45,-341-22,14-1,-44 19,-182-3,157 9,-219 4,182-28,-87 0,-32-1,84 30,-213 14,-28-3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6:01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2457 621,'28'-45,"64"-94,-91 137,1 0,-1 0,1 0,0 0,0 0,0 0,0 0,0 1,0-1,1 1,-1-1,0 1,1 0,-1 0,1 0,0 0,-1 1,1-1,-1 1,1-1,0 1,0 0,-1 0,1 0,0 1,-1-1,1 0,0 1,-1 0,1 0,-1 0,1 0,-1 0,1 0,-1 0,0 1,0-1,0 1,1 0,-1 0,74 83,-49-44,-17-23</inkml:trace>
  <inkml:trace contextRef="#ctx0" brushRef="#br0" timeOffset="-4439.376">341 931,'-15'-2,"1"1,-1 0,1 1,-1 1,0 0,1 1,-1 1,1 0,0 0,0 2,0 0,0 0,1 1,0 1,0 0,-9 8,15-10,0 0,0 0,1 0,-1 1,1 0,1 0,-1 1,1 0,0 0,1 0,0 0,0 1,0-1,1 1,0 0,1 0,0 0,0 1,1-1,0 0,0 1,1-1,0 1,0-1,1 1,0-1,1 0,-1 0,3 5,5 7,1 0,1 0,0-1,2-1,0 0,1-1,1 0,0-1,16 12,-29-25,1-1,0 0,0 0,0 0,0 0,0 0,0-1,0 1,1-1,-1 0,1 0,-1 0,1 0,-1-1,1 1,-1-1,1 0,-1 0,1-1,-1 1,1-1,1 0,17-3</inkml:trace>
  <inkml:trace contextRef="#ctx0" brushRef="#br0" timeOffset="-4101.876">679 960,'-20'31,"2"1,0 0,3 2,0 0,2 0,2 1,-1 9,11-40,0 0,0-1,0 1,0 0,1 0,-1 0,1-1,0 1,1 0,-1 0,0 0,1 0,0-1,0 1,0 0,0-1,1 1,0-1,-1 1,1-1,0 0,1 1,-1-1,0 0,1-1,0 1,0 0,0-1,0 1,0-1,0 0,0 0,1-1,-1 1,1 0,0-1,1 0,7 1,0-2,-1 0,1 0,0-1,0 0,0-1,0 0,-1-1,0-1,1 0,-1 0,0-1,-1 0,1-1,-1 0,0-1,-1 0,1-1,-2 0,1 0,3-5,-4 5,0-1,-1 0,0 0,0-1,-1 0,0 0,-1-1,0 0,-1 1,0-2,-1 1,0 0,0-1,-1 1,-1-1,0 0,-1 0,0 1,-1-4,1 11,-1 0,0 0,0 1,0-1,0 0,-1 1,1-1,-1 1,0 0,0 0,0-1,0 1,-1 0,1 1,-1-1,0 0,0 1,0-1,0 1,0 0,0 0,-1 1,1-1,0 0,-1 1,0 0,1 0,-1 0,0 0,0 1,1-1,-1 1,0 0,0 0,0 1,1-1,-1 1,0 0,1 0,-1 0,0 0,0 1,-27 8</inkml:trace>
  <inkml:trace contextRef="#ctx0" brushRef="#br0" timeOffset="-3684.268">1413 847,'-32'24,"1"1,1 1,1 2,2 1,-15 21,40-49,0 0,1 0,-1 0,1 0,-1 0,1 0,0 1,-1-1,1 1,0-1,0 1,0-1,0 1,0 0,0-1,1 1,-1 0,0 0,1-1,0 1,-1 0,1 0,0 0,0 0,0 0,0-1,0 1,0 0,1 0,-1 0,1 0,-1-1,1 1,0 0,-1 0,1-1,0 1,0-1,0 1,0-1,1 1,-1-1,0 1,1-1,-1 0,1 0,-1 0,1 0,-1 0,1 0,0 0,-1 0,1-1,1 1,18 2,-16-3,1-1,-1 1,0 0,0 1,1-1,-1 1,0 0,0 0,0 0,0 1,0 0,0 0,-1 0,1 1,0-1,-1 1,0 0,0 1,0-1,0 1,0-1,-1 1,0 0,1 1,-1-1,-1 0,1 1,-1 0,0-1,0 1,0 0,0 0,-1 0,0 2,-1 0,-1 0,-1 0,1 0,-1 0,0 0,-1-1,0 1,0-1,0 0,0 0,-1 0,0 0,-1-1,1 1,-1-1,0 0,0 0,-1-1,1 0,-1 0,0 0,0-1,-1 1,1-1,-1-1,-5 2,-1 1,7-2,-1 0,0 0,0-1,0 0,-1 0,1-1,0 1,-1-2,1 1,0-1,-1 0,1-1,-1 0,1 0,0 0,-10-5</inkml:trace>
  <inkml:trace contextRef="#ctx0" brushRef="#br0" timeOffset="-3197.022">1950 847,'-37'15,"2"1,0 2,0 2,2 0,0 4,24-18,1 1,0 0,0 0,1 1,0 0,0 0,1 1,0 0,0 0,1 1,0-1,1 1,0 0,1 0,0 1,0-1,1 1,1-1,-1 1,2 9,0-11,1 0,0 0,1 0,0-1,0 1,1 0,0-1,1 0,-1 0,2 0,-1 0,1 0,0-1,1 0,0 0,0 0,0-1,1 0,0 0,0-1,0 0,1 0,0-1,0 0,0 0,0-1,1 0,-1 0,1-1,0 0,0 0,0-1,4 0,4-2,1 0,-1-1,1 0,-1-2,0 0,0-1,-1 0,1-2,-1 0,0-1,-1 0,0-1,0-1,-1 0,-1-1,1-1,-2 0,0 0,0-2,-1 1,-1-1,0-1,-1 0,0 0,-2-1,5-12,-8 22,-1 0,0-1,0 0,-1 1,0-1,0 0,0-1,-1 1,0 0,0 0,-1 0,0-1,0 1,-1 0,0-1,0 1,-1 0,0 0,0 0,-1 0,1 1,-1-1,-1 1,1-1,-1 1,-1 0,1 1,-1-1,0 1,0 0,0 0,-1 0,0 1,0-1,0 1,0 1,-3-1,1 1,-1 1,1-1,-1 2,0-1,0 1,0 0,0 1,0 0,0 1,1-1,-1 2,0-1,0 1,-1 1,-15 3</inkml:trace>
  <inkml:trace contextRef="#ctx0" brushRef="#br0" timeOffset="-2435.822">1723 1185,'14'-8,"1"0,-1 0,1 1,0 1,1 1,0 0,-1 1,1 0,1 1,-1 1,0 1,1 1,-1 0,0 0,1 2,-1 0,0 1,7 3,-1 0,2 0,-1-2,0 0,1-2,0 0,0-2,21-2,-33 2,0-1</inkml:trace>
  <inkml:trace contextRef="#ctx0" brushRef="#br0" timeOffset="-868.291">2683 904,'1'-1,"-1"-1,1 1,0 0,-1 0,1 0,0 0,-1 0,1 0,0 1,0-1,0 0,0 0,0 0,0 1,0-1,0 1,0-1,0 1,1-1,-1 1,0-1,0 1,0 0,1 0,-1 0,0 0,0 0,0 0,1 0,-1 0,0 0,0 0,0 1,1-1,-1 0,0 1,0-1,0 1,0 0,0-1,0 1,0 0,0-1,0 1,0 0,0 0,0 0,-1 0,1 0,0 0,-1 0,1 0,-1 0,1 0,-1 1,1-1,-1 0,0 1,-5 15,-1 0,-1 0,0-1,-1 0,-1 0,-1-1,0 0,-1 0,-12 12,6-6,-78 113,71-103,15-17</inkml:trace>
  <inkml:trace contextRef="#ctx0" brushRef="#br0" timeOffset="-519.551">2457 875,'10'14,"8"15,0 7,3-2,-3-3,1-6,-3-3,0 0,3-4,-3 0,2-4,-3 2,1-3,-2 1,1-1,-1 2,0-2,0-4</inkml:trace>
  <inkml:trace contextRef="#ctx0" brushRef="#br0" timeOffset="2363.125">2711 86,'2'-5,"1"1,0-1,-1 1,1 0,1 0,-1 0,1 0,-1 1,1 0,0-1,0 2,1-1,-1 0,0 1,1-1,0 1,-1 1,1-1,5-1,-9 3,11-4,0 0,0 0,0 2,1-1,0 2,-1-1,1 2,-1 0,5 0,-14 0,0 0,0 0,0 1,0-1,0 1,-1 0,1-1,0 1,0 0,0 1,-1-1,1 0,0 1,-1 0,1-1,-1 1,0 0,0 0,1 0,-1 1,-1-1,1 0,0 1,-1 0,1-1,-1 1,0 0,1-1,-1 1,-1 0,1 0,0 0,-1 0,1 0,-1 0,0 0,0 0,0 0,-1 0,0 2,-53 224,51-201,2 0,1 0,1 1,1-1,2 0,4 17,8 110,-13-74,-1-62,1 1,1-1,1 0,1 0,1 0,0-1,8 14,-10-24,0-1,0 1,1-1,0 0,0-1,0 1,1-1,0 0,0-1,1 0,-1 0,1-1,0 1,0-2,1 1,-1-1,1-1,5 2,-14-4,1 0,-1 1,0-1,1 0,-1 0,0 1,1-1,-1 0,0 0,1 0,-1 0,1 0,-1 1,0-1,1 0,-1 0,1 0,-1 0,1 0,-1 0,0 0,1-1,-1 1,1 0,-1 0,0 0,1 0,-1 0,1-1,-1 1,0 0,1 0,-1-1,0 1,0 0,1 0,-1-1,0 1,1 0,-1-1,0 1,0-1,0 1,1 0,-1-1,0 1,0 0,0-1,0 1,0-1,0 1,0-1,0 1,0 0,0-1,0 1,0-1,0 1,0 0,0-1,0 1,-1-1,1 1,0 0,0-1,0 1,-1 0,-25-14,23 16,0 0,0 0,0 1,0 0,1-1,-1 1,1 0,0 0,0 1,0-1,0 0,0 1,1-1,-1 1,1-1,0 1,0 0,1-1,-1 1,1 0,0 0,0 0,0-1,0 1,1 4,-1-5,1 286,-4-275,0-1,-1 0,0 0,-1 0,-1-1,0 0,-1 0,0 0,0-1,-2 0,1 0,-1-1,-1 0,0-1,0 0,-1-1,0 0,0 0,-1-1,0-1,-9 4,19-8,-1 0,0-1,1 1,-1-1,0 1,0-1,0 0,0 0,0 0,0-1,0 1,-1-1,1 0,0 1,0-2,0 1,0 0,-1 0,1-1,0 0,0 0,0 0,0 0,0 0,-2-2,-6-8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6:0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0 226,'29'0,"19"0,6-5,-1-1,-5 0,-6 1,-5 2,-14 1,-10 0</inkml:trace>
  <inkml:trace contextRef="#ctx0" brushRef="#br0" timeOffset="285.617">170 1,'0'33,"0"22,0 5,0-3,0-5,0-8,0-6,0-4,0-4,0-7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6:1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844 171,'17'56,"21"88,10 79,-48-223,0-1,1 1,-1-1,1 1,-1 0,0-1,1 1,-1 0,1-1,-1 1,1 0,0-1,-1 1,1 0,-1 0,1 0,-1 0,1-1,0 1,-1 0,1 0,-1 0,1 0,0 0,-1 1,1-1,-1 0,1 0,-1 0,1 0,0 1,-1-1,1 0,-1 0,1 1,-1-1,1 1,-1-1,0 0,1 1,-1-1,1 1,-1-1,0 1,1-1,-1 1,0-1,0 1,1-1,-1 1,0-1,0 1,0 0,0-1,1 1,-1-1,0 1,0 0,0-1,-1 1,1-1,0 1,0 0,0-1,0 1,0-1,-1 1,22-50,-17 37,67-196,-21 50,-44 146</inkml:trace>
  <inkml:trace contextRef="#ctx0" brushRef="#br0" timeOffset="1099.062">1408 538,'-1'0,"1"0,0 0,-1 0,1 0,-1 0,1 0,0 0,-1 0,1 0,-1 0,1 0,-1 0,1 0,0 0,-1 0,1 0,-1 0,1-1,0 1,-1 0,1 0,-1-1,1 1,0 0,-1 0,1-1,0 1,0 0,-1-1,1 1,0 0,0-1,-1 1,1 0,0-1,0 1,0-1,0 1,0-1,-1 1,1 0,0-1,0 1,0-1,0 1,0-1,0 1,0 0,1-1,-1 1,0-1,0 1,0 0,0-1,0 1,1-1,-1 1,0 0,0-1,1 1,-1 0,0-1,1 1,-1 0,0 0,1-1,-1 1,0 0,1 0,-1-1,-35 4,29-1,-1 0,1 0,-1 1,1 0,0 0,0 0,0 1,0 0,1 0,-1 1,1-1,0 1,0 0,1 1,0-1,0 1,0 0,0 0,1 0,0 0,0 1,1-1,0 1,0-1,1 1,-1 0,1 0,1 6,1-9,0 0,1-1,-1 1,1-1,0 1,1-1,-1 0,0 0,1 0,0 0,-1 0,1-1,0 1,1-1,-1 0,0 0,1 0,-1 0,1 0,-1-1,1 0,0 0,0 0,0 0,0 0,2-1,105 3,-64-15,-28 5</inkml:trace>
  <inkml:trace contextRef="#ctx0" brushRef="#br0" timeOffset="1627.187">1437 86,'11'-9,"1"0,0 1,0 1,1-1,0 2,1 0,-1 1,1 0,0 1,81-14,-93 18,0 0,0 0,0 0,0 0,1 0,-1 0,0 0,0 1,0-1,0 1,0 0,0-1,0 1,0 0,0 0,0 0,-1 1,1-1,0 0,-1 1,1-1,-1 1,1-1,-1 1,0 0,0 0,1-1,-1 1,-1 0,1 0,0 0,0 0,-1 0,1 0,-1 0,1 1,-1-1,0 0,0 0,0 0,-1 2,-1 7,0 0,-1 0,-1-1,0 1,-1-1,1 1,-2-1,0-1,0 1,-1-1,0 0,0-1,-6 5,-23 34,35-46,-1 0,1 0,0 0,0 0,0 1,0-1,0 0,0 1,0-1,0 1,1-1,-1 1,0-1,1 1,0-1,-1 1,1 0,0-1,0 1,-1 0,1-1,1 1,-1-1,0 1,0 0,1-1,-1 1,0 0,1-1,0 1,-1-1,1 1,0-1,0 0,0 1,0-1,0 0,0 1,0-1,0 0,1 0,-1 0,0 0,1 0,-1 0,1-1,-1 1,1 0,-1-1,1 1,-1-1,1 1,0-1,-1 0,1 0,0 0,-1 0,1 0,112-4,-88-3</inkml:trace>
  <inkml:trace contextRef="#ctx0" brushRef="#br0" timeOffset="4696.956">731 990,'306'-12,"-29"-23,16 25,-269 10</inkml:trace>
  <inkml:trace contextRef="#ctx0" brushRef="#br0" timeOffset="5054.28">1041 1244,'0'38,"0"18,0 4,0-4,0-6,0-7,0-6,0-4,-5-8,-1-9</inkml:trace>
  <inkml:trace contextRef="#ctx0" brushRef="#br0" timeOffset="5719.806">872 1328,'31'-15,"0"1,1 2,0 1,0 2,1 1,1 1,-1 2,1 1,0 2,10 1,-38 1,-1-1,1 1,0 0,-1 0,1 1,-1 0,1 0,-1 0,0 1,1-1,-1 1,0 1,0-1,0 1,2 1,-7-2,0 0,1 0,-1 0,0 0,0 1,-1-1,1 0,0 0,-1 0,1 0,-1 0,0 0,0 0,0 0,0 0,0 0,0 0,0-1,0 1,-1 0,1-1,-1 1,1-1,-1 0,0 1,1-1,-1 0,-2 1,-4 6,-126 120,131-126,1 0,0 0,0 1,0-1,1 1,-1-1,1 1,-1-1,1 1,0 0,0 0,0-1,0 1,0 0,1 0,-1 0,1 0,0 0,0 0,0 0,0 0,0 0,1 0,0 0,-1 0,1 0,0 0,0 0,0-1,1 1,-1 0,1-1,0 1,-1-1,1 0,0 1,0-1,1 0,-1 0,0 0,1-1,-1 1,1 0,-1-1,3 1,134 79,-124-70</inkml:trace>
  <inkml:trace contextRef="#ctx0" brushRef="#br0" timeOffset="6015.928">1493 1525,'5'20,"6"10,2 6,-7-4,-4-7</inkml:trace>
  <inkml:trace contextRef="#ctx0" brushRef="#br0" timeOffset="6535.007">1606 1131,'67'-13,"-60"10,0 1,0 0,0 0,0 1,0 0,0 0,1 1,-1-1,0 2,1-1,-1 1,1 0,-7 0,1-1,-1 1,1-1,-1 1,0-1,1 1,-1 0,0 0,0-1,1 1,-1 0,0 0,0 0,0 0,0 1,0-1,0 0,-1 0,1 1,0-1,0 0,-1 1,1-1,-1 1,0-1,1 0,-1 1,0-1,0 1,0-1,0 1,0-1,0 1,0-1,0 1,-1-1,1 1,0-1,-1 1,0-1,1 0,-1 1,0-1,1 0,-2 1,-44 64,40-58,-26 60,32-66,0-1,-1 1,1-1,0 1,0-1,0 1,0-1,0 1,1 0,-1-1,0 1,1-1,-1 1,1-1,0 1,-1-1,1 0,0 1,0-1,0 0,0 0,0 1,0-1,0 0,0 0,1 0,-1 0,0 0,0-1,1 1,-1 0,1-1,-1 1,1-1,-1 1,1-1,-1 0,1 1,-1-1,1 0,0 0,-1 0,1 0,-1 0,1-1,-1 1,14-1,-1-1,0 0,1-1,-1-1,-1 0,1-1,-1 0,1-2,0 0,12-6</inkml:trace>
  <inkml:trace contextRef="#ctx0" brushRef="#br0" timeOffset="8704.873">2227 397,'-5'38,"4"32,1 14,1-3,1-10,4-12,1-12,0-4,-2-5,-2-3,5-4,-1-2,0-1,-2 0,-2-1,-6-4,-7-7,-2-6</inkml:trace>
  <inkml:trace contextRef="#ctx0" brushRef="#br0" timeOffset="9264.922">2029 453,'46'-34,"2"2,2 3,0 1,2 3,1 1,20-3,14 8,-85 18,0 1,1 0,-1 0,0 0,0 0,1 1,-1-1,0 1,0-1,1 1,-1 0,0-1,0 1,0 1,0-1,0 0,0 0,-1 1,1-1,0 1,0-1,-1 1,1 0,-1-1,0 1,0 0,1 0,-1 0,0 0,-1 0,1 1,0-1,0 0,-1 0,0 1,1 12,-1 0,-1 1,-1-1,0 0,-1 0,0 0,-2 0,1-1,-2 1,0-1,-1 0,0-1,-1 0,0 0,-1 0,-1-1,-4 4,-130 130,141-145,1-1,1 1,-1 0,0 1,0-1,0 0,0 0,1 1,-1-1,1 1,-1-1,1 1,0 0,-1 0,1 0,0-1,0 1,0 0,1 0,-1 0,0 0,1 1,-1-1,1 0,0 0,0 0,-1 0,2 0,-1 1,0-1,0 0,1 0,-1 0,1 0,-1 0,1 0,0 0,0 0,0 0,0 0,1 1,91 105,-75-71,-14-27,-1 0,2-1,-1 0,1 0,1 0,-1 0,1-1,1 0,0-1,0 1,0-1,1 0,8 4,28 11,-27-11</inkml:trace>
  <inkml:trace contextRef="#ctx0" brushRef="#br0" timeOffset="9668.76">2706 990,'17'-4,"-4"1,1-1,-1 2,1-1,0 2,0 0,-1 1,1 0,0 1,0 0,0 2,7 1,-20-4,1 1,-1-1,1 0,0 1,-1-1,1 1,-1 0,0 0,1-1,-1 1,1 0,-1 0,0 0,0 1,0-1,0 0,0 0,0 1,0-1,0 0,0 1,0-1,-1 1,1-1,-1 1,1-1,-1 1,1-1,-1 1,0 0,0-1,0 1,0 0,0-1,0 1,0-1,-1 1,1 0,0-1,-1 1,0-1,1 1,-1 0,-51 59,29-37,21-22,1-1,-1 1,1 0,-1 0,1-1,0 1,0 0,0 0,0 0,0 0,0 1,0-1,1 0,-1 0,1 0,0 1,-1-1,1 0,0 0,0 1,1-1,-1 0,0 0,1 1,-1-1,1 0,0 0,0 0,0 0,0 0,0 0,0 0,0 0,1 0,-1-1,1 1,-1 0,1-1,0 1,-1-1,1 0,0 1,0-1,0 0,0 0,0 0,0-1,0 1,1 0,-1-1,1 1,67-5,-51-3</inkml:trace>
  <inkml:trace contextRef="#ctx0" brushRef="#br0" timeOffset="14968.784">816 2,'-84'34,"50"-14,26-17,1 1,0 0,0 1,0-1,0 1,1 0,-1 1,2 0,-1 0,1 0,-1 1,2-1,-1 1,1 0,0 1,0-1,1 1,-2 7,-3 9,2 1,0 1,2-1,1 1,1-1,1 18,13 184,-2-161,-3-1,-3 2,-3-1,-4 30,1 24,2 303,-28-253,0-3,28-164,1 0,-1 0,1-1,0 1,0 0,0-1,0 1,0-1,0 1,1-1,-1 1,1-1,0 0,-1 0,1 0,0 0,0 0,1 0,-1-1,0 1,1 0,-1-1,1 0,-1 0,1 0,-1 0,1 0,0 0,-1-1,1 1,0-1,0 0,0 0,-1 0,1 0,0 0,0-1,-1 1,1-1,0 1,0-1,-1 0,1 0,-1-1,1 1,16-6</inkml:trace>
  <inkml:trace contextRef="#ctx0" brushRef="#br0" timeOffset="20273.016">2876 2,'311'1,"-308"-1,0 0,-1 1,1-1,-1 1,1 0,0 0,-1 0,1 0,-1 0,0 0,1 1,-1-1,0 1,0 0,0 0,0-1,0 1,0 0,-1 1,1-1,-1 0,1 0,-1 1,0-1,0 1,0-1,0 1,0-1,-1 1,1 1,2 87,-5-69,-2 292,33-116,-29-2,-28-53,44 8,-11-129,-2 1,0 0,-2 0,-1 0,0 0,-2 0,-1 0,0-1,-6 16,-1 162,8-62,0-134,1 0,-1 0,0 0,0 0,0-1,0 1,-1-1,1 0,-1 1,0-1,0 0,0-1,-1 1,1 0,-1-1,1 0,-1 0,0 0,0 0,0-1,0 1,0-1,0 0,0 0,0-1,0 1,-1-1,1 0,0 0,0 0,-1-1,1 1,0-1,0 0,-2-1,-31 3,19-1,5-1</inkml:trace>
  <inkml:trace contextRef="#ctx0" brushRef="#br0" timeOffset="32322.178">477 2,'-11'0,"1"1,0 0,-1 1,1 0,0 0,0 1,1 1,-1 0,0 0,1 0,0 1,0 1,1 0,-1 0,1 0,1 1,-1 0,1 1,0 0,0 1,-7 13,2 2,0 0,1 0,2 1,0 0,2 0,0 1,2 0,1 0,0 27,-23 118,25 82,0-238,-1 0,-1-1,0 1,-1-1,-1 1,0-2,-1 1,0-1,-1 0,-5 6,-52 27,33-30,32-15,0 0,-1 0,1 1,0-1,-1 0,1 0,0 0,0 0,0 0,0 0,0 0,0 0,0 0,0 1,1-1,-1 0,0 0,1 0,-1 0,0 0,1 0,0 0,-1 0,1 0,-1-1,1 1,0 0,0 0,-1 0,1-1,0 1,0 0,0-1,0 1,0-1,0 1,0-1,0 1,0-1,0 0,0 0,0 1,0-1,1 0,-1 0,0 0,0 0,8 5,-3-1,0 2,0-1,-1 0,1 1,-1 0,0 1,-1-1,0 1,0 0,0 0,-1 0,0 0,0 0,-1 1,1 0,-2-1,1 1,-1 0,-1 0,1 0,-1 0,-1-1,1 1,-1 0,-1 0,1 0,-4 6,-27 156,4 0,23-157,1 0,1 1,0-1,0 1,2-1,0 1,0 0,1 0,1 0,0-1,1 1,0 0,1-1,1 1,0-1,1 0,0 0,1-1,1 0,-1 0,2 0,0-1,0 0,5 3,-6-9,1-1,1-1,-1 1,1-1,-1-1,1 0,0 0,0 0,-1-1,1-1,0 1,0-2,0 1,8-2,-5 1</inkml:trace>
  <inkml:trace contextRef="#ctx0" brushRef="#br0" timeOffset="35170.794">3638 368,'-17'17,"1"1,0 1,1 0,1 1,1 0,1 2,0-1,2 1,1 1,0 0,2 0,1 0,0 1,2 0,1 0,1 0,0 10,7 217,19-146,-22-95</inkml:trace>
  <inkml:trace contextRef="#ctx0" brushRef="#br0" timeOffset="35457.4">3638 820,'24'5,"13"1,4 0,-4-6,-8-3</inkml:trace>
  <inkml:trace contextRef="#ctx0" brushRef="#br0" timeOffset="36110.155">4005 651,'-8'26,"2"1,1 0,0 0,2 0,1 1,2-1,1 6,-2-30,1 0,-1 0,1-1,0 1,0 0,0 0,1-1,-1 1,1 0,-1 0,1-1,0 1,0-1,0 1,0-1,1 1,-1-1,1 1,-1-1,1 0,0 0,0 0,0 0,0 0,0 0,0-1,1 1,-1-1,0 0,1 1,-1-1,1 0,0 0,-1-1,1 1,0 0,-1-1,1 0,0 1,0-1,-1 0,1-1,0 1,0 0,-1-1,1 0,1 0,6-3,1 0,-2-1,1 0,0 0,-1-1,0-1,0 1,-1-2,0 1,6-8,26-20,-31 27,84-51,-91 58,1 0,-1 1,1-1,-1 1,1-1,-1 1,1 0,0 0,-1 0,1 0,-1 0,1 0,0 1,-1 0,1-1,-1 1,1 0,-1 0,0 0,1 1,-1-1,0 0,0 1,0 0,0-1,0 1,0 0,0 0,-1 0,1 0,-1 0,1 0,-1 1,0-1,0 0,0 1,0-1,0 1,-1 0,6 17,-2 0,0 0,-2 0,0 0,-1 1,-1-1,-1 0,-3 15,1 29,2-36,-1 0,-2-1,-1 1,-1-1,-1 0,-1 0,-2-1,0 0,-2-1,-1 0,-16 22,-44 22,71-68,0 0,0 1,-1-1,1 0,-1 0,1 0,0-1,-1 1,0 0,1-1,-1 0,1 0,-1 0,1 0,-1 0,0 0,1 0,-1-1,1 0,-1 1,1-1,-1 0,1 0,0 0,-1 0,1-1,0 1,0-1,0 1,0-1,0 0,0 0,1 0,-1 0,0 0,0-2,-3-6,1-1,1 1,0-1,0 0,1 0,1 0,-1 0,2-1,0 1,0 0,1 0,0 0,1 0,0 0,1 0,0 0,1 0,0 1,1 0,2-4,11-37,-11 28</inkml:trace>
  <inkml:trace contextRef="#ctx0" brushRef="#br0" timeOffset="36526.97">4089 510,'89'-137,"-87"134,1 0,-1 0,1 0,0 1,-1-1,1 1,0 0,1 0,-1 0,0 0,0 0,1 1,-1-1,1 1,-1 0,1 0,0 1,0-1,-1 1,1-1,0 1,-1 1,1-1,0 0,0 1,-1 0,1-1,0 2,-1-1,1 0,-1 1,0-1,1 1,-1 0,0 0,0 0,0 1,0-1,-1 1,1 0,-1-1,1 1,-1 0,0 1,0-1,0 0,63 135,-59-120</inkml:trace>
  <inkml:trace contextRef="#ctx0" brushRef="#br0" timeOffset="36795.429">4541 284,'39'68,"-4"2,-2 2,-3 1,18 73,-42-127,-2 1,0 0,-1 0,-1 1,-1-1,0 1,-2-1,0 0,-2 1,0-1,-1 0,-1-1,-1 1,-1-1,-1 0,0 0,-1-1,-1 0,-1-1,-10 13,-7 0,-1-2,-2-1,-1-1,-1-2,-25 14,39-26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1:56:5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397,'0'0</inkml:trace>
  <inkml:trace contextRef="#ctx0" brushRef="#br0" timeOffset="-4235.719">0 877,'19'0,"12"0,4 0,2 0,-1 0,-1 0,-3 0,-1 0,-2 0,0-5,-1-1,0 0,-9 1,-9 1</inkml:trace>
  <inkml:trace contextRef="#ctx0" brushRef="#br0" timeOffset="-3957.804">283 623,'-5'39,"-2"26,1 8,1-5,2-8,0-10,2-9,1-11</inkml:trace>
  <inkml:trace contextRef="#ctx0" brushRef="#br0" timeOffset="-3387.751">960 651,'-18'2,"1"0,-1 2,0 0,1 1,0 0,0 1,1 1,0 1,0 1,0 0,1 1,-8 6,12-8,0 0,0 0,1 1,0 1,1-1,0 2,0-1,1 1,0 1,1-1,1 1,-1 0,2 1,0-1,1 1,0 0,0 1,2-1,-1 1,2-1,0 4,1-14,1 0,-1-1,1 1,0 0,-1-1,1 1,1 0,-1-1,0 0,1 1,-1-1,1 0,0 0,-1 1,1-1,0-1,0 1,1 0,-1 0,0-1,0 1,1-1,-1 0,1 0,0 0,-1 0,1 0,0 0,-1-1,1 1,0-1,-1 0,1 0,1 0,4 0,-1 0,1 0,0-1,0 0,-1 0,1-1,-1 0,1-1,-1 1,0-1,0-1,0 1,18-15,0-1,-2-1,-1-1,0-1,-1-1,-2 0,0-2,2-5,18-16,-40 82,-30 137,31-148</inkml:trace>
  <inkml:trace contextRef="#ctx0" brushRef="#br0" timeOffset="-3058.347">1271 962,'-20'14,"-10"10,-1 5,5 3,7 1,12-6,6-2,9-5,8-7,6-5,3-3,3-9,-3-3</inkml:trace>
  <inkml:trace contextRef="#ctx0" brushRef="#br0" timeOffset="-488.46">1778 679,'0'-3,"-1"1,0-1,0 1,0 0,-1-1,1 1,0 0,-1 0,1-1,-1 1,0 1,0-1,0 0,0 0,0 1,0-1,0 1,-1-1,1 1,0 0,-1 0,1 0,-1 0,1 1,-1-1,0 1,1-1,-1 1,1 0,-1 0,0 0,1 1,-1-1,0 0,1 1,-1 0,1-1,-1 1,1 0,0 1,-1-1,1 0,0 1,0-1,0 1,-1-1,2 1,-1 0,-1 1,-9 5,-70 54,80-61,0 1,0 0,0 0,0 0,1 0,-1 0,1 1,-1-1,1 0,0 1,0-1,0 1,0-1,0 1,1 0,-1-1,1 1,-1 0,1 0,0-1,0 1,1 0,-1-1,0 1,1 0,0-1,-1 1,1-1,0 1,0-1,1 1,-1-1,1 1,124 80,-123-82,0 0,-1 1,0-1,1 1,-1 0,0 0,0-1,0 2,0-1,0 0,0 0,0 0,-1 1,1-1,-1 1,0-1,0 1,0 0,0 0,0-1,-1 1,1 0,-1 0,1 0,-1-1,0 1,0 0,-1 0,1 0,-1 0,1-1,-1 1,0 0,0 0,0-1,0 1,0-1,-1 1,1-1,-2 2,-7 8,0-1,-1 0,0 0,0-2,-1 1,0-1,-1-1,0 0,-1-1,1 0,-1-1,-10 2,-33 18,24-15,21-11</inkml:trace>
  <inkml:trace contextRef="#ctx0" brushRef="#br0" timeOffset="-235.353">1919 962,'-5'28,"-1"11</inkml:trace>
  <inkml:trace contextRef="#ctx0" brushRef="#br0" timeOffset="394.193">2089 1075,'98'-150,"-54"73,-44 78,0-1,0 1,0-1,0 1,0 0,0-1,0 1,1-1,-1 1,0-1,0 1,0-1,1 1,-1-1,0 1,0-1,1 0,-1 1,0-1,1 1,-1-1,1 0,-1 1,0-1,1 0,-1 1,1-1,-1 0,1 0,-1 1,1-1,-1 0,1 0,-1 0,1 0,-1 0,1 0,0 0,-1 0,1 0,-1 0,1 0,-1 0,1 0,-1 0,1 0,-1-1,1 1,-1 0,1 0,-1-1,1 1,-1 0,1-1,-1 1,0 0,1-1,-1 1,0-1,1 1,-1 0,0-1,1 1,-1-1,0 1,0-1,0 1,1-1,-1 1,0-1,4 44,-3-41,3 141,-4-141,0-1,1 1,-1 0,1-1,0 1,-1-1,1 1,0-1,0 1,0-1,0 0,0 1,0-1,0 0,1 0,-1 0,0 0,1 0,-1 0,1 0,-1 0,1-1,-1 1,1 0,-1-1,1 1,0-1,-1 0,1 0,0 1,-1-1,1 0,0 0,0-1,-1 1,1 0,0 0,-1-1,1 1,-1-1,1 0,-1 1,2-2,56-46,-45 28,0-1,-2 0,0-1,-2-1,-1 1,6-19,-7 16</inkml:trace>
  <inkml:trace contextRef="#ctx0" brushRef="#br0" timeOffset="777.681">2653 651,'-28'97,"17"-62,0 1,3 1,1-1,1 1,2 13,3-44,1 0,0 0,0 0,1 0,0 0,0 0,0 0,1 0,-1-1,2 1,-1 0,1-1,-1 0,1 1,1-1,-1-1,1 1,0 0,0-1,0 0,1 0,-1 0,1 0,0-1,0 0,0 0,1 0,-1 0,1-1,-1 0,1 0,0-1,0 0,0 0,0 0,0 0,0-1,0 0,5-1,6-4,0 0,-1-1,0-1,0 0,-1-1,0-1,0 0,-1-2,0 1,-1-2,0 1,-1-2,0 0,-1 0,0-1,-1 0,-1-1,-1 0,0-1,1-2,-7 15,0 0,0-1,0 1,-1 0,1-1,-1 0,0 1,0-1,0 0,-1 1,1-1,-1 0,0 0,0 0,0 1,0-1,-1 0,0 0,1 1,-1-1,-1 0,1 1,0-1,-1 1,0 0,0-1,0 1,0 0,0 0,-1 0,1 0,-1 1,0-1,0 1,0-1,0 1,0 0,-1 0,0 0,-17-5</inkml:trace>
  <inkml:trace contextRef="#ctx0" brushRef="#br0" timeOffset="1145.047">2653 849,'10'0,"7"0,7 0,3 4,2 3,1-1,-5 4,-1 0,-1-2,-4 3,0-1,-3-6,-5-10,-4-2</inkml:trace>
  <inkml:trace contextRef="#ctx0" brushRef="#br0" timeOffset="1615.367">2963 792,'0'-5,"-4"-6,-3-6,-3 0,-2-3,-2 3,0 0,-1 2,-4 3,-3 5,-2 8,-3 3,-1 7,0 0,4 0</inkml:trace>
  <inkml:trace contextRef="#ctx0" brushRef="#br0" timeOffset="4479.176">3189 821,'0'-1,"-1"1,0-1,0 1,0 0,1-1,-1 1,0 0,0-1,0 1,0 0,0 0,0 0,0 0,1 0,-1 0,0 0,0 0,0 0,0 1,0-1,0 0,0 1,1-1,-1 0,0 1,0-1,0 1,1-1,-1 1,0-1,1 1,-1 0,0-1,1 1,-1 0,1 0,-1-1,1 1,-1 0,1 0,0 0,-1 0,1-1,0 1,0 1,-19 42,11-20,4-16,1 0,0 1,1-1,0 1,0 0,0 0,2 0,-1-1,1 1,0 0,1 4,-1-12,0 1,1-1,-1 0,1 0,-1 1,1-1,-1 0,1 0,-1 0,1 0,0 0,0 0,-1 0,1 0,0 0,0 0,0-1,0 1,0 0,0-1,0 1,1 0,-1-1,0 1,0-1,0 0,1 1,-1-1,0 0,0 0,1 0,-1 0,0 0,0 0,1 0,-1 0,0 0,0-1,0 1,1 0,-1-1,0 1,0-1,0 0,1 0,49-33,22-38,-67 105,-48 198,39-183,-2 0,-2-1,-2 1,-6 14,8-37</inkml:trace>
  <inkml:trace contextRef="#ctx0" brushRef="#br0" timeOffset="4980.269">2992 623,'14'-3,"0"-2,0 1,-1-2,0 0,0-1,0 0,-1-1,0 0,0-1,-1 0,0-1,-1 0,0-1,3-5,-12 15,-1-1,0 1,1 0,-1 0,1 0,-1 0,1 0,-1 0,1 0,0 0,0 0,-1 0,1 1,0-1,0 0,0 0,0 1,0-1,0 0,0 1,0-1,0 1,0 0,0-1,1 1,-1 0,0 0,0-1,0 1,0 0,1 0,-1 0,0 0,0 1,0-1,0 0,0 0,1 1,-1-1,0 1,0-1,0 1,0-1,0 1,0 0,0-1,0 1,-1 0,1 0,0 0,0-1,0 1,-1 0,1 0,-1 0,1 1,84 113,-76-99</inkml:trace>
  <inkml:trace contextRef="#ctx0" brushRef="#br0" timeOffset="6704.839">3246 87,'-1'0,"1"-1,-1 1,0-1,1 1,-1-1,1 1,-1-1,1 1,-1-1,1 0,-1 1,1-1,0 0,-1 1,1-1,0 0,-1 0,1 1,0-1,0 0,0 0,0 1,0-1,0 0,0 0,0 1,0-1,0 0,0 0,0 1,1-1,-1 0,0 0,0 1,1-1,-1 0,1 1,-1-1,0 0,1 1,-1-1,1 1,0-1,-1 1,1-1,-1 1,1-1,0 1,-1-1,1 1,0 0,0 0,-1-1,1 1,0 0,0 0,-1 0,1 0,0 0,9-7,-1 1,1 0,0 0,1 1,-1 1,1 0,0 0,0 1,0 0,1 1,-1 1,1 0,-1 0,1 1,-1 0,1 1,-1 0,0 1,1 1,3 1,-11-2,-1 1,0-1,0 1,-1 0,1 0,0 0,-1 1,0-1,0 0,0 1,0 0,0-1,-1 1,0 0,0 0,0 0,0 0,0 0,-1 0,0 0,0 0,0 0,0 0,0 0,-1 0,0 0,0 0,0-1,0 1,-1 0,1 0,-1-1,-1 3,-6 31,7-12,0-1,2 0,1 1,1-1,0 0,2 0,2 3,4 171,-8-58,24-23,-23-105,0-1,0 0,1 0,0 0,1 0,0 0,1-1,0 0,6 7,-11-15,15 22,-34-16,15-9,0 0,0 0,0 0,0 1,0-1,0 1,0 0,0 0,-1 0,1 0,0 0,0 1,0-1,0 1,0 0,0 0,0 0,1 0,-1 0,0 1,0-1,1 1,-1 0,1 0,0 0,-1 0,1 0,0 0,0 1,0-1,1 1,-1-1,1 1,-1 0,1 0,0 0,0 0,0 0,0-1,0 2,1-1,0 0,-1 0,1 0,0 0,1 0,-1 0,0 0,1 0,0 3,39 93,-22-53,-11-34,-1 0,-1 1,1 0,-2-1,0 2,-1-1,0 0,-1 1,0-1,-1 1,-1-1,0 1,-1 0,0-1,-1 1,-1-1,0 0,-4 10,-121 168,119-179,0-1,0-1,-1 0,0 0,-1-1,0 0,-1-1,0 0,0-1,0 0,-1-1,0 0,-10 2,-57 14,65-25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4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87,'38'-10,"42"-7,12-2,-5 3,-8 4,-12 4,-18 3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58 341,'9'72,"-2"-1,-4 1,-2 0,-5 18,4-82,0 0,-1 1,0-1,0 0,-1 0,0 0,-1 0,1 0,-1-1,-1 1,1-1,-2 0,1 0,-2 3,5-10,-1 0,1 0,0 1,0-1,0 0,-1 0,1 0,0 0,0 0,0-1,-1 1,1 0,0 0,0-1,0 1,0-1,0 1,-1-1,1 1,0-1,0 0,1 0,-1 1,0-1,0 0,0 0,0 0,1 0,-1 0,0 0,1 0,-1 0,1 0,-1 0,1-1,0 1,-1 0,1 0,0 0,0 0,0-1,0 1,0 0,0 0,0 0,0-1,0 1,1 0,-1 0,0 0,1-1,2-23,0 0,2 1,1 0,1 0,1 1,1-1,1 2,1-1,1 1,1 1,1 1,0 0,17-17,31-36,2 3,4 3,65-49,-118 101,2 1,0 0,0 1,1 1,1 1,0 0,0 1,1 1,1 1,-1 1,1 1,14-2,-33 8,0 0,1 0,-1 0,1 0,-1 0,1 1,-1-1,0 1,1-1,-1 1,0 0,1 0,-1 0,0 0,0 1,0-1,0 0,0 1,0-1,0 1,0 0,-1 0,1 0,-1 0,1 0,-1 0,0 0,0 0,0 0,0 1,0-1,-1 0,1 1,0-1,-1 1,0-1,0 1,0-1,0 0,0 2,-19 102,4-77,-2 0,-1-1,-2 0,0-2,-2 0,0-2,-2 0,-1-2,-5 3,22-18,0 0,0 0,-1-1,0 0,0 0,0-1,-1 0,0-1,1 0,-2-1,1 0,0 0,-8 0,17-4,-1 1,1-1,0 0,-1 0,1 0,0 0,0-1,-1 1,1 0,0 0,0-1,0 1,1 0,-1-1,0 1,0-1,1 1,-1-1,1 0,0 1,-1-1,1 1,0-1,0 0,0 1,0-1,0 0,0 1,0-1,1 0,-1 1,1-1,-1 1,1-1,0 1,-1-1,1 1,0-1,0 1,0 0,0-1,0 1,0 0,0 0,1 0,-1 0,0 0,1 0,14-23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53,'-212'162,"204"-156,0 0,0 0,0 1,1 0,0 0,0 1,1 0,0 0,1 1,-1-1,2 1,-1 1,1-1,0 0,1 1,0 0,0 4,3-12,0 1,0-1,1 0,-1 0,1 0,-1 0,1 0,-1-1,1 1,0 0,0 0,0 0,0 0,0-1,1 1,-1-1,0 1,1-1,-1 1,1-1,0 0,-1 0,1 1,0-1,0 0,0-1,-1 1,1 0,0-1,0 1,0-1,0 1,0-1,1 0,-1 0,0 0,0 0,0 0,1 0,79-22,-69 15,-1 0,0-1,-1-1,0 0,0 0,-1-1,0-1,-1 1,0-2,0 1,-2-1,1 0,-2-1,1 0,-2 0,0 0,0-1,-1 1,0-8,-2 15,-2 0,1 1,0-1,-1 0,0 0,-1 0,1 0,-1 0,0 0,-1 0,1 0,-1 1,0-1,-1 1,1-1,-1 1,0 0,0 0,-1 0,0 0,0 1,0 0,0-1,0 1,-1 1,0-1,0 1,0 0,0 0,0 0,-18-8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6T16:08:20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1,'-11'273,"-8"27,-7-90,26-209,0-1,1 1,-1-1,1 1,-1 0,1-1,0 1,-1-1,1 0,0 1,-1-1,1 1,0-1,-1 0,1 0,0 1,-1-1,1 0,0 0,0 0,0 0,-1 0,1 0,0 0,0 0,-1 0,1 0,0 0,0 0,-1-1,1 1,0 0,-1-1,1 1,0 0,-1-1,1 1,0-1,-1 1,1-1,-1 1,1-1,-1 1,1-1,-1 0,1 1,-1-1,0 0,1 1,-1-1,0 0,0 1,1-1,-1 0,0 0,10-12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0,'-24'34,"-13"20,5-3,8-11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82,'255'1,"-194"12,-53-11,0 1,0-1,1 0,-1-1,0 0,1 0,-1-1,1 0,-1 0,1-1,1-1,-10 2,1 0,-1 0,1 0,0 0,-1 0,1 0,-1 0,1 0,-1-1,1 1,-1 0,1 0,-1-1,0 1,1 0,-1-1,1 1,-1 0,1-1,-1 1,0 0,1-1,-1 1,0-1,0 1,1-1,-1 1,0-1,0 1,0-1,0 1,1-1,-1 1,0-1,0 1,0-1,0 1,0-1,0 1,0-1,0 0,-1 1,1-1,0 1,0-1,0 1,-1-1,1 1,0 0,0-1,-1 1,1-1,0 1,-1-1,1 1,0 0,-1-1,1 1,-1 0,1-1,-1 1,1 0,-1 0,1 0,-1-1,0 1,-36-23,33 21,-104-48,89 44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6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1 365,'219'-272,"-167"228,-51 45,1-1,-1 1,0 0,0-1,0 1,0 0,0 0,0 0,0 0,0 0,0 0,0 0,0 0,0 0,-1 0,1 0,-1 0,1 1,-1-1,1 0,-1 1,1-1,-1 0,0 1,0-1,0 0,0 1,0-1,0 0,0 1,0-1,-1 0,1 1,0-1,-1 0,1 0,-1 1,1-1,-2 1,-3 129,6-127,-1 0,1 0,0 0,0 0,1-1,-1 1,1-1,-1 1,1-1,1 1,-1-1,0 0,1 0,-1 0,1 0,0 0,0-1,0 1,0-1,1 0,-1 0,1 0,-1 0,1-1,0 0,-1 1,1-1,0 0,0-1,0 1,0-1,0 0,6-1,0-2,0 1,-1-1,1-1,-1 0,0 0,0-1,0 0,0-1,-1 1,0-2,0 1,-1-1,0 0,0-1,0 0,-1 0,4-8,-2 7,-1-1,0 0,-1-1,0 0,0 0,-1 0,-1-1,0 1,0-1,-2 0,1 0,-1 0,-1 0,0-5,-1-7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1 112,'15'-1,"0"-1,0 0,0-1,0 0,-1-1,0-1,1-1,-2 0,1 0,-1-1,0-1,0 0,-1-1,0 0,-1-1,6-6,-16 15,-1 1,0-1,1 1,-1-1,0 1,1 0,-1-1,1 1,-1 0,1-1,-1 1,1 0,-1 0,1 0,-1-1,1 1,-1 0,1 0,-1 0,1 0,-1 0,1 0,-1 0,1 0,0 0,-1 0,1 0,-1 0,1 0,-1 1,1-1,-1 0,1 0,-1 1,1-1,-1 0,1 0,-1 1,0-1,1 1,-1-1,1 0,-1 1,0-1,0 1,1-1,-1 1,0-1,0 1,1-1,-1 1,0-1,0 1,0-1,0 1,0-1,0 1,0-1,0 1,0 0,0-1,0 1,0-1,0 1,0-1,0 1,-1-1,1 1,0 53,0-45,8 179,4-103,-7-36,2 1,2-1,2-1,2 0,3-1,20 43,-37-89,1 0,0 0,0 0,1 0,-1 0,0 1,0-1,0 0,1 0,-1 0,1 0,-1 0,1 0,-1 0,1 0,0 0,-1 0,1 0,0 0,0 0,-1-1,1 1,0 0,0 0,0-1,0 1,0-1,0 1,0-1,0 1,1-1,-1 0,0 0,0 1,0-1,0 0,0 0,1 0,-1 0,0 0,0 0,0-1,0 1,0 0,1 0,-1-1,0 1,0-1,0 1,0-1,0 0,0 1,0-1,0 0,-1 1,41-144,-30 88,93-309,-84 230,-20 136</inkml:trace>
  <inkml:trace contextRef="#ctx0" brushRef="#br0" timeOffset="437.445">848 450,'-10'33,"-3"22,1 5,2-2,3-11</inkml:trace>
  <inkml:trace contextRef="#ctx0" brushRef="#br0" timeOffset="919.944">764 422,'226'-24,"-224"23,1 0,0 1,0-1,0 1,0 0,0 0,-1 0,1 0,0 0,0 1,0-1,0 1,-1 0,1 0,0 0,0 0,-1 0,1 1,-1-1,1 1,-1-1,0 1,0 0,0 0,0 0,0 0,0 1,0-1,0 0,-1 1,0-1,1 1,-1 0,0-1,0 1,0 0,0 1,-3 5,-1-1,0 1,0-1,0 0,-1-1,0 1,-1 0,1-1,-1 0,-1 0,0-1,0 0,-1 2,-21 25,27-32,-1 1,1 0,0 0,0-1,-1 1,1 0,1 0,-1 1,0-1,0 0,1 0,-1 0,1 0,0 1,0-1,0 0,0 0,0 0,0 1,0-1,1 0,-1 0,1 0,0 0,-1 0,1 1,0-1,0-1,0 1,1 0,-1 0,0 0,1-1,-1 1,1 0,0-1,-1 0,1 1,0-1,0 0,0 0,0 0,0 0,0 0,0 0,0-1,0 1,133 46,-134-47,1 0,-1 1,0-1,0 0,0 1,1-1,-1 1,0-1,0 1,0 0,0 0,0-1,0 1,0 0,0 0,-1 0,1 0,0 0,0 0,-1 0,1 0,0 0,-1 0,0 1,1-1,-1 0,1 0,-1 0,0 1,0-1,0 0,0 0,0 1,0-1,0 0,0 0,0 1,-1-1,1 0,0 0,-1 0,1 1,-1-1,0 0,1 0,-1 0,0 0,1 0,-1 0,0 0,0 0,-55 37,41-31,-1 0,0-1,0-1,-1 0,1-2,-1 1,0-2,0 0,-11-1,16-1,1 0,-1 0,0-1,1-1,-1 0,1 0,0-1,0 0,0-1,0-1,-6-3,2-2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1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20,'-19'0,"-12"0,1 5,9 2,8-6,12-3,6-5,6-2,-3 1,-8 1,-3 7,-7 4,-1 5,6 2,3-1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52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1,'-10'5,"-7"1,3 0,9-1,6-7,7-2,-3-1,-2 6,-6 2,2 0,6 1,7-2,1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9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0 154,'56'17,"-13"-10,0-2,0-2,1-2,38-4,4 2,15-5,-100 4,0 0,0 0,0 0,-1 0,1 1,-1-1,1 0,-1 0,0 0,0 0,0 0,0 0,0 0,0 0,-1 0,1 0,-1 0,1 0,-1 0,0 0,1 1,-1-1,0 0,0 1,-1-1,1 0,0 1,0-1,-1 1,1 0,-1-1,1 1,-1 0,0 0,1 0,-1 0,0 0,0 0,0 1,1-1,-1 1,-1-1,-1-2,-5-4,2 3,1 0,1-1,-1 1,0-1,1 0,0 0,1-1,-1 0,1 1,0-2,0 1,1 0,0-1,-1-1,2-8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33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1 190,'49'-114,"-49"113,1 1,-1-1,0 0,1 1,-1-1,0 1,1-1,-1 1,1-1,-1 1,1-1,-1 1,1-1,0 1,-1 0,1-1,0 1,-1 0,1-1,0 1,-1 0,1 0,0 0,-1 0,1-1,0 1,-1 0,1 0,0 1,0-1,-1 0,1 0,0 0,-1 0,1 0,0 1,-1-1,1 0,0 1,-1-1,1 0,-1 1,1-1,-1 1,1-1,-1 1,1-1,-1 1,1 0,-1-1,0 1,1-1,-1 1,0 0,1-1,-1 1,0 0,0 0,16 50,-13-38,68 227,-3-35,-23-93,-45-111,1-1,-1 1,0-1,1 1,-1-1,1 0,-1 1,1-1,0 0,-1 1,1-1,-1 0,1 0,0 1,-1-1,1 0,-1 0,1 0,0 0,-1 0,1 0,0 0,-1 0,1 0,0 0,-1 0,1 0,0-1,-1 1,1 0,-1 0,1-1,0 1,-1 0,1-1,-1 1,1 0,-1-1,1 1,-1-1,0 1,1-1,-1 1,1-1,-1 0,0 1,0-1,1 1,-1-1,0 0,0 1,0-1,1 1,-1-1,0 0,18-45,-16 39,84-294,-3-18,-73 301,-10 34,0 2</inkml:trace>
  <inkml:trace contextRef="#ctx0" brushRef="#br0" timeOffset="364.905">678 473,'0'14,"0"15,0 7,0 2,0 0,0-3,0-1,-4-3,2-5,2-14,1-12,1-7</inkml:trace>
  <inkml:trace contextRef="#ctx0" brushRef="#br0" timeOffset="800.661">650 360,'13'-3,"0"1,0 0,0 1,0 0,0 1,1 1,-1 0,0 1,-1 0,11 4,-18-5,-1 0,0 1,0 0,0 0,0 0,0 1,0-1,0 1,-1 0,0 0,1 0,-1 0,0 1,-1-1,1 1,0 0,-1-1,0 1,0 1,0-1,-1 0,1 0,-1 1,0-1,0 0,-1 1,1-1,-1 1,0-1,0 1,0-1,-1 1,0-1,1 1,-2-1,1 1,0-1,-1 0,0 0,0 0,0 0,-3 4,-2 4,6-11,-1 1,0-1,1 1,0 0,-1 0,1-1,0 1,0 0,0 0,0 0,0 0,1 0,-1 1,0-1,1 0,0 0,-1 0,1 1,0-1,0 0,1 0,-1 0,0 1,1-1,-1 0,1 0,0 0,-1 0,1 0,0 0,0 0,1 0,-1 0,0 0,1-1,-1 1,1 0,-1-1,123 44,-122-43,0 0,0-1,0 1,-1 1,1-1,0 0,-1 0,0 1,1-1,-1 1,0-1,0 1,-1-1,1 1,0 0,-1-1,0 1,1 0,-1-1,0 1,0 0,-1-1,1 1,-1 0,1-1,-1 1,0 0,0-1,0 1,0-1,0 1,-1-1,1 0,-1 0,1 1,-1-1,0 0,0-1,0 1,0 0,0 0,0-1,-1 1,1-1,0 0,-1 0,1 0,-1 0,0 0,-2 0,-2 4,-1 0,0-1,0 0,0-1,0 0,-1 0,1-1,-1 0,1 0,-1-1,0 0,0 0,0-1,1-1,-1 1,0-1,0-1,1 0,-1 0,1 0,-1-1,-7-4,-2-3</inkml:trace>
  <inkml:trace contextRef="#ctx0" brushRef="#br0" timeOffset="6701.776">1074 50,'120'17,"-90"-11,1-2,-1-1,1-1,0-2,0-1,4-2,74-22,-120 32,-1-1</inkml:trace>
  <inkml:trace contextRef="#ctx0" brushRef="#br0" timeOffset="7007.427">1102 276,'19'0,"16"0,7 0,1 0,-2 0,-3 0,-4 0,-2 0,-2 0,-1 0,-1 0,-1 0,1 0,0 0,0 0,-5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7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0 227,'40'-10,"1"3,0 1,-1 2,2 1,32 4,-56-1,7 0,-3 1,0-2,-1 0,1-1,0-1,-1-1,11-3,-31 7,-1 0,1 0,0 0,-1 0,1 0,0 0,0 0,-1 0,1 0,0-1,0 1,-1 0,1 0,0-1,-1 1,1 0,0-1,-1 1,1-1,0 1,-1-1,1 1,-1-1,1 1,-1-1,1 1,-1-1,0 0,1 1,-1-1,0 0,1 1,-1-1,0 0,0 1,0-1,1 0,-1 0,0 1,0-1,0 0,0 0,0 1,-1-1,1 0,0 0,0 1,0-1,-1 0,1 1,0-1,-1 0,1 1,0-1,-1 0,1 1,-1-1,1 1,-1-1,1 1,-1-1,0 1,1-1,-44-24,43 25,-10-5,-1 0,1-1,0-1,0 1,1-1,0-1,0 0,1-1,0 1,-4-6,12 13,1 0,-1 1,1-1,-1 0,1 1,-1-1,1 0,-1 0,1 0,0 1,-1-1,1 0,0 0,0 0,0 0,0 0,0 1,0-1,0 0,0 0,0 0,0 0,0 0,0 0,0 1,1-1,-1 0,0 0,1 0,-1 1,1-1,-1 0,1 0,-1 1,1-1,0 0,-1 1,1-1,0 1,-1-1,1 1,0-1,0 1,-1-1,1 1,0 0,0-1,0 1,14-5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1 125,'1'-2,"0"0,1 0,-1 0,1 1,-1-1,1 0,0 1,0-1,0 1,0 0,0 0,0 0,0 0,0 0,0 0,1 0,-1 1,0-1,0 1,1 0,-1 0,0 0,1 0,-1 0,1 0,0 0,337-3,-341 3,0-1,1 0,-1 1,1-1,-1 1,0-1,1 1,0-1,-1 0,1 1,-1-1,1 0,0 0,-1 1,1-1,0 0,0 0,0 1,0-1,-1 0,1 0,0 0,0 1,1-1,-1 0,0 0,0 0,0 1,0-1,1 0,-1 0,0 1,1-1,-1 0,1 1,-1-1,1 0,-1 1,1-1,-1 1,1-1,-1 0,1 1,0 0,-1-1,1 1,0-1,-1 1,1 0,0-1,0 1,-1 0,1 0,0 0,0 0,0-1,-1 1,1 0,0 0,0 1,-96-54,80 43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20,'5'0,"11"4,8 3,4-1,3-1,0-2,0-1,0-1,-1-5,-1-2,0-1,-1 2,1 2,-1 0,0-3,0-1,-5 1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0,'9'5,"19"1,8 0,3-1,0-1,-2-2,-2-1,-3-1,-1 0,-2 0,-1 0,0 0,-6-1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1,'19'50,"-2"1,-3 1,-1 0,-3 1,-2 0,-3 1,-2-1,-2 1,-6 52,4-58,16 24,-14-70,0-1,-1 0,1 1,0-1,0 0,0 0,0 0,1 0,-1 0,0 0,0 0,1 0,-1 0,0-1,1 1,-1 0,1-1,-1 1,1-1,-1 1,1-1,-1 0,1 0,-1 0,1 0,-1 0,1 0,-1 0,1 0,-1-1,1 1,-1-1,1 1,-1-1,1 1,-1-1,0 0,1 0,-1 0,0 1,1-1,-1 0,0-1,0 1,0 0,7-7,-1-1,0 1,-1-1,0-1,0 1,-1-1,0 0,0 0,-1-1,-1 1,1-5,5-9,89-227,-82 208,2 1,2 2,1 0,3 1,4-4,-13 26,-1 4</inkml:trace>
  <inkml:trace contextRef="#ctx0" brushRef="#br0" timeOffset="615.092">593 510,'-28'31,"-22"24,3 3,3 1,-2 7,40-53,21-35,19-32,3 2,2 2,2 1,2 2,27-21,-16 30,-53 37,0 0,1 0,-1 1,0-1,1 0,-1 1,1-1,-1 1,1 0,-1-1,1 1,-1 0,1 0,-1 0,1 0,-1 0,1 0,-1 0,1 1,-1-1,1 0,-1 1,1-1,-1 1,0 0,1 0,-1-1,0 1,1 0,-1 0,0 0,0 0,0 0,0 0,0 1,0-1,0 0,0 0,-1 1,1-1,2 10,0-1,0 0,-2 1,1-1,-1 1,-1-1,0 1,0 0,-1-1,-1 2,3 68,-1-75,3 42,-3-46,0 0,0 0,-1 0,1-1,0 1,-1 0,1 0,0 0,-1-1,1 1,-1 0,1 0,-1-1,0 1,1 0,-1-1,1 1,-1-1,0 1,0-1,1 1,-1-1,0 0,0 1,0-1,0 0,1 1,-1-1,0 0,0 0,0 0,0 0,0 0,0 0,1 0,-1 0,0 0,0 0,0-1,0 1,0 0,1-1,-1 1,0 0,0-1,1 1,-1-1,-1 0,-21-11,1-2,0 0,1-2,0 0,2-1,-17-19,32 33,-10-13,3 2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1,'0'24,"-9"41,-9 20,-1 5,-1-9,1-7,5-8,0-10,2-5,3-6,4-6,1-5,3-3,1-3,0 0,1-11,4-8,2-5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4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9 226,'-2'-5,"-5"-9,13 21,59 157,-41-89,42 121,-66-195,-1-1,1 1,0-1,0 1,0 0,0-1,0 1,0-1,0 1,0-1,0 1,0-1,0 1,0-1,0 1,0-1,0 1,1-1,-1 1,0-1,0 1,1-1,-1 1,0-1,1 0,-1 1,0-1,1 1,-1-1,0 0,1 1,-1-1,1 0,-1 0,1 1,-1-1,1 0,-1 0,1 0,-1 1,1-1,-1 0,1 0,-1 0,1 0,-1 0,1 0,0 0,-1 0,1 0,-1-1,1 1,-1 0,1 0,-1 0,1-1,-1 1,0 0,1 0,-1-1,13-34,14-113,24-24,23-60,-73 155,-20 103,3 14,8-22</inkml:trace>
  <inkml:trace contextRef="#ctx0" brushRef="#br0" timeOffset="389.146">489 536,'0'5,"0"11,0 8,0 4,0 3,0 0,0 0,0-1,0 0,0-10,0-9</inkml:trace>
  <inkml:trace contextRef="#ctx0" brushRef="#br0" timeOffset="871.545">461 479,'73'-10,"-64"7,-1 1,1 0,0 0,0 1,0 1,0-1,0 2,0-1,0 1,0 0,5 2,-13-3,1 1,0-1,0 1,-1-1,1 1,0 0,-1 0,1 0,-1 0,1 0,-1 0,1 0,-1 0,0 0,0 1,1-1,-1 1,0-1,0 1,0-1,-1 1,1 0,0-1,0 1,-1 0,1-1,-1 1,0 0,0 0,1 0,-1-1,0 1,0 0,-1 0,1 0,0 0,-1-1,1 1,-1 0,1-1,-1 2,-44 62,26-48,15-15,0 0,0 1,1 0,0-1,-1 1,1 0,0 0,0 1,1-1,-1 1,1-1,0 1,-1 0,2 0,-1 0,0 0,1 0,0 0,0 1,3-1,1 0,-1 0,1-1,0 1,1-1,-1 0,0 0,1 0,0 0,0 0,0-1,0 0,0 0,0 0,0 0,1-1,-1 1,1-1,0 0,31 6,39 19,-74-26,0 1,-1 0,1-1,-1 1,1 0,0 0,-1-1,0 1,1 0,-1 0,1 0,-1 0,0 0,0 0,0-1,1 1,-1 0,0 0,0 0,0 0,0 0,0 0,-1 0,1 0,0 0,0 0,-1-1,1 1,0 0,-1 0,1 0,-1 0,1-1,-1 1,1 0,-1 0,0-1,1 1,-1-1,0 1,0 0,1-1,-1 1,0-1,0 0,0 1,1-1,-1 0,0 1,0-1,0 0,-48 19,-121 13,123-19,29-7</inkml:trace>
  <inkml:trace contextRef="#ctx0" brushRef="#br0" timeOffset="1182.901">1167 508,'-19'29,"-12"14,1 5,-1-2,1-7,1-7,4-3,3-3,0 0,-2 0,0-4,-2-1,-1 0,-1-3,5 0,1-2,4-5</inkml:trace>
  <inkml:trace contextRef="#ctx0" brushRef="#br0" timeOffset="1785.639">1308 733,'-95'71,"3"4,-78 83,154-140,75-60,200-170,-101 132,-155 79,0 0,-1 0,1 0,0 0,0 1,-1-1,1 1,0 0,0 0,0 0,0 0,0 0,0 0,-1 1,1 0,0-1,0 1,-1 0,1 0,0 1,-1-1,1 0,-1 1,0 0,1 0,-1-1,0 1,0 0,0 1,0-1,0 0,-1 0,1 1,-1-1,0 1,1 0,-1-1,0 1,0 0,-1 0,1-1,-1 1,1 0,-1 0,0 0,0 2,-1 199,0-202,1 0,0 1,-1-1,0 0,0 1,0-1,0 0,0 0,0 0,0 0,-1 0,1 0,-1 0,1 0,-1-1,0 1,1-1,-1 1,0-1,0 0,0 1,-1-1,1 0,0 0,0-1,0 1,-1 0,1-1,0 1,-1-1,1 0,-1 0,1 0,0 0,-1 0,1 0,0-1,-1 1,1-1,0 0,-1 0,1 1,0-1,0-1,0 1,0 0,0 0,0-1,0 1,0-1,1 0,-1 1,0-2,-24-16,0-1,1-1,1-1,2-2,0 0,1-1,-6-12,16 22</inkml:trace>
  <inkml:trace contextRef="#ctx0" brushRef="#br0" timeOffset="3387.179">1590 395,'34'0,"25"0,7 0,-2 0,-3 0,-7 0,-7 0,-8 0,-5 0,-4 0,-2 0,-5-5,-13-1,-12 0,-5 1</inkml:trace>
  <inkml:trace contextRef="#ctx0" brushRef="#br0" timeOffset="3637.143">1844 141,'0'39,"5"31,1 14,0-3,-1-10,-2-13,-1-11,0-9,-2-5,0-5,0-2,0-5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1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1 147,'119'-9,"0"6,88 9,29 0,-171 0,-65-7,1 1,-1-1,0 0,0 0,0 0,0 0,0 0,0 1,0-1,0 0,0 0,-1 0,1 0,0 1,0-1,-1 0,1 0,-1 0,1 1,0-1,-1 0,1 1,-1-1,0 0,1 1,-1-1,0 1,1-1,-1 1,0-1,1 1,-1-1,0 1,0 0,0-1,1 1,-1 0,0 0,0 0,-1-1,-156-109,140 94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1:59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1 590,'18'-5,"-1"-2,0 0,0-1,0-1,-1 0,-1-1,1-1,-2 0,1-1,-2-1,0 0,6-8,-2 3,-1 0,0-2,-2 0,0 0,-1-1,-1-1,-1 0,-1-1,-1 0,-1 0,-1-1,-1 0,1-15,-7 38,0 0,1 0,-1 0,0-1,0 1,0 0,0 0,0-1,0 1,0 0,0 0,0-1,-1 1,1 0,0 0,-1 0,1 0,-1-1,0 1,1 0,-1 0,0 0,0 0,1 0,-1 0,0 1,0-1,0 0,0 0,0 1,0-1,0 0,-1 1,1-1,0 1,0 0,0-1,0 1,-1 0,1 0,0-1,0 1,-1 0,1 0,0 0,0 1,-1-1,1 0,-1 1,-53 34,46-24,0 0,0 1,1 0,1 1,0 0,1 0,0 0,1 1,0 0,1 0,1 0,0 2,2-8,0-1,0 0,1 1,-1-1,2 1,-1-1,1 1,0-1,1 0,0 0,0 1,0-1,1-1,0 1,0 0,1-1,0 1,0-1,1 0,-1 0,1-1,1 0,-1 1,3 1,0-1,-1 0,1-1,0 1,1-1,-1-1,1 0,0 0,0 0,0-1,0-1,0 0,1 0,-1-1,1 0,0 0,-1-1,9-1,-3-2,-1 0,-1-1,1-1,-1 0,1-1,-1 0,-1-1,1 0,-1-1,-1-1,1 0,-2 0,1-1,-1 0,-1-1,0 0,0-1,-1 0,3-6,-4 7,0-1,-1 0,-1 0,1 0,-2-1,0 0,0 0,-2 0,1 0,-2 0,1-1,-2-7,0 20,1 0,-1 0,0-1,0 1,0 0,0 0,0 0,0 0,0 0,0 0,0-1,0 1,-1 0,1 0,-1 0,1 0,0 0,-1 0,0 0,1 0,-1 0,0 0,1 1,-1-1,0 0,0 0,0 0,0 1,1-1,-1 1,0-1,0 1,0-1,-1 1,1-1,0 1,0 0,0-1,0 1,0 0,0 0,0 0,0 0,-1 0,1 0,0 0,0 1,0-1,0 0,0 1,0-1,0 0,0 1,0-1,0 1,0 0,0-1,0 1,0 0,0 0,1-1,-1 1,0 0,-5 8,0-1,1 1,0 0,1 1,0-1,0 1,1 0,0 0,1 0,0 0,1 1,0-1,1 0,-1 1,2-1,0 0,0 1,1-1,0 0,1 0,0 0,0 0,1-1,1 2,-1-3,0-1,1 1,0-1,0 0,0 0,1-1,0 0,0 0,1 0,0 0,0-1,0 0,0-1,1 0,0 0,0-1,0 1,0-2,0 1,1-1,-1 0,1-1,0 0,-1-1,1 0,0 0,-1 0,1-1,0-1,-1 1,1-2,11-3,-1 0,-1-2,0 0,0-2,0 0,-1 0,0-2,-1 0,-1-1,0 0,-1-1,0-1,-1-1,-1 1,2-4,7-13,-12 22,0-1,0 0,-2 0,1-1,-1 0,-1-1,0 1,-1-1,0-1,-1 1,0 0,-1-1,-1 0,0 0,-1 0,0 0,-1 0,-2-9,1 20,0 0,0 0,0 0,-1 0,1 0,-1 1,0-1,1 1,-1-1,-1 1,1 0,0 0,0 0,-1 0,1 0,-1 0,1 1,-1-1,0 1,0 0,0 0,0 0,0 0,0 0,0 1,0-1,0 1,0 0,0 0,0 0,0 0,0 0,0 1,0-1,0 1,0 0,0 0,0 0,0 0,0 1,1-1,-1 1,0 0,1 0,-1 0,1 0,0 0,0 0,0 0,-2 3,-1 3,0 0,1 0,-1 1,2 0,-1-1,1 1,1 0,-1 1,2-1,-1 0,1 1,1-1,-1 1,2-1,-1 1,1-1,1 0,0 1,0-1,1 0,0 0,0 0,1-1,0 1,1-1,0 1,123 152,-115-145</inkml:trace>
  <inkml:trace contextRef="#ctx0" brushRef="#br0" timeOffset="1351.252">1609 223,'-97'118,"-73"114,154-211,16-21,0 0,0-1,0 1,0 0,0 0,-1 0,1 0,0 0,0 0,0-1,0 1,-1 0,1 0,0 0,0 0,0 0,41-67,4 3,2 1,21-18,-48 58,-15 15,1 1,0-1,0 1,1 1,0-1,0 1,0 0,1 1,0-1,0 2,4-3,-9 8,-1 0,1 0,-1 0,0 0,0 0,0 1,1-1,-1 1,0-1,-1 1,1 0,0 0,0-1,-1 1,1 0,-1 1,0-1,0 0,1 0,-1 1,-1-1,1 0,0 1,0-1,-1 1,0-1,1 1,-1-1,0 1,0-1,-1 1,1-1,0 1,-1-1,1 1,-1-1,0 2,1 0,23 176,-15-114,-9-66,0 1,1-1,-1 1,0-1,0 1,1-1,-1 1,0-1,0 1,0-1,0 0,1 0,-1 1,0-1,0 0,0 0,0 0,0 0,0 0,0 0,1 0,-1 0,0-1,0 1,0 0,0 0,0-1,1 1,-1 0,0-1,0 1,0-1,1 1,-1-1,0 0,1 1,-1-1,1 0,-1 1,1-1,-1 0,1 0,-1 1,-12-9,-1 1,1 0,-1 1,-1 0,0 1,1 1,-2 0,1 1,0 1,-8 1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0,'2'1,"-1"0,0 1,0-1,-1 0,1 1,0-1,0 0,-1 1,1-1,0 1,-1-1,0 1,1-1,-1 1,0-1,0 1,0-1,0 1,0 0,0-1,0 1,0-1,-1 1,1-1,-1 1,1-1,-1 1,1-1,-1 0,0 1,0-1,0 0,0 1,0-1,0 0,0 0,0 0,-1 1,0 2,-32 53,-3-1,-1-3,-3-1,-2-2,-3-2,-24 19,67-64,-7 6,3-5</inkml:trace>
  <inkml:trace contextRef="#ctx0" brushRef="#br0" timeOffset="315.522">82 0,'34'56,"136"150,-103-133,-59-64,-1 1,1 0,-2 0,1 0,-2 0,1 1,-1 0,-1 0,0 1,2 7,-3 1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0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226 443,'1'283,"20"-141,-31-99,-2-81,29-168,-7 148,41-138,-44 180,0 0,1 1,1 0,0 0,1 1,1 0,0 0,1 2,0-1,10-6,-21 18,-1 0,1 0,0 0,1 0,-1 0,0 0,0 0,0 0,0 1,1-1,-1 1,0-1,1 1,-1-1,1 1,-1 0,0-1,1 1,-1 0,1 0,-1 0,1 0,-1 0,0 0,1 1,-1-1,1 0,-1 1,0-1,1 1,-1 0,0-1,0 1,1 0,-1 0,0 0,0 0,0 0,0 0,0 0,0 0,0 0,0 0,-1 0,1 1,0-1,-1 0,1 0,-1 1,1-1,-1 1,0-1,1 0,-1 2,11 200,-6-178</inkml:trace>
  <inkml:trace contextRef="#ctx0" brushRef="#br0" timeOffset="1745.346">0 160,'343'-1,"-344"1,0-1,1 1,-1-1,1 0,-1 1,1-1,-1 1,1-1,0 0,-1 0,1 1,0-1,-1 0,1 0,0 1,0-1,0 0,0 0,0 1,0-1,0 0,0 0,0 0,0 1,0-1,0 0,0 0,1 1,-1-1,0 0,1 0,-1 1,0-1,1 0,-1 1,1-1,-1 0,1 1,-1-1,1 1,0-1,-1 1,1-1,0 1,-1 0,1-1,0 1,-1 0,1-1,0 1,0 0,0 0,-1 0,1 0,0 0,0 0,-1 0,1 0,0 0,0 0,0 0,-1 0,2 0,-115-73,45 28,52 36</inkml:trace>
  <inkml:trace contextRef="#ctx0" brushRef="#br0" timeOffset="2548.238">537 669,'0'4,"4"8,3 5,-1 5,-2 4,0 1,-2 2,-1 1,0-1,-1 0,-1 0,1-5</inkml:trace>
  <inkml:trace contextRef="#ctx0" brushRef="#br0" timeOffset="3062.27">593 612,'69'13,"-60"-12,-1-1,1 2,0-1,0 1,0 1,-1-1,1 1,-1 1,0 0,0 0,2 2,-8-4,0 1,0 0,-1 1,1-1,0 0,-1 0,0 1,0-1,0 1,0-1,-1 1,1-1,-1 1,0-1,0 1,0 0,-1-1,1 1,-1-1,0 1,0-1,0 0,0 1,-1-1,1 0,-1 0,0 0,0 0,0 0,0 0,0 0,-1-1,1 1,-1-1,0 1,-2 0,-24 43,28-43,0 0,1 0,-1 0,1 0,-1 1,1-1,0 0,0 0,0 0,1 0,-1 1,1-1,0 0,0 0,0 0,0 0,0 0,1-1,-1 1,1 0,0-1,0 1,0-1,0 1,0-1,0 0,1 0,-1 0,1 0,-1 0,1-1,0 1,0-1,0 1,0-1,2 0,-3 0,-1 0,1 0,-1 0,1 0,-1 0,1 0,-1 0,0 0,1 1,-1-1,0 0,0 1,0-1,0 1,0-1,0 1,-1 0,1-1,0 1,-1 0,1 0,-1-1,0 1,1 0,-1 0,0-1,0 1,0 0,-1 0,1 0,0-1,-1 1,1 0,-1 0,1-1,-1 1,0 0,0-1,0 1,0-1,0 1,0-1,0 1,0-1,-1 0,1 0,0 0,-1 0,1 0,-1 0,0 0,1 0,-1 0,1-1,-1 1,0 0,0-1,0 1,-19 7,0 0,-1-2,0 0,0-1,0-2,-12 1,9-2</inkml:trace>
  <inkml:trace contextRef="#ctx0" brushRef="#br0" timeOffset="3399.948">1242 640,'-29'24,"-9"13,-4 4,7 1,3-2,7-4,9-2,1-8,-1-2,2-2,-1 1,-3 1,-3 2,-3 0,-3 2,5-5</inkml:trace>
  <inkml:trace contextRef="#ctx0" brushRef="#br0" timeOffset="4278.379">1383 697,'-44'76,"-35"44,-69 83,185-269,-35 62,22-33,2 0,1 2,2 0,1 2,1 2,2 0,1 3,3-1,-35 27,0 1,-1 0,1 0,0 0,0 0,0 0,0 1,-1-1,1 1,0-1,0 1,0-1,0 1,0 0,1 0,-1 0,0 0,0 1,0-1,0 0,0 1,-1-1,1 1,0 0,0 0,0 0,0 0,-1 0,1 0,0 0,-1 0,1 1,-1-1,1 0,-1 1,0 0,0-1,1 1,-1 0,0 0,-1-1,1 1,0 0,0 0,-1 0,1 0,-1 0,0 0,1 0,-1 0,0 0,0 0,-1 0,1 0,0 0,-1 1,6 166,-4-168,0 1,-1-1,1 0,0 1,0-1,-1 0,1 1,-1-1,1 1,-1-1,1 1,-1-1,0 1,0 0,0-1,0 1,0-1,0 1,0-1,-1 1,1-1,0 1,-1-1,1 1,-1-1,0 1,0-1,1 0,-1 1,0-1,0 0,0 0,0 0,0 0,0 1,-1-1,1-1,0 1,-1 0,1 0,0 0,-1-1,1 1,-1-1,1 1,-1-1,1 0,-1 1,1-1,-1 0,1 0,-2 0,-21-6,0-1,1-1,0 0,0-2,0-1,-2-3,9 6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1 170,'430'-30,"-367"19,-98-14,9 13,16 9,0-1,0 0,1-1,0 0,0-1,0 0,1 0,0 0,0-1,1-1,-7-6,5-4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1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0 200,'14'0,"10"0,6 0,2 0,0 0,1 0,-2 0,-1 0,0 0,-6-5,-7-1</inkml:trace>
  <inkml:trace contextRef="#ctx0" brushRef="#br0" timeOffset="281.135">197 31,'-4'38,"-3"23,1 5,2-3,-5-13,1-10,0-7,-2-9,0-4,2-5</inkml:trace>
  <inkml:trace contextRef="#ctx0" brushRef="#br0" timeOffset="2620.412">451 454,'11'-13,"31"-37,-3-1,-2-2,-3-1,24-50,-38 61,-38 60,7-2,1 2,1-1,0 1,1 0,1 1,1 0,0 0,2 1,0-1,1 1,0 0,2 8,1-25,0 1,0-1,0 1,1-1,-1 1,1-1,-1 1,1-1,0 1,0-1,0 0,1 1,-1-1,0 0,1 0,0 0,-1 0,1 0,0-1,0 1,0 0,0-1,0 0,0 1,1-1,-1 0,0 0,1 0,-1 0,0-1,1 1,-1 0,1-1,0 0,-1 0,1 0,-1 0,1 0,-1 0,98-29,-75 13,-1-2,0 0,-2-2,0-1,-1 0,5-9,7-21,-34 50,1 1,-1 0,0-1,0 1,1 0,-1 0,0-1,1 1,-1 0,0 0,0 0,1 0,-1 0,0 0,0 0,1 1,-1-1,0 0,0 0,1 0,-1 1,0-1,1 0,-1 1,0-1,1 1,-1-1,0 1,1-1,-1 1,1-1,-1 1,1-1,0 1,-1 0,1-1,-1 1,1 0,0-1,0 1,-1 0,1 0,0 0,-4 3,1 1,0-1,0 1,0 0,0 0,1 0,0 0,0 0,0 1,1-1,-1 0,1 1,1 0,-1-1,1 1,0-1,0 1,0 0,1-1,0 1,0-1,1 0,-1 1,1-1,0 0,1 0,-1 0,1 0,0 0,0 0,1-1,-1 0,1 0,0 0,0 0,0 0,1-1,0 1,-1-1,1-1,0 1,0-1,5 2,-2-3,1-2,-1 1,0-1,0 0,1 0,-1-1,0 0,-1-1,1 0,0 0,-1-1,1 0,-1 0,0 0,-1-1,1 0,-1-1,0 1,1-2,10-10,-1 0,-1-1,-1-1,0 0,-2-1,2-5,14-20,-21 37,-1 0,0-1,0 0,-1 0,-1-1,1 0,-1 1,-1-1,0 0,0-1,-1 1,0 0,-1-1,0-2,-2 12,0 1,1-1,-1 0,0 1,0-1,0 1,0-1,1 1,-1-1,0 1,0 0,0-1,0 1,0 0,0 0,0 0,0 0,0 0,0 0,0 0,0 0,0 0,0 0,0 0,0 1,0-1,0 0,0 1,0-1,0 1,0-1,0 1,0-1,1 1,-1 0,0-1,0 1,1 0,-1 0,0-1,1 1,-1 0,1 0,-1 0,1 0,0 0,-1 0,1 0,0 0,0 0,-1 0,1 0,0 0,0 0,0 0,0 0,-6 10,0-1,0 1,1 1,1-1,0 1,0 0,1 0,1 0,0 0,1 0,0 0,0 1,2-1,-1 0,2 0,0 1,0-1,1 0,0-1,1 1,0 0,1-1,1 0,0 0,0-1,1 0,0 0,1 0,0-1,1 1,5 1</inkml:trace>
  <inkml:trace contextRef="#ctx0" brushRef="#br0" timeOffset="3231.547">1581 285,'-261'299,"254"-293,14-18,25-31,-24 32,194-224,-201 234,0 0,0-1,0 1,0 0,1 0,-1 0,0 0,1 0,-1 0,1 0,-1 0,1 0,-1 1,1-1,0 1,-1-1,1 1,0 0,0-1,-1 1,1 0,0 0,-1 0,1 1,0-1,0 0,-1 1,1-1,0 1,-1-1,1 1,-1 0,1-1,-1 1,1 0,-1 0,0 0,1 0,-1 1,0-1,0 0,0 0,0 1,0-1,1 2,31 76,-31-68,0 1,0 1,-1-1,-1 0,0 0,0 0,-1 0,-1 0,0 0,-1 1,2-12,0 1,0 0,0 0,-1-1,1 1,0 0,-1-1,1 0,-1 1,0-1,1 0,-1 0,0 0,0 0,0 0,1 0,-1 0,0-1,0 1,0-1,0 1,-1-1,1 0,0 0,0 0,0 0,0 0,0 0,0-1,0 1,0-1,0 1,0-1,-1 0,-67-31,-14-41,69 60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1,'-5'24,"-6"17,-6 2,0-1,-3-4,-1-3,1-2,6-3,-1-6,3-3,-2 1,2 1,-2-4,1 0,-2-3,2 1,3-4</inkml:trace>
  <inkml:trace contextRef="#ctx0" brushRef="#br0" timeOffset="264.8">46 29,'0'14,"0"15,0 7,0 2,0-1,4-6,3-4,4-1,0-1,4-5,-2 0,3-4,-2 0,1-3,3 2,4-2,-3 1,-4-1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28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1 152,'0'447,"3"-480,1 0,2 0,1 1,2 0,11-28,-1 6,2 1,2 1,3 1,9-12,16-26,-51 88,0 1,0-1,0 1,1-1,-1 0,0 1,0-1,0 1,0-1,1 1,-1-1,0 1,1-1,-1 1,0-1,1 1,-1-1,1 1,-1 0,0-1,1 1,-1-1,1 1,-1 0,1 0,-1-1,1 1,0 0,-1 0,1 0,-1-1,1 1,-1 0,1 0,0 0,-1 0,1 0,-1 0,1 0,-1 1,1-1,0 0,-1 0,1 0,-1 0,1 1,-1-1,1 0,-1 1,1-1,-1 0,1 1,-1-1,1 0,-1 1,0-1,1 1,-1-1,0 1,1-1,-1 1,0-1,0 1,0-1,1 1,-1 0,0-1,0 1,0-1,0 1,5 43,-5 14,-1-31</inkml:trace>
  <inkml:trace contextRef="#ctx0" brushRef="#br0" timeOffset="709.188">254 519,'-132'294,"126"-282,8-18,10-22,7-5,10-21,3 1,1 2,3 1,30-31,-65 80,-1 0,0 0,1 0,-1 0,1 0,-1 1,1-1,0 0,-1 0,1 0,0 0,0 1,-1-1,1 0,0 1,0-1,0 0,0 1,0-1,0 1,0 0,0-1,0 1,0 0,0-1,0 1,0 0,0 0,0 0,0 0,0 0,0 0,0 0,1 1,-1-1,0 0,0 1,0-1,0 0,0 1,0-1,-1 1,1 0,0-1,0 1,0 0,0-1,-1 1,1 0,0 0,-1 0,1-1,0 1,-1 0,1 0,-1 0,14 211,-14-212,1 0,-1 1,0-1,0 0,0 1,0-1,0 0,0 1,0-1,0 0,0 1,0-1,0 0,0 1,0-1,0 0,0 1,0-1,0 1,0-1,-1 0,1 0,0 1,0-1,0 0,0 1,-1-1,1 0,0 0,0 1,-1-1,1 0,0 0,-1 1,1-1,0 0,-1 0,1 0,0 0,-1 0,1 1,0-1,-1 0,1 0,0 0,-1 0,1 0,0 0,-1 0,1 0,0 0,-1 0,1 0,0-1,-1 1,1 0,0 0,-1 0,1 0,0-1,-1 1,1 0,0 0,0 0,-1-1,1 1,0 0,0 0,-1-1,1 1,-31-20,24 15,-73-42,61 40</inkml:trace>
  <inkml:trace contextRef="#ctx0" brushRef="#br0" timeOffset="1030.521">734 433,'-14'25,"-5"11,-4 1,1-1,6-3,0-6,3-3,3-1,-1-5,1 0,-2 2,1 2,-3 2,1 2,-2-4,2 0,3-5</inkml:trace>
  <inkml:trace contextRef="#ctx0" brushRef="#br0" timeOffset="1431.793">819 687,'-11'6,"1"0,0 1,0 0,1 0,0 1,0 0,1 1,0 0,1 0,0 0,0 1,1 0,0 1,1 0,-2 5,6-13,1 0,-1 0,1 0,0 0,0 0,1 0,-1 0,1 0,-1 0,1 0,0 0,0 0,0 0,1 0,-1-1,1 1,-1 0,1-1,0 1,0-1,0 0,0 0,1 1,-1-2,1 1,-1 0,1 0,-1-1,1 1,0-1,0 0,0 0,0 0,0 0,0-1,0 1,0-1,0 1,0-1,0 0,0 0,0-1,0 1,0-1,0 1,0-1,0 0,0 0,1-1,197-43,-177 37,-6-1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2:3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0 192,'18'0,"277"-17,-155 5,-140 11,-1 1,1 0,-1 0,1-1,-1 1,1 0,-1-1,1 1,-1-1,1 1,0-1,-1 1,1 0,0-1,-1 0,1 1,0-1,-1 1,1-1,0 1,0-1,0 1,0-1,0 0,0 1,0-1,0 1,0-1,0 0,0 1,0-1,0 1,0-1,0 0,1 1,-1-1,0 1,0-1,1 1,-1-1,0 1,1-1,-1 1,0-1,1 1,-1-1,1 1,-1 0,1-1,-1 1,1 0,-1-1,1 1,-1 0,1 0,0 0,-1-1,1 1,-1 0,1 0,-11-10,4 3,1 1,0-1,0 0,0 0,1 0,0-1,1 1,-1-1,1 0,1 0,0 0,-1-7,0-8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30,'33'0,"17"0,18 0,3 0,-2 0,-2-5,-3-1,-8-1,-4 2,-6 2,-5 1,-11 1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0,'87'22,"-42"-17,0-1,0-2,0-3,28-3,57-20,-119 26,-5 3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0.8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2,'5'0,"1"5,5 1,5 1,5-2,3-2,3-1,1-1,1 0,0-6,1-2,-1 1,-1 1,1 1,0 1,-1 2,0 1,-5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0 590,'100'-114,"-65"77,-1 0,-2-3,27-41,-39 51,-14 24,-1 0,0-1,0 1,-1-1,1 0,-2-1,1 1,-1-1,0 1,-1-1,0 0,0 0,0 0,-1 0,0 0,-1-1,0-1,0 9,0 0,0 0,-1 0,1 0,0 0,0 0,-1 0,1 0,-1 0,1 0,-1 0,1 0,-1 0,0 0,1 0,-1 0,0 1,0-1,0 0,1 1,-1-1,0 0,0 1,0-1,0 1,0-1,0 1,0 0,0-1,0 1,-1 0,1 0,0 0,0 0,0 0,0 0,0 0,0 0,0 0,0 0,0 1,0-1,0 0,0 1,0-1,0 1,0-1,0 1,0 0,-1 0,-40 39,35-29,0 1,1 0,0 0,1 1,0-1,1 1,1 0,0 0,1 1,0-1,1 0,0 1,1 1,0-10,1 1,-1 0,1 0,0-1,0 1,1-1,0 1,0-1,0 0,0 0,1 1,0-2,0 1,0 0,1-1,0 1,0-1,0 0,0 0,0-1,1 1,0-1,-1 0,1 0,0 0,1-1,-1 0,0 0,1 0,-1-1,5 1,1 0,1-1,-1 0,1 0,0-1,-1-1,1 0,-1 0,1-1,-1-1,1 0,-1 0,0-1,0-1,-1 0,1 0,-1-1,-1 0,1-1,-1 0,0-1,0 1,-1-2,1-1,15-16,-10 11,0 0,-1-1,-1 0,-1-1,0-1,-1 0,-1 0,6-17,-3 3,-8 24,-1 1,0 0,0-1,-1 0,0 0,0 1,-1-1,0 0,-1-1,1 1,-2 0,0-5,-1 11,0-1,0 1,0 0,-1 0,1 0,-1 1,1-1,-1 0,0 1,0 0,0 0,0-1,0 2,0-1,0 0,0 1,0-1,0 1,0 0,0 0,0 0,0 0,0 1,0-1,-1 1,1 0,1 0,-1 0,0 0,0 1,0-1,0 1,1-1,-1 1,1 0,0 0,-1 0,1 0,0 1,0-1,-1 2,-2 6,1 0,0 0,0 1,1-1,0 1,1 0,0 0,1 0,0 0,1 0,0 0,1 0,0 0,0 0,1-1,4 10,-4-9,1 0,1-1,-1 1,2-1,0 0,0 0,1-1,0 0,0 0,1 0,0-1,1 0,0 0,0 0,0-1,1-1,0 0,1 0,-1 0,1-1,0-1,1 0,-1 0,1-1,2 0,-5-3,-1-1,0-1,0 1,-1-1,1 0,0-1,-1 0,1 0,-1 0,0-1,0 0,0 0,0 0,-1-1,0 0,0 0,0 0,-1-1,1 0,-1 0,0 0,-1 0,0 0,0-1,0 1,-1-1,0 0,0-2,18-28,12-15,-21 37,-1-1,0-1,-1 1,-1-2,-1 1,0-1,1-7,-9 25,1 0,0 0,0 1,-1-1,1 0,0 0,-1 0,1 0,0 0,-1 1,1-1,0 0,-1 0,1 0,0 0,-1 0,1 0,0 0,-1 0,1 0,0 0,-1 0,1-1,0 1,-1 0,1 0,0 0,-1 0,1 0,0-1,0 1,-1 0,1 0,0 0,0-1,-1 1,1 0,0-1,0 1,0 0,-1 0,1-1,0 1,0 0,0-1,0 1,0 0,0-1,0 1,0 0,0-1,0 1,0 0,0-1,0 1,0 0,-22 25,10-7,0 0,2 1,0 1,1-1,1 2,1-1,0 1,2 0,1 0,0 1,2-1,0 1,1 0,2 9,4-8,1-4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0,'-240'253,"237"-250,-33 58,37-60,0 0,1-1,-1 1,0-1,1 1,-1-1,0 1,1-1,-1 0,0 1,1-1,-1 0,0 0,1 0,-1 0,1 0,-1 0,0-1,1 1,-1 0,0-1,1 1,-1-1,0 0,1 1,-1-1,0 0,0 1,0-1,0 0,0 0,0 0,0 0,0 0,0 0,0-1,-1 1,1-1,130-147,-52 50,-79 98,0 0,1 0,-1 0,0 0,1-1,-1 1,1 0,0 0,-1 0,1 0,0 1,-1-1,1 0,0 0,0 0,0 0,0 1,0-1,0 0,0 1,0-1,0 1,0-1,0 1,0 0,0-1,0 1,0 0,0 0,1 0,-1 0,0 0,0 0,0 0,0 0,1 0,-1 0,0 1,0-1,0 0,0 1,0-1,0 1,0 0,0-1,0 1,0 0,0-1,0 1,0 0,-1 0,1 0,0 0,-1 0,1 0,0 0,-1 0,1 0,-1 0,1 1,53 193,-54-195,-1-1,1 1,-1 0,1 0,-1 0,1 0,-1 0,1 0,-1 0,1 0,-1 0,1 0,-1 0,1 0,-1 0,1 1,-1-1,1 0,-1 0,1 0,-1 1,1-1,-1 0,1 1,0-1,-1 0,1 1,-1-1,1 1,0-1,-1 0,1 1,0-1,0 1,0-1,-1 1,1-1,0 1,0-1,0 1,0-1,0 1,0-1,0 1,0 0,0-1,0 1,0-1,0 1,0-1,0 1,0-1,1 1,-1-1,0 1,0-1,0 1,1-1,-1 0,0 1,1-1,-1 1,1-1,-1 0,1 1,-43-26,35 19,-160-93,108 51,46 33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27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0 211,'19'4,"1"0,-1-1,1-2,0 0,0-1,-1-1,1 0,19-5,-22 4,188-27,74-3,-374 0,88 28,0 0,1 0,0-1,0 0,0 0,1 0,-1 0,1-1,0 0,1 0,0-1,0 1,0-1,1 0,-1 0,2 0,-1-2,4-7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0,'-20'18,"2"0,-1 1,2 1,1 0,1 1,0 1,2 1,0 0,2 0,0 1,2 1,0 0,2 0,-2 17,5 2,3-1,1 1,3-1,6 37,-3-53,1-1,2 0,0 0,2-1,0-1,2 1,1-2,16 22,8-5,-19-29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1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0,'-14'7,"0"0,0 1,1 1,0 0,0 0,1 2,0-1,1 2,0-1,1 1,1 1,0 0,0 0,1 1,1 0,0 1,-1-2,-154 195,63-90,95-109</inkml:trace>
  <inkml:trace contextRef="#ctx0" brushRef="#br0" timeOffset="352.919">93 29,'-3'8,"1"0,-1 0,1 0,1 1,0-1,0 1,1-1,0 0,0 1,1-1,0 1,0-1,1 0,0 0,0 1,1-1,1-1,-1 1,1 0,0-1,1 0,-1 0,2 0,-1-1,1 1,0-1,0-1,0 1,2 0,35 35,-2 2,-2 2,21 33,-24-9,-26-53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0 151,'37'-9,"0"1,0 2,0 2,0 1,1 2,23 2,-42-9,-37-13,8 13,-53-58,51 48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7 141,'-5'0,"4"0,6 0,7 0,7 0,5 0,-3-5,2-1,0 0,2 1,1 2,1 1,1 1,0 0,-5 1</inkml:trace>
  <inkml:trace contextRef="#ctx0" brushRef="#br0" timeOffset="303.323">149 0,'0'24,"-5"13,-2 5,1-1,1-1,2-3,0-4,2-2,1-1,0-2,0-5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4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49,'-13'90,"3"0,4 1,6 80,6-208,0 1,3-1,1 1,1 1,15-30,-18 43,2 1,0 1,1 0,1 0,1 1,1 0,0 1,1 1,1 0,1 2,1-1,-15 14,-1 0,0 0,1 0,0 0,-1 1,1-1,0 1,0 0,0-1,-1 1,1 1,0-1,0 0,1 1,-1 0,0-1,0 1,0 1,0-1,0 0,0 1,0-1,0 1,0 0,0 0,0 0,0 0,-1 1,1-1,0 1,-1 0,1 0,-1 0,0 0,1 0,-1 0,0 0,0 1,0-1,-1 1,1 0,-1-1,1 3,18 34,27 28,-31-59</inkml:trace>
  <inkml:trace contextRef="#ctx0" brushRef="#br0" timeOffset="1261.911">565 303,'0'9,"5"4,1 4,1 4,-2 3,-2 3,-1 1,-1 0,0 1,-1 0,-5-5,-2-1,1-6</inkml:trace>
  <inkml:trace contextRef="#ctx0" brushRef="#br0" timeOffset="1727.9">537 274,'208'-50,"-206"49,0 0,0 1,1-1,-1 1,0-1,0 1,1 0,-1 0,0 0,0 0,1 0,-1 0,0 1,0-1,0 1,1 0,-1-1,0 1,0 0,0 0,0 1,0-1,0 0,-1 1,1-1,0 1,-1-1,1 1,-1 0,1-1,-1 1,0 0,0 0,0 0,0 0,0 0,0 1,-1-1,1 0,-1 0,1 0,-1 1,0-1,0 0,0 1,0-1,0 0,0 0,-1 1,1-1,-85 95,84-95,0-1,0 1,0 0,0-1,1 1,-1 0,0 0,1 0,0 0,-1-1,1 1,0 0,0 0,0 0,0 0,0 0,1 0,-1-1,0 1,1 0,-1 0,1 0,0-1,0 1,0 0,0-1,0 1,0 0,0-1,0 1,1-1,-1 0,0 0,1 1,-1-1,2 0,59 38,-57-37,-2-1,-1-1,0 0,0 1,1-1,-1 1,0 0,0 0,0-1,0 2,0-1,0 0,0 0,0 0,0 1,-1-1,1 1,-1 0,1-1,-1 1,1 0,-1 0,0 0,0 0,0 0,0 0,0 0,0 0,-1 1,1-1,-1 0,0 0,1 1,-1-1,0 0,0 0,0 1,-1-1,1 0,0 0,-1 2,-6 3,-1 0,1-1,-1 0,0-1,0 0,-1 0,0 0,0-1,0 0,0-1,0 0,-1-1,1 0,-1 0,0-1,0 0,1-1,-1 0,0 0,0-1,1-1,-1 1,9 1,-24-1</inkml:trace>
  <inkml:trace contextRef="#ctx0" brushRef="#br0" timeOffset="1999.803">1328 246,'-39'29,"-17"14,-4 5,4-1,6-4,7-5,5-3,6-3,2-3,2-1,1 0,0-5,5-2,1-5,5 1,-1-4,4 2,3-2</inkml:trace>
  <inkml:trace contextRef="#ctx0" brushRef="#br0" timeOffset="2636.831">1242 613,'-273'177,"244"-153,42-30,222-162,-217 153,1-3,2 1,0 2,1 0,1 1,22-10,-42 23,0 0,0 1,0-1,0 1,0 0,0-1,0 1,0 1,0-1,0 0,0 1,0-1,0 1,0 0,-1 0,1 0,0 1,0-1,-1 0,1 1,-1 0,1 0,-1 0,0 0,0 0,0 0,0 0,0 1,0-1,-1 1,1-1,-1 1,0 0,0-1,1 1,-2 0,1 0,0 0,-1 0,1 0,-1 0,0 0,0 0,0 0,0 0,-1 0,1 0,-2 2,16 97,-14-101,1 0,-1 0,0 0,0 0,0 0,0 0,0 0,0 0,0 0,0 0,0 0,-1 1,1-1,0 0,-1 0,1 0,0 0,-1-1,1 1,-1 0,0 0,1 0,-1 0,0 0,0-1,1 1,-1 0,0-1,0 1,0-1,0 1,0-1,0 1,0-1,0 1,0-1,0 0,0 0,0 1,0-1,0 0,0 0,0 0,0 0,0 0,0 0,0-1,0 1,0 0,0-1,-1 1,-57-24,52 21,-135-102,128 94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1:30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1,'-34'54,"-92"159,95-159,-125 249,127-213,43-109,-6 4</inkml:trace>
  <inkml:trace contextRef="#ctx0" brushRef="#br0" timeOffset="370.994">460 1,'-4'14,"0"1,0 0,2 0,0 0,0 0,2 0,0 0,0 0,2 0,0 0,0 0,1 0,1 0,6 14,11 75,-18 261,5-336,-8-30,0 1,0 0,0-1,0 1,0 0,0-1,0 1,0 0,0-1,0 1,0 0,0-1,0 1,1 0,-1-1,0 1,0 0,0 0,1-1,-1 1,0 0,0 0,1-1,-1 1,0 0,0 0,1 0,-1 0,0 0,1-1,-1 1,0 0,1 0,-1 0,0 0,1 0,-1 0,0 0,1 0,-1 0,0 0,1 0,-1 0,0 0,0 0,1 0,-1 0,0 1,1-1,-1 0,0 0,1 0,-1 0,0 1,0-1,1 0,-1 0,0 1,0-1,0 0,6-43,-4 19</inkml:trace>
  <inkml:trace contextRef="#ctx0" brushRef="#br0" timeOffset="629.823">122 453,'38'5,"37"-4,11-6,-6-3,-10 1,-18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5:39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57 560,'-18'282,"-5"-150,11-124,9-32,7-7,2 0,0 0,2 1,2-1,8-16,-9 20,103-185,-103 194,1 2,0-1,1 1,1 1,0 0,1 0,1 1,-13 13,0 0,0 0,0 0,0 0,0 0,0 0,0 1,0-1,1 0,-1 1,0-1,0 1,1-1,-1 1,0 0,1-1,-1 1,0 0,1 0,-1 0,1 0,-1 0,0 0,1 1,-1-1,0 0,1 1,-1-1,0 1,0-1,1 1,-1 0,0-1,0 1,0 0,0 0,0 0,0 0,0 0,0 0,0 0,0 0,-1 0,1 0,0 0,-1 1,1-1,-1 1,21 65,-21-65,12 44,-6-27</inkml:trace>
  <inkml:trace contextRef="#ctx0" brushRef="#br0" timeOffset="686.363">451 786,'-166'285,"157"-270,13-25,15-24,8-1,3 1,0 1,2 2,21-15,-51 43,0 1,0-1,1 1,-1 0,0 0,1-1,-1 2,1-1,0 0,0 0,0 1,-1 0,1-1,1 1,-1 0,0 1,0-1,0 0,0 1,1 0,-1 0,0 0,0 0,0 0,1 1,-1-1,0 1,0 0,0 0,0 0,0 0,0 1,0-1,0 1,-1 0,1-1,0 1,0 1,47 116,-49-117,0-1,0 1,0-1,-1 1,1-1,0 1,0 0,-1 0,1-1,-1 1,0 0,0 0,1-1,-1 1,0 0,0 0,-1 0,1-1,0 1,0 0,-1 0,1-1,-1 1,0 0,0-1,1 1,-1 0,0-1,0 1,0-1,-1 0,1 1,0-1,0 0,-1 0,1 1,-1-1,1 0,-1 0,1-1,-1 1,0 0,1-1,-1 1,0-1,0 1,1-1,-1 0,0 1,0-1,0 0,1 0,-1-1,0 1,0 0,0-1,1 1,-1-1,0 1,1-1,-2 0,-13-5,1-1,1-1,-1 0,1-1,1 0,-1-1,2-1,-1 0,2 0,-1-1,-2-6,0 0</inkml:trace>
  <inkml:trace contextRef="#ctx0" brushRef="#br0" timeOffset="1371.241">988 786,'-19'14,"-7"10,-3 5,-2-2,5 0,1-1,6 0,1-4,3-1,0 1,2 1,-1-3,1 0,-2 1,3 2,-3-3,2-5</inkml:trace>
  <inkml:trace contextRef="#ctx0" brushRef="#br0" timeOffset="1726.585">1242 926,'-211'151,"208"-150,0 1,0 0,1-1,-1 1,1 0,-1 0,1 0,0 1,0-1,0 0,0 1,0 0,1-1,-1 1,1 0,0 0,0 0,0 0,0 0,0 0,0 0,1 0,0 0,-1 0,1 0,0 0,1 0,-1 1,1-1,-1 0,1 0,0 0,0 0,0 0,0-1,1 1,-1 0,1 0,-1-1,1 1,0-1,0 1,1-1,-1 0,0 0,2 1,10 1,1 0,0-1,-1-1,1 0,0-1,0-1,0 0,0-1,0-1,2 0,71-27,-73 19</inkml:trace>
  <inkml:trace contextRef="#ctx0" brushRef="#br0" timeOffset="2705.592">28 137,'342'0,"-339"0,-2 1,0-1,0 1,0 0,0-1,0 0,0 1,0-1,0 0,0 1,1-1,-1 0,0 0,0 0,0 0,1 0,-1 0,0 0,0 0,0-1,0 1,0 0,1-1,-1 1,0-1,0 1,0-1,0 0,0 1,0-1,-1 0,1 0,0 1,0-1,0 0,-1 0,1 0,0 0,-1 0,1 0,-1 0,1 0,-1-1,0 1,1 0,-1 0,0 0,0 0,0 0,0-1,0 1,0 0,0 0,0 0,0-1,-1 1,-83-72,50 49,21 14</inkml:trace>
  <inkml:trace contextRef="#ctx0" brushRef="#br0" timeOffset="3270.982">1496 81,'38'48,"-18"-26,-2 1,0 0,-1 2,-2 0,0 1,-2 0,-1 1,-1 0,-1 1,-2 0,-1 1,-1 0,-1 0,-1 7,-5-9,-1-1,-2 1,0-1,-2 0,-1 0,-1-1,-1 0,-1 0,-1-1,-1-1,-2 0,0 0,-1-1,-1-1,-1-1,-1 0,-1-1,-1-1,0-1,-1-1,-11 7,11-8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6:29.722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4521 5644,'38'-44,"25"-26,-62 71,0 0,0 0,0 0,0 0,1 0,-2 0,1 0,0 0,0 0,0 1,0-1,-1 0,1 1,-1-1,1 1,-1-1,0 0,1 1,-1-1,0 1,0-1,0 1,0-1,0 1,0-1,0 1,-1 0,1 0,0 123,9 76,27 2,-3-58,-33-145,0 1,0-1,0 1,0-1,0 1,0-1,0 1,0-1,0 1,0 0,0-1,0 1,0-1,1 1,-1-1,0 1,0-1,1 1,-1-1,0 1,0-1,1 0,-1 1,1-1,-1 1,0-1,1 0,-1 1,1-1,-1 0,1 1,-1-1,1 0,-1 0,1 0,-1 1,1-1,-1 0,1 0,-1 0,1 0,0 0,-1 0,1 0,-1 0,1 0,-1 0,1 0,-1-1,1 1,-1 0,1 0,-1 0,1-1,-1 1,1 0,-1-1,1 1,-1 0,0-1,1 1,-1-1,1 1,18-35,-18 31,120-224,67-147,-153 241,-35 135,-1-1,1 0,0 1,0-1,-1 0,1 0,0 0,0 1,-1-1,1 0,0 0,0 0,-1 0,1 0,0 1,-1-1,1 0,0 0,-1 0,1 0,0 0,-1 0,1 0,0 0,-1 0,1 0,0 0,-1 0,1-1,0 1,-1 0,1 0,0 0,-1 0,1 0,0-1,0 1,-1 0,1 0,0 0,0-1,-1 1,1 0,0 0,0-1,0 1,0 0,-1-1,1 1,0 0,0-1,0 1,0-1,-16 30,9-10</inkml:trace>
  <inkml:trace contextRef="#ctx0" brushRef="#br0" timeOffset="925.449">5114 6124,'-22'56,"-61"144,35-115,57-116,10-8,2 1,2 0,2 2,0 1,3 0,10-8,-21 24,-16 16,1 0,0 0,-1 0,1 1,0-1,0 1,0 0,1-1,-1 1,0 0,1 0,0 1,-1-1,1 0,0 1,0 0,0-1,0 1,0 0,0 1,0-1,0 0,0 1,0 0,1 0,-1 0,0 0,0 0,0 1,0-1,0 1,1 0,-1 0,0 0,-1 0,1 0,0 1,0-1,0 1,1 2,65 95,-67-96,1-1,-1 1,0-1,-1 1,1 0,0 0,-1 0,1 0,-1 0,0 0,0 0,0 1,-1-1,1 0,-1 1,0-1,0 0,0 0,0 1,0-1,-1 0,1 1,-1-1,0 0,0 0,0 0,-1 0,1 0,-1 0,0 0,0 0,1 0,-2-1,1 1,0-1,-1 0,1 1,-1-1,1 0,-1 0,0-1,0 1,0-1,0 1,0-1,-2 1,-196 8,149-5,34-7</inkml:trace>
  <inkml:trace contextRef="#ctx0" brushRef="#br0" timeOffset="2371.279">4550 5192,'65'-4,"-47"6,267-30,-89 29,-195-1,0 0,0 0,-1 0,1 0,0 0,0 0,0 0,0 0,-1 0,1-1,0 1,0 0,0-1,-1 1,1 0,0-1,0 1,-1-1,1 1,0-1,-1 1,1-1,-1 0,1 1,0-1,-1 0,0 1,1-1,-1 0,1 0,-1 1,0-1,1 0,-1 0,0 0,0 1,0-1,0 0,0 0,0 0,0 0,0 1,0-1,0 0,0 0,0 0,-1 0,1 1,0-1,-1 0,1 0,0 1,-1-1,-29-43,25 38,-102-118,93 105,0 4</inkml:trace>
  <inkml:trace contextRef="#ctx0" brushRef="#br0" timeOffset="-140339.741">3026 1269,'-15'9,"2"0,-1 2,1-1,1 1,0 1,0 0,1 1,1 0,0 1,1 0,0 1,-5 13,-81 227,20-30,45-137,-3-1,-5-2,-46 78,61-125,2 1,1 0,2 2,-10 34,-22 86,-59 75,79-178,-31 63,5 4,2 13,-8 32,-9 2,-55 38,71-129,-103 266,56-197,91-136</inkml:trace>
  <inkml:trace contextRef="#ctx0" brushRef="#br0" timeOffset="-137340.771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0" timeOffset="-127949.272">1586 4599,'48'34,"61"2,-56-21,82 37,38 29,-46-17,103 57,80 9,-27-19,-146-55,85 46,80 48,-48-24,-282-162,-148-139,92 63,79 107,-57-50,60 54,0 0,0 0,0 0,0 0,0 1,0-1,-1 1,1-1,0 1,0 0,0 0,0 0,-1 0,1 0,0 0,0 1,0-1,0 1,0 0,0-1,0 1,0 0,0 0,0 0,0 0,0 1,1-1,-1 1,0-1,1 1,-1-1,1 1,0 0,-1-1,1 2,-63 139,37-65,-46 111,72-187,1-1,-1 1,1-1,-1 1,1 0,0-1,-1 1,1 0,0-1,0 1,0 0,-1 0,1-1,0 1,0 0,0 0,0-1,0 1,0 0,0-1,1 1,-1 0,0 0,0-1,0 1,1 0,-1-1,0 1,1 0,-1-1,1 1,-1 0,1-1,-1 1,1-1,-1 1,1-1,-1 1,1-1,0 0,-1 1,1-1,0 0,-1 1,1-1,0 0,0 0,-1 0,1 1,0-1,-1 0,1 0,0 0,0 0,-1 0,1-1,0 1,44-16,-37 12,50-23,-1-4,-2-2,-1-2,49-42,-59 37,-40 33</inkml:trace>
  <inkml:trace contextRef="#ctx0" brushRef="#br0" timeOffset="25361.145">2969 1298,'2'-13,"1"1,0 0,0 0,2 0,-1 0,2 0,-1 1,1 0,1 0,5-7,-5 8,110-203,-50 66,-7 25,-39 91,-1-1,-2-1,-1-1,-2-1,7-25,38-75,-60 134,1 1,-1-1,0 1,0-1,1 1,-1 0,0-1,1 1,-1-1,0 1,1 0,-1-1,1 1,-1 0,0-1,1 1,-1 0,1 0,-1 0,1-1,-1 1,1 0,-1 0,1 0,-1 0,1 0,-1 0,1 0,-1 0,1 0,-1 0,1 0,-1 0,1 0,-1 1,1-1,-1 0,1 0,-1 0,1 1,-1-1,1 0,-1 1,0-1,1 0,-1 1,1-1,-1 0,0 1,0-1,1 1,-1-1,0 1,0-1,1 1,-1-1,0 1,0-1,0 1,0-1,0 1,0-1,0 1,0-1,4 15</inkml:trace>
  <inkml:trace contextRef="#ctx0" brushRef="#br0" timeOffset="30433.38">3420 225,'0'-1,"-1"0,1 1,-1-1,0 0,1 1,-1-1,0 1,1-1,-1 0,0 1,0 0,1-1,-1 1,0 0,0-1,0 1,0 0,0 0,0-1,1 1,-1 0,0 0,0 0,0 0,0 0,0 1,0-1,0 0,0 0,1 1,-1-1,0 0,0 1,0-1,1 1,-1-1,0 1,0-1,1 1,-1-1,0 1,1 0,-1 0,1-1,-1 1,1 0,-1 0,1-1,0 1,-1 0,1 0,0 0,-1 0,1 0,-1 1,1 1,-1-1,1 0,0 1,0-1,0 1,0-1,0 1,0-1,0 1,1-1,-1 0,1 1,0-1,0 0,0 1,0-1,0 0,0 0,0 0,1 0,-1 0,1 0,0 0,-1-1,1 1,0-1,0 1,0-1,0 1,0-1,1 0,-1 0,0 0,0 0,1-1,-1 1,1-1,-1 1,0-1,1 0,-1 0,1 0,-1 0,1 0,-1-1,0 1,1-1,-1 1,1-1,-1 0,2-1,-1 1,1 0,0 0,-1 0,0-1,1 1,-1-1,0 0,0 0,0 0,0 0,0-1,0 1,-1-1,1 0,-1 0,0 0,0 0,0 0,0 0,0-1,-1 1,1 0,-1-1,0 1,0-1,0 0,-1 1,1-1,-1 0,0 1,0-1,0 0,-1 0,1 1,-1-1,0 1,0-1,0 0,0 1,-1 0,0-1,1 1,-1 0,0 0,0 0,-1 0,1 0,-1 0,-2-2,3 4,-1 0,1 0,-1 0,1 0,-1 0,1 0,-1 1,0 0,1-1,-1 1,1 0,-1 0,0 0,1 0,-1 1,0-1,1 1,-1 0,1 0,-1 0,1 0,0 0,-1 0,1 0,0 1,0-1,0 1,0 0,0 0,0-1,0 1,0 0,1 1,-1-1,1 0,0 0,0 1,-1 0,0 1,0 0,0 0,1 0,-1 0,1 1,0-1,0 0,0 1,1-1,-1 0,1 1,0-1,1 1,-1-1,1 1,-1-1,2 0,-1 1,0-1,1 0,-1 0,1 0,1 1,-2-2,1-1,-1 1,1-1,-1 0,1 0,0 1,-1-1,1 0,0 0,1-1,-1 1,0 0,0-1,1 1,-1-1,1 0,-1 0,1 0,0 0,-1 0,1-1,0 1,-1-1,1 1,0-1,0 0,-1 0,1-1,0 1,0 0,-1-1,1 0,0 0,-1 1,1-1,0-1,-1 1,0 0,1-1,-1 1,0-1,0 0,1 0,-2 0,1 0,0 0,0 0,0 0,-1-1,0 1,1 0,-1-1,1-1,0-66,-2 69,0-1,0 0,-1 0,1 1,0-1,-1 0,0 1,1-1,-1 0,0 1,0-1,0 1,0-1,0 1,0 0,0-1,0 1,-1 0,1 0,-1 0,1 0,-1 0,1 0,-1 0,1 1,-1-1,0 0,1 1,-1-1,0 1,1 0,-1 0,0 0,0-1,1 1,-1 1,-2-1,2 1,0 0,0 0,0 1,0-1,0 1,0-1,0 1,0 0,1 0,-1-1,1 1,-1 0,1 1,0-1,0 0,0 0,0 0,0 1,0-1,1 1,-1-1,1 0,-1 1,1-1,0 1,0-1,0 1,0-1,1 1,-1-1,1 0,-1 1,1-1,0 0,0 1,0-1,0 0,0 0,1 1,10 11</inkml:trace>
  <inkml:trace contextRef="#ctx0" brushRef="#br0" timeOffset="105965.541">1728 1946,'11'10,"1"-1,0-1,0 0,1-1,0 0,0-1,1 0,0-1,6 1,20 9,163 59,-156-48,-70-19,9-12,-1-1,1 0,0 0,0-2,1 0,-1 0,2-1,0-1,0 0,0 0,2-1,-1-1,1 0,0-2,-14-15,2 0,1-1,1-1,2-1,-2-7,-42-114,61 152,0 1,0-1,1 0,-1 0,0 0,1-1,-1 1,1 0,-1 0,1 0,0 0,0 0,-1 0,1-1,0 1,0 0,0 0,0 0,0-1,0 1,1 0,-1 0,0 0,0 0,1-1,-1 1,1 0,-1 0,1 0,0 0,-1 0,1 0,0 0,0 0,0 1,-1-1,1 0,0 0,0 1,0-1,0 0,0 1,0-1,1 1,-1 0,0-1,0 1,0 0,0-1,0 1,1 0,-1 0,0 0,0 0,0 0,1 0,-1 1,0-1,0 0,0 1,0-1,0 0,1 1,-1 0,1 0,56 27,-39-20</inkml:trace>
  <inkml:trace contextRef="#ctx0" brushRef="#br0" timeOffset="107136.845">2320 1156,'9'19,"9"21,5 9,0 0,-5-3,-1-5,-2-4,-5-4,1-3,-1-1,3-6,-2-12,-2-7</inkml:trace>
  <inkml:trace contextRef="#ctx0" brushRef="#br0" timeOffset="107474.915">2546 931,'0'24,"0"17,4 7,3 0,-1-4,3-8,1-7,3-7,5-8,3-12,3-5,-2-7,0-7,-4-5,-5-4,0-2,-2-2,-3 5</inkml:trace>
  <inkml:trace contextRef="#ctx0" brushRef="#br0" timeOffset="113225.444">2122 1523,'86'234,"-47"-112,-42-106,-12-45,-19-162,0 12,34 179,1 0,0 1,-1-1,1 0,-1 0,1 0,0 0,-1 0,1 0,-1 0,1 0,0 0,-1 0,1-1,-1 1,1 0,-1 0,1 0,0-1,-1 1,1 0,-1-1,1 1,-1 0,1-1,-1 1,0-1,1 1,-1-1,0 1,1-1,-1 1,0-1,1 1,-1-1,0 1,0-1,0 1,1-1,-1 0,0 1,0-1,0 1,0-1,0 0,0 1,0-1,0 0,0 1,-1-1,1 1,0-1,0 1,0-1,-1 1,1-1,0 0,-1 1,1-1,0 1,-1 0,1-1,-1 1,1-1,-1 1,1 0,-1-1,1 1,-1 0,91 67,52-6,-141-61,0-1,-1 1,1 0,0-1,0 1,-1 0,1 0,0 0,0 0,-1 0,1 0,0 0,-1 0,1 0,0 0,0 0,-1 1,1-1,0 0,-1 0,1 1,0-1,-1 0,1 1,0-1,-1 1,1-1,-1 1,1-1,-1 1,1-1,-1 1,1-1,-1 1,1 0,-1-1,0 1,0 0,1-1,-1 1,0 0,0 0,0-1,0 1,1 0,-1 0,0-1,0 1,-1 0,1 0,0-1,0 1,0 0,0-1,-1 1,1 0,0-1,-1 1,1 0,0-1,-1 1,1 0,-1-1,1 1,-1-1,0 1,-41 14,32-12,1-1,0 1,0 0,0 1,1 0,-1 0,1 1,0 0,0 1,0 0,1 0,0 0,0 1,1 0,-1 0,1 2,-3 9</inkml:trace>
  <inkml:trace contextRef="#ctx0" brushRef="#br0" timeOffset="114289.34">1388 1806,'34'-82,"170"-290,-192 338,-12 34,0-1,0 1,0-1,0 1,0-1,-1 1,1-1,0 0,0 1,-1-1,1 1,0 0,-1-1,1 1,0-1,-1 1,1-1,-1 1,1 0,-1-1,1 1,-1 0,1 0,-1-1,1 1,-1 0,1 0,-1 0,0-1,1 1,-1 0,1 0,-1 0,1 0,-1 0,0 0,1 0,-1 1,1-1,-1 0,1 0,-1 0,0 0,1 1,-1-1,1 0,-1 1,1-1,0 0,-1 1,1-1,-1 1,1-1,-122 17,73-16,-30 18,61-8</inkml:trace>
  <inkml:trace contextRef="#ctx0" brushRef="#br0" timeOffset="200600.582">3082 4064,'0'-5,"0"-2</inkml:trace>
  <inkml:trace contextRef="#ctx0" brushRef="#br1" timeOffset="-191534.591">1841 4092,'-18'2,"24"2,30 6,90 25,36 26,-161-61,0 0,0-1,0 1,0 0,0 0,0 0,0 0,1 1,-1-1,0 0,0 0,0 1,0-1,0 0,0 1,0-1,0 1,-1-1,1 1,0 0,0-1,0 1,0 0,-1 0,1-1,0 1,-1 0,1 0,-1 0,1 0,-1 0,1 0,-1 0,0 0,1 0,-1 0,0 0,0 0,0 0,0 0,0 1,0-1,0 0,0 0,0 0,0 0,-1 0,1 0,0 0,-1 0,1 0,-1 0,-83 138,0 53,48-92,34-90</inkml:trace>
  <inkml:trace contextRef="#ctx0" brushRef="#br0" timeOffset="-170430.027">3195 3922,'-4'0,"0"1,0-1,0 1,0 0,0 0,0 0,0 1,0-1,0 1,1 0,-1 0,0 1,1-1,0 1,0-1,0 1,0 0,0 0,0 1,1-1,-1 0,1 1,0 0,0-1,1 1,-1 0,1 0,-1 2,2-4,0-1,0 1,1-1,-1 0,0 1,1-1,-1 1,1-1,0 0,-1 1,1-1,0 0,0 0,0 1,0-1,0 0,0 0,0 0,0 0,0 0,0-1,1 1,-1 0,0 0,1-1,-1 1,0-1,1 1,-1-1,1 0,-1 1,1-1,-1 0,1 0,-1 0,1 0,-1 0,0 0,1-1,-1 1,1 0,-1-1,1 1,-1-1,0 0,1 1,-1-1,0 0,1 0,-3 1,0 1,1-1,-1 1,0-1,0 1,0-1,1 0,-1 1,0-1,0 0,0 0,0 0,0 1,1-1,-1 0,0 0,0-1,0 1,0 0,0 0,0 0,1 0,-1-1,0 1,0 0,0-1,1 1,-1-1,0 1,0-1,1 1,-1-1,0 1,1-1,-1 0,1 1,-1-1,1 0,-1 0,1 1,-1-1,1 0,0 0,-1 0,1 0,0 1,0-1,0 0,0 0,0 0,0 0,0 0,0 0,0 1,0-1,0 0,0 0,1 0,-1 0,0 0,1 1,-1-1,0 0,1 0,-1 1,1-1,0 0,-3 2,0 1,1 0,-1-1,1 1,0 0,-1 0,1 0,0 0,0 0,0 0,0 0,1 0,-1 1,1-1,-1 0,1 0,0 1,0-1,-1 0,2 1,-1-1,0 0,0 0,1 1,-1-1,1 0,0 0,0 0,0 1,0-1,0 0,0-1,0 1,1 0,-1 0,1 0,-1-1,1 1,0-1,0 1,-1-1,1 0,0 1,0-1,0 0,1 0,-1-1,0 1,0 0,0-1,1 1,-1-1,0 0,0 0,1 0,-1 0,0 0,1 0,0-1,2-1,0 0,-1-1,1 0,0 0,-1 0,0 0,0-1,0 0,0 0,-1 0,1 0,-1 0,0-1,0 1,-1-1,1 0,-1 0,0 0,0 0,-1 0,0 0,1-1,-2 1,1 0,-1-1,0 1,0 0,0-1,-1 1,1 0,-1-1,-1 1,0-1,1 3,0 1,-1-1,1 1,-1-1,0 1,0 0,0 0,0 0,0 0,0 0,-1 0,1 1,-1-1,1 1,-1 0,1-1,-1 1,0 0,0 1,0-1,1 0,-1 1,0-1,0 1,0 0,0 0,0 0,0 1,0-1,1 1,-1-1,-2 2,-2-1,-1 1,1 0,0 1,0-1,0 1,1 1,-1-1,1 1,0 0,0 1,0-1,-2 3,8-6,-1 0,1 1,-1-1,1 0,0 1,0-1,0 0,0 1,0-1,0 0,0 1,0-1,0 0,1 1,-1-1,0 0,1 1,-1-1,1 0,0 0,-1 0,1 0,0 1,0-1,-1 0,1 0,0 0,0-1,0 1,0 0,1 0,-1 0,0-1,0 1,0-1,1 1,-1-1,0 1,0-1,1 0,-1 1,0-1,1 0,-1 0,0 0,1 0,-1 0,0 0,1-1,-1 1,0 0,1-1,-1 1,0-1,0 1,0-1,1 0,-1 1,1-2,19-3,-1-1</inkml:trace>
  <inkml:trace contextRef="#ctx0" brushRef="#br0" timeOffset="-169657.876">3166 4345,'40'65,"27"108,-48-110,15 33,-28-89</inkml:trace>
  <inkml:trace contextRef="#ctx0" brushRef="#br0" timeOffset="-168963.011">3166 4345,'9'-14,"0"0,1 0,0 0,1 2,0-1,1 1,1 1,0 0,0 1,1 0,3-1,-14 9,0-1,0 1,0-1,0 1,0 0,0 0,0 1,1-1,-1 1,1-1,-1 1,1 0,0 0,-1 1,1-1,0 1,-1 0,1 0,0 0,0 0,-1 1,1-1,0 1,-1 0,1 0,-1 1,1-1,-1 1,1-1,-1 1,0 0,0 0,0 1,0-1,0 1,-1-1,1 1,-1 0,0 0,1 0,-1 0,0 0,-1 1,1-1,0 2,-7 127,7-127,0-1,0 0,1 0,-1 0,1 0,0 0,0 0,0-1,1 1,-1-1,1 0,-1 0,1 0,0-1,0 1,1-1,-1 0,0 0,1-1,-1 1,1-1,0 0,0 0,20 9,-20-8,1 1,-1-1,0 1,0 0,0 1,0-1,-1 1,1 0,-1 0,0 0,0 0,0 1,-1 0,1 0,-1 0,-1 0,1 0,-1 1,1-1,-2 1,1-1,-1 1,1 0,-2 0,1 0,-1-1,1 1,-2 0,1 0,-1 0,1 0,-2 0,1-1,-1 1,0 0,0-1,0 0,-3 5,0-2,0 0,-1-1,0 0,0 0,-1 0,0-1,0 1,0-2,-1 1,0-1,0 0,0-1,-1 0,1 0,-1-1,0 0,0 0,0-1,0-1,-1 1,1-1,0-1,-1 0,-3 0,-6-6</inkml:trace>
  <inkml:trace contextRef="#ctx0" brushRef="#br2" timeOffset="-152793.814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-100840.19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-82230.19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-32410.189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-31280.189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-29850.189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  <inkml:trace contextRef="#ctx0" brushRef="#br0" timeOffset="192769.81">4804 1608,'0'0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47:20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29,'-1'-2,"0"0,-1 0,1 0,-1 1,0-1,0 0,1 1,-1 0,0-1,0 1,0 0,-1 0,1 0,0 0,0 0,-1 1,1-1,0 1,-1-1,1 1,0 0,-1 0,1 0,-3 0,2 0,-7-2,-1 1,0 0,0 1,0 1,1-1,-1 2,0-1,1 1,-1 1,1 0,0 0,0 1,0 1,0 0,1 0,-1 0,2 1,-1 1,0 0,1 0,1 0,-1 1,1 0,0 1,1-1,0 1,0 1,1-1,1 1,-1 0,1 0,1 0,0 0,-1 7,3 2,0 1,1 0,1 0,1 0,1 0,0-1,2 2,-3-14,0-1,0 1,1-1,0 0,0 0,0 0,1 0,0-1,0 1,0-1,1 0,-1 0,1-1,1 1,-1-1,0 0,1-1,0 1,0-1,0 0,0 0,4 0,6 0,0 0,0 0,0-2,0 0,1-1,-1 0,0-2,0 0,1 0,-1-2,-1 0,2-1,56-11,-50 8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8:54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509 278,'0'719,"26"-531,-24-165</inkml:trace>
  <inkml:trace contextRef="#ctx0" brushRef="#br0" timeOffset="277.489">1 391,'29'-5,"33"-6,16-1,4-4,-7 1,-6-2,-11 3,-5 3,-7-2,-2 3,-3 2,-4 2,-4-2,-2 0,-2 1,-1 3,-5 1</inkml:trace>
  <inkml:trace contextRef="#ctx0" brushRef="#br0" timeOffset="978.318">1384 532,'-68'47,"3"3,1 3,-41 46,104-98,-77 88,75-86,0 1,1 0,-1-1,1 1,0 0,1 0,-1 0,1 1,-1-1,1 0,1 1,-1-1,0 0,1 1,0-1,0 1,1-1,-1 1,1-1,0 0,0 1,0-1,0 0,3 4,-2-5,0 0,1 0,-1 0,1-1,0 1,0-1,0 1,0-1,0 0,1 0,-1-1,1 1,-1-1,1 1,-1-1,1 0,0 0,0-1,-1 1,1-1,0 0,0 0,0 0,-1-1,1 1,0-1,0 0,99-38,62-108,-135 116,-12 11,-14 15,0-1,0 1,1 0,-1 1,1-1,0 1,0 0,1 0,-1 0,1 1,0 0,0 0,0 0,0 1,0 0,5-1,-7 4,-1 1,1-1,-1 1,0 0,0 0,0 0,0 1,0-1,0 1,-1 0,1-1,-1 1,1 0,-1 0,0 1,-1-1,1 0,0 1,-1-1,0 1,0-1,0 1,0 0,0 2,6 12,-6-14,0 0,0 0,1-1,-1 1,1-1,0 1,0-1,0 0,1 1,-1-1,1-1,0 1,-1 0,1 0,1-1,-1 0,0 0,0 0,1 0,0 0,-1-1,1 1,0-1,-1 0,1 0,0 0,0-1,0 1,0-1,0 0,0 0,0-1,0 1,3-2,7-4,0-1,-1 0,0-1,0-1,-1 0,0 0,-1-2,0 1,0-1,-1-1,0 0,-1 0,-1-1,0 0,-1-1,3-7,5-3,32-65,-3-2,-4-2,-5-2,-4-1,8-46,-30 88,-21 77,-2 53,4 1,3 0,4 1,3 0,6 34,14 127,-5-149,-13-101,1-5</inkml:trace>
  <inkml:trace contextRef="#ctx0" brushRef="#br0" timeOffset="1284.81">2513 250,'-310'197,"309"-196,-58 51,58-51,0 0,0 1,0-1,1 1,-1-1,0 1,1-1,-1 1,1-1,-1 1,1 0,0-1,0 1,0 0,0-1,0 1,0 0,0-1,0 1,1-1,-1 1,1 0,-1-1,1 1,-1-1,1 1,0-1,0 0,0 1,0-1,0 0,0 1,0-1,0 0,1 0,-1 0,0 0,1 0,-1 0,1-1,-1 1,1 0,0 0,157 69,-55 36,-102-105,0 0,-1 0,1-1,0 1,-1 0,1-1,0 0,0 1,0-1,-1 0,1 0,0 0,0 0,0 0,-1 0,1 0,0-1,0 1,0-1,-1 1,1-1,0 0,-1 0,1 0,-1 1,1-2,-1 1,1 0,-1 0,2-2,-2 3,12-10</inkml:trace>
  <inkml:trace contextRef="#ctx0" brushRef="#br0" timeOffset="1594.629">2654 702,'42'-6,"0"-1,-1-2,0-2,0-1,-1-3,-33 12,-1-1,0 1,0-1,0-1,0 1,-1-1,0 0,0 0,0 0,-1-1,1 0,-1 0,-1 0,1 0,-1-1,2-5,-4 10,0-1,0 0,0 0,0 0,-1 0,1 0,-1 0,0 0,0 0,0 0,0 0,0 0,-1 0,1 0,-1 0,0 0,0 0,0 0,0 0,0 1,-1-1,1 0,-1 1,0-1,0 1,0 0,0 0,0-1,0 1,-1 1,1-1,-1 0,1 0,-1 1,0 0,0-1,1 1,-1 0,-1 0,-2-1,0 1,-1 0,1 0,0 0,-1 1,1 0,0 0,-1 0,1 1,0 0,-1 0,1 1,0-1,0 1,0 1,0-1,0 1,1 0,-1 1,1-1,0 1,0 0,0 0,-1 2,-9 8,2 1,-1 0,2 1,0 0,1 0,1 2,-2 3,7-12,0-1,1 1,0 0,0 1,1-1,0 1,0-1,1 1,1 0,-1 0,2 0,-1 0,1 0,1 0,0 0,0-1,1 1,0 0,1 0,0-1,1 0,0 0,0 0,1 0,0 0,0-1,1 0,0 0,3 2,6 1,1 0,1-1,-1-1,1-1,1 0,-1-2,1 0,1 0,-1-2,1 0,0-2,-1 0,1 0,0-2,0-1,0 0,1-1,11 1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4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485 1,'-178'35,"153"-29,0 1,1 1,0 2,0 0,1 2,0 0,1 1,1 2,-7 6,26-20,1 0,-1 0,1 0,-1 0,1 0,0 1,0-1,-1 1,1-1,0 1,0-1,0 1,1 0,-1-1,0 1,1 0,-1 0,1 0,-1-1,1 1,0 0,0 0,0 0,0 0,0 0,0-1,1 1,-1 0,1 0,-1 0,1-1,-1 1,1 0,0 0,0-1,0 1,0-1,0 1,0-1,1 1,-1-1,0 0,1 0,-1 1,1-1,77 43,-32-33,-40-11,0 1,0 0,0 1,0-1,0 1,-1 1,1-1,-1 1,1 0,-1 1,0-1,0 1,0 1,-1-1,4 5,-8-5,0 1,-1-1,0 0,0 1,0-1,0 1,-1-1,1 1,-1-1,-1 1,1-1,0 0,-1 0,0 0,0 0,0 0,-1 0,1 0,-1-1,0 1,0-1,0 0,0 0,-1 0,1 0,-1-1,0 1,0-1,0 0,-1 0,-15 10,-2-2,1 0,-2-1,1-2,-1 0,0-1,0-2,-1 0,0-2,12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62,'-9'12,"1"0,0 1,0 0,1 1,1 0,0 0,1 0,1 1,0 0,1 0,0 0,1 0,1 0,1 0,0 0,1 1,1 2,0-13,0-1,1 0,-1 0,1-1,0 1,0 0,0-1,1 0,-1 0,1 0,0 0,0-1,0 1,0-1,0 0,0 0,1 0,-1-1,1 0,-1 1,1-2,-1 1,1 0,0-1,-1 0,1 0,0-1,-1 1,1-1,0 0,-1 0,1 0,-1-1,0 0,1 1,-1-2,0 1,0 0,0-1,0 0,-1 0,1 0,-1 0,0 0,0-1,0 0,0 0,7-6,-1-2,-1 1,0-1,0 0,-1-1,-1 0,0 0,-1 0,-1-1,1 1,-2-3,-1 9,0 0,-1 0,0 1,-1-1,1 0,-1 0,-1 0,1 0,-1 0,-1 0,1 1,-1-1,0 0,0 1,-1-1,0 1,0 0,-1 0,1 0,-1 1,-1-1,1 1,-5-5,-56-14,42 22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1 364,'18'-49,"2"2,3 0,1 1,2 2,5-4,44-29,-74 77,-1-1,1 0,0 1,0 0,0-1,0 1,0-1,-1 1,1 0,0 0,0 0,0-1,0 1,0 0,0 0,0 0,0 1,0-1,0 0,0 0,0 0,0 1,0-1,0 0,0 1,-1-1,1 1,0-1,0 1,0-1,-1 1,1 0,0-1,-1 1,1 0,0 0,-1-1,1 1,-1 0,1 0,-1 0,0 0,1 0,-1 0,0 0,0-1,1 1,-1 1,4 49,-22 63,18-113,0 0,0 1,1-1,-1 0,0 0,1 1,-1-1,1 0,-1 0,1 0,0 0,-1 0,1 0,0 0,0 0,0 0,0 0,0 0,0 0,0-1,0 1,0 0,0-1,0 1,0-1,1 1,-1-1,0 1,0-1,1 0,-1 0,0 0,0 1,1-1,-1-1,0 1,1 0,-1 0,0 0,0-1,1 1,-1-1,53-22,98-99,-144 117,0-2,0 0,1 1,-1 1,1-1,1 1,-1 1,1 0,0 0,0 1,0 0,0 1,0 0,1 0,8 1,-16 3,1 0,-1 1,0-1,0 1,0 0,0 0,-1 0,1 0,-1 0,0 1,0-1,0 1,0 0,-1-1,0 1,1 0,-1 0,0 0,-1 0,1 0,-1 0,0 0,0 0,0 0,0 0,-1 0,0-1,1 1,-2 4,1 16,1-16,0-1,0 1,1-1,0 1,0-1,1 1,0-1,0 0,1 1,-1-1,2-1,-1 1,1 0,0-1,0 0,1 0,0 0,0 0,0-1,1 0,0 0,0 0,0-1,0 0,1 0,0-1,5 3,9-2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6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164 200,'2'4,"1"0,-1 0,1-1,0 1,0 0,0-1,0 0,1 0,-1 0,1 0,0-1,-1 1,1-1,1 0,-1 0,0-1,0 1,1-1,-1 0,1 0,-1 0,1-1,-1 1,1-1,-1 0,1-1,-1 1,1-1,0 0,-1 0,0 0,1 0,-1-1,0 0,0 0,0 0,0 0,0-1,0 0,-1 1,1-1,-1-1,0 1,0 0,0-1,0 0,-1 1,1-1,-1 0,1-2,0 2,0 0,0 0,0-1,0 0,-1 1,1-1,-1 0,-1 0,1 0,-1 0,1-1,-2 1,1 0,0-1,-1 1,0 0,0-1,-1 1,0 0,0-1,0 1,0 0,-1 0,0 0,0 0,0 0,0 0,-1 1,0-1,0 1,0 0,-1 0,1 0,-1 0,0 0,0 1,-1 0,0-1,-2 2,-1-1,1 1,-1 1,1 0,-1 0,0 0,1 1,-1 0,0 0,0 1,1 0,-1 1,0-1,1 2,0-1,-1 1,1 0,0 0,0 1,1 0,-1 0,1 0,0 1,0 0,0 1,0 0,-9 9,1 0,0 1,2 1,0 0,0 0,2 1,0 0,1 1,-1 7,7-18,0-1,1 1,-1 0,2 0,-1-1,1 1,1 0,0 1,0-1,0 0,1 0,0 0,0 0,1-1,0 1,1 0,0-1,0 1,0-1,1 0,0 0,1 0,-1-1,1 1,0-1,1 0,0 0,0-1,0 0,0 0,1-1,0 1,0-1,4 1,5 1,0 0,0-1,1-1,0-1,0 0,0-1,0-1,0 0,0-1,0-2,1 1,-2-2,1 0,0-1,0-1,-1 0,0-1,0-1,-1-1,0 0,1-2,13-8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16 173,'26'330,"-23"-67,-20-185,16-78,0 0,1 0,-1 0,0 1,1-1,-1 0,0 0,1 0,-1 0,0 0,0 0,1-1,-1 1,0 0,1 0,-1 0,0-1,1 1,-1 0,0-1,1 1,-1 0,1-1,-1 1,1-1,-1 1,1-1,-1 1,1-1,-1 1,1-1,0 0,-1 1,1-1,0 1,-1-1,1 0,0 1,0-1,0 0,0 0,0 1,0-1,-1 0,2 1,-1-1,0 0,0 0,-3-18,1 0,1 0,1-1,1 1,1 0,0 0,1 0,1 0,1 1,1-1,0 1,1 1,3-4,-10 20,15-43,3 1,1 0,2 2,1 0,3 1,1 2,1 0,3 2,23-22,-39 45,-2-1,1 2,0 0,1 0,0 1,1 1,0 0,1 1,0 0,0 2,1 0,6-2,-20 9,0-1,-1 1,1 0,0-1,-1 1,1 0,0 1,0-1,-1 0,1 1,0 0,-1-1,1 1,-1 0,1 0,-1 1,0-1,1 0,-1 1,0-1,0 1,0 0,0 0,0 0,0 0,0 0,-1 0,1 0,-1 1,0-1,1 0,-1 1,0 0,-1-1,1 1,0-1,-1 1,1 2,-4 105,-1-90,0-1,-1 0,-1 0,-1-1,-1 1,0-2,-1 1,-1-1,-1 0,0-1,-1-1,-1 0,0 0,-1-1,-1-1,0 0,-1-1,0-1,-1 0,0-2,0 0,-1 0,-1-2,1 0,-1-1,0-1,-2-1,18-3,1 0,0 0,-1-1,1 1,-1-1,0 0,1 0,-1 0,1 0,-1 0,1 0,-1-1,1 1,-1-1,1 0,-1 0,1 0,0 0,-1 0,1 0,0-1,0 1,0-1,0 1,0-1,0 0,0 0,1 0,-1 0,1 0,-1 0,1 0,0 0,-1-2,2-14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04:12.3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1445 4543,'1'-2,"-1"0,1 1,0-1,-1 0,0 0,1 1,-1-1,0 0,0 0,0 0,0 0,0 1,0-1,0 0,-1 0,1 0,-1 1,1-1,-1 0,0 1,0-1,0 0,0 1,0-1,0 1,0-1,0 1,0 0,-1 0,1-1,-1 1,1 0,-1 0,1 0,-1 0,1 1,-1-1,0 0,0 1,1-1,-1 1,0-1,0 1,0 0,1 0,-1 0,0 0,0 0,0 0,0 1,1-1,-2 1,0 1,1 0,-1 0,1 1,-1-1,1 1,0-1,0 1,0 0,1 0,-1 0,1 0,-1 0,1 0,0 0,0 1,0-1,1 0,-1 1,1-1,0 0,0 1,0-1,0 1,0-1,1 0,0 1,0-1,0 0,0 0,0 0,0 1,1-1,0 0,-1-1,1 1,0 0,0-1,1 1,-1-1,1 1,-1-1,1 0,0 0,-1 0,1 0,0-1,0 1,1-1,-1 0,0 0,0 0,0 0,1-1,-1 1,4-1,-3-1,0 0,1 0,-1-1,0 0,0 0,0 0,0 0,0-1,-1 1,1-1,-1 0,1 0,-1-1,0 1,0 0,0-1,-1 0,0 0,1 0,-1 0,0 0,-1 0,1 0,-1-1,0 1,0-1,0 1,-1-1,1 1,-1-1,0 1,-1-1,1 1,-1-1,0 1,0-1,0 0,0 2,0 1,0 0,0-1,0 1,0 0,0 0,0 0,-1 0,1 0,-1 0,0 0,1 0,-1 0,0 1,0-1,0 1,0-1,-1 1,1 0,0 0,0 0,-1 0,1 0,-1 1,1-1,-1 1,1-1,-1 1,1 0,-1 0,1 0,-1 0,1 1,-1-1,1 1,0-1,-1 1,1 0,0 0,-1 0,1 0,0 0,0 1,0-1,0 1,0-1,0 1,0 0,0 0,1 0,-1 0,0 1,-42 84,44-85,-1 0,1 1,0-1,0 0,0 1,0-1,0 1,0-1,0 0,1 1,-1-1,1 0,0 0,0 1,0-1,0 0,0 0,0 0,1 0,-1 0,0 0,1 0,0-1,-1 1,1-1,0 1,0-1,0 1,0-1,0 0,0 0,0 0,1 0,-1 0,0-1,0 1,1-1,1 1,1 0,0 0,0-1,0 0,0 0,1 0,-1 0,0-1,0 0,0 0,0 0,0 0,0-1,0 0,0 0,-1-1,1 1,-1-1,0 0,1 0,-1 0,-1-1,1 1,0-1,-1 0,0 0,0 0,0-1,0 1,-1-1,0 1,0-1,0 0,0 0,-1 0,1 0,-2 0,1 0,0 0,-1 0,0-1,0 1,0 0,-1-2,-1 5,1-1,0 2,0-1,-1 0,1 0,-1 0,1 1,-1-1,0 0,0 1,0 0,0-1,0 1,0 0,0 0,0 0,0 0,-1 1,1-1,0 1,-1-1,1 1,0 0,-1 0,1 0,0 0,-1 0,1 0,0 1,-1-1,1 1,0-1,0 1,0 0,-1 0,1 0,0 0,0 1,0-1,1 0,-1 1,0-1,0 1,1 0,-1 0,1-1,-1 1,1 0,-1 2,-2 3,-1 1,1 0,0 0,1 1,0-1,0 1,1-1,0 1,0 0,1 0,0 9,4 4</inkml:trace>
  <inkml:trace contextRef="#ctx0" brushRef="#br1" timeOffset="-15453.045">4126 3273,'35'15,"-31"-14,1 0,-1 0,0 0,-1 1,1-1,0 1,0 0,-1 0,1 1,-1-1,0 1,1 0,-1-1,-1 1,1 1,0-1,-1 0,1 1,-1-1,0 1,0 0,-1 0,1 0,-1-1,0 2,2 12,-1 0,-1-1,-1 1,-1 0,0 0,-1 0,-1 0,0-1,-3 7,-11 87,-9 115,22-198,-1-1,-1 0,-1 0,-1-1,-1 1,-2-2,0 0,-2 0,-12 17,17-26,-16 32,-51 69,50-92,2-2,0 1,1 2,2 0,0 1,-5 12,-185 296,72-125,-5-63,-57 24,154-123,5-3,-3-1,-1-2,-2-2,-1-2,-41 22,-33 0,-39 22,-53-5,212-76,-24 10,0-1,-1-1,0-2,0 0,-17 0,-126 21,55 0,-86 26,-19-36,151-7,-2-4,1-2,0-3,-11-4,-36 1,84 1,1 0,-1-3,1-1,0-1,0-1,1-2,-17-8,2-4,1-2,1-2,1-2,2-2,1-1,1-3,-13-14,16 10,2-2,2-1,1-2,2-1,2-1,-16-37,33 57,1 1,1-1,1 0,1-1,1 1,1-1,2 0,0 0,2-1,0 1,2 0,1-1,3-11,3 0,0 0,2 1,2 1,1 0,11-18,18-45,23-43,-41 90,3 1,2 2,35-43,20-34,-72 104,1 0,1 1,1 1,1 0,0 1,1 1,1 1,1 0,0 1,1 2,9-5,39-16,-46 24,-1 0,0-1,0-1,-1-1,-1-1,0-1,-1 0,-1-2,0 0,-1-1,4-8,-5 3,-2 0,-1-1,-1-1,-1 0,-1-1,-1 0,-2 0,0-1,-2 0,-1 0,-1 0,-1 0,-2-7,-1-220,27 113,-22 114,1 1,1 1,2-1,1 1,0 0,2 1,1 0,1 1,1 0,0 1,2 1,1 0,1 1,0 1,1 1,20-15,-12 15,1 1,1 1,0 2,1 1,0 1,1 2,1 1,-1 1,1 2,1 1,-1 1,24 2,226 4,-243 5,-1 1,1 1,-2 2,0 2,10 6,-1-2,179 65,-180-71,4 3,1-3,0-1,1-3,43 0,414-8,-282-28,-195 28,-4-1,-1 0,0 2,0 1,0 1,0 1,0 1,-1 1,1 2,-1 0,12 7,-22-4,-1 0,0 1,-1 0,0 1,-1 1,0 0,2 5,25 24,-32-31,1 0,-1 1,-1 0,0 0,-1 0,0 0,-1 1,0 0,-1 0,0 0,-1 0,-1 1,0-1,-1 3,28 155,-26-150,1 0,0-1,2 0,1 1,0-2,8 16,-7-18</inkml:trace>
  <inkml:trace contextRef="#ctx0" brushRef="#br0" timeOffset="36499.811">1191 3697,'-40'341,"-3"-128,45-252,117-395,-76 289,-43 146,0 0,1-1,-1 1,0 0,1 0,-1 0,1 0,-1-1,1 1,-1 0,1-1,0 1,-1 0,1-1,0 1,0-1,-1 1,1-1,0 1,0-1,0 1,0-1,-1 0,1 0,0 1,0-1,0 0,0 0,0 0,0 0,0 0,0 0,0 0,0 0,-1-1,1 1,0 0,0 0,0-1,0 1,0 0,-1-1,1 1,0-1,0 0,-1 1,1-1,0 1,-1-1,1 0,0 0,-1 1,1-1,-1 0,1 0,-1 1,0-1,1 0,-1 0,0 0,0 0,1 0,-1 0,0 0,0 0,0 1,0-1,0-1,42 105,53 63,-95-165,1 0,0 1,-1-1,1 1,0 0,-1-1,0 1,1-1,-1 1,0 0,0-1,0 1,0 0,0-1,0 1,-1-1,1 1,-1 0,1-1,-1 1,1-1,-1 1,0-1,1 0,-1 1,0-1,0 0,0 1,0-1,-1 0,1 0,0 0,0 0,-1 0,1 0,0 0,-1 0,1-1,-1 1,1 0,-1-1,0 0,0 1,-77 5,70-7,-138 8,123-1</inkml:trace>
  <inkml:trace contextRef="#ctx0" brushRef="#br0" timeOffset="55109.811">881 4712,'17'73,"51"105,-63-167,2-1,-1 1,2-1,-1 0,1-1,1 0,0 0,0-1,0 0,1-1,1 0,-1 0,1-1,0-1,9 4,-2 0,-1 0,1-1,0-1,0 0,0-1,1-1,-1 0,1-2,8 1,99-37,-79 16,-41 16,-1-1,0 1,1-1,-1 0,0 0,0-1,0 1,0-1,-1 0,1-1,-1 1,0-1,0 0,0 0,0 0,-1 0,1-1,0-2,-4 5,0-1,-1 0,0 1,1-1,-1 1,0-1,0 1,-1-1,1 1,0 0,-1 0,1-1,-1 1,0 0,0 0,0 1,0-1,0 0,0 1,0-1,0 1,-1 0,1-1,-1 1,1 0,-1 1,1-1,-1 0,-7-4,-98-23,74 23,34 5,-1-1,0 1,0 0,0-1,0 1,0 0,0 0,0 0,0 0,0 0,0 0,1 0,-1 0,0 0,0 1,0-1,0 0,0 1,0-1,1 0,-1 1,0-1,0 1,0-1,1 1,-1 0,0-1,1 1,-1 0,0-1,1 1,-1 0,1 0,-1-1,1 1,0 0,-1 0,1 0,0 0,0 0,-1 0,1-1,0 1,0 1,8 46,-3-29,19 116,-7 7,-17-141,0-1,0 0,1 1,-1-1,0 1,0-1,0 0,0 1,0-1,0 1,1-1,-1 0,0 1,0-1,1 0,-1 1,0-1,0 0,1 1,-1-1,0 0,1 0,-1 1,0-1,1 0,-1 0,1 0,-1 1,0-1,1 0,-1 0,1 0,-1 0,0 0,1 0,-1 0,1 0,-1 0,1 0,-1 0,0 0,1 0,-1 0,1 0,-1-1,0 1,1 0,-1 0,0 0,1-1,-1 1,0 0,1 0,-1-1,0 1,1 0,-1-1,0 1,0 0,1-1,-1 1,0-1,0 1,0 0,0-1,1 1,-1-1,23-31,-20 27,98-175,-90 156</inkml:trace>
  <inkml:trace contextRef="#ctx0" brushRef="#br0" timeOffset="104929.81">486 5813,'10'1,"-1"-1,1 0,0-1,-1 0,1-1,-1 0,1 0,-1-1,0 0,0-1,0 0,0 0,-1-1,7-4,0-1,0 0,0-1,-1-1,-1-1,0 1,-1-2,0 0,-1 0,0-1,-2-1,7-13,-14 28,-1-1,0 0,0 0,0 0,0 0,0-1,-1 1,1 0,-1 0,1 0,-1 0,0-1,0 1,0 0,0 0,0-1,-1 1,1 0,0 0,-1 0,0 0,0-1,1 1,-1 0,0 0,-1 0,1 1,0-1,0 0,-1 0,1 1,-1-1,0 1,1-1,-1 1,0 0,0-1,0 1,0 0,0 0,0 1,0-1,0 0,0 1,-1-1,1 1,0-1,0 1,0 0,-1 0,1 0,0 1,0-1,-2 1,-2 1,1 0,-1 1,1 0,-1 0,1 1,0-1,0 1,1 0,-1 0,1 1,0 0,0-1,1 1,-1 0,1 1,0-1,0 1,1-1,-1 1,2 0,-1 0,0 0,1 0,0 0,1 0,-1 0,1 0,0 1,1-1,-1 0,1 0,0 0,1 0,0 0,0 0,0-1,0 1,1 0,1 1,6 1,-1-2,1 1,0-1,0-1,1 0,-1 0,1-1,0 0,1-1,-1 0,1-1,-1-1,1 0,-1 0,1-1,0 0,0-1,-1 0,1-1,-7 0,0 0,0 0,0-1,0 1,-1-1,1 0,-1 0,0-1,1 1,-1-1,-1 0,1 0,-1 0,1 0,-1-1,-1 0,1 1,0-1,-1 0,0 0,0 0,-1-1,0 1,0 0,0-1,0 1,-1-1,0-1,3-6,0-4,-9 47,17 103,-10-129,0 0,1 0,-1 0,1 0,0-1,0 1,1-1,-1 1,1-1,-1 0,1 0,0 0,1 0,-1 0,0-1,1 1,-1-1,1 0,0 0,0-1,-1 1,1-1,1 0,-1 1,0-2,0 1,0-1,0 1,0-1,2 0,6-2,-1 0,1-1,-1-1,0 1,0-2,-1 1,1-1,-1-1,0 0,-1-1,1 0,-1 0,-1-1,1 0,-1 0,-1-1,1 0,-1 0,-1-1,0 0,-1 0,1-1,-2 1,3-8,-6 15,1 1,-1 0,0-1,1 1,-1-1,-1 1,1-1,0 1,-1-1,1 1,-1-1,0 0,1 1,-1-1,-1 0,1 1,0-1,-1 0,1 1,-1-1,0 1,0-1,0 1,0-1,0 1,0 0,-1-1,1 1,-1 0,0 0,0 0,0 0,1 0,-2 1,1-1,0 0,0 1,0 0,-1 0,1-1,-1 1,1 0,-1 1,1-1,-1 0,0 1,-1 0,0 1,0 0,-1 0,1 1,0 0,0 0,0 0,1 1,-1-1,0 1,1 0,0 0,-1 0,1 0,0 0,1 1,-1-1,1 1,-1 0,1 0,0 0,0 0,1 0,0 1,-1 1,-12 108,15-107,0 0,1 0,0 0,0 0,1 0,-1-1,1 1,1-1,0 0,-1 1,2-2,-1 1,1 0,0-1,0 0,0 0,1-1,0 1,0-1,0 0,0-1,0 0,1 0,0 0,-1 0,3-1,119 28,-118-29</inkml:trace>
  <inkml:trace contextRef="#ctx0" brushRef="#br0" timeOffset="106059.811">683 5390,'14'-5,"1"1,-1 1,1 0,-1 1,1 0,0 1,0 1,0 0,-1 2,1-1,0 2,-1 0,1 0,-1 2,0-1,0 2,-1 0,5 3,71 21,18 0,-107-31,0-1,1 1,-1-1,0 1,0-1,0 1,0-1,0 1,0-1,0 1,0-1,-1 1,1-1,-1 1,1 0,-1-1,1 1,-1-1,0 1,0 0,0 0,0 0,0-1,0 1,0 0,0 0,0 0,0 0,0 1,-1-1,1 0,0 0,-1 1,0-1,1 0,-119-126,91 86,19 24</inkml:trace>
  <inkml:trace contextRef="#ctx0" brushRef="#br0" timeOffset="107489.811">1586 5729,'-34'80,"-79"107,160-245,89-186,-135 242,-1 1,1-1,0 0,-1 1,1-1,0 1,0-1,0 1,0 0,0-1,1 1,-1 0,0 0,0 0,1 0,-1 0,1 0,-1 0,1 0,0 0,-1 1,1-1,0 1,-1-1,1 1,0 0,-1-1,1 1,0 0,0 0,-1 0,1 1,0-1,0 0,-1 1,1-1,0 1,-1-1,1 1,-1 0,1 0,-1 0,1 0,-1 0,1 0,-1 0,0 0,0 0,1 2,112 156,-113-159,0 1,0 0,0-1,0 1,0 0,0 0,0-1,0 1,0 0,0 0,0 0,-1 0,1 0,0 0,-1 0,1 1,-1-1,1 0,-1 0,0 0,1 1,-1-1,0 0,0 0,0 1,0-1,0 0,0 0,0 1,0-1,0 0,-1 0,1 0,-1 1,1-1,-1 0,1 0,-1 0,1 0,-1 0,0 0,0 0,0 0,1 0,-1 0,0 0,0-1,0 1,0 0,0-1,-1 1,1 0,0-1,0 0,0 1,0-1,-1 0,1 1,0-1,0 0,-1 0,1 0,0 0,-1 0,-174-51,148 48,3 2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2,'-20'8,"1"0,1 0,-1 2,1 0,1 1,0 1,0 1,2 0,-1 1,2 1,0 0,1 1,0 1,-2 4,13-17,1 0,-1-1,1 2,0-1,0 0,0 0,0 0,1 1,-1-1,1 0,0 0,1 1,-1-1,1 0,0 0,0 1,0-1,0 0,1 0,-1 0,1-1,0 1,1 0,-1-1,0 1,1-1,0 1,0-1,0 0,0-1,1 1,-1 0,1-1,-1 0,1 0,0 0,0 0,0 0,0-1,0 0,0 0,0 0,1 0,-1-1,0 0,0 1,1-2,-1 1,9-1,0 0,0-1,-1-1,0 0,1 0,-1-1,0-1,-1 0,1-1,-1 0,0 0,0-1,2-3,-8 6,0 0,0 0,0-1,0 1,-1-1,0 0,0-1,0 1,0 0,-1-1,0 0,0 0,-1 0,0 0,0-1,0 1,-1 0,1-1,-2 1,1-1,-1 1,0-1,0 0,-1 1,0-1,0-2,-2 2,0 0,-1 0,1 0,-1 1,-1 0,1-1,-1 1,0 1,0-1,-1 1,0 0,0 0,0 0,0 1,-1 0,0 0,0 1,0 0,0 0,0 1,-1 0,1 0,-1 0,1 1,-1 0,0 1,1 0,-1 0,0 1,-5 0,-12 5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0,'-14'39,"-10"16,-1 5,4-13,6-19,5-15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1 291,'0'-17,"0"1,1 0,1-1,1 1,0 0,1 0,1 0,0 1,2 0,-1 0,2 0,0 1,2-2,-10 14,1 0,0 1,-1-1,1 1,0-1,0 1,0 0,0-1,0 1,0 0,0-1,1 1,-1 0,0 0,1 0,-1 0,1 1,-1-1,1 0,-1 0,1 1,-1-1,1 1,0 0,-1-1,1 1,0 0,-1 0,1 0,0 0,0 0,-1 0,1 1,0-1,-1 0,1 1,-1 0,1-1,-1 1,1 0,-1 0,1-1,-1 1,1 1,-1-1,0 0,0 0,0 0,1 1,-1-1,0 0,-1 1,1-1,0 1,8 69,-10-67,0 1,0-1,1 1,0 0,0-1,0 1,0 0,1-1,-1 1,1-1,1 1,-1-1,1 1,-1-1,1 0,0 0,1 0,-1 0,1 0,0 0,0-1,0 1,0-1,0 0,1 0,0 0,-1 0,1-1,4 3,-2-5,0-1,1 1,-1-1,0 0,0-1,0 1,0-1,0 0,0-1,0 0,-1 1,1-2,-1 1,0-1,0 0,0 0,0 0,-1 0,0-1,0 0,0 0,0 0,-1 0,0-1,0 1,0-1,-1 0,1-2,63-129,-57 118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0,'-47'610,"19"-415,25-158,12-41,-4-7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8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1,'48'10,"40"2,15 0,-6-2,-15-3,-15-2,-21-3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0,'5'24,"-3"23,-2 7,-2 5,-4-3,-1-7,0-6,1-6,2-5,-3-2,-1-2,2-1,1 0,6 0,9-9,6-8,1-6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0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46,'72'-15,"2"2,-1 4,75 0,-9 33,-135-23,-1 0,1 0,-1 1,1-1,-1 1,0 0,0 0,0 0,0 0,0 1,-1-1,1 1,-1-1,1 1,-1 0,0 0,0 0,0 1,-1-1,1 0,-1 1,0-1,0 0,0 1,0 0,0-1,-1 1,0-1,0 1,0 0,0-1,0 1,-1 0,1-1,-1 1,-1 1,-4 10,-1-1,-1 0,-1-1,0 1,0-2,-2 1,1-1,-1-1,-1 0,-10 8,-3 3,-97 86,121-107,0 0,1 0,-1 0,0-1,1 1,-1 0,1 0,-1 0,1 0,0 0,-1 0,1 0,0 0,0 0,-1 0,1 0,0 0,0 0,0 0,0 1,0-1,1 0,-1 0,0 0,0 0,1 0,-1 0,1 0,-1 0,1 0,-1-1,1 1,-1 0,1 0,0 0,0 0,-1-1,1 1,0 0,0-1,0 1,0-1,0 1,0-1,0 1,0-1,50 16,-5-9,-27-6,0 1,0 1,0 0,0 2,0 0,-1 2,0 0,0 0,-1 2,3 2,-18-11,-1 1,0 0,1 0,-1 0,0 0,1 0,-1 0,0 0,0 0,0 1,0-1,0 0,0 1,-1-1,1 1,0-1,-1 1,1-1,-1 1,1-1,-1 1,0-1,0 1,1 0,-1-1,0 1,-1 0,1-1,0 1,0-1,-1 1,1-1,-1 1,1-1,-1 1,0-1,1 1,-1-1,0 1,0-1,0 0,0 0,0 1,0-1,-1 0,-65 44,34-30,-1-1,-1-1,0-2,-1-2,0-1,0-1,-1-2,0-2,0-2,-13-1,-26-23,63 11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0 252,'0'199,"3"-226,0-1,2 1,1 0,1 1,1 0,1 0,2 0,0 1,2 1,0 0,5-4,-12 17,0 1,0 0,1 0,0 0,1 1,0 0,1 1,-1 0,2 0,-1 1,1 0,0 1,0 0,1 0,0 1,6-2,-14 8,1-1,0 1,-1 0,1 0,0 0,-1 1,0-1,1 1,-1 0,0 0,0 0,0 0,0 0,0 1,0-1,-1 1,1 0,-1 0,0 0,0 0,0 0,0 0,0 0,-1 1,1-1,-1 1,0-1,0 1,0 0,-1-1,1 1,-1 1,3 17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12,'9'-5,"4"-1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2T03:47:46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875 376,'-11'231,"-45"88,39-172,17-148,0 1,0 0,0-1,0 1,0 0,1-1,-1 1,0 0,0 0,1-1,-1 1,0 0,0 0,1-1,-1 1,0 0,1 0,-1 0,0 0,1-1,-1 1,0 0,1 0,-1 0,0 0,1 0,-1 0,1 0,-1 0,0 0,1 0,-1 0,0 0,1 0,-1 0,0 0,1 1,-1-1,0 0,1 0,-1 0,0 0,1 1,-1-1,0 0,0 0,1 1,-1-1,0 0,0 1,1-1,-1 0,0 0,0 1,0-1,0 1,1-1,-1 0,0 1,0-1,5-13</inkml:trace>
  <inkml:trace contextRef="#ctx0" brushRef="#br0" timeOffset="466.494">452 404,'172'-40,"89"-49,-213 76,0 2,1 3,0 1,3 3,-25 3</inkml:trace>
  <inkml:trace contextRef="#ctx0" brushRef="#br0" timeOffset="920.07">395 1137,'3'0,"37"1,-1-1,0-3,1-1,-1-2,10-4,390-128,-387 129,-30 7</inkml:trace>
  <inkml:trace contextRef="#ctx0" brushRef="#br0" timeOffset="2300.047">1440 686,'-18'73,"-43"108,40-156,24-53,10-2,1 0,1 2,1-1,2 2,2-2,-13 18,77-101,-84 111,0 1,0-1,0 1,0-1,0 1,1-1,-1 1,0-1,0 1,0-1,1 1,-1 0,0-1,1 1,-1-1,0 1,1 0,-1-1,0 1,1 0,-1-1,1 1,-1 0,0-1,1 1,-1 0,1 0,-1 0,1 0,-1-1,1 1,-1 0,1 0,-1 0,1 0,-1 0,1 0,-1 0,1 0,0 1,-1-1,1 0,-1 0,0 0,1 0,-1 1,1-1,-1 0,1 0,-1 1,1-1,-1 0,0 1,1-1,-1 1,0-1,1 1,3 32,-3-22,22 136,5-64,-27-81,0 0,0 0,0 0,0-1,0 1,1 0,-1-1,0 1,1-1,0 0,-1 1,1-1,0 0,-1 0,1 0,0 0,0 0,0-1,0 1,0-1,0 1,0-1,0 1,0-1,0 0,0 0,1 0,-1 0,0-1,0 1,0 0,0-1,0 0,0 1,0-1,-1 0,1 0,0 0,0 0,0-1,12-9,0-1,-2 0,1 0,-2-2,1 1,-2-1,0-1,-1 0,0-1,-1 1,-1-2,-1 1,5-16,-10-21,-7 53</inkml:trace>
  <inkml:trace contextRef="#ctx0" brushRef="#br0" timeOffset="2832.671">2202 573,'-4'-3,"-1"1,0-1,0 1,-1 0,1 0,0 1,0 0,-1-1,1 2,-1-1,1 1,-1 0,1 0,-1 0,1 1,-1 0,1 0,-1 0,1 1,0 0,0 0,0 0,0 0,0 1,0 0,1 0,-1 0,1 1,0-1,0 1,0 0,0 1,1-1,0 0,-2 4,4-4,1 0,0 0,0 0,0-1,0 1,1 0,0 0,-1 0,1 0,1-1,-1 1,1-1,-1 1,1-1,0 1,0-1,0 0,1 0,-1 0,1 0,0 0,0-1,0 1,0-1,0 0,0 0,0 0,1 0,-1 0,1-1,0 0,-1 1,1-1,0-1,0 1,1 0,20 10,-22-9,0-1,0 1,-1 0,1 1,0-1,-1 0,0 1,1 0,-1-1,0 1,0 0,-1 0,1 0,-1 0,1 0,-1 1,0-1,0 0,0 1,-1-1,1 0,-1 1,0-1,0 1,0-1,0 1,-1-1,1 0,-1 1,0-1,0 0,0 1,0-1,-1 0,1 0,-1 0,0 0,0 0,0-1,0 1,-1 0,1-1,-1 0,1 1,-1-1,0 0,0 0,0-1,0 1,0-1,0 1,0-1,0 0,-2 0,-11 3,-1 0,0-2,0 0,0 0,0-2,0 0,0-1,-10-2,-9-9,29 5</inkml:trace>
  <inkml:trace contextRef="#ctx0" brushRef="#br0" timeOffset="3288.811">2569 290,'-11'24,"1"0,1 1,1 0,1 0,1 0,1 1,2 0,0 0,2 0,1 1,1-1,3 16,-3 10,0-38,0 1,-2-1,0 1,0 0,-1-1,-1 0,-1 1,0-1,0 0,-2-1,1 1,-2-1,-1-6,1-7</inkml:trace>
  <inkml:trace contextRef="#ctx0" brushRef="#br0" timeOffset="3521.472">2259 657,'38'-4,"23"-8,5 0,-4 1,-7 3,-8 2,-8 2,-5 3,-4 0,-2 2,-2-1,-4 1</inkml:trace>
  <inkml:trace contextRef="#ctx0" brushRef="#br0" timeOffset="3904.144">2964 601,'-21'5,"1"2,0 0,0 2,0 0,1 1,1 1,0 0,0 2,1 0,-15 15,-18 39,49-65,0 0,0 0,0 0,1 0,-1 0,1 0,-1 0,1 1,0-1,-1 0,1 0,0 0,0 1,1-1,-1 0,0 0,1 0,0 1,-1-1,1 0,0 0,0 0,0 0,0 0,0-1,1 1,-1 0,1 0,-1-1,1 1,-1-1,1 1,0-1,0 0,0 1,5 0,0-1,0 1,1-1,-1 0,0-1,1 0,-1 0,0 0,1-1,-1 0,0-1,0 0,0 0,0 0,0-1,0 0,-1 0,1 0,-1-1,0 0,0-1,0 1,-1-1,0 0,2-2,134-113,-140 119,-1 0,1 0,-1 0,1 0,-1 0,1 0,0 0,-1 0,1 1,0-1,0 0,0 0,0 1,-1-1,1 0,0 1,0-1,0 1,0-1,1 1,-1 0,0-1,0 1,0 0,0 0,0 0,0 0,0 0,1 0,-1 0,0 0,0 0,0 1,0-1,0 0,0 1,0-1,0 1,0-1,0 1,0-1,0 1,0 0,0-1,0 1,-1 0,1 0,0 0,-1 0,1 0,0 0,0 1,3 13</inkml:trace>
  <inkml:trace contextRef="#ctx0" brushRef="#br0" timeOffset="4305.337">3161 855,'115'-181,"-74"138,-40 43,0 1,1-1,-1 1,0-1,0 1,0 0,0-1,0 1,0 0,0 0,0 0,0-1,-1 1,1 0,0 0,-1 0,1 0,0 0,-1 1,1-1,-1 0,1 0,-1 0,0 0,0 1,1-1,-1 0,0 0,0 1,0-1,0 0,-1 0,1 0,0 1,-1 0,2 3,-1 0,0-1,0 1,0-1,0 1,1-1,0 1,0-1,0 0,1 0,-1 1,1-1,0 0,0 0,0 0,1-1,-1 1,1-1,0 1,0-1,0 0,1 0,-1 0,1 0,0-1,-1 0,1 1,0-1,0-1,0 1,1 0,-1-1,0 0,1 0,-1 0,1-1,-1 0,1 1,-1-2,0 1,1 0,-1-1,1 0,3-1,2-3,1-1,-2 0,1-1,-1 0,0-1,0 1,-1-2,0 1,0-1,-1-1,0 1,-1-1,0 0,0-1,-1 1,-1-1,0 0,0 0,-1-3,5-9,0 5</inkml:trace>
  <inkml:trace contextRef="#ctx0" brushRef="#br0" timeOffset="6889.236">4036 177,'-1'273,"-26"-35,32-104,-5-134,0 0,0-1,0 1,0 0,1-1,-1 1,0 0,0-1,1 1,-1 0,0-1,1 1,-1 0,0 0,1-1,-1 1,0 0,1 0,-1 0,0 0,1-1,-1 1,0 0,1 0,-1 0,1 0,-1 0,0 0,1 0,-1 0,1 0,-1 0,0 0,1 0,-1 0,1 1,-1-1,0 0,1 0,-1 0,0 1,1-1,-1 0,0 0,1 0,-1 1,0-1,0 0,1 1,5-42,-4 13,-2 3</inkml:trace>
  <inkml:trace contextRef="#ctx0" brushRef="#br0" timeOffset="7134.911">3839 517,'28'0,"20"0,6 0,-1 0,-5 0,-5 0,-7 0,-3 0,-3 0,-1 0,-2 0,0 0,-5 0</inkml:trace>
  <inkml:trace contextRef="#ctx0" brushRef="#br0" timeOffset="7505.232">4516 517,'-19'9,"1"1,1 1,0 1,0 1,1 0,1 1,0 1,1 0,1 1,0 0,1 1,1 1,0 0,1 1,9-18,0 1,1-1,-1 0,0 1,0-1,1 1,-1-1,1 1,0 0,-1-1,1 1,0-1,0 1,0 0,0-1,0 1,0-1,0 1,0 0,1-1,-1 1,1-1,-1 1,1-1,0 1,0-1,-1 0,1 1,0-1,0 0,0 1,0-1,1 0,-1 0,0 0,0 0,1 0,-1 0,1-1,-1 1,0 0,1-1,-1 1,1-1,0 1,-1-1,1 0,-1 0,1 1,0-1,-1 0,1-1,-1 1,1 0,0 0,-1-1,12-3,0 0,0-2,-1 1,0-2,0 0,-1 0,0-1,0 0,1-2,9-6,97-98,-117 113,0 1,0-1,0 1,0 0,0 0,1 0,-1-1,0 1,0 0,0 0,0 1,0-1,0 0,0 0,0 0,0 1,0-1,0 0,0 1,0-1,0 1,0-1,0 1,0 0,-1-1,1 1,0 0,0 0,-1-1,1 1,0 0,-1 0,1 0,-1 0,1 0,-1 0,1 0,-1 0,0 0,0 0,1 0,-1 0,0 0,0 0,0 0,0 0,0 0,0 1,-1-1,1 0,0 0,-1 1,3 18</inkml:trace>
  <inkml:trace contextRef="#ctx0" brushRef="#br0" timeOffset="7905.015">4742 827,'179'-322,"-161"299,-19 23,1 0,0 1,0-1,0 0,0 1,0-1,-1 0,1 1,0-1,0 0,0 1,0-1,0 0,0 1,0-1,0 0,0 0,0 1,0-1,1 0,-1 1,0-1,0 0,0 1,0-1,0 0,1 0,-1 1,0-1,0 0,0 0,1 1,-1-1,0 0,0 0,1 1,-1-1,0 0,1 0,-1 0,0 0,0 0,1 0,-1 1,0-1,1 0,-1 0,0 0,1 0,-1 0,0 0,1 0,-1 0,0 0,1-1,-1 1,0 0,1 0,-1 0,0 0,0 0,1 0,-1-1,0 1,1 0,-1 0,-2 35,2-32,-2 14,4 90,-2-104,1 0,0 0,0 1,0-1,0 0,1-1,-1 1,1 0,0 0,0-1,0 1,0-1,0 1,1-1,-1 0,0 0,1 0,0 0,0 0,-1-1,1 1,0-1,0 0,0 0,1 0,-1 0,0 0,0-1,0 1,3-1,2-1,0 0,0 0,-1-1,1 0,-1 0,1-1,-1 0,0 0,0-1,0 0,-1 0,1-1,-1 1,0-1,-1-1,1 1,-1-1,0 0,0 0,-1-1,1 1,-1-1,-1 0,0 0,0 0,0-1,-1 1,0-1,0 1,0-2,3-10</inkml:trace>
  <inkml:trace contextRef="#ctx0" brushRef="#br0" timeOffset="8274.696">5476 714,'10'-12,"0"-1,0 0,-2-1,0 0,0 0,-1-1,-1 1,0-1,-1-1,-1 1,-1-1,0 0,0 0,-2 0,0-4,-1 17,-1 1,1 0,-1 0,1 0,-1 0,0 0,1-1,-1 1,0 0,-1 1,1-1,0 0,0 0,-1 0,1 1,-1-1,0 1,1-1,-1 1,0 0,0-1,0 1,0 0,0 0,0 1,0-1,0 0,0 1,-1-1,1 1,0 0,0-1,0 1,-1 0,1 0,0 1,-1-1,-77 34,68-24,1 1,0 0,1 0,0 1,1 1,1 0,0 0,0 0,1 1,1 0,0 1,1-1,1 1,0 0,1 0,1 0,0 1,1-1,1 0,0 1,2 8,-2-18,1-1,0 0,1 1,-1-1,1 0,0 0,0 0,1 0,-1 0,1 0,0-1,0 1,1-1,-1 0,1 0,0 0,0 0,0-1,1 0,-1 1,1-2,0 1,0-1,0 1,0-1,0-1,0 1,1-1,-1 0,1 0,-1 0,3-1,6 1,0 0,0-1,-1-1,1-1,0 0,0 0,-1-2,1 1,-1-2,0 0,0 0,5-4,0-1</inkml:trace>
  <inkml:trace contextRef="#ctx0" brushRef="#br0" timeOffset="8641.023">5871 544,'-11'3,"0"0,1 0,-1 1,1 0,0 1,0 0,1 0,0 1,0 1,0-1,0 2,1-1,0 1,1 0,0 1,0-1,1 1,0 1,1-1,0 1,0 0,-1 5,6-11,0-1,0 1,0-1,0 1,1-1,0 1,-1-1,1 1,1-1,-1 0,0 1,1-1,0 0,0 0,0 0,0 0,0 0,0-1,1 1,-1-1,1 1,0-1,0 0,0 0,0 0,0 0,0-1,0 1,1-1,-1 0,0 0,1 0,-1 0,1-1,0 1,-1-1,1 0,-1 0,1 0,-1-1,1 1,-1-1,1 0,-1 0,1 0,-1 0,0-1,0 1,1-1,1-1,6-4,-1 0,1 0,-1 0,-1-2,1 1,-1-1,-1 0,0-1,0 0,-1 0,0-1,-1 0,0 0,0 0,-2-1,1 0,-1 0,-1 0,0 0,-1-1,-1 1,0-1,0 0,-1 1,0-1,-3-8,3 19,0 0,0 0,0 0,0 0,-1 0,1 0,-1 0,1 0,-1 1,0-1,0 0,0 0,0 1,0-1,0 0,0 1,0-1,-1 1,1-1,-1 1,1 0,-1 0,1-1,-1 1,0 0,0 1,1-1,-1 0,0 0,-1 0,-15 1</inkml:trace>
  <inkml:trace contextRef="#ctx0" brushRef="#br0" timeOffset="8956.679">6124 544,'22'121,"-21"-117,0-1,0 1,1 0,0-1,0 1,0-1,0 0,0 1,1-1,-1 0,1 0,0-1,0 1,0-1,0 1,1-1,-1 0,0 0,1 0,0-1,-1 1,1-1,0 0,0 0,0 0,0-1,0 1,3-1,2-3,0 0,-1 0,0-1,0 0,0-1,0 0,0 0,-1 0,0-1,0 0,-1-1,1 1,-2-1,1-1,-1 1,0-1,0 0,2-6,1 3,48-82,-43 71</inkml:trace>
  <inkml:trace contextRef="#ctx0" brushRef="#br0" timeOffset="9340.464">6802 376,'-10'-1,"0"1,-1 0,1 0,0 1,0 1,0 0,1 0,-1 1,0 0,1 0,-1 1,1 1,0-1,1 2,-1-1,1 1,-4 3,11-7,-1-1,1 1,0-1,0 1,-1 0,1-1,0 1,0 0,0 0,1 0,-1 0,0 0,1 0,0 0,-1 0,1 0,0 0,0 0,0 0,0 0,0 0,0 0,1 0,-1 0,1 0,-1 0,1 0,0-1,0 1,0 0,0 0,0 0,0-1,1 2,60 47,-29-27,-30-21,1 0,-1 0,0 0,0 1,0 0,0-1,0 1,0 0,-1 0,0 0,1 1,-1-1,0 1,-1-1,1 1,0 0,-1-1,0 1,0 0,0 0,-1 0,1 0,-1 0,0 0,0 0,0 0,-1 0,1 0,-1 0,0 0,0-1,0 1,-1 0,1 0,-1-1,0 1,0-1,0 0,-1 1,1-1,-1 0,1 0,-1-1,0 1,0 0,-1-1,1 0,0 0,-1 0,-3 2,-129 6,109-11,2 0</inkml:trace>
  <inkml:trace contextRef="#ctx0" brushRef="#br0" timeOffset="11591.067">7903 488,'-2'-5,"1"1,-1 0,0 0,0 0,0 0,-1 0,1 0,-1 0,0 1,0-1,0 1,-1 0,1 0,-1 0,1 0,-1 1,0 0,0-1,-1 1,1 1,0-1,0 1,-1-1,1 1,-1 0,1 1,-1-1,0 1,1 0,-1 0,1 1,-4 0,0 0,1 0,0 1,0 0,0 0,0 1,0 0,1 0,-1 1,1 0,0 0,0 0,0 1,0-1,1 2,0-1,0 0,1 1,-1 0,1 0,-1 3,1-3,1-1,0 1,0-1,1 1,0 0,0 0,0 0,1 0,-1 1,2-1,-1 0,1 0,0 1,0-1,0 0,1 0,0 1,0-1,1 0,0 0,0 0,0 0,1-1,0 1,0 0,0-1,1 0,0 0,0 0,0 0,0-1,1 0,0 0,0 0,0 0,4 2,162 27,-167-32,0 0,0-1,0 0,0 1,0-1,0-1,-1 1,1-1,0 1,0-1,0 0,0 0,-1-1,1 1,0-1,-1 0,1 0,8-10</inkml:trace>
  <inkml:trace contextRef="#ctx0" brushRef="#br0" timeOffset="12006.452">8156 686,'30'-4,"-2"-1,1-2,-1 0,0-2,0-2,-1 0,0-2,-1 0,-1-2,0-1,-19 10,1 0,-1 0,-1 0,1 0,-1-1,0 0,-1 0,1-1,-1 1,-1-1,3-6,-5 10,0 1,0 0,0 0,0-1,0 1,-1 0,0-1,0 1,0 0,0-1,0 1,0-1,-1 1,0 0,0 0,0-1,0 1,0 0,-1 0,1 0,-1 0,0 0,0 0,0 1,0-1,0 1,0-1,-1 1,0 0,0-1,0 1,-1 0,0 0,1 1,-1-1,0 1,0 0,0 0,0 0,0 0,0 1,0 0,0-1,0 2,0-1,0 0,0 1,0 0,0 0,0 0,0 0,0 0,0 1,1 0,-1 0,1 0,-1 0,1 0,-1 1,-83 82,75-71,2 0,-1 1,2 0,0 1,1 0,0 1,0 4,6-17,0 1,1 0,-1-1,1 1,0 0,1 0,-1 0,1 0,0 0,0 0,1 0,-1 0,1 0,0 0,0-1,1 1,0 0,-1 0,2-1,-1 0,0 1,1-1,0 0,0 0,0 0,0 0,1-1,1 1,1 2,1-1,0 0,1 0,-1-1,1 0,0 0,0-1,0 0,0 0,1-1,-1 0,1 0,-1-1,1-1,0 1,-1-1,1-1,0 1,-1-1,3-1,19-4</inkml:trace>
  <inkml:trace contextRef="#ctx0" brushRef="#br0" timeOffset="12455.257">8693 686,'145'-217,"-109"171,-35 46,1 1,-1 0,1 0,-1-1,1 1,-1 0,0 1,0-1,1 0,-1 0,0 0,0 1,0-1,0 0,0 1,-1-1,1 1,0-1,-1 1,1-1,-1 1,1 0,-1-1,0 1,0 0,0-1,0 1,0 0,0-1,0 1,0 0,-1-1,1 1,-1-1,1 1,-1 0,1 1,-1 2,0 0,0 1,1-1,0 1,0-1,0 0,1 1,-1-1,2 0,-1 1,0-1,1 0,0 0,0 0,0 0,1 0,0-1,0 1,0-1,0 0,1 1,0-2,0 1,0 0,0-1,0 0,1 0,-1 0,1 0,0-1,0 1,0-1,0-1,0 1,0-1,1 0,3 1,5-7,0 1,0-2,0 0,-1-1,0 0,0-1,-1 0,0-1,0 0,-1-1,0 0,-1-1,0 0,-1-1,0 0,1-2,39-43,-21 30,-15 17</inkml:trace>
  <inkml:trace contextRef="#ctx0" brushRef="#br0" timeOffset="12755.197">9681 121,'0'48,"1"12,-2 0,-3 0,-2-1,-11 43,-37 106,36-158,19-50</inkml:trace>
  <inkml:trace contextRef="#ctx0" brushRef="#br0" timeOffset="13009.214">9427 488,'38'-5,"23"-6,10-2,-2 2,-8 3,-10 2,-8 3,-7 1,-10 2</inkml:trace>
  <inkml:trace contextRef="#ctx0" brushRef="#br0" timeOffset="13637.211">9963 544,'21'-10,"-1"-1,0-2,-1 0,0-1,-1 0,-1-2,0 0,-2-1,10-12,-24 28,1 0,-1 0,1 0,-1 0,0-1,1 1,-1 0,0-1,0 1,0-1,0 0,0 1,0-1,0 0,-1 1,1-1,-1 0,1 0,-1 0,0 0,1 1,-1-1,0 0,0 0,0 0,-1 0,1 0,0 0,-1 1,1-1,-1 0,0 0,0 1,1-1,-1 0,0 1,0-1,0 1,-1-1,1 1,0-1,-1 1,1 0,-1 0,1 0,-1 0,1 0,-1 0,0 0,1 0,-1 1,0-1,0 1,0-1,1 1,-1 0,0-1,0 1,0 0,0 0,0 0,1 1,-1-1,-1 1,-9 4,0 0,0 1,1 1,0 0,0 0,0 1,1 0,0 1,1 1,0-1,1 1,0 1,0-1,1 1,-4 9,-7 5,14-20,0 0,0 0,0 0,1 0,0 0,0 0,0 1,1 0,0-1,0 1,0 0,1 0,0 0,0 0,0 1,1-1,0 0,0 0,1 0,-1 0,1 0,1 0,-1 0,1 0,0 0,0 0,1-1,0 1,0-1,0 0,1 0,-1 0,1 0,0 0,1-1,-1 0,1 0,0 0,0 0,0-1,0 0,1 0,0 0,15 1,0-2,-1 0,1-1,0-1,0-2,0 0,0 0,-1-2,0-1,1 0,-2-2,1 0,-1-1,0-1,0-1,-1-1,-1 0,0-1,8-7,-4 4,-1 0,0-2,-1 0,-1-1,-1 0,0-2,-1 0,-1-1,-2 0,0-1,4-11,-15 31,0 1,-1-1,1 0,-1-1,1 1,-1 0,0 0,0 0,0-1,0 1,0-1,-1 1,1-1,-1 1,1-1,-1 1,0-1,0 1,0-1,-1 1,1-1,0 1,-1-1,0 1,1-1,-1 1,0 0,0-1,-1 1,1 0,0 0,-1 0,1 0,-1 0,0 0,0 0,1 0,-1 1,0-1,0 1,-1-1,1 1,0 0,0 0,-1 0,1 0,-1 0,1 1,-1-1,1 1,-1-1,-6 3,0 0,0 1,1 0,-1 1,1-1,0 1,0 1,0 0,1 0,-1 0,1 1,0 0,1 0,-3 4,8-9,0 0,0 0,0 0,1 0,-1 1,0-1,0 0,1 0,-1 0,1 1,-1-1,1 0,0 1,-1-1,1 1,0-1,0 0,0 1,0-1,0 0,0 1,0-1,1 1,-1-1,1 0,-1 1,0-1,1 0,0 0,-1 1,1-1,0 0,0 0,0 0,0 0,-1 0,1 0,1 0,-1 0,0 0,0-1,0 1,0 0,1-1,-1 1,0-1,1 1,66 16,-68-17,6 0,1 0,-1 1,0-1,1 1,-1 1,0-1,1 1,-1 0,0 1,0-1,-1 1,1 0,-1 1,1-1,-1 1,0 0,0 0,-1 1,1 0,-1-1,0 2,0-1,-1 0,1 1,-1-1,0 1,-1 0,1 0,-1 3,2 163,-3-168,-1 0,1 0,0 0,0 0,0 0,1-1,-1 1,1 0,0-1,0 1,1-1,-1 0,1 1,-1-1,1 0,0-1,0 1,0-1,3 2,9 6</inkml:trace>
  <inkml:trace contextRef="#ctx0" brushRef="#br0" timeOffset="14859.277">11628 517,'-11'9,"-1"2,1 0,1 0,0 1,0 0,1 1,1 0,0 0,1 1,1 0,0 0,0 1,2-1,-2 6,6-18,0-1,-1 1,1 0,0-1,0 1,0 0,0 0,0-1,0 1,0 0,0-1,1 1,-1 0,1-1,-1 1,1 0,0-1,0 1,-1-1,1 1,0-1,0 0,1 1,-1-1,0 0,0 0,1 0,-1 0,0 0,1 0,-1 0,1 0,-1 0,1-1,0 1,-1-1,1 1,0-1,-1 1,1-1,0 0,0 0,-1 0,2 0,73-26,-64 18,-1 0,0-1,0 0,-1 0,0-1,-1-1,0 1,-1-2,0 1,-1-1,0 0,-1-1,0 1,-1-1,0 0,-1-1,-1 1,0-1,0 0,-2 0,0 1,0-1,-1 0,-1 0,-1 0,-1-8,2 19,1 0,-1 0,0 0,0 0,0 0,-1 1,1-1,-1 0,1 1,-1 0,0-1,0 1,0 0,0 0,-1 0,1 0,0 0,-1 0,1 1,-1-1,0 1,0 0,1-1,-1 2,0-1,0 0,0 0,0 1,0 0,0-1,0 1,0 0,0 0,0 1,0-1,0 1,0 0,0-1,0 1,0 0,1 1,-1-1,0 0,1 1,-1 0,1-1,-1 2,1-1,1 0,-1-1,1 1,0 0,0 1,0-1,0 0,0 0,0 0,0 1,1-1,-1 0,1 1,0-1,0 0,0 1,0-1,0 1,0-1,1 0,-1 1,1-1,-1 0,1 0,0 1,0-1,0 0,0 0,0 0,1 0,-1 0,1 0,-1 0,1-1,0 1,-1 0,1-1,0 0,0 1,0-1,0 0,0 0,1 0,-1 0,0 0,0-1,1 1,-1-1,0 1,1-1,-1 0,1 0,-1 0,0 0,1 0,-1-1,0 1,1-1,14-4,-1 0,0-1,0 0,-1-2,1 0,-2 0,1-2,-1 0,-1 0,0-1,0-1,-1 0,0-1,-2 0,4-6,20-17,-13 14,-1-1,-1-1,-1-1,-1-1,-1-1,8-20,17-21,-40 68,0 0,0 0,0 0,0 1,0-1,0 0,0 1,0-1,0 1,-1-1,1 1,0-1,0 1,0 0,-1-1,1 1,0 0,-1 0,1-1,-1 1,1 0,-1 0,1 0,-1 0,0 0,1 0,-1 0,0 0,0 0,1 0,-1 0,0 0,0 0,0 0,0 0,-1 0,1 0,0-1,0 1,-1 1,1-2,6 243,51 297,-11-191,-51-239,5-106,-1-1,0 0,0 1,0-1,0 0,-1 0,1 0,-1 0,0 0,1-1,-2 1,1 0,0-1,0 1,-1-1,1 0,-1 0,0 0,0 0,1 0,-1-1,0 1,-1-1,1 0,0 0,0 0,0 0,-1-1,1 1,-3-1,-2-1,0-1,-1 0,1-1,1 0,-1 0,0-1,1 0,0 0,0-1,0 0,0 0,1 0,0-1,-3-3,3 4,4 3,-14-10,1 0,0-1,1-1,0 0,1-1,1 0,0-1,2-1,-1 0,2 0,-5-12,13 24,1-1,-1 1,1 0,0-1,0 1,0-1,1 1,0 0,0-1,0 1,1 0,0 0,0 0,0 0,0 0,1 0,0 1,0-1,0 1,1 0,-1-1,1 2,0-1,0 0,0 1,4-2,125-70,-101 60,-6 1</inkml:trace>
  <inkml:trace contextRef="#ctx0" brushRef="#br0" timeOffset="19574.77">16370 376,'-12'16,"1"0,1 1,0 0,2 1,0 0,1 0,0 1,2 0,0 0,1 0,1 1,1-1,1 1,0 0,1-17,0 0,1 0,-1 0,1 0,0 0,-1 0,1-1,0 1,1 0,-1 0,0-1,1 1,0-1,-1 1,1-1,0 0,0 1,0-1,1 0,-1 0,0-1,1 1,-1 0,1-1,0 0,-1 1,1-1,0 0,0-1,0 1,0 0,0-1,0 1,0-1,2 0,4-1,-1 0,1 0,-1-1,0 0,0 0,0-1,0 0,0-1,-1 1,1-1,-1-1,2-1,2-1,0 0,0-1,-1-1,0 1,0-2,-1 1,0-1,-1-1,0 1,0-2,-2 1,1-1,-1 0,-1 0,0 0,-1-1,0 0,-1-1,0 2,-1 0,-1 0,0 0,-1 0,0 0,-1 0,0 1,-1-1,0 0,-1 0,0 1,-1 0,0-1,-1 1,0 1,-1-1,0 1,-1 0,-1-2,3 10,0 0,1 1,-1 0,0-1,0 1,0 1,0-1,0 1,0 0,0 0,0 1,0-1,0 1,0 0,0 0,0 1,1-1,-1 1,0 0,1 1,-1-1,1 1,0 0,0 0,0 0,0 0,1 1,-1-1,1 1,0 0,0 0,0 1,1-1,-1 0,0 4,-11 15</inkml:trace>
  <inkml:trace contextRef="#ctx0" brushRef="#br0" timeOffset="20344.958">16737 630,'50'-115,"5"2,15-15,-22 73,-48 54,1 0,0 0,0 0,0 0,0 1,0-1,1 0,-1 1,0-1,0 0,0 1,1 0,-1-1,0 1,1 0,-1-1,0 1,0 0,1 0,-1 0,0 0,1 0,-1 1,0-1,1 0,-1 1,0-1,0 0,1 1,-1 0,0-1,0 1,0 0,0-1,0 1,0 0,0 0,0 0,0 0,0 0,0 0,-1 0,1 0,0 0,-1 1,1-1,-1 0,1 0,-1 1,0-1,1 1,1 7,0 1,0-1,-1 1,-1 0,1-1,-1 1,-1 0,0-1,0 1,-1 0,0-1,-3 6,2-4,0 0,1-1,0 1,1 0,0 0,1 0,0 0,1 0,0 0,2 5,-3-12,1 0,0 0,0-1,0 1,1 0,-1-1,1 1,0 0,0-1,0 0,0 0,0 1,1-1,0-1,0 1,-1 0,1-1,1 1,-1-1,0 0,1 0,-1 0,1 0,-1-1,1 0,0 0,0 0,-1 0,1 0,0-1,0 1,0-1,0 0,0 0,0-1,0 1,0-1,-1 0,1 0,0 0,0 0,-1-1,1 1,-1-1,3-2,11-10,0-1,-1-1,-1-1,-1 0,0 0,-1-2,-1 0,-1 0,-1-1,5-14,31-70,-38 65,-11 24</inkml:trace>
  <inkml:trace contextRef="#ctx0" brushRef="#br0" timeOffset="16991.006">13124 601,'-2'0,"1"0,-1 0,1 0,-1 1,0-1,1 0,-1 1,1 0,0-1,-1 1,1 0,-1-1,1 1,0 0,0 0,-1 0,1 0,0 0,0 1,0-1,0 0,0 1,0-1,1 0,-1 1,0-1,1 1,-1-1,1 1,-1-1,1 1,0-1,0 1,-1-1,1 1,0 0,-2 3,-3 10,1 1,1 0,0 1,0-1,2 0,0 1,2 12,28-121,-10 31,3 2,3 0,2 2,29-45,1 50,-55 51,0 0,-1 1,1-1,0 0,0 1,0-1,0 1,0-1,0 1,0 0,0 0,-1 0,1 0,0 0,0 0,0 1,0-1,0 0,0 1,0 0,0-1,-1 1,1 0,0 0,0 0,-1 0,1 0,-1 1,1-1,-1 0,0 1,1-1,-1 1,0 0,0-1,0 1,0 0,0 0,14 71,-14-48</inkml:trace>
  <inkml:trace contextRef="#ctx0" brushRef="#br0" timeOffset="17290.682">13660 517,'-6'13,"1"0,0 1,0-1,2 1,-1 0,2 1,0-1,1 0,0 1,1-1,1 1,0-1,1 0,0 1,1-1,2 3,-5-15,1 0,0-1,0 1,0 0,0 0,0 0,0-1,0 1,0 0,1-1,-1 1,1-1,-1 1,1-1,-1 0,1 0,0 0,0 0,0 0,0 0,-1 0,1-1,0 1,0 0,0-1,0 0,1 0,-1 1,0-1,0 0,0-1,0 1,0 0,0-1,0 1,0-1,0 1,0-1,0 0,0 0,-1 0,1 0,0 0,64-67,-60 60,0-1,-1 0,0 0,0 0,-1-1,0 0,-1 0,0 1,-1-2,0 1,-1 0,0 0,0-1,-1 1,0-1,-1 1,0 0,-1 0,0-1,0 1,-1 0,-1 1,0-1,0 1,-1-1,0 1,0 0,-1 1,2 4,0 0,0 1,0 0,0 0,-1 0,1 1,-1-1,1 1,-1 0,0 0,0 1,0-1,0 1,0 0,0 1,-1-1,1 1,0 0,0 0,0 1,-1 0,1-1,0 2,0-1,0 1,0-1,1 1,-1 1,0-1,1 1,-4 2,-6 7</inkml:trace>
  <inkml:trace contextRef="#ctx0" brushRef="#br0" timeOffset="17670.515">14252 121,'-11'25,"1"2,1-1,1 1,1 0,2 1,0-1,1 12,-22 161,16-60,-7-32,16-108</inkml:trace>
  <inkml:trace contextRef="#ctx0" brushRef="#br0" timeOffset="17906.913">13914 544,'43'-4,"34"-3,8 1,0 2,-11 0,-12 2,-12 1,-10 0,-7 1,-4 1,-8-1</inkml:trace>
  <inkml:trace contextRef="#ctx0" brushRef="#br0" timeOffset="18622.592">14676 488,'-15'7,"0"1,1 0,0 1,0 1,1 0,0 1,1 1,1 0,-1 0,2 1,0 0,0 1,2 0,-4 7,12-20,-1 0,0 0,1 1,-1-1,1 0,-1 0,1 1,0-1,0 0,-1 1,1-1,0 0,0 1,0-1,1 0,-1 1,0-1,0 0,1 1,-1-1,1 0,-1 0,1 1,-1-1,1 0,0 0,0 0,-1 0,1 0,0 0,0 0,0 0,0 0,0 0,0-1,0 1,1 0,-1-1,0 1,0-1,1 1,-1-1,0 0,0 1,1-1,0 0,61-9,148-96,-209 105,1-1,0 1,-1-1,1 1,0 0,-1 0,1 0,0 1,-1-1,1 1,0-1,-1 1,1 0,-1 0,1 0,-1 0,1 0,-1 1,0-1,0 1,1 0,-1-1,0 1,-1 0,1 0,0 0,0 0,-1 1,1-1,-1 0,0 1,0-1,0 1,0-1,0 1,-1 0,1 1,28 40,-20-39,0-2,0 1,1-1,-1 0,1-1,-1 0,1-1,0 0,-1 0,1-1,0-1,0 1,-1-1,1-1,0 0,-1 0,1-1,-1-1,0 1,0-1,-1-1,1 1,6-6,14-6,-1-2,-2 0,1-2,-2-1,-1 0,-1-2,0-1,-2-1,-1-1,-1 0,-1-2,-2 0,0 0,-2-2,4-14,-11 23,-2-1,-1 1,0-1,-1 0,-2 0,0 0,-1 0,-4-19,4 42,-1 0,1 0,-1-1,1 1,-1 0,0 0,1 0,-1-1,0 1,0 0,0-1,0 1,0 0,0-1,1 1,-1-1,0 0,0 1,-1-1,1 0,0 1,0-1,0 0,0 0,0 0,0 0,0 0,0 0,0 0,0-1,0 1,0 0,0-1,0 1,0 0,0-1,0 1,0-1,0 1,0-1,0 0,0 1,1-1,-1 0,0 0,1 0,-1 0,0 1,1-1,-1 0,1 0,-1 0,1 0,0 0,-1 0,1 0,0 0,0 0,0-1,-1 1,1 0,0 0,0 0,1 0,-1 0,0 0,0 0,1 0,-1 0,1-1,-13 24,2 0,0 0,2 1,0 0,1 0,2 1,0-1,2 1,1 1,0-1,2 5,3 192,41-36,-43-178,-3-8</inkml:trace>
  <inkml:trace contextRef="#ctx0" brushRef="#br0" timeOffset="18888.404">15099 376,'44'4,"27"3,8-1,0-6,-10-3,-10-1,-7 0,-7 1,-6 1,-5 1,-9-5,-3 0,-1-1,-4 7,0 4,-2 0</inkml:trace>
  <inkml:trace contextRef="#ctx0" brushRef="#br0" timeOffset="19105.872">16003 488,'-5'29,"-2"14,1 0</inkml:trace>
  <inkml:trace contextRef="#ctx0" brushRef="#br0" timeOffset="19254.888">15974 177,'0'0</inkml:trace>
  <inkml:trace contextRef="#ctx0" brushRef="#br0" timeOffset="22845.318">1 1391,'340'-21,"-5"-16,-128 28,138-20,-220 17,0 6,26 6,164-26,252 25,-224-28,818 30,-640-2,-72-27,85 28,-178-27,95-2,-186 12,315-5,-211-13,-6 13,97 4,-41-9,540 28,-536-31,-96 20,175-9,-117-7,853 24,-756-24,508 26,-323 28,1376-29,-1480 1,-513 5,-33 2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33,'-15'0,"0"2,0 0,0 0,0 1,0 1,1 1,0 0,0 0,0 2,1 0,-1 0,6-1,1 0,-1 0,1 1,1 0,-1 0,1 1,1-1,-1 1,1 1,1-1,-1 1,2-1,-1 1,1 0,0 1,1-1,0 0,0 1,1-1,1 4,0-10,0-1,0 0,0 1,1-1,-1 0,1 0,-1 0,1 1,0-1,0 0,0 0,0 0,0 0,1 0,-1 0,0-1,1 1,0 0,-1-1,1 1,0-1,0 0,0 1,0-1,0 0,0 0,0 0,0 0,0-1,0 1,1-1,-1 1,0-1,0 0,1 1,-1-1,1-1,3 1,0 0,1-1,-1 0,0 0,-1-1,1 0,0 0,0 0,-1-1,1 1,-1-1,0-1,5-2,174-175,-43 91,-140 89,0 0,0 0,1 0,-1 0,0 0,1 1,-1-1,1 1,-1-1,0 1,1-1,-1 1,1 0,-1 0,1-1,-1 1,1 0,-1 1,1-1,-1 0,1 0,-1 1,1-1,-1 1,1-1,-1 1,1-1,-1 1,0 0,0 0,1 0,-1 0,0 0,0 0,0 0,0 0,0 0,0 0,0 1,0-1,-1 0,1 0,0 1,-1-1,1 1,-1-1,0 1,1-1,-1 1,2 17,-2 0,0-1,-1 1,0-1,-2 1,0-1,-1 0,-6 15,2-2,-4 33,2 1,4 0,2 0,4 42,-28 190,27-276,-2 0,-1 0,-1 0,0 0,-2-1,-7 17,12-34,0 0,0 0,-1-1,1 1,-1 0,1-1,-1 0,0 0,0 0,0 0,0 0,0-1,0 1,0-1,-1 0,1 0,0 0,-1 0,1 0,-1-1,1 0,-1 1,1-2,-1 1,1 0,-1-1,1 1,-1-1,1 0,0 0,-1 0,1-1,0 1,0-1,0 1,0-1,0 0,0-1,0 1,1 0,-1-1,1 1,-1-3,-6-10,1 0,1-1,0 1,1-2,1 1,1-1,0 0,1 0,1 0,0 0,2 0,0-1,1 1,0 0,1 0,1 0,1 0,1 0,5-13,-1 11,1 1,0 0,2 0,0 1,1 1,0 0,1 1,1 0,17-12,-13 9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8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67 586,'-14'29,"-5"19,1 6,3-6</inkml:trace>
  <inkml:trace contextRef="#ctx0" brushRef="#br0" timeOffset="256.614">67 360,'10'-19,"2"-6</inkml:trace>
  <inkml:trace contextRef="#ctx0" brushRef="#br0" timeOffset="640.05">547 445,'-19'2,"1"1,-1 2,1 0,0 0,0 2,0 0,1 1,0 1,1 1,0 0,0 1,-11 10,23-16,1-1,-1 1,1 0,0 0,0 0,0 0,0 0,1 1,0-1,0 1,1-1,0 1,0 0,0 0,0 0,1 0,0-1,0 1,1 0,0 0,0 0,0-1,0 1,1 0,0-1,0 1,1-1,0 0,0 0,0 0,0 0,1 0,-1-1,1 1,1-1,-1 0,0-1,1 1,0-1,0 1,0-2,1 2,5 1,0-1,0 0,0 0,0-1,1-1,-1 0,1 0,-1-1,1-1,0 0,-1 0,1-1,0-1,-1 0,0 0,1-1,-1-1,0 0,0 0,-1-1,1-1,-1 0,0 0,-1-1,0 0,0 0,8-9,2-6,-1 0,-1-1,-1-1,-1-1,-2 0,0-1,-1-1,-2 0,-1 0,-1 0,-1-1,-1-1,-2 1,-1-1,-1 0,-2 1,0-1,-2 0,-1 0,-6-20,-32-44,39 91,0-1,0 1,0-1,0 1,-1 0,1 0,-1 0,1 0,-1 0,0 1,1-1,-1 1,0 0,0 0,0 0,0 0,-1 0,1 0,0 1,0 0,0 0,-1-1,1 2,0-1,0 0,0 1,0-1,-1 1,-1 1,-4 2,1 0,0 0,0 1,0 0,0 0,1 1,0 0,0 0,1 1,0 0,0 0,0 0,1 1,0 0,0 0,1 0,0 0,1 1,0 0,-1 4,-2 11,0 0,2 0,1 1,1-1,1 1,1 0,1 5,2-7,1 0,1 0,1-1,1 1,0-1,2 0,1-1,0 0,2-1,0 0,1-1,7 7,19 21,2-1,2-2,1-3,10 5,38 5,-70-43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6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57,'0'0</inkml:trace>
  <inkml:trace contextRef="#ctx0" brushRef="#br0" timeOffset="1518.205">57 1,'0'5,"0"6,0 6,0 6,0 2,-4-1,-3-2,1 2,2 0,0 2,2-4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4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57,'-8'11,"1"1,0 0,0 0,1 0,1 1,0 0,1 0,0 1,1-1,0 1,1-1,0 9,-4 18,-57 285,41-184,-5-51,20-84</inkml:trace>
  <inkml:trace contextRef="#ctx0" brushRef="#br0" timeOffset="249.948">0 481,'43'0,"39"-5,14-6,-4-2,-8 2,-13 3,-15-3,-11 2,-9 1,-6-2,-3 0,-1 2,-5-2,-2 0,-3 2</inkml:trace>
  <inkml:trace contextRef="#ctx0" brushRef="#br0" timeOffset="629.02">931 1,'-63'153,"54"-126,-3 17,2 0,2 1,1-1,3 2,1-1,3 0,2 4,-2-35,-1-11,0 1,0-1,0 1,1-1,0 1,-1 0,1-1,1 1,-1 0,0-1,1 1,0-1,0 1,0-1,0 1,0-1,1 1,0-1,0 0,-1 0,2 0,-1 0,0 0,1-1,-1 1,1 0,0-1,0 0,0 0,0 0,0 0,0 0,0-1,1 1,-1-1,1 0,1 0,5-2,0-1,0 0,0-1,0-1,-1 1,1-1,-1-1,0 0,-1 0,1-1,-1 0,0 0,2-2,82-47,-90 55,0-1,-1 0,1 1,-1-1,1 1,0 0,-1-1,1 1,0 0,-1 0,1 0,0 0,-1 0,1 1,0-1,-1 0,1 1,-1-1,1 1,-1 0,1-1,-1 1,1 0,-1 0,1 0,-1 0,0 0,0 0,1 1,-1-1,0 0,0 0,0 1,-1-1,1 1,0-1,0 1,0 1,7 72,-4-26,21-22,-9-25</inkml:trace>
  <inkml:trace contextRef="#ctx0" brushRef="#br0" timeOffset="1000.249">1326 707,'29'-1,"0"-2,-1-1,1-1,-1-1,0-1,-1-2,0-1,25-12,-45 19,0 0,0 0,-1 0,1-1,-1 0,1 0,-1 0,-1-1,1 0,-1 0,0-1,0 0,0 1,-1-2,0 1,0 0,0-1,-1 0,0 0,0 0,-1 0,0 0,0 0,-1-2,-1 7,-1-1,-1 0,1 0,0 1,0-1,-1 0,0 1,1 0,-1-1,0 1,0 0,-1 0,1 0,0 0,-1 0,1 1,-1-1,1 1,-1-1,0 1,1 0,-1 0,0 0,0 1,0-1,0 1,0-1,0 1,0 0,-1 0,-89 19,78-10,1 2,1 0,0 1,0 0,2 0,-1 2,1-1,1 2,1-1,-5 11,9-20,1 1,0 0,1 0,-1 0,1 0,0 1,1-1,0 1,0 0,0 0,1 0,0 0,0 0,0 0,1 0,0 0,1 0,0 0,0 0,0-1,1 1,0 0,0 0,1-1,0 1,0-1,0 0,1 0,0 0,0 0,0-1,1 0,0 0,1 1,12 5,0-2,1-1,-1 0,2-1,-1-1,1-1,0-1,0-1,0 0,0-2,0 0,1-1,6-2,2 2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1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81,'-9'2,"0"0,0 0,0 1,0 0,0 0,1 1,0 0,0 1,0-1,0 2,1-1,-1 1,2 0,-1 1,1-1,-1 1,0 3,2-6,1 1,-1 0,1 0,0 0,1 0,-1 1,1-1,0 1,0 0,1 0,-1 0,2 0,-1 1,1-1,-1 1,2-1,-1 1,1-1,0 1,0-1,1 1,0-1,0 0,0 1,1-1,0 0,0 0,1 0,-1 0,2 0,-1 0,0-1,1 1,0-1,0 0,1-1,1 2,-1-2,0-1,0 1,1-1,0 0,-1-1,1 1,0-1,0-1,1 1,-1-1,0 0,1 0,-1-1,0 0,1 0,-1 0,0-1,1 0,-1 0,0-1,0 1,0-1,0-1,0 1,0-1,-1 0,1 0,0-2,6-2,-1-1,0 0,0-1,-1 0,0 0,-1-1,0-1,0 0,-1 0,0 0,-1-1,4-10,-8 17,0-1,-1 1,0 0,0-1,0 1,0-1,-1 0,0 0,0 1,-1-1,1 0,-1 0,-1 0,1 0,-1 0,0 1,0-1,-1 0,0 1,0-1,0 1,0-1,-1 1,0 0,0 0,-1 0,1 1,-1-1,0 1,0 0,0 0,-1 0,0 0,1 1,-1 0,-1 0,1 0,-5-1,-17-3,2 4</inkml:trace>
  <inkml:trace contextRef="#ctx0" brushRef="#br0" timeOffset="714.515">758 25,'-160'255,"142"-189,19-65,-1-1,1 1,0 0,0 0,0 0,0 0,0-1,0 1,0 0,0-1,0 1,1-1,-1 0,0 1,0-1,0 0,1 1,-1-1,0 0,0 0,1 0,-1 0,0 0,0-1,1 1,-1 0,0 0,0-1,0 1,0-1,1 1,-1-1,0 0,0 1,0-1,0 0,0 0,0 1,-1-1,1 0,0 0,0 0,-1 0,1 0,0 0,-1 0,1-1,-1 1,1 0,-1 0,0 0,17-20,-1 0,-1-1,-1 0,-1-1,8-20,3-3,47-75,-78 180,4-51,-1 0,1 0,0 0,1 1,0-1,0 1,1-1,0 1,1 0,0 0,0-1,1 1,0 0,0-1,1 1,0-1,0 0,1 1,1-1,-1 0,1-1,0 1,1-1,0 1,0-1,1-1,-1 1,1-1,4 3,-6-7,0 1,1-1,-1 0,0-1,1 1,-1-1,1 0,-1 0,1 0,0 0,0-1,-1 0,1 0,0 0,-1-1,1 0,0 1,-1-2,1 1,-1 0,1-1,-1 0,0 0,0 0,0-1,2 0,5-5,0 1,-1-1,0-1,0 0,-1-1,0 0,-1 0,6-10,-3 5,-1-1,-1-1,-1 0,0 0,-1 0,-1-1,-1 0,0 0,-1-1,0-7,-2 2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0:59:21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0 170,'22'214,"-14"-74,-10 136,-19-151,57-177,-10 11,2 2,2 1,1 1,2 1,2 3,0 0,3 3,0 0,2 3,1 1,22-8,-61 32,1 0,-1 1,1-1,0 1,-1 0,1 0,0 0,0 0,0 0,0 1,0-1,0 1,0 0,0 0,0 0,0 0,0 0,0 1,0-1,0 1,0 0,0 0,0 0,-1 0,1 0,0 1,-1-1,1 1,-1 0,1 0,-1 0,0 0,0 0,0 0,0 1,0-1,0 1,-1-1,1 1,-1 0,0-1,0 1,0 1,-1 7,-1 0,0 0,-1-1,0 1,-1 0,0-1,0 1,-2-1,1 0,-1 0,0 0,-1-1,0 0,-1 0,-5 6,2-2,-11 17,-1-2,-1 0,-2-1,-1-2,0 0,-2-2,-1-1,-1-2,-1 0,-25 11,52-29,0 1,0-1,0 0,0 0,-1 0,1 0,-1-1,1 0,-1 0,1 0,-1 0,1-1,-1 0,0 0,1 0,-1 0,0-1,1 0,-1 0,0 0,5-21,9 11</inkml:trace>
  <inkml:trace contextRef="#ctx0" brushRef="#br0" timeOffset="319.561">875 508,'-20'22,"2"1,1 1,0 1,2 0,1 1,1 1,1 0,2 1,0 0,1 6,8-31,0 0,1 0,-1-1,1 1,0 0,0 0,0 0,0 0,1 0,-1 0,1 0,0 0,0 0,0 0,0-1,0 1,0 0,1-1,0 1,-1-1,1 1,0-1,0 0,0 0,0 0,1 0,-1 0,0 0,1-1,0 1,-1-1,1 0,0 1,0-1,-1-1,1 1,0 0,0-1,0 1,0-1,0 0,0 0,0 0,0 0,0-1,0 1,0-1,2 0,5-4,0 1,0-1,-1-1,0 0,0 0,0-1,-1 0,0 0,0-1,-1 0,0 0,-1-1,1 0,-2 0,1 0,-1-1,-1 0,0 0,0 0,-1 0,0-1,-1 0,0 1,-1-1,0 0,0 0,-1 0,-1 1,0-2,-20-100,20 109,-1 0,0 0,1 0,-1 0,0 0,-1 0,1 1,0-1,-1 1,0 0,1-1,-1 1,0 0,0 1,0-1,0 0,-1 1,1 0,0 0,-1 0,1 0,0 0,-1 1,1-1,-1 1,1 0,-1 0,1 0,-1 1,1-1,-1 1,-24 7,2 2</inkml:trace>
  <inkml:trace contextRef="#ctx0" brushRef="#br0" timeOffset="935.756">1355 423,'-20'20,"1"0,1 2,0 0,2 1,1 0,1 1,1 1,1 0,1 1,-6 21,16-44,0 0,0 0,0 0,0 0,0 0,1 0,0 1,-1-1,1 0,0 0,1 0,-1 0,1 0,-1 0,1 0,0 0,0 0,0 0,0 0,1 0,-1 0,1-1,0 1,0 0,0-1,0 0,0 1,0-1,1 0,-1 0,1 0,-1-1,1 1,0-1,0 1,-1-1,1 0,0 0,0 0,0 0,1-1,-1 1,0-1,0 0,0 0,0 0,0 0,2-1,9-2,0-2,0 0,-1-1,0 0,0-1,0-1,-1 0,0 0,0-1,-1-1,0 0,-1-1,0 0,-1 0,0-1,0 0,2-7,17-15,-1-1,-2 0,-2-2,-1-1,-2-1,-1-1,-3-1,-1 0,-2-1,2-14,-14 43,0-1,-1 0,0 0,-1 1,-1-1,0 1,-1-1,-3-10,5 21,0-1,0 1,0-1,-1 1,1-1,-1 1,0 0,0 0,0 0,0 0,-1 0,1 0,-1 0,0 1,1-1,-1 1,0 0,-1 0,1 0,0 0,0 1,-1-1,1 1,-1 0,0 0,1 0,-1 0,0 1,1 0,-1-1,0 1,1 1,-1-1,0 0,-7 4,1 0,-1 1,1 0,0 1,0 0,0 0,1 1,0 0,1 1,-1 0,2 0,-1 1,1 0,0 0,1 1,0 0,0 0,-2 6,-4 13,1 0,2 0,0 1,2 0,2 0,-2 17,5-36,1 1,-1 0,2-1,0 1,0 0,1 0,0-1,1 1,0-1,1 1,1-1,0 0,0 0,1 0,0-1,1 0,0 0,1 0,0-1,0 1,1-2,1 1,17 12,-2-3</inkml:trace>
  <inkml:trace contextRef="#ctx0" brushRef="#br0" timeOffset="1522.101">1919 423,'-8'13,"0"0,0 0,2 1,-1-1,2 1,0 1,1-1,0 1,1 0,1 0,0 0,1 0,0 0,2 3,0-15,0-1,1 1,-1-1,1 1,0-1,-1 0,1 0,0 0,0 0,0 0,1 0,-1-1,0 1,1-1,-1 1,1-1,-1 0,1 0,0 0,0-1,-1 1,1 0,0-1,0 0,0 0,-1 0,1 0,0 0,0 0,0-1,-1 1,1-1,0 0,-1 0,1 0,0 0,-1 0,1-1,-1 1,0-1,1 0,-1 1,0-1,0 0,0 0,0-1,-1 1,1 0,0 0,-1-1,116-151,-39 6,-77 147,-1 0,1 0,0 0,-1 0,1 0,0 0,-1 0,1 0,0 0,0 1,0-1,0 0,0 1,0-1,0 0,0 1,0-1,0 1,0-1,1 1,-1 0,0 0,0-1,0 1,1 0,-1 0,0 0,0 0,0 0,1 1,-1-1,0 0,0 0,0 1,0-1,0 1,1-1,-1 1,0-1,0 1,0 0,0-1,-1 1,1 0,0 0,0 0,0 0,-1 0,1 0,0 0,-1 0,1 0,-1 0,1 0,28 67,-28-64,24 83,-3 2,-4 0,-5 1,-2 3,-6 186,-6-262,-1 1,0-1,-2 0,0 0,0-1,-2 1,0-1,0 0,-2-1,0 0,-5 6,11-17,-1 0,0 0,0 0,0-1,0 1,-1-1,1 0,-1 0,0 0,0-1,0 1,0-1,0 0,0 0,-1-1,1 1,-1-1,0 0,1 0,-1 0,0-1,1 1,-1-1,0 0,1-1,-1 1,0-1,0 0,1 0,-1-1,1 1,0-1,-1 0,1 0,0 0,0-1,-1 0,-1-3,0-1,0 0,0-1,1 1,0-1,0 0,1 0,0-1,0 1,1-1,1 0,-1 0,1 0,1 0,-1 0,2 0,-1-1,1 1,1 0,0 0,0-3,3-14,0-1,2 1,1 1,1-1,1 1,11-20,-6 19,1 0,1 1,1 0,1 1,2 2,0-1,1 2,1 1,1 1,1 1,1 1,0 0,1 3,25-12,-21 15,-5 3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1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54,'-4'0,"-3"5,1-4,2-6,5-7,3-7,1 5,-5 5,-8 8,-2 10,-5 3,6 0,4-8,8-4,7-6,8-8,1-1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2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0,'-41'199,"39"-181,-1 2,0-1,1 1,1 0,1 0,0 0,2 0,0 0,2-1,0 1,1-1,1 0,1 0,0 0,1-1,3 3,-7-16,0 0,0-1,0 1,0-1,1 0,0-1,-1 1,1-1,1 0,-1 0,0 0,1-1,-1 0,1 0,0 0,0-1,0 1,0-2,0 1,0-1,0 0,0 0,0 0,0-1,0 0,0 0,0 0,-1-1,1 0,0 0,-1-1,0 1,1-1,-1-1,0 1,0-1,-1 1,1-1,-1-1,0 1,4-5,28-32,-1-1,-2-2,-2-1,10-23,-21 30,-3 60,-14-12,-1 0,1 0,1 0,0-1,0 0,1 0,1 0,-1 0,1-1,0 0,1 0,0-1,0 1,1-2,0 1,0-1,0 0,1-1,0 0,0 0,0-1,9 3,-6-5,-1-1,1 0,-1-1,1-1,0 1,-1-2,1 0,-1 0,1-1,-1 0,0-1,0 0,-1-1,1 0,-1-1,0 0,-1 0,1-1,-1-1,0 1,-1-1,0-1,0 0,-1 0,0 0,-1-1,0 0,0 0,-1-1,-1 1,1-1,-2 0,1-1,-2 1,2-9,-15-100,16 130,3 4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195 230,'-1'-2,"1"1,-1-1,0 1,1-1,-1 1,0-1,0 1,0 0,0-1,0 1,0 0,0 0,-1 0,1 0,0 0,-1 0,1 0,-1 0,1 1,-1-1,1 0,-1 1,1-1,-1 1,0 0,1-1,-1 1,1 0,-3 0,20 18,-9-17,-1 0,1 0,0 0,-1-1,1 0,0 0,-1-1,1 1,0-2,-1 1,1-1,-1 0,0 0,1 0,-1-1,0 0,-1 0,1-1,0 0,-1 0,0 0,0-1,0 1,-1-1,1 0,-1-1,0 1,-1-1,1 1,-1-1,0 0,-1-1,1 1,-1 0,-1-1,1 1,-1-1,0 1,0-1,-1 0,0 1,0-2,-2 5,1-1,-1 1,0-1,0 1,0-1,0 1,-1 0,1 0,-1 0,0 0,0 1,0-1,0 1,0 0,-1-1,1 2,-1-1,1 0,-1 1,0-1,1 1,-1 0,0 0,0 1,0-1,0 1,0 0,0 0,0 0,0 0,0 1,-6 0,0 0,1 0,-1 1,1 0,-1 1,1 0,0 0,0 1,0 1,1-1,-1 1,-2 3,-1 1,0 1,1 0,1 0,0 1,0 1,1-1,1 2,0-1,0 1,1 0,1 1,0-1,1 1,1 1,0-1,1 0,0 1,1 0,1 0,0-1,1 1,1 0,0 0,2 2,-1-11,0-1,1-1,-1 1,1 0,0 0,1-1,-1 0,1 0,0 0,0 0,0 0,0-1,1 0,-1 0,1 0,0 0,0-1,0 0,0 0,0 0,1-1,-1 1,5-1,135 4,-108-6,-18 0,1 0,-1-2,1 0,-1-1,0 0,-1-2,1 0,8-5,-9 2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1 177,'160'-17,"0"8,59 7,-218 2,-1 1,1-1,-1 0,1 1,0-1,-1 0,1 0,0 0,-1 1,1-1,0 0,-1 0,1 0,0 0,-1 0,1 0,-1 0,1 0,0-1,-1 1,1 0,0 0,-1 0,1-1,-1 1,1 0,0-1,-1 1,1-1,-1 1,1 0,-1-1,1 1,-1-1,0 1,1-1,-1 1,0-1,1 0,-1 1,0-1,1 1,-1-1,0 0,0 1,0-1,0 0,0 1,0-1,0 0,0 1,0-1,0 0,0 1,0-1,0 0,-27-30,-89-56,102 73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3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0,'-21'2,"0"0,1 2,-1 0,1 2,0 0,0 1,0 1,1 1,1 0,-1 2,1 0,-11 10,21-15,1 0,0 0,1 1,-1 0,1 0,0 1,1 0,0 0,0 0,1 0,0 1,-3 7,6-13,0 0,1 1,-1-1,1 0,-1 0,1 0,0 0,0 1,0-1,0 0,1 0,0 0,-1 1,1-1,0 0,0 0,1 0,-1-1,1 1,-1 0,1 0,0-1,0 1,0-1,0 1,0-1,1 0,-1 0,1 0,0 0,-1-1,1 1,0-1,0 1,0-1,0 0,0 0,3 0,8 1,0-1,1-1,-1 0,1-1,-1-1,0 0,1-1,-1 0,-1-1,1-1,0 0,-1-1,0 0,-1-1,1-1,-1 0,1-1,-6 4,50-29,-2-2,-2-3,14-16,-65 54,-2-1,1 1,-1 0,1 0,-1 0,1 0,0-1,0 1,0 0,0 0,-1 0,1 1,0-1,1 0,-1 0,0 0,0 1,0-1,0 1,1-1,-1 1,0-1,0 1,1 0,-1-1,0 1,1 0,-1 0,0 0,1 0,-1 0,0 0,1 1,-1-1,0 0,1 1,-1-1,0 1,0-1,0 1,1-1,-1 1,0 0,0 0,0 0,0 0,0 0,0-1,0 2,-1-1,2 0,12 72,-14-64,0 0,1 0,-1 0,2 1,-1-2,1 1,1 0,0 0,0-1,0 1,1-1,0 0,1 0,0-1,0 1,1-1,0 0,0 0,0-1,1 0,0 0,0 0,1-1,0 0,-1-1,2 0,2 1,10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1 217,'153'-131,"-151"130,0 0,0 0,0 0,0 0,0 0,0 1,0-1,1 1,-1 0,0 0,0-1,0 1,1 1,-1-1,0 0,0 0,0 1,0 0,0-1,0 1,1 0,-1 0,-1 0,1 0,0 0,0 0,0 1,-1-1,1 1,0-1,-1 1,1-1,-1 1,0 0,0 0,1 1,29 80,-28-72,99 284,-41-119,-50-148,-11-29,0 1,0-1,0 1,0 0,0-1,0 1,0 0,0-1,0 1,0 0,1-1,-1 1,0 0,0-1,0 1,0 0,1-1,-1 1,0 0,0 0,0-1,1 1,-1 0,0 0,0-1,1 1,-1 0,0 0,1 0,-1-1,0 1,1 0,-1 0,0 0,1 0,-1 0,0 0,1 0,-1 0,1 0,-1 0,0 0,1 0,-1 0,0 0,1 0,-1 0,0 0,1 0,-1 1,0-1,1 0,-1 0,0 0,1 1,-1-1,0 0,0 0,1 1,-1-1,0 0,0 0,0 1,1-1,-1 0,33-142,-20 75,3 0,3 2,2 0,4 1,2 1,13-19,-38 77,0 1,0-1,0 1,0 0,1-1,0 1,-1 1,1-1,1 0,-1 1,1-1,-1 1,1 0,0 0,0 1,0-1,0 1,1 0,-1 0,1 0,-1 0,1 1,0 0,-1 0,1 0,0 1,0 0,3 0,8 4</inkml:trace>
  <inkml:trace contextRef="#ctx0" brushRef="#br0" timeOffset="706.574">848 584,'-121'241,"144"-283,2 1,2 2,2 0,13-12,5-8,-35 44,0 1,1 0,0 1,1 0,0 1,1 0,1 2,1-1,-15 10,-1 1,0-1,0 1,0 0,0-1,1 1,-1 0,0 0,0 0,0 0,1 0,-1 0,0 0,0 0,1 1,-1-1,0 0,0 1,0-1,0 1,0-1,0 1,0 0,0-1,0 1,0 0,0 0,0 0,0-1,0 1,-1 0,1 0,0 0,-1 0,1 1,-1-1,1 0,-1 0,1 0,-1 0,0 0,0 1,1-1,-1 0,12 57,-8-5,18 66,4-32,-27-86,0-1,1 1,-1 0,0 0,0 0,0 0,0-1,0 1,0 0,-1-1,1 1,0-1,0 1,0-1,-1 0,1 1,0-1,0 0,-1 0,1 0,0 0,0 0,-1 0,1 0,0-1,0 1,-1 0,1-1,0 1,0-1,0 1,0-1,-1 1,1-1,0 0,0 0,0 1,1-1,-1 0,0 0,0 0,0 0,1 0,-1 0,0 0,1-1,-161-161,145 149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4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1,'-16'22,"4"15,2 0,2 1,1 0,2 1,2-1,1 1,2 0,5 32,25 229,-30-296,0 7,0 0,1 0,0 0,1-1,0 1,0 0,2-1,-1 1,5 8,-7-18,-1 0,1-1,0 1,-1 0,1 0,0 0,-1-1,1 1,0 0,0-1,0 1,0-1,0 1,0-1,0 1,0-1,0 0,0 0,0 1,0-1,0 0,0 0,0 0,0 0,0 0,0 0,0 0,0 0,0-1,0 1,0 0,0-1,0 1,0-1,0 1,0-1,-1 1,1-1,0 1,0-1,0 0,-1 0,1 1,0-1,-1 0,2-1,32-42,-32 40,13-18,-1-3,1 1,1 0,1 1,1 1,1 1,1 0,1 2,1 0,0 1,17-9,-38 26,0 0,0 0,1 1,-1-1,0 0,1 0,-1 1,1-1,-1 1,1 0,-1-1,1 1,-1 0,1 0,-1 0,1 0,-1 0,1 0,-1 0,1 0,-1 1,1-1,-1 1,1-1,-1 1,1-1,-1 1,0 0,1 0,-1 0,0 0,0 0,0 0,0 0,0 0,0 0,0 0,0 1,0-1,0 0,-1 1,1-1,0 0,-1 1,1-1,-1 1,0-1,1 1,-1-1,0 1,0 0,-2 230,2-223,-1-6,0 0,0 0,0 0,0 1,1-1,-1 0,1 0,0 0,0 0,0 1,1-1,-1 0,1 0,0 0,-1 0,1 0,1 0,-1 0,0 0,1 0,-1-1,1 1,0 0,0-1,0 1,0-1,1 0,-1 0,0 0,1 0,0 0,-1-1,1 1,0-1,0 1,0-1,0 0,3 0,12-4,0-3</inkml:trace>
  <inkml:trace contextRef="#ctx0" brushRef="#br0" timeOffset="386.741">1023 453,'-53'46,"1"2,3 3,2 1,-17 29,60-77,0 1,0-1,1 1,-1 0,1 1,0-1,1 1,-1-1,1 1,0 0,1 0,-1-1,1 1,0 0,1 1,-1-1,1 0,0 0,1 5,2-8,0-1,0 0,0 0,0-1,0 1,0-1,1 1,-1-1,1 0,-1 0,0-1,1 1,-1-1,1 1,-1-1,1 0,0-1,-1 1,1-1,-1 1,1-1,-1 0,0 0,1 0,-1-1,0 1,0-1,0 0,0 0,0 0,2-2,22-12,0-2,-2-1,0-1,-1-1,0-1,16-21,24-22,-17 32,-46 33,1-1,-1 1,0 0,0-1,0 1,0 0,0 0,0 0,1 0,-1 0,0 0,0 0,0 0,0 1,0-1,1 0,-1 1,0-1,0 1,0-1,0 1,0 0,0-1,0 1,-1 0,1 0,0-1,0 1,0 0,-1 0,1 0,-1 0,1 0,0 0,-1 0,0 0,1 0,-1 0,0 0,1 1,-1-1,0 0,0 0,0 0,0 0,0 1,7 51,26 73,-33-126,2 7,1-1,-1 0,1 0,1 0,-1 0,1 0,0-1,0 1,1-1,0 0,0-1,0 1,0-1,1 0,-1 0,1-1,0 1,0-1,0-1,1 1,0-1,14-3</inkml:trace>
  <inkml:trace contextRef="#ctx0" brushRef="#br0" timeOffset="718.314">1417 453,'12'63,"3"-1,2-1,3-1,2 0,26 47,-48-106,1 0,-1 0,1 0,-1 1,1-1,0 0,-1 0,1 0,0 0,0 0,0 0,0-1,0 1,0 0,0 0,0-1,0 1,0 0,0-1,1 1,-1-1,0 0,0 1,1-1,-1 0,0 0,0 1,1-1,-1 0,0 0,1-1,-1 1,0 0,0 0,1-1,-1 1,0 0,0-1,0 0,0 1,1-1,-1 0,0 1,0-1,0 0,0 0,-1 0,1 0,0 0,0 0,0 0,-1 0,1 0,0 0,-1 0,1 0,-1-1,0 1,1 0,-1 0,0-1,0 1,0 0,0 0,0-1,0 1,0-1,54-281,-51 245,-3 31,0 1,0-1,1 1,-1-1,1 1,1-1,-1 1,1 0,1-1,-1 1,1 0,0 0,3-4,6 3,-1 7</inkml:trace>
  <inkml:trace contextRef="#ctx0" brushRef="#br0" timeOffset="1019.077">1954 678,'20'-23,"-2"-1,-1-1,0 0,-2-2,-1 1,-1-2,-2 0,0 0,1-11,-11 37,1-1,-1 1,0-1,0 0,0 0,0 1,-1-1,1 0,-1 0,1 0,-1 0,0 0,0 0,-1 0,1 1,0-1,-1 0,0 0,0 0,0 0,0 1,0-1,0 0,-1 1,1-1,-1 1,0 0,0-1,0 1,0 0,0 0,0 0,0 0,-1 1,1-1,-1 1,1-1,-1 1,0 0,1 0,-1 0,0 0,0 1,0-1,0 1,0-1,0 1,-8 3,0 1,1 0,-1 1,1 0,1 0,-1 1,1 0,0 1,0 0,0 0,1 1,0 0,1 1,0 0,0 0,1 0,0 1,1 0,0 0,1 0,0 1,0-1,-2 12,1-10,1 0,-1 1,2-1,0 1,1-1,0 1,1 0,0 0,1 0,0 0,1 0,1 0,0 0,0-1,2 1,-1-1,2 1,0-1,0 0,1-1,0 0,1 1,0-2,1 1,0-1,1-1,0 1,1-2,9 9,-9-11,0 0,1-1,-1 0,1-1,0 0,0 0,0-1,1-1,-1 0,1 0,0-1,-1-1,1 0,0-1,-1 0,1 0,-1-1,1-1,-1 0,0 0,10-6,3-1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29,'39'0,"31"0,9-5,-4-1,-10 0,-12 1,-9 2,-8 1,-5 1,-8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0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1,'43'4,"34"3,8-1,-5-1,-12-2,-12-1,-16-1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1 165,'224'21,"292"-43,-453 11,-97-3,-195-21,218 31,1-1,0 0,0 0,1-1,0 0,0-1,0 0,1 0,0-1,0 0,-6-8,-1-4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396 142,'-34'14,"-25"25,-3 9,5 3,11-4,15 1,6-4,9-5,6-3,0-3,3-3,-4-7,1-1,2-6</inkml:trace>
  <inkml:trace contextRef="#ctx0" brushRef="#br0" timeOffset="250.884">0 1,'10'38,"17"28,9 6,4-3,-1-9,-2-10,-3-9,-2-6,-1-4,-2-3,-6-2,-1-4,-5-2,-6-4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0 494,'15'0,"0"-1,0 0,0-1,0-1,0 0,-1-1,1-1,-1 0,0-1,0 0,-1-1,0-1,0 0,-1-1,0 0,-1 0,0-2,0 1,-1-1,0-1,-1 0,24-30,-25 33,-1 1,1-1,-1-1,-1 1,0-1,0 0,-1-1,0 1,-1-1,0 0,-1 0,0-1,-1 1,0-2,-1 12,-1-1,0 0,0 1,0-1,0 0,0 1,0-1,0 1,0-1,-1 0,1 1,0-1,-1 1,0-1,1 1,-1-1,0 1,0 0,0-1,1 1,-2 0,1 0,0-1,0 1,0 0,0 0,-1 0,1 0,0 1,-1-1,1 0,-1 0,1 1,-1-1,1 1,-1 0,0-1,1 1,-1 0,1 0,-1 0,0 0,1 0,-1 0,-1 1,-68 31,67-29,-1 1,0 0,1 1,0-1,0 1,1 0,-1 0,1 0,0 0,0 0,1 1,-1-1,1 1,1 0,-1 0,1 0,0 0,0 0,0 0,1 0,0 0,1 0,-1 0,1 0,0 0,0 0,1 0,0-1,0 1,0 0,1-1,0 0,0 1,0-1,0 0,1-1,0 1,0 0,0-1,1 0,0 0,-1-1,1 1,2 0,2 1,2 0,-1 0,0-1,1 0,0 0,0-1,0-1,0 0,1-1,-1 0,0 0,1-1,-1-1,0 0,1-1,-1 0,0 0,0-1,0-1,-1 0,1 0,-1-1,0 0,0-1,0 0,-1-1,0 0,0 0,-1-1,2-2,8-11,0-1,-2 0,0-1,-2-1,-1 0,-1-1,0 0,3-18,-9 2,-6 40,0 1,1-1,-1 0,0 0,0 1,0-1,0 0,0 1,0-1,0 0,0 0,0 1,0-1,-1 0,1 1,0-1,0 0,-1 1,1-1,0 0,-1 1,1-1,0 1,-1-1,1 1,-1-1,1 1,-1-1,0 1,1-1,-1 1,1 0,-1-1,0 1,1 0,-1-1,0 1,1 0,-1 0,0 0,1 0,-1-1,0 1,0 0,1 0,-1 1,0-1,1 0,-1 0,0 0,1 0,-1 1,0-1,-6 5,1 1,-1 0,1 0,1 0,-1 1,1 0,0 0,1 0,0 1,0-1,0 1,1 0,0 0,1 0,-1 1,1-4,0 1,0-1,0 0,1 0,0 1,0-1,0 1,1-1,0 1,0-1,0 1,1 0,-1-1,1 0,1 1,-1-1,1 1,0-1,0 0,0 0,1 0,0 0,0-1,0 1,0-1,1 0,0 1,4 2,1-1,0 0,0 0,1-1,-1 0,1 0,0-1,1-1,-1 1,1-2,-1 1,1-2,0 1,0-1,-1-1,1 0,0-1,0 0,0 0,-1-1,1-1,-1 0,1 0,7-4,3-4,-1 0,0 0,-1-2,-1-1,0 0,0-1,-2-1,0 0,-1-2,0 0,-2 0,8-13,-18 27,0-1,0 1,0-1,0 1,-1-1,1 0,-1 0,-1 0,1 0,-1 0,1 0,-2 0,1 0,0-1,-1 1,0 0,0-1,-1 1,0 0,1 0,-2-1,1 1,-2-4,1 9,-1-1,1 1,-1 0,1 0,-1-1,1 2,-1-1,1 0,-1 0,1 1,0-1,-1 1,1 0,-1 0,1 0,0 0,0 0,0 0,0 1,0-1,0 1,0 0,0-1,0 1,1 0,-1 0,1 0,-1 0,1 0,0 0,0 0,-1 1,-8 10,1 0,0 0,0 1,1 1,1-1,0 1,2 0,-1 1,2-1,0 1,1 0,0 0,1 0,1 0,1 0,0 1,1-1,1 0,3 14,22 15,-10-27</inkml:trace>
  <inkml:trace contextRef="#ctx0" brushRef="#br0" timeOffset="589.905">1525 155,'-281'282,"217"-202,63-80,0 0,1 1,-1-1,1 0,-1 1,1-1,-1 1,1-1,-1 1,1-1,0 0,-1 1,1 0,0-1,-1 1,1-1,0 1,-1-1,1 1,0 0,0-1,0 1,0-1,0 1,0 0,0-1,0 1,0 0,0-1,0 1,0-1,0 1,0 0,0-1,1 1,-1-1,0 1,1-1,-1 1,0 0,1-1,-1 1,0-1,1 0,-1 1,1-1,-1 1,1-1,-1 0,1 1,-1-1,1 0,0 1,-1-1,1 0,-1 0,1 0,0 0,-1 1,1-1,-1 0,1 0,0 0,-1 0,1-1,40-16,-12-7,-2 0,0-2,-1-1,-2-1,-1-1,5-10,92-104,-120 142,1 0,0 0,-1 0,1 0,0 0,0 0,-1 1,1-1,0 0,0 0,0 1,0-1,0 0,0 1,0-1,0 1,0 0,0-1,0 1,1 0,-1-1,0 1,0 0,0 0,0 0,1 0,-1 0,0 0,0 1,0-1,0 0,0 0,1 1,-1-1,0 1,0-1,0 1,0-1,0 1,0 0,-1 0,1-1,0 1,0 0,0 0,-1 0,1 0,0 0,-1 0,1 0,-1 0,1 0,-1 0,1 0,-1 0,0 0,0 1,1-1,-1 0,0 0,0 0,0 0,0 1,-1-1,1 0,0 0,0 0,-1 1,-18 141,19-131,0 0,1-1,0 1,1 0,1-1,0 1,0-1,1 0,1 0,-1 0,2-1,0 0,0 0,7 9,-33-50,0 11,-2 0,-1 2,0 0,-1 1,-1 2,-8-4,-43-27,62 36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19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5 173,'25'328,"-43"-177,10-196,5 8,3 0,1-1,1 1,2 0,2 0,2 0,1 1,1 0,2 1,2 0,1 1,2 0,1 2,2 0,7-9,-26 39,0 1,0-1,0 0,0 0,0 0,0 1,1-1,-1 0,0 1,1-1,0 1,-1 0,1 0,0-1,-1 1,1 0,0 0,0 1,0-1,0 0,0 1,0-1,0 1,0-1,0 1,0 0,1 0,-1 0,0 0,0 0,0 1,0-1,0 1,0-1,0 1,0 0,0 0,0 0,0 0,-1 0,1 0,0 0,-1 0,1 1,-1-1,1 1,-1-1,1 1,-1 0,0-1,0 1,1 1,7 108,-9-84</inkml:trace>
  <inkml:trace contextRef="#ctx0" brushRef="#br0" timeOffset="3309">428 511,'-7'14,"-10"25,-3 0,-1-1,-1-2,-3 0,0-1,-20 19,24-41,21-29,13-10,2 1,1 1,1 0,1 1,1 0,1 2,1 0,0 2,2 0,3-1,-7 5,-15 11,1-1,0 1,0 0,0 0,0 1,1-1,0 1,-1 0,1 1,0-1,0 1,1 0,-1 1,5-1,-8 4,0 0,0 1,-1-1,1 1,-1 0,0-1,0 1,0 0,0 0,0 1,0-1,-1 0,0 1,0-1,0 0,0 1,0-1,-1 1,1 0,-1-1,0 1,0-1,0 1,-1 0,1-1,-1 1,0-1,1 5,-1 25,-1-26,2 1,-1 0,1-1,0 1,0 0,1 0,0-1,0 1,1-1,0 1,0-1,1 0,0 0,0 0,1 1,-4-8,0-1,-1 1,1-1,-1 1,1-1,0 1,0-1,-1 0,1 1,0-1,0 1,-1-1,1 0,0 1,0-1,0 0,0 1,0-1,0 0,0 1,0-1,1 1,-1-1,0 0,0 1,0-1,1 0,-1 1,0-1,1 1,-1-1,0 1,1-1,-1 1,1-1,-1 1,0-1,1 1,0 0,-1-1,1 1,-1 0,1-1,-1 1,1 0,0 0,-1 0,1-1,-1 1,1 0,0 0,-1 0,1 0,0 0,-1 0,1 0,0 0,-1 0,1 1,0-1,-6-6,0-1,-1 1,1 1,-1-1,0 1,-1 0,1 0,-1 1,0 0,0 0,-1 1,1 0,-1 0,1 0,-1 1,0 1,0-1,0 1,0 0,0 1,0 0,0 0,-1 1,1 0,0 0,-2 2,0-3,-15 1</inkml:trace>
  <inkml:trace contextRef="#ctx0" brushRef="#br0" timeOffset="3702.811">992 427,'-9'19,"-14"21,-6 8,0 1,2-3,-1-5,6-4,1-9,-1-4,4-1,0-5,-2 0,2 1,10-3,6-3</inkml:trace>
  <inkml:trace contextRef="#ctx0" brushRef="#br0" timeOffset="4034.811">1275 568,'-58'35,"43"-28,1 1,0 0,0 1,1 1,0 0,1 0,0 1,1 1,0 0,0 1,-4 8,14-20,0 1,0 0,0 0,0 0,0 0,1 0,-1 0,1 0,-1 1,1-1,0 0,0 0,0 0,0 0,0 0,0 1,1-1,-1 0,1 0,-1 0,1 0,0 0,0 0,0 0,0 0,0 0,0-1,1 1,-1 0,0-1,1 1,-1-1,1 1,0-1,0 0,-1 0,1 0,0 0,0 0,0 0,0 0,2 0,92 10,-85-12,1-1,-1-1,0 0,0-1,0 0,0 0,0-1,-1 0,2-2,7-9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0 117,'135'-16,"1"6,80 6,-217 4,1 0,-1-1,1 1,-1 0,0 0,1-1,0 1,-1 0,1-1,-1 1,1-1,-1 1,1-1,0 1,-1-1,1 1,0-1,0 1,-1-1,1 1,0-1,0 1,0-1,-1 0,1 1,0-1,0 1,0-1,0 1,0-1,0 0,0 1,1-1,-1 1,0-1,0 1,0-1,1 0,-1 1,0-1,0 1,1-1,-1 1,0-1,1 1,-1 0,1-1,-1 1,1-1,-1 1,1 0,-1-1,1 1,-1 0,1 0,-1-1,1 1,-1 0,1 0,-12-11,-17-23,16 18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366 368,'0'0,"0"0,-1 0,1 0,-1 0,1 0,0 0,-1 0,1 0,0 0,-1-1,1 1,0 0,-1 0,1 0,0 0,-1 0,1-1,0 1,-1 0,1 0,0 0,0-1,-1 1,1 0,0-1,0 1,-1 0,1 0,0-1,0 1,0 0,0-1,0 1,-1 0,1-1,0 1,0-1,0 1,0 0,0-1,0 1,0 0,0-1,0 1,0 0,0-1,1 1,-1 0,0-1,0 1,0 0,0-1,1 1,-1 0,0-1,0 1,0 0,1 0,-1-1,0 1,0 0,1 0,-1-1,-31 7,-272 133,303-139,-1 0,0 0,0-1,1 1,-1 0,0 0,0 0,0 0,1 0,-1 0,0 0,0 0,0 0,1 0,-1 0,0 1,0-1,0 0,1 0,-1 1,0-1,1 1,-1-1,0 1,1-1,-1 1,0-1,1 1,-1-1,1 1,-1 0,1-1,0 1,-1 0,1-1,-1 1,1 0,0 0,0-1,-1 1,1 0,0 0,0 0,0-1,0 1,0 0,0 0,0 0,0 0,1-1,-1 1,0 0,0 0,1-1,-1 1,0 0,1 0,-1-1,0 1,1 0,-1-1,1 1,0-1,0 1,97 14,50 12,-144-25,-1-1,0 1,0-1,0 1,0 0,0 0,-1 0,1 0,-1 1,1-1,-1 1,0-1,0 1,0 0,0 0,0 0,-1 0,1 0,-1 0,0 0,0 1,0-1,0 0,-1 1,0-1,1 1,-1-1,0 1,0-1,-1 0,1 1,-1-1,0 0,0 1,0-1,0 0,0 0,-1 1,1-1,-1-1,0 1,0 0,0 0,0-1,-1 1,1-1,-1 1,1-1,-4 2,-198 140,202-144,0 1,0 0,0 1,0-1,1 0,-1 0,0 1,1-1,-1 1,1 0,0-1,-1 1,1 0,0 0,0 0,0 0,0-1,1 2,-1-1,0 0,1 0,0 0,-1 0,1 0,0 0,0 0,0 1,0-1,0 0,1 0,-1 0,1 0,-1 0,1 0,0 0,0 0,0 0,0 0,0 0,0-1,0 1,1 0,-1-1,1 1,-1-1,1 1,0-1,-1 0,1 1,0-1,0 0,0 0,0-1,0 1,0 0,0-1,0 1,1-1,14 5,0-1,-1-1,2 0,-1-1,0-1,0-1,0 0,1-2,-1 1,0-2,0-1,11-3,-21 4,0 1,-1-2,1 1,-1-1,0 1,0-2,0 1,0-1,-1 0,1 0,-1 0,-1-1,1 0,-1 0,0 0,9-17</inkml:trace>
  <inkml:trace contextRef="#ctx0" brushRef="#br0" timeOffset="283.656">310 1,'-16'60,"3"1,2 0,3 1,3 0,2 14,2 521,-26-361,27-232,0 0,0 0,1-1,-1 1,1 0,0-1,0 1,0-1,1 1,-1-1,1 1,0-1,0 0,0 0,0 0,1 0,-1 0,1-1,2 3,12 6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19:59:17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29 180,'-29'359,"41"-489,-1 84,1 0,3 1,2 0,1 2,3 0,1 1,14-18,-36 58,1 0,-1 0,0 1,1-1,-1 0,1 1,0-1,-1 0,1 1,0-1,0 1,0-1,0 1,0 0,0-1,1 1,-1 0,0 0,1 0,-1 0,1 0,-1 0,1 0,-1 0,1 1,0-1,-1 1,1-1,0 1,-1-1,1 1,0 0,0 0,-1 0,1 0,0 0,0 0,-1 1,1-1,0 1,0-1,-1 1,1-1,-1 1,1 0,0 0,-1 0,0 0,1 0,-1 0,1 1,3 8,-1 0,0 0,-1 0,0 0,0 0,-1 1,-1-1,1 1,-2-1,0 1,0 0,-1-1,-1 6,6 82,20-11,-16-72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1,'-8'8,"-1"0,1 1,1 1,0-1,0 1,1 1,0-1,0 1,2 0,-1 0,1 0,-2 11,-1-4,1 1,1 0,0 0,2 1,0 0,1-1,1 1,1 0,0 0,3 13,-1-27,-1-1,1 1,0 0,0-1,1 0,0 1,0-1,0 0,0-1,1 1,-1 0,1-1,1 0,-1 0,1 0,-1 0,1-1,0 0,0 0,0 0,1-1,-1 0,1 0,-1 0,1 0,0-1,0 0,0 0,0-1,-1 0,1 0,0 0,0 0,0-1,0 0,0 0,-1-1,1 0,-1 0,1 0,3-2,13-10,-1-1,0-1,-1-1,-1-1,0 0,-2-2,0 0,-1 0,-1-2,6-11,7-7,-28 38,1 1,-1 0,1 0,0 0,-1 0,1-1,0 1,-1 0,1 0,0 0,0 0,0 1,0-1,0 0,0 0,0 1,0-1,1 0,-1 1,0-1,0 1,0-1,1 1,-1 0,0 0,0-1,1 1,-1 0,0 0,1 0,-1 0,0 1,0-1,1 0,-1 0,0 1,0-1,1 1,-1-1,0 1,0 0,0-1,0 1,0 0,0 0,0 0,0-1,0 1,0 0,0 0,-1 0,1 1,0-1,-1 0,1 0,-1 0,1 0,-1 1,1-1,5 11,-3-3,1 1,0-1,1 0,0 0,1-1,0 0,0 0,1 0,0 0,0-1,0 0,1-1,0 0,1 0,-1-1,1 0,6 3,-7-5,-1-1,1 0,0 0,0 0,0-1,0 0,0-1,0 0,0 0,0 0,0-1,0-1,0 1,0-1,-1-1,1 1,-1-1,1 0,-1-1,0 0,0 0,0-1,-1 1,0-2,0 1,0-1,0 1,-1-1,0-1,0 1,-1-1,0 0,0 0,0 0,-1-1,0 1,-1-1,0 0,1-3,6-92,-3 85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1,'-46'18,"0"3,2 2,1 1,1 2,-18 17,-10 24,68-65,0 1,0-1,0 1,0-1,1 1,-1 0,1 0,0 0,-1 0,1 0,1 0,-1 0,0 0,1 1,0-1,0 0,0 0,0 0,0 0,0 1,1-1,0 0,-1 0,1 0,1 0,-1 0,0 0,1 0,0-1,0 1,0-1,0 0,0 0,1 0,-1-1,1 1,0-1,-1 1,1-1,0 0,0 0,0 0,-1 0,1 0,0-1,0 0,0 1,0-1,0 0,0 0,0-1,0 1,0-1,0 1,0-1,2-1,78-32,136-126,-216 159,0-1,0 1,0 0,0 0,1 0,-1 0,0 1,0-1,1 1,-1 0,0 0,1 0,-1 0,0 1,0-1,1 1,-1 0,0 0,0 0,0 0,0 0,0 1,0 0,0-1,-1 1,1 0,-1 0,1 1,-1-1,0 0,1 1,26 17,-7-7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8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0 347,'29'-68,"3"1,2 1,4 2,5-2,-43 65,0 1,0-1,0 0,0 1,0-1,0 1,0-1,0 1,0-1,0 1,0-1,0 0,1 1,-1-1,0 1,0-1,1 1,-1 0,0-1,1 1,-1-1,1 1,-1-1,0 1,1 0,-1-1,1 1,-1 0,1 0,-1-1,1 1,-1 0,1 0,-1 0,1 0,0 0,-1-1,1 1,-1 0,1 0,-1 0,1 0,0 1,-1-1,1 0,-1 0,1 0,-1 0,1 1,-1-1,1 0,-1 0,1 1,-1-1,1 0,-1 1,0-1,1 0,-1 1,1-1,-1 1,0-1,1 1,-1-1,0 1,0-1,0 1,1 0,1 41,-2-39,-1 3,0 1,0 0,1-1,0 1,0 0,1 0,-1-1,2 1,-1 0,1-1,0 0,0 1,0-1,1 0,0 0,0 0,1 0,0-1,0 1,0-1,0 0,1 0,0-1,0 1,0-1,1 0,-1 0,1-1,0 0,0 0,0 0,6 1,-3-4,0 0,-1 0,1-1,0 0,0-1,-1 0,1 0,-1-1,0 0,0 0,0-1,0 0,0 0,-1-1,0 0,0-1,0 1,-1-1,1-1,-2 1,1-1,-1 0,0 0,0-1,2-5,53-53,-47 55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0,'-5'44,"-2"32,1 10,1-7,2-6,0-11,2-11,1-9,5-8,1-4,6-7,-1-8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34,'43'-10,"34"-2,8 4,-10 5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29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1,'-9'34,"1"34,2 12,2 0,2-7,6-12,2-11,1-10,-2-7,4-3,0-3,-2-1,-2-1,-1 2,-7-5,-2-6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13,'38'-5,"28"-1,6 5,-3 2,-9 2,-10 4,-9 2,-6-1,-4-2,-4-2,-5-1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1,'-9'12,"1"1,0 0,0 1,2 0,-1 0,2 1,0-1,1 1,0 0,1 1,1-1,0 0,1 1,1-1,0 1,2 4,-2-17,1 0,0-1,0 1,0 0,0 0,0 0,1-1,-1 1,1 0,0-1,0 1,-1-1,2 0,-1 0,0 0,0 0,1 0,-1 0,1-1,-1 1,1-1,0 1,0-1,0 0,0 0,0-1,-1 1,1 0,1-1,-1 0,0 0,0 0,0 0,0 0,0 0,0-1,0 0,0 1,0-1,-1 0,1-1,1 1,6-3,-1 0,1-1,-1 0,1-1,-1 0,-1 0,1-1,-1 0,-1 0,1-1,4-6,-9 9,0 1,0-1,0 0,-1-1,0 1,0 0,0-1,-1 1,1-1,-1 1,-1-1,1 1,-1-1,0 0,0 0,-1 1,1-1,-1 1,-1-1,1 1,-1-1,0 1,0 0,0-1,-1 1,0 0,0 1,0-1,-1 1,1-1,-1 1,0 0,0 0,-2-1,-15-14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0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26,'5'0,"6"0,6 0,6 0,2 0,3 0,1-5,0-1,1 0,-1 1,0 1,0 7,-5 2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6T21:00:31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307 453,'-27'10,"0"1,0 2,1 1,1 1,0 1,2 1,-1 1,2 1,1 1,-1 3,19-21,0 1,0 0,0 0,0 0,0 0,1 0,0 1,0-1,0 1,0 0,0 0,1-1,-1 1,1 0,0 0,0 1,1-1,-1 0,1 0,0 0,0 0,0 0,1 0,-1 1,1-1,0 0,0 0,1 0,-1-1,1 1,0 0,0 0,0-1,0 1,1-1,-1 0,1 0,1 2,9 2,0 0,1 0,0-2,0 1,0-2,1 0,-1-1,1 0,0-1,0 0,0-2,0 0,0 0,5-2,4-3,-6-1</inkml:trace>
  <inkml:trace contextRef="#ctx0" brushRef="#br0" timeOffset="271.467">674 509,'-21'15,"1"2,0 0,1 1,1 0,1 2,1 0,0 1,0 3,14-22,0-1,1 1,-1 0,1-1,-1 1,1 0,0 0,-1 0,1 0,0 0,0 0,1 0,-1 0,0 0,1 0,-1 0,1 1,0-1,0 0,0 0,0 1,0-1,0 0,0 0,1 1,-1-1,1 0,0 0,-1 0,1 0,0 0,0 0,1 0,-1 0,0 0,1-1,-1 1,1 0,-1-1,1 1,0-1,0 1,-1-1,1 0,0 0,0 0,1 0,10 0,0-2,1 0,-1 0,0-1,0-1,-1 0,1 0,-1-2,1 1,-1-2,0 1,-1-2,0 0,0 0,0-1,1-1,-3 3,0-1,-1 0,0 0,0 0,0-1,-1-1,0 1,-1-1,0 0,0-1,-1 1,0-1,-1 0,0 0,0-1,-1 1,-1-1,0 0,1-8,-4 16,1 0,-1 0,0 1,0-1,0 0,0 0,0 0,-1 1,1-1,-1 1,0-1,1 1,-1 0,-1 0,1-1,0 1,0 1,-1-1,1 0,-1 1,1-1,-1 1,0 0,0-1,1 1,-1 1,0-1,0 0,0 1,0 0,0-1,0 1,0 0,0 0,0 1,0-1,0 1,0-1,0 1,0 0,1 0,-1 1,0-1,1 0,-1 1,0-1,1 1,0 0,-1 0,1 1,-13 9</inkml:trace>
  <inkml:trace contextRef="#ctx0" brushRef="#br0" timeOffset="689.429">957 763,'28'-50,"100"-149,-127 197,0 0,-1 0,1 0,0 0,0 0,0 0,1 1,-1-1,0 0,1 1,-1-1,0 1,1 0,0-1,-1 1,1 0,0 0,0 0,0 0,0 0,-1 0,1 1,0-1,0 1,1-1,-1 1,0 0,0 0,0 0,0 0,0 0,0 0,0 1,0-1,0 0,0 1,0 0,0 0,0-1,0 1,0 0,-1 0,1 1,0-1,-1 0,1 1,-1-1,1 1,0 1,60 71,-60-72,0-1,-1 1,1-1,0 0,0 0,0 0,0 0,0 0,1 0,-1 0,0-1,0 1,0-1,1 0,-1 1,0-1,1 0,-1 0,0-1,0 1,1 0,-1-1,0 1,0-1,0 0,1 0,-1 0,0 0,0 0,0 0,-1 0,1-1,0 1,0-1,-1 1,1-1,-1 0,1 0,-1 1,1-3,39-72,-31 60</inkml:trace>
  <inkml:trace contextRef="#ctx0" brushRef="#br0" timeOffset="1021.722">1945 312,'-26'10,"6"-3,0 1,1 1,-1 1,2 0,-1 2,1 0,1 1,1 0,-8 9,23-22,0 1,0 0,0 0,1 0,-1 0,0-1,0 1,1 0,-1 0,1 0,-1 1,1-1,-1 0,1 0,0 0,-1 0,1 0,0 0,0 1,0-1,0 0,0 0,0 0,0 1,0-1,1 0,-1 0,0 0,1 0,-1 0,1 0,-1 0,1 0,0 0,-1 0,1 0,0 0,-1 0,1 0,0 0,0-1,0 1,0 0,0 0,57 21,-31-13,-25-8,-1-1,1 1,0 0,-1 0,1 0,-1 0,1 0,-1 0,1 0,-1 0,0 1,0-1,0 0,1 1,-1-1,0 1,-1-1,1 1,0 0,0-1,-1 1,1 0,-1 0,1-1,-1 1,0 0,0 0,0 0,0-1,0 1,0 0,0 0,-1 0,1-1,-1 1,1 0,-1 0,0-1,1 1,-1-1,-1 2,-52 56,-94 20,123-69</inkml:trace>
  <inkml:trace contextRef="#ctx0" brushRef="#br0" timeOffset="1416.498">2283 86,'-2'1,"0"0,0 1,0-1,1 1,-1 0,0-1,1 1,0 0,-1 0,1 0,0 0,0 0,0 0,0 1,0-1,1 0,-1 0,1 1,-1-1,1 0,0 1,0-1,0 0,0 1,0-1,0 2,21 166,-6-84,-10-72,-2 1,0 0,-1-1,0 1,-1 0,0 0,-2 0,0 0,0 0,-1-1,-1 1,-1-1,-1 3,-19 9,9-22</inkml:trace>
  <inkml:trace contextRef="#ctx0" brushRef="#br0" timeOffset="1672.472">2085 367,'39'-4,"21"2,7 2,-5 1,-7 6,-8 1,-13-1</inkml:trace>
  <inkml:trace contextRef="#ctx0" brushRef="#br0" timeOffset="11921.478">2679 396,'0'246,"3"-271,2 0,1 0,0 1,2 0,1 1,1 0,1 0,1 1,8-11,37-46,-57 78,0 1,0-1,1 1,-1 0,0-1,0 1,0-1,1 1,-1 0,0-1,1 1,-1-1,0 1,1 0,-1 0,0-1,1 1,-1 0,1 0,-1-1,0 1,1 0,-1 0,1 0,-1 0,1-1,-1 1,1 0,-1 0,1 0,-1 0,1 0,-1 0,0 0,1 1,-1-1,1 0,-1 0,1 0,-1 0,1 1,-1-1,0 0,1 0,-1 1,1-1,-1 0,0 1,1-1,-1 0,0 1,0-1,1 0,-1 1,0-1,0 1,1-1,-1 0,0 1,0-1,0 1,0-1,0 1,0-1,0 1,0 0,3 36,-3-32,0 18</inkml:trace>
  <inkml:trace contextRef="#ctx0" brushRef="#br0" timeOffset="12274.582">3044 396,'-4'19,"-3"16,6 3,8-7,6-7,7-8,5-7,2-5,2-8,1-8,-5-7,-2 0,-5-2,-5-1,0 1,-3 2,-2-3,-3 4</inkml:trace>
  <inkml:trace contextRef="#ctx0" brushRef="#br0" timeOffset="13093.77">3778 255,'-17'6,"-1"0,1 2,0 0,1 0,0 2,0 0,1 1,0 0,1 1,1 1,-7 7,16-17,1-1,-1 1,1 0,0 1,-1-1,1 0,1 1,-1 0,0 0,1 0,0 0,0 0,0 0,0 0,1 1,0-1,0 1,0-1,0 1,1-1,-1 1,1-1,1 1,-1 0,0-1,1 1,0-1,0 1,1-1,-1 0,1 1,0-1,0 0,0 0,0 0,1 0,0-1,0 1,0-1,0 0,0 1,1-1,2 1,5-1,-1 0,1-1,0-1,0 0,0 0,0-1,0-1,0 0,0 0,0-1,0-1,0 1,-1-2,1 0,-1 0,0 0,0-2,-1 1,0-1,1 0,-2-1,1 0,1-3,13-5,-5 4</inkml:trace>
  <inkml:trace contextRef="#ctx0" brushRef="#br0" timeOffset="13388.526">4174 0,'-5'39,"-1"21,-1 7,2-4,2-8,1-9,5-7,3-5,1-4,-2-2,-6-6,-3-6</inkml:trace>
  <inkml:trace contextRef="#ctx0" brushRef="#br0" timeOffset="13592.267">3948 199,'43'4,"24"3,5-1,-4-2,-5 0,-8-2,-8-6,-8-1,-6-1,-8 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13" Type="http://schemas.openxmlformats.org/officeDocument/2006/relationships/image" Target="NULL"/><Relationship Id="rId18" Type="http://schemas.openxmlformats.org/officeDocument/2006/relationships/customXml" Target="../ink/ink8.xml"/><Relationship Id="rId7" Type="http://schemas.openxmlformats.org/officeDocument/2006/relationships/image" Target="NULL"/><Relationship Id="rId12" Type="http://schemas.openxmlformats.org/officeDocument/2006/relationships/customXml" Target="../ink/ink5.xml"/><Relationship Id="rId17" Type="http://schemas.openxmlformats.org/officeDocument/2006/relationships/image" Target="NULL"/><Relationship Id="rId2" Type="http://schemas.openxmlformats.org/officeDocument/2006/relationships/customXml" Target="../ink/ink1.xml"/><Relationship Id="rId16" Type="http://schemas.openxmlformats.org/officeDocument/2006/relationships/customXml" Target="../ink/ink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4.xml"/><Relationship Id="rId19" Type="http://schemas.openxmlformats.org/officeDocument/2006/relationships/image" Target="../media/image3.png"/><Relationship Id="rId9" Type="http://schemas.openxmlformats.org/officeDocument/2006/relationships/image" Target="NULL"/><Relationship Id="rId14" Type="http://schemas.openxmlformats.org/officeDocument/2006/relationships/customXml" Target="../ink/ink6.xml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60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63" Type="http://schemas.openxmlformats.org/officeDocument/2006/relationships/image" Target="../media/image532.png"/><Relationship Id="rId84" Type="http://schemas.openxmlformats.org/officeDocument/2006/relationships/customXml" Target="../ink/ink243.xml"/><Relationship Id="rId138" Type="http://schemas.openxmlformats.org/officeDocument/2006/relationships/image" Target="../media/image568.png"/><Relationship Id="rId107" Type="http://schemas.openxmlformats.org/officeDocument/2006/relationships/customXml" Target="../ink/ink255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53" Type="http://schemas.openxmlformats.org/officeDocument/2006/relationships/customXml" Target="../ink/ink227.xml"/><Relationship Id="rId74" Type="http://schemas.openxmlformats.org/officeDocument/2006/relationships/customXml" Target="../ink/ink238.xml"/><Relationship Id="rId128" Type="http://schemas.openxmlformats.org/officeDocument/2006/relationships/image" Target="../media/image563.png"/><Relationship Id="rId5" Type="http://schemas.openxmlformats.org/officeDocument/2006/relationships/image" Target="../media/image503.png"/><Relationship Id="rId90" Type="http://schemas.openxmlformats.org/officeDocument/2006/relationships/customXml" Target="../ink/ink246.xml"/><Relationship Id="rId95" Type="http://schemas.openxmlformats.org/officeDocument/2006/relationships/image" Target="../media/image547.png"/><Relationship Id="rId22" Type="http://schemas.openxmlformats.org/officeDocument/2006/relationships/customXml" Target="../ink/ink211.xml"/><Relationship Id="rId27" Type="http://schemas.openxmlformats.org/officeDocument/2006/relationships/image" Target="../media/image516.png"/><Relationship Id="rId43" Type="http://schemas.openxmlformats.org/officeDocument/2006/relationships/customXml" Target="../ink/ink222.xml"/><Relationship Id="rId48" Type="http://schemas.openxmlformats.org/officeDocument/2006/relationships/image" Target="../media/image525.png"/><Relationship Id="rId64" Type="http://schemas.openxmlformats.org/officeDocument/2006/relationships/customXml" Target="../ink/ink233.xml"/><Relationship Id="rId69" Type="http://schemas.openxmlformats.org/officeDocument/2006/relationships/image" Target="../media/image535.png"/><Relationship Id="rId113" Type="http://schemas.openxmlformats.org/officeDocument/2006/relationships/customXml" Target="../ink/ink258.xml"/><Relationship Id="rId118" Type="http://schemas.openxmlformats.org/officeDocument/2006/relationships/image" Target="../media/image558.png"/><Relationship Id="rId134" Type="http://schemas.openxmlformats.org/officeDocument/2006/relationships/image" Target="../media/image566.png"/><Relationship Id="rId139" Type="http://schemas.openxmlformats.org/officeDocument/2006/relationships/customXml" Target="../ink/ink271.xml"/><Relationship Id="rId80" Type="http://schemas.openxmlformats.org/officeDocument/2006/relationships/customXml" Target="../ink/ink241.xml"/><Relationship Id="rId85" Type="http://schemas.openxmlformats.org/officeDocument/2006/relationships/image" Target="../media/image541.png"/><Relationship Id="rId12" Type="http://schemas.openxmlformats.org/officeDocument/2006/relationships/customXml" Target="../ink/ink206.xml"/><Relationship Id="rId17" Type="http://schemas.openxmlformats.org/officeDocument/2006/relationships/image" Target="../media/image512.png"/><Relationship Id="rId33" Type="http://schemas.openxmlformats.org/officeDocument/2006/relationships/customXml" Target="../ink/ink217.xml"/><Relationship Id="rId38" Type="http://schemas.openxmlformats.org/officeDocument/2006/relationships/image" Target="../media/image521.png"/><Relationship Id="rId59" Type="http://schemas.openxmlformats.org/officeDocument/2006/relationships/customXml" Target="../ink/ink230.xml"/><Relationship Id="rId103" Type="http://schemas.openxmlformats.org/officeDocument/2006/relationships/customXml" Target="../ink/ink253.xml"/><Relationship Id="rId108" Type="http://schemas.openxmlformats.org/officeDocument/2006/relationships/image" Target="../media/image553.png"/><Relationship Id="rId124" Type="http://schemas.openxmlformats.org/officeDocument/2006/relationships/image" Target="../media/image561.png"/><Relationship Id="rId129" Type="http://schemas.openxmlformats.org/officeDocument/2006/relationships/customXml" Target="../ink/ink266.xml"/><Relationship Id="rId54" Type="http://schemas.openxmlformats.org/officeDocument/2006/relationships/image" Target="../media/image528.png"/><Relationship Id="rId70" Type="http://schemas.openxmlformats.org/officeDocument/2006/relationships/customXml" Target="../ink/ink236.xml"/><Relationship Id="rId75" Type="http://schemas.openxmlformats.org/officeDocument/2006/relationships/image" Target="../media/image536.png"/><Relationship Id="rId91" Type="http://schemas.openxmlformats.org/officeDocument/2006/relationships/image" Target="../media/image545.png"/><Relationship Id="rId96" Type="http://schemas.openxmlformats.org/officeDocument/2006/relationships/customXml" Target="../ink/ink249.xml"/><Relationship Id="rId140" Type="http://schemas.openxmlformats.org/officeDocument/2006/relationships/image" Target="../media/image569.png"/><Relationship Id="rId145" Type="http://schemas.openxmlformats.org/officeDocument/2006/relationships/customXml" Target="../ink/ink2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.xml"/><Relationship Id="rId23" Type="http://schemas.openxmlformats.org/officeDocument/2006/relationships/image" Target="../media/image507.png"/><Relationship Id="rId28" Type="http://schemas.openxmlformats.org/officeDocument/2006/relationships/customXml" Target="../ink/ink214.xml"/><Relationship Id="rId49" Type="http://schemas.openxmlformats.org/officeDocument/2006/relationships/customXml" Target="../ink/ink225.xml"/><Relationship Id="rId114" Type="http://schemas.openxmlformats.org/officeDocument/2006/relationships/image" Target="../media/image556.png"/><Relationship Id="rId119" Type="http://schemas.openxmlformats.org/officeDocument/2006/relationships/customXml" Target="../ink/ink261.xml"/><Relationship Id="rId44" Type="http://schemas.openxmlformats.org/officeDocument/2006/relationships/image" Target="../media/image523.png"/><Relationship Id="rId60" Type="http://schemas.openxmlformats.org/officeDocument/2006/relationships/image" Target="../media/image531.png"/><Relationship Id="rId65" Type="http://schemas.openxmlformats.org/officeDocument/2006/relationships/image" Target="../media/image533.png"/><Relationship Id="rId81" Type="http://schemas.openxmlformats.org/officeDocument/2006/relationships/image" Target="../media/image539.png"/><Relationship Id="rId86" Type="http://schemas.openxmlformats.org/officeDocument/2006/relationships/customXml" Target="../ink/ink244.xml"/><Relationship Id="rId130" Type="http://schemas.openxmlformats.org/officeDocument/2006/relationships/image" Target="../media/image564.png"/><Relationship Id="rId135" Type="http://schemas.openxmlformats.org/officeDocument/2006/relationships/customXml" Target="../ink/ink269.xml"/><Relationship Id="rId13" Type="http://schemas.openxmlformats.org/officeDocument/2006/relationships/image" Target="../media/image510.png"/><Relationship Id="rId18" Type="http://schemas.openxmlformats.org/officeDocument/2006/relationships/customXml" Target="../ink/ink209.xml"/><Relationship Id="rId39" Type="http://schemas.openxmlformats.org/officeDocument/2006/relationships/customXml" Target="../ink/ink220.xml"/><Relationship Id="rId109" Type="http://schemas.openxmlformats.org/officeDocument/2006/relationships/customXml" Target="../ink/ink256.xml"/><Relationship Id="rId34" Type="http://schemas.openxmlformats.org/officeDocument/2006/relationships/image" Target="../media/image519.png"/><Relationship Id="rId50" Type="http://schemas.openxmlformats.org/officeDocument/2006/relationships/image" Target="../media/image526.png"/><Relationship Id="rId55" Type="http://schemas.openxmlformats.org/officeDocument/2006/relationships/customXml" Target="../ink/ink228.xml"/><Relationship Id="rId76" Type="http://schemas.openxmlformats.org/officeDocument/2006/relationships/customXml" Target="../ink/ink239.xml"/><Relationship Id="rId97" Type="http://schemas.openxmlformats.org/officeDocument/2006/relationships/image" Target="../media/image548.png"/><Relationship Id="rId104" Type="http://schemas.openxmlformats.org/officeDocument/2006/relationships/image" Target="../media/image551.png"/><Relationship Id="rId120" Type="http://schemas.openxmlformats.org/officeDocument/2006/relationships/image" Target="../media/image559.png"/><Relationship Id="rId125" Type="http://schemas.openxmlformats.org/officeDocument/2006/relationships/customXml" Target="../ink/ink264.xml"/><Relationship Id="rId141" Type="http://schemas.openxmlformats.org/officeDocument/2006/relationships/customXml" Target="../ink/ink272.xml"/><Relationship Id="rId146" Type="http://schemas.openxmlformats.org/officeDocument/2006/relationships/image" Target="../media/image572.png"/><Relationship Id="rId7" Type="http://schemas.openxmlformats.org/officeDocument/2006/relationships/image" Target="../media/image504.png"/><Relationship Id="rId71" Type="http://schemas.openxmlformats.org/officeDocument/2006/relationships/image" Target="../media/image509.png"/><Relationship Id="rId92" Type="http://schemas.openxmlformats.org/officeDocument/2006/relationships/customXml" Target="../ink/ink247.xml"/><Relationship Id="rId2" Type="http://schemas.openxmlformats.org/officeDocument/2006/relationships/customXml" Target="../ink/ink201.xml"/><Relationship Id="rId29" Type="http://schemas.openxmlformats.org/officeDocument/2006/relationships/image" Target="../media/image517.png"/><Relationship Id="rId24" Type="http://schemas.openxmlformats.org/officeDocument/2006/relationships/customXml" Target="../ink/ink212.xml"/><Relationship Id="rId40" Type="http://schemas.openxmlformats.org/officeDocument/2006/relationships/image" Target="../media/image522.png"/><Relationship Id="rId45" Type="http://schemas.openxmlformats.org/officeDocument/2006/relationships/customXml" Target="../ink/ink223.xml"/><Relationship Id="rId66" Type="http://schemas.openxmlformats.org/officeDocument/2006/relationships/customXml" Target="../ink/ink234.xml"/><Relationship Id="rId87" Type="http://schemas.openxmlformats.org/officeDocument/2006/relationships/image" Target="../media/image543.png"/><Relationship Id="rId110" Type="http://schemas.openxmlformats.org/officeDocument/2006/relationships/image" Target="../media/image554.png"/><Relationship Id="rId115" Type="http://schemas.openxmlformats.org/officeDocument/2006/relationships/customXml" Target="../ink/ink259.xml"/><Relationship Id="rId131" Type="http://schemas.openxmlformats.org/officeDocument/2006/relationships/customXml" Target="../ink/ink267.xml"/><Relationship Id="rId136" Type="http://schemas.openxmlformats.org/officeDocument/2006/relationships/image" Target="../media/image567.png"/><Relationship Id="rId61" Type="http://schemas.openxmlformats.org/officeDocument/2006/relationships/customXml" Target="../ink/ink231.xml"/><Relationship Id="rId82" Type="http://schemas.openxmlformats.org/officeDocument/2006/relationships/customXml" Target="../ink/ink242.xml"/><Relationship Id="rId19" Type="http://schemas.openxmlformats.org/officeDocument/2006/relationships/image" Target="../media/image513.png"/><Relationship Id="rId14" Type="http://schemas.openxmlformats.org/officeDocument/2006/relationships/customXml" Target="../ink/ink207.xml"/><Relationship Id="rId30" Type="http://schemas.openxmlformats.org/officeDocument/2006/relationships/customXml" Target="../ink/ink215.xml"/><Relationship Id="rId35" Type="http://schemas.openxmlformats.org/officeDocument/2006/relationships/customXml" Target="../ink/ink218.xml"/><Relationship Id="rId56" Type="http://schemas.openxmlformats.org/officeDocument/2006/relationships/image" Target="../media/image529.png"/><Relationship Id="rId77" Type="http://schemas.openxmlformats.org/officeDocument/2006/relationships/image" Target="../media/image537.png"/><Relationship Id="rId100" Type="http://schemas.openxmlformats.org/officeDocument/2006/relationships/customXml" Target="../ink/ink251.xml"/><Relationship Id="rId105" Type="http://schemas.openxmlformats.org/officeDocument/2006/relationships/customXml" Target="../ink/ink254.xml"/><Relationship Id="rId126" Type="http://schemas.openxmlformats.org/officeDocument/2006/relationships/image" Target="../media/image562.png"/><Relationship Id="rId8" Type="http://schemas.openxmlformats.org/officeDocument/2006/relationships/customXml" Target="../ink/ink204.xml"/><Relationship Id="rId51" Type="http://schemas.openxmlformats.org/officeDocument/2006/relationships/customXml" Target="../ink/ink226.xml"/><Relationship Id="rId72" Type="http://schemas.openxmlformats.org/officeDocument/2006/relationships/customXml" Target="../ink/ink237.xml"/><Relationship Id="rId93" Type="http://schemas.openxmlformats.org/officeDocument/2006/relationships/image" Target="../media/image546.png"/><Relationship Id="rId98" Type="http://schemas.openxmlformats.org/officeDocument/2006/relationships/customXml" Target="../ink/ink250.xml"/><Relationship Id="rId121" Type="http://schemas.openxmlformats.org/officeDocument/2006/relationships/customXml" Target="../ink/ink262.xml"/><Relationship Id="rId142" Type="http://schemas.openxmlformats.org/officeDocument/2006/relationships/image" Target="../media/image570.png"/><Relationship Id="rId3" Type="http://schemas.openxmlformats.org/officeDocument/2006/relationships/image" Target="../media/image502.png"/><Relationship Id="rId25" Type="http://schemas.openxmlformats.org/officeDocument/2006/relationships/image" Target="../media/image515.png"/><Relationship Id="rId46" Type="http://schemas.openxmlformats.org/officeDocument/2006/relationships/image" Target="../media/image524.png"/><Relationship Id="rId67" Type="http://schemas.openxmlformats.org/officeDocument/2006/relationships/image" Target="../media/image534.png"/><Relationship Id="rId116" Type="http://schemas.openxmlformats.org/officeDocument/2006/relationships/image" Target="../media/image557.png"/><Relationship Id="rId137" Type="http://schemas.openxmlformats.org/officeDocument/2006/relationships/customXml" Target="../ink/ink270.xml"/><Relationship Id="rId20" Type="http://schemas.openxmlformats.org/officeDocument/2006/relationships/customXml" Target="../ink/ink210.xml"/><Relationship Id="rId41" Type="http://schemas.openxmlformats.org/officeDocument/2006/relationships/customXml" Target="../ink/ink221.xml"/><Relationship Id="rId62" Type="http://schemas.openxmlformats.org/officeDocument/2006/relationships/customXml" Target="../ink/ink232.xml"/><Relationship Id="rId83" Type="http://schemas.openxmlformats.org/officeDocument/2006/relationships/image" Target="../media/image540.png"/><Relationship Id="rId88" Type="http://schemas.openxmlformats.org/officeDocument/2006/relationships/customXml" Target="../ink/ink245.xml"/><Relationship Id="rId111" Type="http://schemas.openxmlformats.org/officeDocument/2006/relationships/customXml" Target="../ink/ink257.xml"/><Relationship Id="rId132" Type="http://schemas.openxmlformats.org/officeDocument/2006/relationships/image" Target="../media/image565.png"/><Relationship Id="rId15" Type="http://schemas.openxmlformats.org/officeDocument/2006/relationships/image" Target="../media/image511.png"/><Relationship Id="rId36" Type="http://schemas.openxmlformats.org/officeDocument/2006/relationships/image" Target="../media/image520.png"/><Relationship Id="rId57" Type="http://schemas.openxmlformats.org/officeDocument/2006/relationships/customXml" Target="../ink/ink229.xml"/><Relationship Id="rId106" Type="http://schemas.openxmlformats.org/officeDocument/2006/relationships/image" Target="../media/image552.png"/><Relationship Id="rId127" Type="http://schemas.openxmlformats.org/officeDocument/2006/relationships/customXml" Target="../ink/ink265.xml"/><Relationship Id="rId10" Type="http://schemas.openxmlformats.org/officeDocument/2006/relationships/customXml" Target="../ink/ink205.xml"/><Relationship Id="rId31" Type="http://schemas.openxmlformats.org/officeDocument/2006/relationships/customXml" Target="../ink/ink216.xml"/><Relationship Id="rId52" Type="http://schemas.openxmlformats.org/officeDocument/2006/relationships/image" Target="../media/image527.png"/><Relationship Id="rId73" Type="http://schemas.openxmlformats.org/officeDocument/2006/relationships/image" Target="../media/image542.png"/><Relationship Id="rId78" Type="http://schemas.openxmlformats.org/officeDocument/2006/relationships/customXml" Target="../ink/ink240.xml"/><Relationship Id="rId94" Type="http://schemas.openxmlformats.org/officeDocument/2006/relationships/customXml" Target="../ink/ink248.xml"/><Relationship Id="rId99" Type="http://schemas.openxmlformats.org/officeDocument/2006/relationships/image" Target="../media/image549.png"/><Relationship Id="rId101" Type="http://schemas.openxmlformats.org/officeDocument/2006/relationships/customXml" Target="../ink/ink252.xml"/><Relationship Id="rId122" Type="http://schemas.openxmlformats.org/officeDocument/2006/relationships/image" Target="../media/image560.png"/><Relationship Id="rId143" Type="http://schemas.openxmlformats.org/officeDocument/2006/relationships/customXml" Target="../ink/ink273.xml"/><Relationship Id="rId4" Type="http://schemas.openxmlformats.org/officeDocument/2006/relationships/customXml" Target="../ink/ink202.xml"/><Relationship Id="rId9" Type="http://schemas.openxmlformats.org/officeDocument/2006/relationships/image" Target="../media/image505.png"/><Relationship Id="rId26" Type="http://schemas.openxmlformats.org/officeDocument/2006/relationships/customXml" Target="../ink/ink213.xml"/><Relationship Id="rId47" Type="http://schemas.openxmlformats.org/officeDocument/2006/relationships/customXml" Target="../ink/ink224.xml"/><Relationship Id="rId68" Type="http://schemas.openxmlformats.org/officeDocument/2006/relationships/customXml" Target="../ink/ink235.xml"/><Relationship Id="rId89" Type="http://schemas.openxmlformats.org/officeDocument/2006/relationships/image" Target="../media/image544.png"/><Relationship Id="rId112" Type="http://schemas.openxmlformats.org/officeDocument/2006/relationships/image" Target="../media/image555.png"/><Relationship Id="rId133" Type="http://schemas.openxmlformats.org/officeDocument/2006/relationships/customXml" Target="../ink/ink268.xml"/><Relationship Id="rId16" Type="http://schemas.openxmlformats.org/officeDocument/2006/relationships/customXml" Target="../ink/ink208.xml"/><Relationship Id="rId37" Type="http://schemas.openxmlformats.org/officeDocument/2006/relationships/customXml" Target="../ink/ink219.xml"/><Relationship Id="rId58" Type="http://schemas.openxmlformats.org/officeDocument/2006/relationships/image" Target="../media/image530.png"/><Relationship Id="rId79" Type="http://schemas.openxmlformats.org/officeDocument/2006/relationships/image" Target="../media/image538.png"/><Relationship Id="rId102" Type="http://schemas.openxmlformats.org/officeDocument/2006/relationships/image" Target="../media/image550.png"/><Relationship Id="rId123" Type="http://schemas.openxmlformats.org/officeDocument/2006/relationships/customXml" Target="../ink/ink263.xml"/><Relationship Id="rId144" Type="http://schemas.openxmlformats.org/officeDocument/2006/relationships/image" Target="../media/image571.png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94.xml"/><Relationship Id="rId21" Type="http://schemas.openxmlformats.org/officeDocument/2006/relationships/image" Target="NULL"/><Relationship Id="rId42" Type="http://schemas.openxmlformats.org/officeDocument/2006/relationships/customXml" Target="../ink/ink640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415.xml"/><Relationship Id="rId84" Type="http://schemas.openxmlformats.org/officeDocument/2006/relationships/customXml" Target="../ink/ink6423.xml"/><Relationship Id="rId89" Type="http://schemas.openxmlformats.org/officeDocument/2006/relationships/image" Target="NULL"/><Relationship Id="rId112" Type="http://schemas.openxmlformats.org/officeDocument/2006/relationships/customXml" Target="../ink/ink6437.xml"/><Relationship Id="rId16" Type="http://schemas.openxmlformats.org/officeDocument/2006/relationships/customXml" Target="../ink/ink638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39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410.xml"/><Relationship Id="rId74" Type="http://schemas.openxmlformats.org/officeDocument/2006/relationships/customXml" Target="../ink/ink6418.xml"/><Relationship Id="rId79" Type="http://schemas.openxmlformats.org/officeDocument/2006/relationships/image" Target="NULL"/><Relationship Id="rId102" Type="http://schemas.openxmlformats.org/officeDocument/2006/relationships/customXml" Target="../ink/ink6432.xml"/><Relationship Id="rId5" Type="http://schemas.openxmlformats.org/officeDocument/2006/relationships/image" Target="NULL"/><Relationship Id="rId90" Type="http://schemas.openxmlformats.org/officeDocument/2006/relationships/customXml" Target="../ink/ink6426.xml"/><Relationship Id="rId95" Type="http://schemas.openxmlformats.org/officeDocument/2006/relationships/image" Target="NULL"/><Relationship Id="rId22" Type="http://schemas.openxmlformats.org/officeDocument/2006/relationships/customXml" Target="../ink/ink639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405.xml"/><Relationship Id="rId64" Type="http://schemas.openxmlformats.org/officeDocument/2006/relationships/customXml" Target="../ink/ink6413.xml"/><Relationship Id="rId69" Type="http://schemas.openxmlformats.org/officeDocument/2006/relationships/image" Target="NULL"/><Relationship Id="rId113" Type="http://schemas.openxmlformats.org/officeDocument/2006/relationships/image" Target="NULL"/><Relationship Id="rId80" Type="http://schemas.openxmlformats.org/officeDocument/2006/relationships/customXml" Target="../ink/ink6421.xml"/><Relationship Id="rId85" Type="http://schemas.openxmlformats.org/officeDocument/2006/relationships/image" Target="NULL"/><Relationship Id="rId12" Type="http://schemas.openxmlformats.org/officeDocument/2006/relationships/customXml" Target="../ink/ink638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400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435.xml"/><Relationship Id="rId54" Type="http://schemas.openxmlformats.org/officeDocument/2006/relationships/customXml" Target="../ink/ink6408.xml"/><Relationship Id="rId70" Type="http://schemas.openxmlformats.org/officeDocument/2006/relationships/customXml" Target="../ink/ink641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4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8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95.xml"/><Relationship Id="rId36" Type="http://schemas.openxmlformats.org/officeDocument/2006/relationships/customXml" Target="../ink/ink6399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6434.xml"/><Relationship Id="rId10" Type="http://schemas.openxmlformats.org/officeDocument/2006/relationships/customXml" Target="../ink/ink6386.xml"/><Relationship Id="rId31" Type="http://schemas.openxmlformats.org/officeDocument/2006/relationships/image" Target="NULL"/><Relationship Id="rId44" Type="http://schemas.openxmlformats.org/officeDocument/2006/relationships/customXml" Target="../ink/ink6403.xml"/><Relationship Id="rId52" Type="http://schemas.openxmlformats.org/officeDocument/2006/relationships/customXml" Target="../ink/ink6407.xml"/><Relationship Id="rId60" Type="http://schemas.openxmlformats.org/officeDocument/2006/relationships/customXml" Target="../ink/ink641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420.xml"/><Relationship Id="rId81" Type="http://schemas.openxmlformats.org/officeDocument/2006/relationships/image" Target="NULL"/><Relationship Id="rId86" Type="http://schemas.openxmlformats.org/officeDocument/2006/relationships/customXml" Target="../ink/ink6424.xml"/><Relationship Id="rId94" Type="http://schemas.openxmlformats.org/officeDocument/2006/relationships/customXml" Target="../ink/ink6428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638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390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398.xml"/><Relationship Id="rId50" Type="http://schemas.openxmlformats.org/officeDocument/2006/relationships/customXml" Target="../ink/ink6406.xml"/><Relationship Id="rId55" Type="http://schemas.openxmlformats.org/officeDocument/2006/relationships/image" Target="NULL"/><Relationship Id="rId76" Type="http://schemas.openxmlformats.org/officeDocument/2006/relationships/customXml" Target="../ink/ink6419.xml"/><Relationship Id="rId97" Type="http://schemas.openxmlformats.org/officeDocument/2006/relationships/image" Target="NULL"/><Relationship Id="rId104" Type="http://schemas.openxmlformats.org/officeDocument/2006/relationships/customXml" Target="../ink/ink6433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427.xml"/><Relationship Id="rId2" Type="http://schemas.openxmlformats.org/officeDocument/2006/relationships/customXml" Target="../ink/ink6382.xml"/><Relationship Id="rId29" Type="http://schemas.openxmlformats.org/officeDocument/2006/relationships/image" Target="NULL"/><Relationship Id="rId24" Type="http://schemas.openxmlformats.org/officeDocument/2006/relationships/customXml" Target="../ink/ink6393.xml"/><Relationship Id="rId40" Type="http://schemas.openxmlformats.org/officeDocument/2006/relationships/customXml" Target="../ink/ink6401.xml"/><Relationship Id="rId45" Type="http://schemas.openxmlformats.org/officeDocument/2006/relationships/image" Target="NULL"/><Relationship Id="rId66" Type="http://schemas.openxmlformats.org/officeDocument/2006/relationships/customXml" Target="../ink/ink6414.xml"/><Relationship Id="rId87" Type="http://schemas.openxmlformats.org/officeDocument/2006/relationships/image" Target="NULL"/><Relationship Id="rId110" Type="http://schemas.openxmlformats.org/officeDocument/2006/relationships/customXml" Target="../ink/ink6436.xml"/><Relationship Id="rId61" Type="http://schemas.openxmlformats.org/officeDocument/2006/relationships/image" Target="NULL"/><Relationship Id="rId82" Type="http://schemas.openxmlformats.org/officeDocument/2006/relationships/customXml" Target="../ink/ink6422.xml"/><Relationship Id="rId19" Type="http://schemas.openxmlformats.org/officeDocument/2006/relationships/image" Target="NULL"/><Relationship Id="rId14" Type="http://schemas.openxmlformats.org/officeDocument/2006/relationships/customXml" Target="../ink/ink6388.xml"/><Relationship Id="rId30" Type="http://schemas.openxmlformats.org/officeDocument/2006/relationships/customXml" Target="../ink/ink6396.xml"/><Relationship Id="rId35" Type="http://schemas.openxmlformats.org/officeDocument/2006/relationships/image" Target="NULL"/><Relationship Id="rId56" Type="http://schemas.openxmlformats.org/officeDocument/2006/relationships/customXml" Target="../ink/ink6409.xml"/><Relationship Id="rId77" Type="http://schemas.openxmlformats.org/officeDocument/2006/relationships/image" Target="NULL"/><Relationship Id="rId100" Type="http://schemas.openxmlformats.org/officeDocument/2006/relationships/customXml" Target="../ink/ink6431.xml"/><Relationship Id="rId105" Type="http://schemas.openxmlformats.org/officeDocument/2006/relationships/image" Target="NULL"/><Relationship Id="rId8" Type="http://schemas.openxmlformats.org/officeDocument/2006/relationships/customXml" Target="../ink/ink6385.xml"/><Relationship Id="rId51" Type="http://schemas.openxmlformats.org/officeDocument/2006/relationships/image" Target="NULL"/><Relationship Id="rId72" Type="http://schemas.openxmlformats.org/officeDocument/2006/relationships/customXml" Target="../ink/ink6417.xml"/><Relationship Id="rId93" Type="http://schemas.openxmlformats.org/officeDocument/2006/relationships/image" Target="NULL"/><Relationship Id="rId98" Type="http://schemas.openxmlformats.org/officeDocument/2006/relationships/customXml" Target="../ink/ink643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404.xml"/><Relationship Id="rId67" Type="http://schemas.openxmlformats.org/officeDocument/2006/relationships/image" Target="NULL"/><Relationship Id="rId20" Type="http://schemas.openxmlformats.org/officeDocument/2006/relationships/customXml" Target="../ink/ink6391.xml"/><Relationship Id="rId41" Type="http://schemas.openxmlformats.org/officeDocument/2006/relationships/image" Target="NULL"/><Relationship Id="rId62" Type="http://schemas.openxmlformats.org/officeDocument/2006/relationships/customXml" Target="../ink/ink6412.xml"/><Relationship Id="rId83" Type="http://schemas.openxmlformats.org/officeDocument/2006/relationships/image" Target="NULL"/><Relationship Id="rId88" Type="http://schemas.openxmlformats.org/officeDocument/2006/relationships/customXml" Target="../ink/ink6425.xml"/><Relationship Id="rId111" Type="http://schemas.openxmlformats.org/officeDocument/2006/relationships/image" Target="NUL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45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471.xml"/><Relationship Id="rId84" Type="http://schemas.openxmlformats.org/officeDocument/2006/relationships/customXml" Target="../ink/ink6479.xml"/><Relationship Id="rId89" Type="http://schemas.openxmlformats.org/officeDocument/2006/relationships/image" Target="NULL"/><Relationship Id="rId112" Type="http://schemas.openxmlformats.org/officeDocument/2006/relationships/customXml" Target="../ink/ink6493.xml"/><Relationship Id="rId16" Type="http://schemas.openxmlformats.org/officeDocument/2006/relationships/customXml" Target="../ink/ink644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45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466.xml"/><Relationship Id="rId74" Type="http://schemas.openxmlformats.org/officeDocument/2006/relationships/customXml" Target="../ink/ink6474.xml"/><Relationship Id="rId79" Type="http://schemas.openxmlformats.org/officeDocument/2006/relationships/image" Target="NULL"/><Relationship Id="rId102" Type="http://schemas.openxmlformats.org/officeDocument/2006/relationships/customXml" Target="../ink/ink6488.xml"/><Relationship Id="rId123" Type="http://schemas.openxmlformats.org/officeDocument/2006/relationships/image" Target="NULL"/><Relationship Id="rId128" Type="http://schemas.openxmlformats.org/officeDocument/2006/relationships/customXml" Target="../ink/ink6501.xml"/><Relationship Id="rId5" Type="http://schemas.openxmlformats.org/officeDocument/2006/relationships/image" Target="NULL"/><Relationship Id="rId90" Type="http://schemas.openxmlformats.org/officeDocument/2006/relationships/customXml" Target="../ink/ink6482.xml"/><Relationship Id="rId95" Type="http://schemas.openxmlformats.org/officeDocument/2006/relationships/image" Target="NULL"/><Relationship Id="rId22" Type="http://schemas.openxmlformats.org/officeDocument/2006/relationships/customXml" Target="../ink/ink644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461.xml"/><Relationship Id="rId64" Type="http://schemas.openxmlformats.org/officeDocument/2006/relationships/customXml" Target="../ink/ink6469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496.xml"/><Relationship Id="rId80" Type="http://schemas.openxmlformats.org/officeDocument/2006/relationships/customXml" Target="../ink/ink6477.xml"/><Relationship Id="rId85" Type="http://schemas.openxmlformats.org/officeDocument/2006/relationships/image" Target="NULL"/><Relationship Id="rId12" Type="http://schemas.openxmlformats.org/officeDocument/2006/relationships/customXml" Target="../ink/ink644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45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491.xml"/><Relationship Id="rId124" Type="http://schemas.openxmlformats.org/officeDocument/2006/relationships/customXml" Target="../ink/ink6499.xml"/><Relationship Id="rId129" Type="http://schemas.openxmlformats.org/officeDocument/2006/relationships/image" Target="NULL"/><Relationship Id="rId54" Type="http://schemas.openxmlformats.org/officeDocument/2006/relationships/customXml" Target="../ink/ink6464.xml"/><Relationship Id="rId70" Type="http://schemas.openxmlformats.org/officeDocument/2006/relationships/customXml" Target="../ink/ink647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4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40.xml"/><Relationship Id="rId23" Type="http://schemas.openxmlformats.org/officeDocument/2006/relationships/image" Target="NULL"/><Relationship Id="rId28" Type="http://schemas.openxmlformats.org/officeDocument/2006/relationships/customXml" Target="../ink/ink6451.xml"/><Relationship Id="rId49" Type="http://schemas.openxmlformats.org/officeDocument/2006/relationships/image" Target="NULL"/><Relationship Id="rId114" Type="http://schemas.openxmlformats.org/officeDocument/2006/relationships/customXml" Target="../ink/ink6494.xml"/><Relationship Id="rId119" Type="http://schemas.openxmlformats.org/officeDocument/2006/relationships/image" Target="NULL"/><Relationship Id="rId44" Type="http://schemas.openxmlformats.org/officeDocument/2006/relationships/customXml" Target="../ink/ink6459.xml"/><Relationship Id="rId60" Type="http://schemas.openxmlformats.org/officeDocument/2006/relationships/customXml" Target="../ink/ink6467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480.xml"/><Relationship Id="rId130" Type="http://schemas.openxmlformats.org/officeDocument/2006/relationships/customXml" Target="../ink/ink6502.xml"/><Relationship Id="rId13" Type="http://schemas.openxmlformats.org/officeDocument/2006/relationships/image" Target="NULL"/><Relationship Id="rId18" Type="http://schemas.openxmlformats.org/officeDocument/2006/relationships/customXml" Target="../ink/ink644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454.xml"/><Relationship Id="rId50" Type="http://schemas.openxmlformats.org/officeDocument/2006/relationships/customXml" Target="../ink/ink6462.xml"/><Relationship Id="rId55" Type="http://schemas.openxmlformats.org/officeDocument/2006/relationships/image" Target="NULL"/><Relationship Id="rId76" Type="http://schemas.openxmlformats.org/officeDocument/2006/relationships/customXml" Target="../ink/ink6475.xml"/><Relationship Id="rId97" Type="http://schemas.openxmlformats.org/officeDocument/2006/relationships/image" Target="NULL"/><Relationship Id="rId104" Type="http://schemas.openxmlformats.org/officeDocument/2006/relationships/customXml" Target="../ink/ink6489.xml"/><Relationship Id="rId120" Type="http://schemas.openxmlformats.org/officeDocument/2006/relationships/customXml" Target="../ink/ink6497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483.xml"/><Relationship Id="rId2" Type="http://schemas.openxmlformats.org/officeDocument/2006/relationships/customXml" Target="../ink/ink6438.xml"/><Relationship Id="rId29" Type="http://schemas.openxmlformats.org/officeDocument/2006/relationships/image" Target="NULL"/><Relationship Id="rId24" Type="http://schemas.openxmlformats.org/officeDocument/2006/relationships/customXml" Target="../ink/ink6449.xml"/><Relationship Id="rId40" Type="http://schemas.openxmlformats.org/officeDocument/2006/relationships/customXml" Target="../ink/ink6457.xml"/><Relationship Id="rId45" Type="http://schemas.openxmlformats.org/officeDocument/2006/relationships/image" Target="NULL"/><Relationship Id="rId66" Type="http://schemas.openxmlformats.org/officeDocument/2006/relationships/customXml" Target="../ink/ink6470.xml"/><Relationship Id="rId87" Type="http://schemas.openxmlformats.org/officeDocument/2006/relationships/image" Target="NULL"/><Relationship Id="rId110" Type="http://schemas.openxmlformats.org/officeDocument/2006/relationships/customXml" Target="../ink/ink6492.xml"/><Relationship Id="rId115" Type="http://schemas.openxmlformats.org/officeDocument/2006/relationships/image" Target="NULL"/><Relationship Id="rId13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478.xml"/><Relationship Id="rId19" Type="http://schemas.openxmlformats.org/officeDocument/2006/relationships/image" Target="NULL"/><Relationship Id="rId14" Type="http://schemas.openxmlformats.org/officeDocument/2006/relationships/customXml" Target="../ink/ink6444.xml"/><Relationship Id="rId30" Type="http://schemas.openxmlformats.org/officeDocument/2006/relationships/customXml" Target="../ink/ink6452.xml"/><Relationship Id="rId35" Type="http://schemas.openxmlformats.org/officeDocument/2006/relationships/image" Target="NULL"/><Relationship Id="rId56" Type="http://schemas.openxmlformats.org/officeDocument/2006/relationships/customXml" Target="../ink/ink6465.xml"/><Relationship Id="rId77" Type="http://schemas.openxmlformats.org/officeDocument/2006/relationships/image" Target="NULL"/><Relationship Id="rId100" Type="http://schemas.openxmlformats.org/officeDocument/2006/relationships/customXml" Target="../ink/ink6487.xml"/><Relationship Id="rId105" Type="http://schemas.openxmlformats.org/officeDocument/2006/relationships/image" Target="NULL"/><Relationship Id="rId126" Type="http://schemas.openxmlformats.org/officeDocument/2006/relationships/customXml" Target="../ink/ink6500.xml"/><Relationship Id="rId8" Type="http://schemas.openxmlformats.org/officeDocument/2006/relationships/customXml" Target="../ink/ink6441.xml"/><Relationship Id="rId51" Type="http://schemas.openxmlformats.org/officeDocument/2006/relationships/image" Target="NULL"/><Relationship Id="rId72" Type="http://schemas.openxmlformats.org/officeDocument/2006/relationships/customXml" Target="../ink/ink6473.xml"/><Relationship Id="rId93" Type="http://schemas.openxmlformats.org/officeDocument/2006/relationships/image" Target="NULL"/><Relationship Id="rId98" Type="http://schemas.openxmlformats.org/officeDocument/2006/relationships/customXml" Target="../ink/ink6486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460.xml"/><Relationship Id="rId67" Type="http://schemas.openxmlformats.org/officeDocument/2006/relationships/image" Target="NULL"/><Relationship Id="rId116" Type="http://schemas.openxmlformats.org/officeDocument/2006/relationships/customXml" Target="../ink/ink6495.xml"/><Relationship Id="rId20" Type="http://schemas.openxmlformats.org/officeDocument/2006/relationships/customXml" Target="../ink/ink6447.xml"/><Relationship Id="rId41" Type="http://schemas.openxmlformats.org/officeDocument/2006/relationships/image" Target="NULL"/><Relationship Id="rId62" Type="http://schemas.openxmlformats.org/officeDocument/2006/relationships/customXml" Target="../ink/ink6468.xml"/><Relationship Id="rId83" Type="http://schemas.openxmlformats.org/officeDocument/2006/relationships/image" Target="NULL"/><Relationship Id="rId88" Type="http://schemas.openxmlformats.org/officeDocument/2006/relationships/customXml" Target="../ink/ink6481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6455.xml"/><Relationship Id="rId57" Type="http://schemas.openxmlformats.org/officeDocument/2006/relationships/image" Target="NULL"/><Relationship Id="rId106" Type="http://schemas.openxmlformats.org/officeDocument/2006/relationships/customXml" Target="../ink/ink6490.xml"/><Relationship Id="rId127" Type="http://schemas.openxmlformats.org/officeDocument/2006/relationships/image" Target="NULL"/><Relationship Id="rId10" Type="http://schemas.openxmlformats.org/officeDocument/2006/relationships/customXml" Target="../ink/ink6442.xml"/><Relationship Id="rId31" Type="http://schemas.openxmlformats.org/officeDocument/2006/relationships/image" Target="NULL"/><Relationship Id="rId52" Type="http://schemas.openxmlformats.org/officeDocument/2006/relationships/customXml" Target="../ink/ink6463.xml"/><Relationship Id="rId73" Type="http://schemas.openxmlformats.org/officeDocument/2006/relationships/image" Target="NULL"/><Relationship Id="rId78" Type="http://schemas.openxmlformats.org/officeDocument/2006/relationships/customXml" Target="../ink/ink6476.xml"/><Relationship Id="rId94" Type="http://schemas.openxmlformats.org/officeDocument/2006/relationships/customXml" Target="../ink/ink648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498.xml"/><Relationship Id="rId4" Type="http://schemas.openxmlformats.org/officeDocument/2006/relationships/customXml" Target="../ink/ink6439.xml"/><Relationship Id="rId9" Type="http://schemas.openxmlformats.org/officeDocument/2006/relationships/image" Target="NULL"/><Relationship Id="rId26" Type="http://schemas.openxmlformats.org/officeDocument/2006/relationships/customXml" Target="../ink/ink6450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523.xml"/><Relationship Id="rId63" Type="http://schemas.openxmlformats.org/officeDocument/2006/relationships/image" Target="NULL"/><Relationship Id="rId84" Type="http://schemas.openxmlformats.org/officeDocument/2006/relationships/customXml" Target="../ink/ink6544.xml"/><Relationship Id="rId138" Type="http://schemas.openxmlformats.org/officeDocument/2006/relationships/customXml" Target="../ink/ink6571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518.xml"/><Relationship Id="rId53" Type="http://schemas.openxmlformats.org/officeDocument/2006/relationships/image" Target="NULL"/><Relationship Id="rId74" Type="http://schemas.openxmlformats.org/officeDocument/2006/relationships/customXml" Target="../ink/ink6539.xml"/><Relationship Id="rId128" Type="http://schemas.openxmlformats.org/officeDocument/2006/relationships/customXml" Target="../ink/ink656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651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526.xml"/><Relationship Id="rId64" Type="http://schemas.openxmlformats.org/officeDocument/2006/relationships/customXml" Target="../ink/ink6534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6561.xml"/><Relationship Id="rId134" Type="http://schemas.openxmlformats.org/officeDocument/2006/relationships/customXml" Target="../ink/ink6569.xml"/><Relationship Id="rId139" Type="http://schemas.openxmlformats.org/officeDocument/2006/relationships/image" Target="NULL"/><Relationship Id="rId80" Type="http://schemas.openxmlformats.org/officeDocument/2006/relationships/customXml" Target="../ink/ink6542.xml"/><Relationship Id="rId85" Type="http://schemas.openxmlformats.org/officeDocument/2006/relationships/image" Target="NULL"/><Relationship Id="rId150" Type="http://schemas.openxmlformats.org/officeDocument/2006/relationships/customXml" Target="../ink/ink6577.xml"/><Relationship Id="rId155" Type="http://schemas.openxmlformats.org/officeDocument/2006/relationships/image" Target="NULL"/><Relationship Id="rId12" Type="http://schemas.openxmlformats.org/officeDocument/2006/relationships/customXml" Target="../ink/ink6508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521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556.xml"/><Relationship Id="rId124" Type="http://schemas.openxmlformats.org/officeDocument/2006/relationships/customXml" Target="../ink/ink6564.xml"/><Relationship Id="rId129" Type="http://schemas.openxmlformats.org/officeDocument/2006/relationships/image" Target="NULL"/><Relationship Id="rId54" Type="http://schemas.openxmlformats.org/officeDocument/2006/relationships/customXml" Target="../ink/ink6529.xml"/><Relationship Id="rId70" Type="http://schemas.openxmlformats.org/officeDocument/2006/relationships/customXml" Target="../ink/ink6537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550.xml"/><Relationship Id="rId140" Type="http://schemas.openxmlformats.org/officeDocument/2006/relationships/customXml" Target="../ink/ink6572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05.xml"/><Relationship Id="rId23" Type="http://schemas.openxmlformats.org/officeDocument/2006/relationships/image" Target="NULL"/><Relationship Id="rId28" Type="http://schemas.openxmlformats.org/officeDocument/2006/relationships/customXml" Target="../ink/ink6516.xml"/><Relationship Id="rId49" Type="http://schemas.openxmlformats.org/officeDocument/2006/relationships/image" Target="NULL"/><Relationship Id="rId114" Type="http://schemas.openxmlformats.org/officeDocument/2006/relationships/customXml" Target="../ink/ink6559.xml"/><Relationship Id="rId119" Type="http://schemas.openxmlformats.org/officeDocument/2006/relationships/image" Target="NULL"/><Relationship Id="rId44" Type="http://schemas.openxmlformats.org/officeDocument/2006/relationships/customXml" Target="../ink/ink6524.xml"/><Relationship Id="rId60" Type="http://schemas.openxmlformats.org/officeDocument/2006/relationships/customXml" Target="../ink/ink6532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545.xml"/><Relationship Id="rId130" Type="http://schemas.openxmlformats.org/officeDocument/2006/relationships/customXml" Target="../ink/ink6567.xml"/><Relationship Id="rId135" Type="http://schemas.openxmlformats.org/officeDocument/2006/relationships/image" Target="NULL"/><Relationship Id="rId151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511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519.xml"/><Relationship Id="rId50" Type="http://schemas.openxmlformats.org/officeDocument/2006/relationships/customXml" Target="../ink/ink6527.xml"/><Relationship Id="rId55" Type="http://schemas.openxmlformats.org/officeDocument/2006/relationships/image" Target="NULL"/><Relationship Id="rId76" Type="http://schemas.openxmlformats.org/officeDocument/2006/relationships/customXml" Target="../ink/ink6540.xml"/><Relationship Id="rId97" Type="http://schemas.openxmlformats.org/officeDocument/2006/relationships/image" Target="NULL"/><Relationship Id="rId104" Type="http://schemas.openxmlformats.org/officeDocument/2006/relationships/customXml" Target="../ink/ink6554.xml"/><Relationship Id="rId120" Type="http://schemas.openxmlformats.org/officeDocument/2006/relationships/customXml" Target="../ink/ink6562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657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548.xml"/><Relationship Id="rId2" Type="http://schemas.openxmlformats.org/officeDocument/2006/relationships/customXml" Target="../ink/ink6503.xml"/><Relationship Id="rId29" Type="http://schemas.openxmlformats.org/officeDocument/2006/relationships/image" Target="NULL"/><Relationship Id="rId24" Type="http://schemas.openxmlformats.org/officeDocument/2006/relationships/customXml" Target="../ink/ink6514.xml"/><Relationship Id="rId40" Type="http://schemas.openxmlformats.org/officeDocument/2006/relationships/customXml" Target="../ink/ink6522.xml"/><Relationship Id="rId45" Type="http://schemas.openxmlformats.org/officeDocument/2006/relationships/image" Target="NULL"/><Relationship Id="rId66" Type="http://schemas.openxmlformats.org/officeDocument/2006/relationships/customXml" Target="../ink/ink6535.xml"/><Relationship Id="rId87" Type="http://schemas.openxmlformats.org/officeDocument/2006/relationships/image" Target="NULL"/><Relationship Id="rId110" Type="http://schemas.openxmlformats.org/officeDocument/2006/relationships/customXml" Target="../ink/ink6557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6570.xml"/><Relationship Id="rId61" Type="http://schemas.openxmlformats.org/officeDocument/2006/relationships/image" Target="NULL"/><Relationship Id="rId82" Type="http://schemas.openxmlformats.org/officeDocument/2006/relationships/customXml" Target="../ink/ink6543.xml"/><Relationship Id="rId152" Type="http://schemas.openxmlformats.org/officeDocument/2006/relationships/customXml" Target="../ink/ink6578.xml"/><Relationship Id="rId19" Type="http://schemas.openxmlformats.org/officeDocument/2006/relationships/image" Target="NULL"/><Relationship Id="rId14" Type="http://schemas.openxmlformats.org/officeDocument/2006/relationships/customXml" Target="../ink/ink6509.xml"/><Relationship Id="rId30" Type="http://schemas.openxmlformats.org/officeDocument/2006/relationships/customXml" Target="../ink/ink6517.xml"/><Relationship Id="rId35" Type="http://schemas.openxmlformats.org/officeDocument/2006/relationships/image" Target="NULL"/><Relationship Id="rId56" Type="http://schemas.openxmlformats.org/officeDocument/2006/relationships/customXml" Target="../ink/ink6530.xml"/><Relationship Id="rId77" Type="http://schemas.openxmlformats.org/officeDocument/2006/relationships/image" Target="NULL"/><Relationship Id="rId100" Type="http://schemas.openxmlformats.org/officeDocument/2006/relationships/customXml" Target="../ink/ink6552.xml"/><Relationship Id="rId105" Type="http://schemas.openxmlformats.org/officeDocument/2006/relationships/image" Target="NULL"/><Relationship Id="rId126" Type="http://schemas.openxmlformats.org/officeDocument/2006/relationships/customXml" Target="../ink/ink6565.xml"/><Relationship Id="rId147" Type="http://schemas.openxmlformats.org/officeDocument/2006/relationships/image" Target="NULL"/><Relationship Id="rId8" Type="http://schemas.openxmlformats.org/officeDocument/2006/relationships/customXml" Target="../ink/ink6506.xml"/><Relationship Id="rId51" Type="http://schemas.openxmlformats.org/officeDocument/2006/relationships/image" Target="NULL"/><Relationship Id="rId72" Type="http://schemas.openxmlformats.org/officeDocument/2006/relationships/customXml" Target="../ink/ink6538.xml"/><Relationship Id="rId93" Type="http://schemas.openxmlformats.org/officeDocument/2006/relationships/image" Target="NULL"/><Relationship Id="rId98" Type="http://schemas.openxmlformats.org/officeDocument/2006/relationships/customXml" Target="../ink/ink6551.xml"/><Relationship Id="rId121" Type="http://schemas.openxmlformats.org/officeDocument/2006/relationships/image" Target="NULL"/><Relationship Id="rId142" Type="http://schemas.openxmlformats.org/officeDocument/2006/relationships/customXml" Target="../ink/ink6573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525.xml"/><Relationship Id="rId67" Type="http://schemas.openxmlformats.org/officeDocument/2006/relationships/image" Target="NULL"/><Relationship Id="rId116" Type="http://schemas.openxmlformats.org/officeDocument/2006/relationships/customXml" Target="../ink/ink6560.xml"/><Relationship Id="rId137" Type="http://schemas.openxmlformats.org/officeDocument/2006/relationships/image" Target="NULL"/><Relationship Id="rId20" Type="http://schemas.openxmlformats.org/officeDocument/2006/relationships/customXml" Target="../ink/ink6512.xml"/><Relationship Id="rId41" Type="http://schemas.openxmlformats.org/officeDocument/2006/relationships/image" Target="NULL"/><Relationship Id="rId62" Type="http://schemas.openxmlformats.org/officeDocument/2006/relationships/customXml" Target="../ink/ink6533.xml"/><Relationship Id="rId83" Type="http://schemas.openxmlformats.org/officeDocument/2006/relationships/image" Target="NULL"/><Relationship Id="rId88" Type="http://schemas.openxmlformats.org/officeDocument/2006/relationships/customXml" Target="../ink/ink6546.xml"/><Relationship Id="rId111" Type="http://schemas.openxmlformats.org/officeDocument/2006/relationships/image" Target="NULL"/><Relationship Id="rId132" Type="http://schemas.openxmlformats.org/officeDocument/2006/relationships/customXml" Target="../ink/ink6568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6520.xml"/><Relationship Id="rId57" Type="http://schemas.openxmlformats.org/officeDocument/2006/relationships/image" Target="NULL"/><Relationship Id="rId106" Type="http://schemas.openxmlformats.org/officeDocument/2006/relationships/customXml" Target="../ink/ink6555.xml"/><Relationship Id="rId127" Type="http://schemas.openxmlformats.org/officeDocument/2006/relationships/image" Target="NULL"/><Relationship Id="rId10" Type="http://schemas.openxmlformats.org/officeDocument/2006/relationships/customXml" Target="../ink/ink6507.xml"/><Relationship Id="rId31" Type="http://schemas.openxmlformats.org/officeDocument/2006/relationships/image" Target="NULL"/><Relationship Id="rId52" Type="http://schemas.openxmlformats.org/officeDocument/2006/relationships/customXml" Target="../ink/ink6528.xml"/><Relationship Id="rId73" Type="http://schemas.openxmlformats.org/officeDocument/2006/relationships/image" Target="NULL"/><Relationship Id="rId78" Type="http://schemas.openxmlformats.org/officeDocument/2006/relationships/customXml" Target="../ink/ink6541.xml"/><Relationship Id="rId94" Type="http://schemas.openxmlformats.org/officeDocument/2006/relationships/customXml" Target="../ink/ink654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563.xml"/><Relationship Id="rId143" Type="http://schemas.openxmlformats.org/officeDocument/2006/relationships/image" Target="NULL"/><Relationship Id="rId148" Type="http://schemas.openxmlformats.org/officeDocument/2006/relationships/customXml" Target="../ink/ink6576.xml"/><Relationship Id="rId4" Type="http://schemas.openxmlformats.org/officeDocument/2006/relationships/customXml" Target="../ink/ink6504.xml"/><Relationship Id="rId9" Type="http://schemas.openxmlformats.org/officeDocument/2006/relationships/image" Target="NULL"/><Relationship Id="rId26" Type="http://schemas.openxmlformats.org/officeDocument/2006/relationships/customXml" Target="../ink/ink6515.xml"/><Relationship Id="rId47" Type="http://schemas.openxmlformats.org/officeDocument/2006/relationships/image" Target="NULL"/><Relationship Id="rId68" Type="http://schemas.openxmlformats.org/officeDocument/2006/relationships/customXml" Target="../ink/ink6536.xml"/><Relationship Id="rId89" Type="http://schemas.openxmlformats.org/officeDocument/2006/relationships/image" Target="NULL"/><Relationship Id="rId112" Type="http://schemas.openxmlformats.org/officeDocument/2006/relationships/customXml" Target="../ink/ink6558.xml"/><Relationship Id="rId133" Type="http://schemas.openxmlformats.org/officeDocument/2006/relationships/image" Target="NULL"/><Relationship Id="rId154" Type="http://schemas.openxmlformats.org/officeDocument/2006/relationships/customXml" Target="../ink/ink6579.xml"/><Relationship Id="rId16" Type="http://schemas.openxmlformats.org/officeDocument/2006/relationships/customXml" Target="../ink/ink6510.xml"/><Relationship Id="rId37" Type="http://schemas.openxmlformats.org/officeDocument/2006/relationships/image" Target="NULL"/><Relationship Id="rId58" Type="http://schemas.openxmlformats.org/officeDocument/2006/relationships/customXml" Target="../ink/ink6531.xml"/><Relationship Id="rId79" Type="http://schemas.openxmlformats.org/officeDocument/2006/relationships/image" Target="NULL"/><Relationship Id="rId102" Type="http://schemas.openxmlformats.org/officeDocument/2006/relationships/customXml" Target="../ink/ink6553.xml"/><Relationship Id="rId123" Type="http://schemas.openxmlformats.org/officeDocument/2006/relationships/image" Target="NULL"/><Relationship Id="rId144" Type="http://schemas.openxmlformats.org/officeDocument/2006/relationships/customXml" Target="../ink/ink6574.xml"/><Relationship Id="rId90" Type="http://schemas.openxmlformats.org/officeDocument/2006/relationships/customXml" Target="../ink/ink6547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600.xml"/><Relationship Id="rId63" Type="http://schemas.openxmlformats.org/officeDocument/2006/relationships/image" Target="NULL"/><Relationship Id="rId84" Type="http://schemas.openxmlformats.org/officeDocument/2006/relationships/customXml" Target="../ink/ink6621.xml"/><Relationship Id="rId138" Type="http://schemas.openxmlformats.org/officeDocument/2006/relationships/customXml" Target="../ink/ink6648.xml"/><Relationship Id="rId159" Type="http://schemas.openxmlformats.org/officeDocument/2006/relationships/image" Target="NULL"/><Relationship Id="rId170" Type="http://schemas.openxmlformats.org/officeDocument/2006/relationships/customXml" Target="../ink/ink666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595.xml"/><Relationship Id="rId53" Type="http://schemas.openxmlformats.org/officeDocument/2006/relationships/image" Target="NULL"/><Relationship Id="rId74" Type="http://schemas.openxmlformats.org/officeDocument/2006/relationships/customXml" Target="../ink/ink6616.xml"/><Relationship Id="rId128" Type="http://schemas.openxmlformats.org/officeDocument/2006/relationships/customXml" Target="../ink/ink6643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6659.xml"/><Relationship Id="rId181" Type="http://schemas.openxmlformats.org/officeDocument/2006/relationships/image" Target="NULL"/><Relationship Id="rId22" Type="http://schemas.openxmlformats.org/officeDocument/2006/relationships/customXml" Target="../ink/ink6590.xml"/><Relationship Id="rId43" Type="http://schemas.openxmlformats.org/officeDocument/2006/relationships/image" Target="NULL"/><Relationship Id="rId64" Type="http://schemas.openxmlformats.org/officeDocument/2006/relationships/customXml" Target="../ink/ink6611.xml"/><Relationship Id="rId118" Type="http://schemas.openxmlformats.org/officeDocument/2006/relationships/customXml" Target="../ink/ink6638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6654.xml"/><Relationship Id="rId171" Type="http://schemas.openxmlformats.org/officeDocument/2006/relationships/image" Target="NULL"/><Relationship Id="rId12" Type="http://schemas.openxmlformats.org/officeDocument/2006/relationships/customXml" Target="../ink/ink6585.xml"/><Relationship Id="rId33" Type="http://schemas.openxmlformats.org/officeDocument/2006/relationships/image" Target="NULL"/><Relationship Id="rId108" Type="http://schemas.openxmlformats.org/officeDocument/2006/relationships/customXml" Target="../ink/ink6633.xml"/><Relationship Id="rId129" Type="http://schemas.openxmlformats.org/officeDocument/2006/relationships/image" Target="NULL"/><Relationship Id="rId54" Type="http://schemas.openxmlformats.org/officeDocument/2006/relationships/customXml" Target="../ink/ink6606.xml"/><Relationship Id="rId75" Type="http://schemas.openxmlformats.org/officeDocument/2006/relationships/image" Target="NULL"/><Relationship Id="rId96" Type="http://schemas.openxmlformats.org/officeDocument/2006/relationships/customXml" Target="../ink/ink6627.xml"/><Relationship Id="rId140" Type="http://schemas.openxmlformats.org/officeDocument/2006/relationships/customXml" Target="../ink/ink6649.xml"/><Relationship Id="rId161" Type="http://schemas.openxmlformats.org/officeDocument/2006/relationships/image" Target="NULL"/><Relationship Id="rId6" Type="http://schemas.openxmlformats.org/officeDocument/2006/relationships/customXml" Target="../ink/ink6582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6601.xml"/><Relationship Id="rId60" Type="http://schemas.openxmlformats.org/officeDocument/2006/relationships/customXml" Target="../ink/ink6609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6622.xml"/><Relationship Id="rId130" Type="http://schemas.openxmlformats.org/officeDocument/2006/relationships/customXml" Target="../ink/ink6644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6657.xml"/><Relationship Id="rId177" Type="http://schemas.openxmlformats.org/officeDocument/2006/relationships/image" Target="NULL"/><Relationship Id="rId172" Type="http://schemas.openxmlformats.org/officeDocument/2006/relationships/customXml" Target="../ink/ink6665.xml"/><Relationship Id="rId13" Type="http://schemas.openxmlformats.org/officeDocument/2006/relationships/image" Target="NULL"/><Relationship Id="rId18" Type="http://schemas.openxmlformats.org/officeDocument/2006/relationships/customXml" Target="../ink/ink6588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596.xml"/><Relationship Id="rId50" Type="http://schemas.openxmlformats.org/officeDocument/2006/relationships/customXml" Target="../ink/ink6604.xml"/><Relationship Id="rId55" Type="http://schemas.openxmlformats.org/officeDocument/2006/relationships/image" Target="NULL"/><Relationship Id="rId76" Type="http://schemas.openxmlformats.org/officeDocument/2006/relationships/customXml" Target="../ink/ink6617.xml"/><Relationship Id="rId97" Type="http://schemas.openxmlformats.org/officeDocument/2006/relationships/image" Target="NULL"/><Relationship Id="rId104" Type="http://schemas.openxmlformats.org/officeDocument/2006/relationships/customXml" Target="../ink/ink6631.xml"/><Relationship Id="rId120" Type="http://schemas.openxmlformats.org/officeDocument/2006/relationships/customXml" Target="../ink/ink6639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6652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625.xml"/><Relationship Id="rId162" Type="http://schemas.openxmlformats.org/officeDocument/2006/relationships/customXml" Target="../ink/ink6660.xml"/><Relationship Id="rId2" Type="http://schemas.openxmlformats.org/officeDocument/2006/relationships/customXml" Target="../ink/ink6580.xml"/><Relationship Id="rId29" Type="http://schemas.openxmlformats.org/officeDocument/2006/relationships/image" Target="NULL"/><Relationship Id="rId24" Type="http://schemas.openxmlformats.org/officeDocument/2006/relationships/customXml" Target="../ink/ink6591.xml"/><Relationship Id="rId40" Type="http://schemas.openxmlformats.org/officeDocument/2006/relationships/customXml" Target="../ink/ink6599.xml"/><Relationship Id="rId45" Type="http://schemas.openxmlformats.org/officeDocument/2006/relationships/image" Target="NULL"/><Relationship Id="rId66" Type="http://schemas.openxmlformats.org/officeDocument/2006/relationships/customXml" Target="../ink/ink6612.xml"/><Relationship Id="rId87" Type="http://schemas.openxmlformats.org/officeDocument/2006/relationships/image" Target="NULL"/><Relationship Id="rId110" Type="http://schemas.openxmlformats.org/officeDocument/2006/relationships/customXml" Target="../ink/ink6634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6647.xml"/><Relationship Id="rId157" Type="http://schemas.openxmlformats.org/officeDocument/2006/relationships/image" Target="NULL"/><Relationship Id="rId178" Type="http://schemas.openxmlformats.org/officeDocument/2006/relationships/customXml" Target="../ink/ink6668.xml"/><Relationship Id="rId61" Type="http://schemas.openxmlformats.org/officeDocument/2006/relationships/image" Target="NULL"/><Relationship Id="rId82" Type="http://schemas.openxmlformats.org/officeDocument/2006/relationships/customXml" Target="../ink/ink6620.xml"/><Relationship Id="rId152" Type="http://schemas.openxmlformats.org/officeDocument/2006/relationships/customXml" Target="../ink/ink6655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586.xml"/><Relationship Id="rId30" Type="http://schemas.openxmlformats.org/officeDocument/2006/relationships/customXml" Target="../ink/ink6594.xml"/><Relationship Id="rId35" Type="http://schemas.openxmlformats.org/officeDocument/2006/relationships/image" Target="NULL"/><Relationship Id="rId56" Type="http://schemas.openxmlformats.org/officeDocument/2006/relationships/customXml" Target="../ink/ink6607.xml"/><Relationship Id="rId77" Type="http://schemas.openxmlformats.org/officeDocument/2006/relationships/image" Target="NULL"/><Relationship Id="rId100" Type="http://schemas.openxmlformats.org/officeDocument/2006/relationships/customXml" Target="../ink/ink6629.xml"/><Relationship Id="rId105" Type="http://schemas.openxmlformats.org/officeDocument/2006/relationships/image" Target="NULL"/><Relationship Id="rId126" Type="http://schemas.openxmlformats.org/officeDocument/2006/relationships/customXml" Target="../ink/ink6642.xml"/><Relationship Id="rId147" Type="http://schemas.openxmlformats.org/officeDocument/2006/relationships/image" Target="NULL"/><Relationship Id="rId168" Type="http://schemas.openxmlformats.org/officeDocument/2006/relationships/customXml" Target="../ink/ink6663.xml"/><Relationship Id="rId8" Type="http://schemas.openxmlformats.org/officeDocument/2006/relationships/customXml" Target="../ink/ink6583.xml"/><Relationship Id="rId51" Type="http://schemas.openxmlformats.org/officeDocument/2006/relationships/image" Target="NULL"/><Relationship Id="rId72" Type="http://schemas.openxmlformats.org/officeDocument/2006/relationships/customXml" Target="../ink/ink6615.xml"/><Relationship Id="rId93" Type="http://schemas.openxmlformats.org/officeDocument/2006/relationships/image" Target="NULL"/><Relationship Id="rId98" Type="http://schemas.openxmlformats.org/officeDocument/2006/relationships/customXml" Target="../ink/ink6628.xml"/><Relationship Id="rId121" Type="http://schemas.openxmlformats.org/officeDocument/2006/relationships/image" Target="NULL"/><Relationship Id="rId142" Type="http://schemas.openxmlformats.org/officeDocument/2006/relationships/customXml" Target="../ink/ink6650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602.xml"/><Relationship Id="rId67" Type="http://schemas.openxmlformats.org/officeDocument/2006/relationships/image" Target="NULL"/><Relationship Id="rId116" Type="http://schemas.openxmlformats.org/officeDocument/2006/relationships/customXml" Target="../ink/ink6637.xml"/><Relationship Id="rId137" Type="http://schemas.openxmlformats.org/officeDocument/2006/relationships/image" Target="NULL"/><Relationship Id="rId158" Type="http://schemas.openxmlformats.org/officeDocument/2006/relationships/customXml" Target="../ink/ink6658.xml"/><Relationship Id="rId20" Type="http://schemas.openxmlformats.org/officeDocument/2006/relationships/customXml" Target="../ink/ink6589.xml"/><Relationship Id="rId41" Type="http://schemas.openxmlformats.org/officeDocument/2006/relationships/image" Target="NULL"/><Relationship Id="rId62" Type="http://schemas.openxmlformats.org/officeDocument/2006/relationships/customXml" Target="../ink/ink6610.xml"/><Relationship Id="rId83" Type="http://schemas.openxmlformats.org/officeDocument/2006/relationships/image" Target="NULL"/><Relationship Id="rId88" Type="http://schemas.openxmlformats.org/officeDocument/2006/relationships/customXml" Target="../ink/ink6623.xml"/><Relationship Id="rId111" Type="http://schemas.openxmlformats.org/officeDocument/2006/relationships/image" Target="NULL"/><Relationship Id="rId132" Type="http://schemas.openxmlformats.org/officeDocument/2006/relationships/customXml" Target="../ink/ink6645.xml"/><Relationship Id="rId153" Type="http://schemas.openxmlformats.org/officeDocument/2006/relationships/image" Target="NULL"/><Relationship Id="rId174" Type="http://schemas.openxmlformats.org/officeDocument/2006/relationships/customXml" Target="../ink/ink6666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6597.xml"/><Relationship Id="rId57" Type="http://schemas.openxmlformats.org/officeDocument/2006/relationships/image" Target="NULL"/><Relationship Id="rId106" Type="http://schemas.openxmlformats.org/officeDocument/2006/relationships/customXml" Target="../ink/ink6632.xml"/><Relationship Id="rId127" Type="http://schemas.openxmlformats.org/officeDocument/2006/relationships/image" Target="NULL"/><Relationship Id="rId10" Type="http://schemas.openxmlformats.org/officeDocument/2006/relationships/customXml" Target="../ink/ink6584.xml"/><Relationship Id="rId31" Type="http://schemas.openxmlformats.org/officeDocument/2006/relationships/image" Target="NULL"/><Relationship Id="rId52" Type="http://schemas.openxmlformats.org/officeDocument/2006/relationships/customXml" Target="../ink/ink6605.xml"/><Relationship Id="rId73" Type="http://schemas.openxmlformats.org/officeDocument/2006/relationships/image" Target="NULL"/><Relationship Id="rId78" Type="http://schemas.openxmlformats.org/officeDocument/2006/relationships/customXml" Target="../ink/ink6618.xml"/><Relationship Id="rId94" Type="http://schemas.openxmlformats.org/officeDocument/2006/relationships/customXml" Target="../ink/ink662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640.xml"/><Relationship Id="rId143" Type="http://schemas.openxmlformats.org/officeDocument/2006/relationships/image" Target="NULL"/><Relationship Id="rId148" Type="http://schemas.openxmlformats.org/officeDocument/2006/relationships/customXml" Target="../ink/ink6653.xml"/><Relationship Id="rId164" Type="http://schemas.openxmlformats.org/officeDocument/2006/relationships/customXml" Target="../ink/ink6661.xml"/><Relationship Id="rId169" Type="http://schemas.openxmlformats.org/officeDocument/2006/relationships/image" Target="NULL"/><Relationship Id="rId4" Type="http://schemas.openxmlformats.org/officeDocument/2006/relationships/customXml" Target="../ink/ink6581.xml"/><Relationship Id="rId9" Type="http://schemas.openxmlformats.org/officeDocument/2006/relationships/image" Target="NULL"/><Relationship Id="rId180" Type="http://schemas.openxmlformats.org/officeDocument/2006/relationships/customXml" Target="../ink/ink6669.xml"/><Relationship Id="rId26" Type="http://schemas.openxmlformats.org/officeDocument/2006/relationships/customXml" Target="../ink/ink6592.xml"/><Relationship Id="rId47" Type="http://schemas.openxmlformats.org/officeDocument/2006/relationships/image" Target="NULL"/><Relationship Id="rId68" Type="http://schemas.openxmlformats.org/officeDocument/2006/relationships/customXml" Target="../ink/ink6613.xml"/><Relationship Id="rId89" Type="http://schemas.openxmlformats.org/officeDocument/2006/relationships/image" Target="NULL"/><Relationship Id="rId112" Type="http://schemas.openxmlformats.org/officeDocument/2006/relationships/customXml" Target="../ink/ink6635.xml"/><Relationship Id="rId133" Type="http://schemas.openxmlformats.org/officeDocument/2006/relationships/image" Target="NULL"/><Relationship Id="rId154" Type="http://schemas.openxmlformats.org/officeDocument/2006/relationships/customXml" Target="../ink/ink6656.xml"/><Relationship Id="rId175" Type="http://schemas.openxmlformats.org/officeDocument/2006/relationships/image" Target="NULL"/><Relationship Id="rId16" Type="http://schemas.openxmlformats.org/officeDocument/2006/relationships/customXml" Target="../ink/ink6587.xml"/><Relationship Id="rId37" Type="http://schemas.openxmlformats.org/officeDocument/2006/relationships/image" Target="NULL"/><Relationship Id="rId58" Type="http://schemas.openxmlformats.org/officeDocument/2006/relationships/customXml" Target="../ink/ink6608.xml"/><Relationship Id="rId79" Type="http://schemas.openxmlformats.org/officeDocument/2006/relationships/image" Target="NULL"/><Relationship Id="rId102" Type="http://schemas.openxmlformats.org/officeDocument/2006/relationships/customXml" Target="../ink/ink6630.xml"/><Relationship Id="rId123" Type="http://schemas.openxmlformats.org/officeDocument/2006/relationships/image" Target="NULL"/><Relationship Id="rId144" Type="http://schemas.openxmlformats.org/officeDocument/2006/relationships/customXml" Target="../ink/ink6651.xml"/><Relationship Id="rId90" Type="http://schemas.openxmlformats.org/officeDocument/2006/relationships/customXml" Target="../ink/ink6624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6603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6646.xml"/><Relationship Id="rId80" Type="http://schemas.openxmlformats.org/officeDocument/2006/relationships/customXml" Target="../ink/ink6619.xml"/><Relationship Id="rId155" Type="http://schemas.openxmlformats.org/officeDocument/2006/relationships/image" Target="NULL"/><Relationship Id="rId176" Type="http://schemas.openxmlformats.org/officeDocument/2006/relationships/customXml" Target="../ink/ink6667.xml"/><Relationship Id="rId17" Type="http://schemas.openxmlformats.org/officeDocument/2006/relationships/image" Target="NULL"/><Relationship Id="rId38" Type="http://schemas.openxmlformats.org/officeDocument/2006/relationships/customXml" Target="../ink/ink6598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6641.xml"/><Relationship Id="rId70" Type="http://schemas.openxmlformats.org/officeDocument/2006/relationships/customXml" Target="../ink/ink6614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666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593.xml"/><Relationship Id="rId49" Type="http://schemas.openxmlformats.org/officeDocument/2006/relationships/image" Target="NULL"/><Relationship Id="rId114" Type="http://schemas.openxmlformats.org/officeDocument/2006/relationships/customXml" Target="../ink/ink6636.xm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690.xml"/><Relationship Id="rId63" Type="http://schemas.openxmlformats.org/officeDocument/2006/relationships/image" Target="NULL"/><Relationship Id="rId84" Type="http://schemas.openxmlformats.org/officeDocument/2006/relationships/customXml" Target="../ink/ink6711.xml"/><Relationship Id="rId138" Type="http://schemas.openxmlformats.org/officeDocument/2006/relationships/customXml" Target="../ink/ink6738.xml"/><Relationship Id="rId159" Type="http://schemas.openxmlformats.org/officeDocument/2006/relationships/image" Target="NULL"/><Relationship Id="rId170" Type="http://schemas.openxmlformats.org/officeDocument/2006/relationships/customXml" Target="../ink/ink6754.xml"/><Relationship Id="rId191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685.xml"/><Relationship Id="rId53" Type="http://schemas.openxmlformats.org/officeDocument/2006/relationships/image" Target="NULL"/><Relationship Id="rId74" Type="http://schemas.openxmlformats.org/officeDocument/2006/relationships/customXml" Target="../ink/ink6706.xml"/><Relationship Id="rId128" Type="http://schemas.openxmlformats.org/officeDocument/2006/relationships/customXml" Target="../ink/ink6733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6749.xml"/><Relationship Id="rId181" Type="http://schemas.openxmlformats.org/officeDocument/2006/relationships/image" Target="NULL"/><Relationship Id="rId22" Type="http://schemas.openxmlformats.org/officeDocument/2006/relationships/customXml" Target="../ink/ink6680.xml"/><Relationship Id="rId43" Type="http://schemas.openxmlformats.org/officeDocument/2006/relationships/image" Target="NULL"/><Relationship Id="rId64" Type="http://schemas.openxmlformats.org/officeDocument/2006/relationships/customXml" Target="../ink/ink6701.xml"/><Relationship Id="rId118" Type="http://schemas.openxmlformats.org/officeDocument/2006/relationships/customXml" Target="../ink/ink6728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6744.xml"/><Relationship Id="rId171" Type="http://schemas.openxmlformats.org/officeDocument/2006/relationships/image" Target="NULL"/><Relationship Id="rId192" Type="http://schemas.openxmlformats.org/officeDocument/2006/relationships/customXml" Target="../ink/ink6765.xml"/><Relationship Id="rId12" Type="http://schemas.openxmlformats.org/officeDocument/2006/relationships/customXml" Target="../ink/ink6675.xml"/><Relationship Id="rId33" Type="http://schemas.openxmlformats.org/officeDocument/2006/relationships/image" Target="NULL"/><Relationship Id="rId108" Type="http://schemas.openxmlformats.org/officeDocument/2006/relationships/customXml" Target="../ink/ink6723.xml"/><Relationship Id="rId129" Type="http://schemas.openxmlformats.org/officeDocument/2006/relationships/image" Target="NULL"/><Relationship Id="rId54" Type="http://schemas.openxmlformats.org/officeDocument/2006/relationships/customXml" Target="../ink/ink6696.xml"/><Relationship Id="rId75" Type="http://schemas.openxmlformats.org/officeDocument/2006/relationships/image" Target="NULL"/><Relationship Id="rId96" Type="http://schemas.openxmlformats.org/officeDocument/2006/relationships/customXml" Target="../ink/ink6717.xml"/><Relationship Id="rId140" Type="http://schemas.openxmlformats.org/officeDocument/2006/relationships/customXml" Target="../ink/ink6739.xml"/><Relationship Id="rId161" Type="http://schemas.openxmlformats.org/officeDocument/2006/relationships/image" Target="NULL"/><Relationship Id="rId182" Type="http://schemas.openxmlformats.org/officeDocument/2006/relationships/customXml" Target="../ink/ink6760.xml"/><Relationship Id="rId6" Type="http://schemas.openxmlformats.org/officeDocument/2006/relationships/customXml" Target="../ink/ink6672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6691.xml"/><Relationship Id="rId65" Type="http://schemas.openxmlformats.org/officeDocument/2006/relationships/image" Target="NULL"/><Relationship Id="rId86" Type="http://schemas.openxmlformats.org/officeDocument/2006/relationships/customXml" Target="../ink/ink6712.xml"/><Relationship Id="rId130" Type="http://schemas.openxmlformats.org/officeDocument/2006/relationships/customXml" Target="../ink/ink6734.xml"/><Relationship Id="rId151" Type="http://schemas.openxmlformats.org/officeDocument/2006/relationships/image" Target="NULL"/><Relationship Id="rId172" Type="http://schemas.openxmlformats.org/officeDocument/2006/relationships/customXml" Target="../ink/ink6755.xml"/><Relationship Id="rId193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686.xml"/><Relationship Id="rId55" Type="http://schemas.openxmlformats.org/officeDocument/2006/relationships/image" Target="NULL"/><Relationship Id="rId76" Type="http://schemas.openxmlformats.org/officeDocument/2006/relationships/customXml" Target="../ink/ink6707.xml"/><Relationship Id="rId97" Type="http://schemas.openxmlformats.org/officeDocument/2006/relationships/image" Target="NULL"/><Relationship Id="rId120" Type="http://schemas.openxmlformats.org/officeDocument/2006/relationships/customXml" Target="../ink/ink6729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6750.xml"/><Relationship Id="rId183" Type="http://schemas.openxmlformats.org/officeDocument/2006/relationships/image" Target="NULL"/><Relationship Id="rId2" Type="http://schemas.openxmlformats.org/officeDocument/2006/relationships/customXml" Target="../ink/ink6670.xml"/><Relationship Id="rId29" Type="http://schemas.openxmlformats.org/officeDocument/2006/relationships/image" Target="NULL"/><Relationship Id="rId24" Type="http://schemas.openxmlformats.org/officeDocument/2006/relationships/customXml" Target="../ink/ink6681.xml"/><Relationship Id="rId40" Type="http://schemas.openxmlformats.org/officeDocument/2006/relationships/customXml" Target="../ink/ink6689.xml"/><Relationship Id="rId45" Type="http://schemas.openxmlformats.org/officeDocument/2006/relationships/image" Target="NULL"/><Relationship Id="rId66" Type="http://schemas.openxmlformats.org/officeDocument/2006/relationships/customXml" Target="../ink/ink6702.xml"/><Relationship Id="rId87" Type="http://schemas.openxmlformats.org/officeDocument/2006/relationships/image" Target="NULL"/><Relationship Id="rId110" Type="http://schemas.openxmlformats.org/officeDocument/2006/relationships/customXml" Target="../ink/ink6724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6737.xml"/><Relationship Id="rId157" Type="http://schemas.openxmlformats.org/officeDocument/2006/relationships/image" Target="NULL"/><Relationship Id="rId178" Type="http://schemas.openxmlformats.org/officeDocument/2006/relationships/customXml" Target="../ink/ink6758.xml"/><Relationship Id="rId61" Type="http://schemas.openxmlformats.org/officeDocument/2006/relationships/image" Target="NULL"/><Relationship Id="rId82" Type="http://schemas.openxmlformats.org/officeDocument/2006/relationships/customXml" Target="../ink/ink6710.xml"/><Relationship Id="rId152" Type="http://schemas.openxmlformats.org/officeDocument/2006/relationships/customXml" Target="../ink/ink6745.xml"/><Relationship Id="rId173" Type="http://schemas.openxmlformats.org/officeDocument/2006/relationships/image" Target="NULL"/><Relationship Id="rId194" Type="http://schemas.openxmlformats.org/officeDocument/2006/relationships/customXml" Target="../ink/ink6766.xml"/><Relationship Id="rId199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676.xml"/><Relationship Id="rId30" Type="http://schemas.openxmlformats.org/officeDocument/2006/relationships/customXml" Target="../ink/ink6684.xml"/><Relationship Id="rId35" Type="http://schemas.openxmlformats.org/officeDocument/2006/relationships/image" Target="NULL"/><Relationship Id="rId56" Type="http://schemas.openxmlformats.org/officeDocument/2006/relationships/customXml" Target="../ink/ink6697.xml"/><Relationship Id="rId77" Type="http://schemas.openxmlformats.org/officeDocument/2006/relationships/image" Target="NULL"/><Relationship Id="rId100" Type="http://schemas.openxmlformats.org/officeDocument/2006/relationships/customXml" Target="../ink/ink6719.xml"/><Relationship Id="rId105" Type="http://schemas.openxmlformats.org/officeDocument/2006/relationships/image" Target="NULL"/><Relationship Id="rId126" Type="http://schemas.openxmlformats.org/officeDocument/2006/relationships/customXml" Target="../ink/ink6732.xml"/><Relationship Id="rId147" Type="http://schemas.openxmlformats.org/officeDocument/2006/relationships/image" Target="NULL"/><Relationship Id="rId168" Type="http://schemas.openxmlformats.org/officeDocument/2006/relationships/customXml" Target="../ink/ink6753.xml"/><Relationship Id="rId8" Type="http://schemas.openxmlformats.org/officeDocument/2006/relationships/customXml" Target="../ink/ink6673.xml"/><Relationship Id="rId51" Type="http://schemas.openxmlformats.org/officeDocument/2006/relationships/image" Target="NULL"/><Relationship Id="rId72" Type="http://schemas.openxmlformats.org/officeDocument/2006/relationships/customXml" Target="../ink/ink6705.xml"/><Relationship Id="rId93" Type="http://schemas.openxmlformats.org/officeDocument/2006/relationships/image" Target="NULL"/><Relationship Id="rId98" Type="http://schemas.openxmlformats.org/officeDocument/2006/relationships/customXml" Target="../ink/ink6718.xml"/><Relationship Id="rId121" Type="http://schemas.openxmlformats.org/officeDocument/2006/relationships/image" Target="NULL"/><Relationship Id="rId142" Type="http://schemas.openxmlformats.org/officeDocument/2006/relationships/customXml" Target="../ink/ink6740.xml"/><Relationship Id="rId163" Type="http://schemas.openxmlformats.org/officeDocument/2006/relationships/image" Target="NULL"/><Relationship Id="rId184" Type="http://schemas.openxmlformats.org/officeDocument/2006/relationships/customXml" Target="../ink/ink6761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692.xml"/><Relationship Id="rId67" Type="http://schemas.openxmlformats.org/officeDocument/2006/relationships/image" Target="NULL"/><Relationship Id="rId116" Type="http://schemas.openxmlformats.org/officeDocument/2006/relationships/customXml" Target="../ink/ink6727.xml"/><Relationship Id="rId137" Type="http://schemas.openxmlformats.org/officeDocument/2006/relationships/image" Target="NULL"/><Relationship Id="rId158" Type="http://schemas.openxmlformats.org/officeDocument/2006/relationships/customXml" Target="../ink/ink6748.xml"/><Relationship Id="rId20" Type="http://schemas.openxmlformats.org/officeDocument/2006/relationships/customXml" Target="../ink/ink6679.xml"/><Relationship Id="rId41" Type="http://schemas.openxmlformats.org/officeDocument/2006/relationships/image" Target="NULL"/><Relationship Id="rId62" Type="http://schemas.openxmlformats.org/officeDocument/2006/relationships/customXml" Target="../ink/ink6700.xml"/><Relationship Id="rId83" Type="http://schemas.openxmlformats.org/officeDocument/2006/relationships/image" Target="NULL"/><Relationship Id="rId88" Type="http://schemas.openxmlformats.org/officeDocument/2006/relationships/customXml" Target="../ink/ink6713.xml"/><Relationship Id="rId111" Type="http://schemas.openxmlformats.org/officeDocument/2006/relationships/image" Target="NULL"/><Relationship Id="rId132" Type="http://schemas.openxmlformats.org/officeDocument/2006/relationships/customXml" Target="../ink/ink6735.xml"/><Relationship Id="rId153" Type="http://schemas.openxmlformats.org/officeDocument/2006/relationships/image" Target="NULL"/><Relationship Id="rId174" Type="http://schemas.openxmlformats.org/officeDocument/2006/relationships/customXml" Target="../ink/ink6756.xml"/><Relationship Id="rId179" Type="http://schemas.openxmlformats.org/officeDocument/2006/relationships/image" Target="NULL"/><Relationship Id="rId195" Type="http://schemas.openxmlformats.org/officeDocument/2006/relationships/image" Target="NULL"/><Relationship Id="rId190" Type="http://schemas.openxmlformats.org/officeDocument/2006/relationships/customXml" Target="../ink/ink6764.xml"/><Relationship Id="rId15" Type="http://schemas.openxmlformats.org/officeDocument/2006/relationships/image" Target="NULL"/><Relationship Id="rId36" Type="http://schemas.openxmlformats.org/officeDocument/2006/relationships/customXml" Target="../ink/ink6687.xml"/><Relationship Id="rId57" Type="http://schemas.openxmlformats.org/officeDocument/2006/relationships/image" Target="NULL"/><Relationship Id="rId106" Type="http://schemas.openxmlformats.org/officeDocument/2006/relationships/customXml" Target="../ink/ink6722.xml"/><Relationship Id="rId127" Type="http://schemas.openxmlformats.org/officeDocument/2006/relationships/image" Target="NULL"/><Relationship Id="rId10" Type="http://schemas.openxmlformats.org/officeDocument/2006/relationships/customXml" Target="../ink/ink6674.xml"/><Relationship Id="rId31" Type="http://schemas.openxmlformats.org/officeDocument/2006/relationships/image" Target="NULL"/><Relationship Id="rId52" Type="http://schemas.openxmlformats.org/officeDocument/2006/relationships/customXml" Target="../ink/ink6695.xml"/><Relationship Id="rId73" Type="http://schemas.openxmlformats.org/officeDocument/2006/relationships/image" Target="NULL"/><Relationship Id="rId78" Type="http://schemas.openxmlformats.org/officeDocument/2006/relationships/customXml" Target="../ink/ink6708.xml"/><Relationship Id="rId94" Type="http://schemas.openxmlformats.org/officeDocument/2006/relationships/customXml" Target="../ink/ink671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730.xml"/><Relationship Id="rId143" Type="http://schemas.openxmlformats.org/officeDocument/2006/relationships/image" Target="NULL"/><Relationship Id="rId148" Type="http://schemas.openxmlformats.org/officeDocument/2006/relationships/customXml" Target="../ink/ink6743.xml"/><Relationship Id="rId164" Type="http://schemas.openxmlformats.org/officeDocument/2006/relationships/customXml" Target="../ink/ink6751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6671.xml"/><Relationship Id="rId9" Type="http://schemas.openxmlformats.org/officeDocument/2006/relationships/image" Target="NULL"/><Relationship Id="rId180" Type="http://schemas.openxmlformats.org/officeDocument/2006/relationships/customXml" Target="../ink/ink6759.xml"/><Relationship Id="rId26" Type="http://schemas.openxmlformats.org/officeDocument/2006/relationships/customXml" Target="../ink/ink6682.xml"/><Relationship Id="rId47" Type="http://schemas.openxmlformats.org/officeDocument/2006/relationships/image" Target="NULL"/><Relationship Id="rId68" Type="http://schemas.openxmlformats.org/officeDocument/2006/relationships/customXml" Target="../ink/ink6703.xml"/><Relationship Id="rId89" Type="http://schemas.openxmlformats.org/officeDocument/2006/relationships/image" Target="NULL"/><Relationship Id="rId112" Type="http://schemas.openxmlformats.org/officeDocument/2006/relationships/customXml" Target="../ink/ink6725.xml"/><Relationship Id="rId133" Type="http://schemas.openxmlformats.org/officeDocument/2006/relationships/image" Target="NULL"/><Relationship Id="rId154" Type="http://schemas.openxmlformats.org/officeDocument/2006/relationships/customXml" Target="../ink/ink6746.xml"/><Relationship Id="rId175" Type="http://schemas.openxmlformats.org/officeDocument/2006/relationships/image" Target="NULL"/><Relationship Id="rId196" Type="http://schemas.openxmlformats.org/officeDocument/2006/relationships/customXml" Target="../ink/ink6767.xml"/><Relationship Id="rId200" Type="http://schemas.openxmlformats.org/officeDocument/2006/relationships/customXml" Target="../ink/ink6769.xml"/><Relationship Id="rId16" Type="http://schemas.openxmlformats.org/officeDocument/2006/relationships/customXml" Target="../ink/ink6677.xml"/><Relationship Id="rId37" Type="http://schemas.openxmlformats.org/officeDocument/2006/relationships/image" Target="NULL"/><Relationship Id="rId58" Type="http://schemas.openxmlformats.org/officeDocument/2006/relationships/customXml" Target="../ink/ink6698.xml"/><Relationship Id="rId79" Type="http://schemas.openxmlformats.org/officeDocument/2006/relationships/image" Target="NULL"/><Relationship Id="rId102" Type="http://schemas.openxmlformats.org/officeDocument/2006/relationships/customXml" Target="../ink/ink6720.xml"/><Relationship Id="rId123" Type="http://schemas.openxmlformats.org/officeDocument/2006/relationships/image" Target="NULL"/><Relationship Id="rId144" Type="http://schemas.openxmlformats.org/officeDocument/2006/relationships/customXml" Target="../ink/ink6741.xml"/><Relationship Id="rId90" Type="http://schemas.openxmlformats.org/officeDocument/2006/relationships/customXml" Target="../ink/ink6714.xml"/><Relationship Id="rId165" Type="http://schemas.openxmlformats.org/officeDocument/2006/relationships/image" Target="NULL"/><Relationship Id="rId186" Type="http://schemas.openxmlformats.org/officeDocument/2006/relationships/customXml" Target="../ink/ink6762.xml"/><Relationship Id="rId27" Type="http://schemas.openxmlformats.org/officeDocument/2006/relationships/image" Target="NULL"/><Relationship Id="rId48" Type="http://schemas.openxmlformats.org/officeDocument/2006/relationships/customXml" Target="../ink/ink6693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6736.xml"/><Relationship Id="rId80" Type="http://schemas.openxmlformats.org/officeDocument/2006/relationships/customXml" Target="../ink/ink6709.xml"/><Relationship Id="rId155" Type="http://schemas.openxmlformats.org/officeDocument/2006/relationships/image" Target="NULL"/><Relationship Id="rId176" Type="http://schemas.openxmlformats.org/officeDocument/2006/relationships/customXml" Target="../ink/ink6757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6688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6731.xml"/><Relationship Id="rId70" Type="http://schemas.openxmlformats.org/officeDocument/2006/relationships/customXml" Target="../ink/ink6704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6752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683.xml"/><Relationship Id="rId49" Type="http://schemas.openxmlformats.org/officeDocument/2006/relationships/image" Target="NULL"/><Relationship Id="rId114" Type="http://schemas.openxmlformats.org/officeDocument/2006/relationships/customXml" Target="../ink/ink6726.xml"/><Relationship Id="rId60" Type="http://schemas.openxmlformats.org/officeDocument/2006/relationships/customXml" Target="../ink/ink6699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6747.xml"/><Relationship Id="rId177" Type="http://schemas.openxmlformats.org/officeDocument/2006/relationships/image" Target="NULL"/><Relationship Id="rId198" Type="http://schemas.openxmlformats.org/officeDocument/2006/relationships/customXml" Target="../ink/ink6768.xml"/><Relationship Id="rId18" Type="http://schemas.openxmlformats.org/officeDocument/2006/relationships/customXml" Target="../ink/ink6678.xml"/><Relationship Id="rId39" Type="http://schemas.openxmlformats.org/officeDocument/2006/relationships/image" Target="NULL"/><Relationship Id="rId50" Type="http://schemas.openxmlformats.org/officeDocument/2006/relationships/customXml" Target="../ink/ink6694.xml"/><Relationship Id="rId104" Type="http://schemas.openxmlformats.org/officeDocument/2006/relationships/customXml" Target="../ink/ink6721.xml"/><Relationship Id="rId125" Type="http://schemas.openxmlformats.org/officeDocument/2006/relationships/image" Target="NULL"/><Relationship Id="rId146" Type="http://schemas.openxmlformats.org/officeDocument/2006/relationships/customXml" Target="../ink/ink6742.xml"/><Relationship Id="rId167" Type="http://schemas.openxmlformats.org/officeDocument/2006/relationships/image" Target="NULL"/><Relationship Id="rId188" Type="http://schemas.openxmlformats.org/officeDocument/2006/relationships/customXml" Target="../ink/ink6763.xml"/><Relationship Id="rId71" Type="http://schemas.openxmlformats.org/officeDocument/2006/relationships/image" Target="NULL"/><Relationship Id="rId92" Type="http://schemas.openxmlformats.org/officeDocument/2006/relationships/customXml" Target="../ink/ink6715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6790.xml"/><Relationship Id="rId63" Type="http://schemas.openxmlformats.org/officeDocument/2006/relationships/image" Target="NULL"/><Relationship Id="rId84" Type="http://schemas.openxmlformats.org/officeDocument/2006/relationships/customXml" Target="../ink/ink6811.xml"/><Relationship Id="rId138" Type="http://schemas.openxmlformats.org/officeDocument/2006/relationships/customXml" Target="../ink/ink6838.xml"/><Relationship Id="rId159" Type="http://schemas.openxmlformats.org/officeDocument/2006/relationships/image" Target="NULL"/><Relationship Id="rId170" Type="http://schemas.openxmlformats.org/officeDocument/2006/relationships/customXml" Target="../ink/ink6854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785.xml"/><Relationship Id="rId53" Type="http://schemas.openxmlformats.org/officeDocument/2006/relationships/image" Target="NULL"/><Relationship Id="rId74" Type="http://schemas.openxmlformats.org/officeDocument/2006/relationships/customXml" Target="../ink/ink6806.xml"/><Relationship Id="rId128" Type="http://schemas.openxmlformats.org/officeDocument/2006/relationships/customXml" Target="../ink/ink6833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6849.xml"/><Relationship Id="rId181" Type="http://schemas.openxmlformats.org/officeDocument/2006/relationships/image" Target="NULL"/><Relationship Id="rId22" Type="http://schemas.openxmlformats.org/officeDocument/2006/relationships/customXml" Target="../ink/ink6780.xml"/><Relationship Id="rId43" Type="http://schemas.openxmlformats.org/officeDocument/2006/relationships/image" Target="NULL"/><Relationship Id="rId64" Type="http://schemas.openxmlformats.org/officeDocument/2006/relationships/customXml" Target="../ink/ink6801.xml"/><Relationship Id="rId118" Type="http://schemas.openxmlformats.org/officeDocument/2006/relationships/customXml" Target="../ink/ink6828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6844.xml"/><Relationship Id="rId171" Type="http://schemas.openxmlformats.org/officeDocument/2006/relationships/image" Target="NULL"/><Relationship Id="rId192" Type="http://schemas.openxmlformats.org/officeDocument/2006/relationships/customXml" Target="../ink/ink6865.xml"/><Relationship Id="rId206" Type="http://schemas.openxmlformats.org/officeDocument/2006/relationships/customXml" Target="../ink/ink6872.xml"/><Relationship Id="rId12" Type="http://schemas.openxmlformats.org/officeDocument/2006/relationships/customXml" Target="../ink/ink6775.xml"/><Relationship Id="rId33" Type="http://schemas.openxmlformats.org/officeDocument/2006/relationships/image" Target="NULL"/><Relationship Id="rId108" Type="http://schemas.openxmlformats.org/officeDocument/2006/relationships/customXml" Target="../ink/ink6823.xml"/><Relationship Id="rId129" Type="http://schemas.openxmlformats.org/officeDocument/2006/relationships/image" Target="NULL"/><Relationship Id="rId54" Type="http://schemas.openxmlformats.org/officeDocument/2006/relationships/customXml" Target="../ink/ink6796.xml"/><Relationship Id="rId75" Type="http://schemas.openxmlformats.org/officeDocument/2006/relationships/image" Target="NULL"/><Relationship Id="rId96" Type="http://schemas.openxmlformats.org/officeDocument/2006/relationships/customXml" Target="../ink/ink6817.xml"/><Relationship Id="rId140" Type="http://schemas.openxmlformats.org/officeDocument/2006/relationships/customXml" Target="../ink/ink6839.xml"/><Relationship Id="rId161" Type="http://schemas.openxmlformats.org/officeDocument/2006/relationships/image" Target="NULL"/><Relationship Id="rId182" Type="http://schemas.openxmlformats.org/officeDocument/2006/relationships/customXml" Target="../ink/ink6860.xml"/><Relationship Id="rId6" Type="http://schemas.openxmlformats.org/officeDocument/2006/relationships/customXml" Target="../ink/ink6772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6791.xml"/><Relationship Id="rId65" Type="http://schemas.openxmlformats.org/officeDocument/2006/relationships/image" Target="NULL"/><Relationship Id="rId86" Type="http://schemas.openxmlformats.org/officeDocument/2006/relationships/customXml" Target="../ink/ink6812.xml"/><Relationship Id="rId130" Type="http://schemas.openxmlformats.org/officeDocument/2006/relationships/customXml" Target="../ink/ink6834.xml"/><Relationship Id="rId151" Type="http://schemas.openxmlformats.org/officeDocument/2006/relationships/image" Target="NULL"/><Relationship Id="rId172" Type="http://schemas.openxmlformats.org/officeDocument/2006/relationships/customXml" Target="../ink/ink6855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786.xml"/><Relationship Id="rId55" Type="http://schemas.openxmlformats.org/officeDocument/2006/relationships/image" Target="NULL"/><Relationship Id="rId76" Type="http://schemas.openxmlformats.org/officeDocument/2006/relationships/customXml" Target="../ink/ink6807.xml"/><Relationship Id="rId97" Type="http://schemas.openxmlformats.org/officeDocument/2006/relationships/image" Target="NULL"/><Relationship Id="rId120" Type="http://schemas.openxmlformats.org/officeDocument/2006/relationships/customXml" Target="../ink/ink6829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6850.xml"/><Relationship Id="rId183" Type="http://schemas.openxmlformats.org/officeDocument/2006/relationships/image" Target="NULL"/><Relationship Id="rId24" Type="http://schemas.openxmlformats.org/officeDocument/2006/relationships/customXml" Target="../ink/ink6781.xml"/><Relationship Id="rId45" Type="http://schemas.openxmlformats.org/officeDocument/2006/relationships/image" Target="NULL"/><Relationship Id="rId66" Type="http://schemas.openxmlformats.org/officeDocument/2006/relationships/customXml" Target="../ink/ink6802.xml"/><Relationship Id="rId87" Type="http://schemas.openxmlformats.org/officeDocument/2006/relationships/image" Target="NULL"/><Relationship Id="rId110" Type="http://schemas.openxmlformats.org/officeDocument/2006/relationships/customXml" Target="../ink/ink6824.xml"/><Relationship Id="rId13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810.xml"/><Relationship Id="rId152" Type="http://schemas.openxmlformats.org/officeDocument/2006/relationships/customXml" Target="../ink/ink6845.xml"/><Relationship Id="rId173" Type="http://schemas.openxmlformats.org/officeDocument/2006/relationships/image" Target="NULL"/><Relationship Id="rId194" Type="http://schemas.openxmlformats.org/officeDocument/2006/relationships/customXml" Target="../ink/ink6866.xml"/><Relationship Id="rId199" Type="http://schemas.openxmlformats.org/officeDocument/2006/relationships/image" Target="NULL"/><Relationship Id="rId203" Type="http://schemas.openxmlformats.org/officeDocument/2006/relationships/image" Target="NULL"/><Relationship Id="rId208" Type="http://schemas.openxmlformats.org/officeDocument/2006/relationships/customXml" Target="../ink/ink6873.xml"/><Relationship Id="rId19" Type="http://schemas.openxmlformats.org/officeDocument/2006/relationships/image" Target="NULL"/><Relationship Id="rId14" Type="http://schemas.openxmlformats.org/officeDocument/2006/relationships/customXml" Target="../ink/ink6776.xml"/><Relationship Id="rId30" Type="http://schemas.openxmlformats.org/officeDocument/2006/relationships/customXml" Target="../ink/ink6784.xml"/><Relationship Id="rId35" Type="http://schemas.openxmlformats.org/officeDocument/2006/relationships/image" Target="NULL"/><Relationship Id="rId56" Type="http://schemas.openxmlformats.org/officeDocument/2006/relationships/customXml" Target="../ink/ink6797.xml"/><Relationship Id="rId77" Type="http://schemas.openxmlformats.org/officeDocument/2006/relationships/image" Target="NULL"/><Relationship Id="rId100" Type="http://schemas.openxmlformats.org/officeDocument/2006/relationships/customXml" Target="../ink/ink6819.xml"/><Relationship Id="rId105" Type="http://schemas.openxmlformats.org/officeDocument/2006/relationships/image" Target="NULL"/><Relationship Id="rId126" Type="http://schemas.openxmlformats.org/officeDocument/2006/relationships/customXml" Target="../ink/ink6832.xml"/><Relationship Id="rId147" Type="http://schemas.openxmlformats.org/officeDocument/2006/relationships/image" Target="NULL"/><Relationship Id="rId168" Type="http://schemas.openxmlformats.org/officeDocument/2006/relationships/customXml" Target="../ink/ink6853.xml"/><Relationship Id="rId8" Type="http://schemas.openxmlformats.org/officeDocument/2006/relationships/customXml" Target="../ink/ink6773.xml"/><Relationship Id="rId51" Type="http://schemas.openxmlformats.org/officeDocument/2006/relationships/image" Target="NULL"/><Relationship Id="rId72" Type="http://schemas.openxmlformats.org/officeDocument/2006/relationships/customXml" Target="../ink/ink6805.xml"/><Relationship Id="rId93" Type="http://schemas.openxmlformats.org/officeDocument/2006/relationships/image" Target="NULL"/><Relationship Id="rId98" Type="http://schemas.openxmlformats.org/officeDocument/2006/relationships/customXml" Target="../ink/ink6818.xml"/><Relationship Id="rId121" Type="http://schemas.openxmlformats.org/officeDocument/2006/relationships/image" Target="NULL"/><Relationship Id="rId142" Type="http://schemas.openxmlformats.org/officeDocument/2006/relationships/customXml" Target="../ink/ink6840.xml"/><Relationship Id="rId163" Type="http://schemas.openxmlformats.org/officeDocument/2006/relationships/image" Target="NULL"/><Relationship Id="rId184" Type="http://schemas.openxmlformats.org/officeDocument/2006/relationships/customXml" Target="../ink/ink6861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792.xml"/><Relationship Id="rId67" Type="http://schemas.openxmlformats.org/officeDocument/2006/relationships/image" Target="NULL"/><Relationship Id="rId116" Type="http://schemas.openxmlformats.org/officeDocument/2006/relationships/customXml" Target="../ink/ink6827.xml"/><Relationship Id="rId137" Type="http://schemas.openxmlformats.org/officeDocument/2006/relationships/image" Target="NULL"/><Relationship Id="rId158" Type="http://schemas.openxmlformats.org/officeDocument/2006/relationships/customXml" Target="../ink/ink6848.xml"/><Relationship Id="rId20" Type="http://schemas.openxmlformats.org/officeDocument/2006/relationships/customXml" Target="../ink/ink6779.xml"/><Relationship Id="rId41" Type="http://schemas.openxmlformats.org/officeDocument/2006/relationships/image" Target="NULL"/><Relationship Id="rId62" Type="http://schemas.openxmlformats.org/officeDocument/2006/relationships/customXml" Target="../ink/ink6800.xml"/><Relationship Id="rId83" Type="http://schemas.openxmlformats.org/officeDocument/2006/relationships/image" Target="NULL"/><Relationship Id="rId88" Type="http://schemas.openxmlformats.org/officeDocument/2006/relationships/customXml" Target="../ink/ink6813.xml"/><Relationship Id="rId111" Type="http://schemas.openxmlformats.org/officeDocument/2006/relationships/image" Target="NULL"/><Relationship Id="rId132" Type="http://schemas.openxmlformats.org/officeDocument/2006/relationships/customXml" Target="../ink/ink6835.xml"/><Relationship Id="rId153" Type="http://schemas.openxmlformats.org/officeDocument/2006/relationships/image" Target="NULL"/><Relationship Id="rId174" Type="http://schemas.openxmlformats.org/officeDocument/2006/relationships/customXml" Target="../ink/ink6856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6864.xml"/><Relationship Id="rId204" Type="http://schemas.openxmlformats.org/officeDocument/2006/relationships/customXml" Target="../ink/ink6871.xml"/><Relationship Id="rId15" Type="http://schemas.openxmlformats.org/officeDocument/2006/relationships/image" Target="NULL"/><Relationship Id="rId36" Type="http://schemas.openxmlformats.org/officeDocument/2006/relationships/customXml" Target="../ink/ink6787.xml"/><Relationship Id="rId57" Type="http://schemas.openxmlformats.org/officeDocument/2006/relationships/image" Target="NULL"/><Relationship Id="rId106" Type="http://schemas.openxmlformats.org/officeDocument/2006/relationships/customXml" Target="../ink/ink6822.xml"/><Relationship Id="rId127" Type="http://schemas.openxmlformats.org/officeDocument/2006/relationships/image" Target="NULL"/><Relationship Id="rId10" Type="http://schemas.openxmlformats.org/officeDocument/2006/relationships/customXml" Target="../ink/ink6774.xml"/><Relationship Id="rId31" Type="http://schemas.openxmlformats.org/officeDocument/2006/relationships/image" Target="NULL"/><Relationship Id="rId52" Type="http://schemas.openxmlformats.org/officeDocument/2006/relationships/customXml" Target="../ink/ink6795.xml"/><Relationship Id="rId73" Type="http://schemas.openxmlformats.org/officeDocument/2006/relationships/image" Target="NULL"/><Relationship Id="rId78" Type="http://schemas.openxmlformats.org/officeDocument/2006/relationships/customXml" Target="../ink/ink6808.xml"/><Relationship Id="rId94" Type="http://schemas.openxmlformats.org/officeDocument/2006/relationships/customXml" Target="../ink/ink681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830.xml"/><Relationship Id="rId143" Type="http://schemas.openxmlformats.org/officeDocument/2006/relationships/image" Target="NULL"/><Relationship Id="rId148" Type="http://schemas.openxmlformats.org/officeDocument/2006/relationships/customXml" Target="../ink/ink6843.xml"/><Relationship Id="rId164" Type="http://schemas.openxmlformats.org/officeDocument/2006/relationships/customXml" Target="../ink/ink6851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6771.xml"/><Relationship Id="rId9" Type="http://schemas.openxmlformats.org/officeDocument/2006/relationships/image" Target="NULL"/><Relationship Id="rId180" Type="http://schemas.openxmlformats.org/officeDocument/2006/relationships/customXml" Target="../ink/ink6859.xml"/><Relationship Id="rId26" Type="http://schemas.openxmlformats.org/officeDocument/2006/relationships/customXml" Target="../ink/ink6782.xml"/><Relationship Id="rId47" Type="http://schemas.openxmlformats.org/officeDocument/2006/relationships/image" Target="NULL"/><Relationship Id="rId68" Type="http://schemas.openxmlformats.org/officeDocument/2006/relationships/customXml" Target="../ink/ink6803.xml"/><Relationship Id="rId89" Type="http://schemas.openxmlformats.org/officeDocument/2006/relationships/image" Target="NULL"/><Relationship Id="rId112" Type="http://schemas.openxmlformats.org/officeDocument/2006/relationships/customXml" Target="../ink/ink6825.xml"/><Relationship Id="rId133" Type="http://schemas.openxmlformats.org/officeDocument/2006/relationships/image" Target="NULL"/><Relationship Id="rId154" Type="http://schemas.openxmlformats.org/officeDocument/2006/relationships/customXml" Target="../ink/ink6846.xml"/><Relationship Id="rId175" Type="http://schemas.openxmlformats.org/officeDocument/2006/relationships/image" Target="NULL"/><Relationship Id="rId196" Type="http://schemas.openxmlformats.org/officeDocument/2006/relationships/customXml" Target="../ink/ink6867.xml"/><Relationship Id="rId200" Type="http://schemas.openxmlformats.org/officeDocument/2006/relationships/customXml" Target="../ink/ink6869.xml"/><Relationship Id="rId16" Type="http://schemas.openxmlformats.org/officeDocument/2006/relationships/customXml" Target="../ink/ink6777.xml"/><Relationship Id="rId37" Type="http://schemas.openxmlformats.org/officeDocument/2006/relationships/image" Target="NULL"/><Relationship Id="rId58" Type="http://schemas.openxmlformats.org/officeDocument/2006/relationships/customXml" Target="../ink/ink6798.xml"/><Relationship Id="rId79" Type="http://schemas.openxmlformats.org/officeDocument/2006/relationships/image" Target="NULL"/><Relationship Id="rId102" Type="http://schemas.openxmlformats.org/officeDocument/2006/relationships/customXml" Target="../ink/ink6820.xml"/><Relationship Id="rId123" Type="http://schemas.openxmlformats.org/officeDocument/2006/relationships/image" Target="NULL"/><Relationship Id="rId144" Type="http://schemas.openxmlformats.org/officeDocument/2006/relationships/customXml" Target="../ink/ink6841.xml"/><Relationship Id="rId90" Type="http://schemas.openxmlformats.org/officeDocument/2006/relationships/customXml" Target="../ink/ink6814.xml"/><Relationship Id="rId165" Type="http://schemas.openxmlformats.org/officeDocument/2006/relationships/image" Target="NULL"/><Relationship Id="rId186" Type="http://schemas.openxmlformats.org/officeDocument/2006/relationships/customXml" Target="../ink/ink6862.xml"/><Relationship Id="rId27" Type="http://schemas.openxmlformats.org/officeDocument/2006/relationships/image" Target="NULL"/><Relationship Id="rId48" Type="http://schemas.openxmlformats.org/officeDocument/2006/relationships/customXml" Target="../ink/ink6793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6836.xml"/><Relationship Id="rId80" Type="http://schemas.openxmlformats.org/officeDocument/2006/relationships/customXml" Target="../ink/ink6809.xml"/><Relationship Id="rId155" Type="http://schemas.openxmlformats.org/officeDocument/2006/relationships/image" Target="NULL"/><Relationship Id="rId176" Type="http://schemas.openxmlformats.org/officeDocument/2006/relationships/customXml" Target="../ink/ink6857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6788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6831.xml"/><Relationship Id="rId70" Type="http://schemas.openxmlformats.org/officeDocument/2006/relationships/customXml" Target="../ink/ink6804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6852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783.xml"/><Relationship Id="rId49" Type="http://schemas.openxmlformats.org/officeDocument/2006/relationships/image" Target="NULL"/><Relationship Id="rId114" Type="http://schemas.openxmlformats.org/officeDocument/2006/relationships/customXml" Target="../ink/ink6826.xml"/><Relationship Id="rId60" Type="http://schemas.openxmlformats.org/officeDocument/2006/relationships/customXml" Target="../ink/ink6799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6847.xml"/><Relationship Id="rId177" Type="http://schemas.openxmlformats.org/officeDocument/2006/relationships/image" Target="NULL"/><Relationship Id="rId198" Type="http://schemas.openxmlformats.org/officeDocument/2006/relationships/customXml" Target="../ink/ink6868.xml"/><Relationship Id="rId202" Type="http://schemas.openxmlformats.org/officeDocument/2006/relationships/customXml" Target="../ink/ink6870.xml"/><Relationship Id="rId18" Type="http://schemas.openxmlformats.org/officeDocument/2006/relationships/customXml" Target="../ink/ink6778.xml"/><Relationship Id="rId39" Type="http://schemas.openxmlformats.org/officeDocument/2006/relationships/image" Target="NULL"/><Relationship Id="rId50" Type="http://schemas.openxmlformats.org/officeDocument/2006/relationships/customXml" Target="../ink/ink6794.xml"/><Relationship Id="rId104" Type="http://schemas.openxmlformats.org/officeDocument/2006/relationships/customXml" Target="../ink/ink6821.xml"/><Relationship Id="rId125" Type="http://schemas.openxmlformats.org/officeDocument/2006/relationships/image" Target="NULL"/><Relationship Id="rId146" Type="http://schemas.openxmlformats.org/officeDocument/2006/relationships/customXml" Target="../ink/ink6842.xml"/><Relationship Id="rId167" Type="http://schemas.openxmlformats.org/officeDocument/2006/relationships/image" Target="NULL"/><Relationship Id="rId188" Type="http://schemas.openxmlformats.org/officeDocument/2006/relationships/customXml" Target="../ink/ink6863.xml"/><Relationship Id="rId71" Type="http://schemas.openxmlformats.org/officeDocument/2006/relationships/image" Target="NULL"/><Relationship Id="rId92" Type="http://schemas.openxmlformats.org/officeDocument/2006/relationships/customXml" Target="../ink/ink6815.xml"/><Relationship Id="rId2" Type="http://schemas.openxmlformats.org/officeDocument/2006/relationships/customXml" Target="../ink/ink6770.xml"/><Relationship Id="rId29" Type="http://schemas.openxmlformats.org/officeDocument/2006/relationships/image" Target="NULL"/><Relationship Id="rId40" Type="http://schemas.openxmlformats.org/officeDocument/2006/relationships/customXml" Target="../ink/ink6789.xml"/><Relationship Id="rId115" Type="http://schemas.openxmlformats.org/officeDocument/2006/relationships/image" Target="NULL"/><Relationship Id="rId136" Type="http://schemas.openxmlformats.org/officeDocument/2006/relationships/customXml" Target="../ink/ink6837.xml"/><Relationship Id="rId157" Type="http://schemas.openxmlformats.org/officeDocument/2006/relationships/image" Target="NULL"/><Relationship Id="rId178" Type="http://schemas.openxmlformats.org/officeDocument/2006/relationships/customXml" Target="../ink/ink6858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customXml" Target="../ink/ink6877.xml"/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8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76.xm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6878.xml"/><Relationship Id="rId4" Type="http://schemas.openxmlformats.org/officeDocument/2006/relationships/customXml" Target="../ink/ink6875.xml"/><Relationship Id="rId9" Type="http://schemas.openxmlformats.org/officeDocument/2006/relationships/image" Target="NUL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customXml" Target="../ink/ink6882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884.xml"/><Relationship Id="rId2" Type="http://schemas.openxmlformats.org/officeDocument/2006/relationships/customXml" Target="../ink/ink68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81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6883.xml"/><Relationship Id="rId4" Type="http://schemas.openxmlformats.org/officeDocument/2006/relationships/customXml" Target="../ink/ink6880.xml"/><Relationship Id="rId9" Type="http://schemas.openxmlformats.org/officeDocument/2006/relationships/image" Target="NULL"/><Relationship Id="rId14" Type="http://schemas.openxmlformats.org/officeDocument/2006/relationships/customXml" Target="../ink/ink6885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6889.xml"/><Relationship Id="rId13" Type="http://schemas.openxmlformats.org/officeDocument/2006/relationships/image" Target="NULL"/><Relationship Id="rId18" Type="http://schemas.openxmlformats.org/officeDocument/2006/relationships/customXml" Target="../ink/ink6894.xml"/><Relationship Id="rId26" Type="http://schemas.openxmlformats.org/officeDocument/2006/relationships/customXml" Target="../ink/ink6898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6891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6886.xml"/><Relationship Id="rId16" Type="http://schemas.openxmlformats.org/officeDocument/2006/relationships/customXml" Target="../ink/ink6893.xml"/><Relationship Id="rId20" Type="http://schemas.openxmlformats.org/officeDocument/2006/relationships/customXml" Target="../ink/ink6895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88.xml"/><Relationship Id="rId11" Type="http://schemas.openxmlformats.org/officeDocument/2006/relationships/image" Target="NULL"/><Relationship Id="rId24" Type="http://schemas.openxmlformats.org/officeDocument/2006/relationships/customXml" Target="../ink/ink6897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899.xml"/><Relationship Id="rId10" Type="http://schemas.openxmlformats.org/officeDocument/2006/relationships/customXml" Target="../ink/ink6890.xml"/><Relationship Id="rId19" Type="http://schemas.openxmlformats.org/officeDocument/2006/relationships/image" Target="NULL"/><Relationship Id="rId4" Type="http://schemas.openxmlformats.org/officeDocument/2006/relationships/customXml" Target="../ink/ink6887.xml"/><Relationship Id="rId9" Type="http://schemas.openxmlformats.org/officeDocument/2006/relationships/image" Target="NULL"/><Relationship Id="rId14" Type="http://schemas.openxmlformats.org/officeDocument/2006/relationships/customXml" Target="../ink/ink6892.xml"/><Relationship Id="rId22" Type="http://schemas.openxmlformats.org/officeDocument/2006/relationships/customXml" Target="../ink/ink6896.xml"/><Relationship Id="rId27" Type="http://schemas.openxmlformats.org/officeDocument/2006/relationships/image" Target="NULL"/></Relationships>
</file>

<file path=ppt/slides/_rels/slide109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908.xml"/><Relationship Id="rId26" Type="http://schemas.openxmlformats.org/officeDocument/2006/relationships/customXml" Target="../ink/ink6912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916.xml"/><Relationship Id="rId7" Type="http://schemas.openxmlformats.org/officeDocument/2006/relationships/image" Target="NULL"/><Relationship Id="rId12" Type="http://schemas.openxmlformats.org/officeDocument/2006/relationships/customXml" Target="../ink/ink690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918.xml"/><Relationship Id="rId2" Type="http://schemas.openxmlformats.org/officeDocument/2006/relationships/customXml" Target="../ink/ink6900.xml"/><Relationship Id="rId16" Type="http://schemas.openxmlformats.org/officeDocument/2006/relationships/customXml" Target="../ink/ink6907.xml"/><Relationship Id="rId20" Type="http://schemas.openxmlformats.org/officeDocument/2006/relationships/customXml" Target="../ink/ink6909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02.xml"/><Relationship Id="rId11" Type="http://schemas.openxmlformats.org/officeDocument/2006/relationships/image" Target="NULL"/><Relationship Id="rId24" Type="http://schemas.openxmlformats.org/officeDocument/2006/relationships/customXml" Target="../ink/ink6911.xml"/><Relationship Id="rId32" Type="http://schemas.openxmlformats.org/officeDocument/2006/relationships/customXml" Target="../ink/ink6915.xml"/><Relationship Id="rId37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913.xml"/><Relationship Id="rId36" Type="http://schemas.openxmlformats.org/officeDocument/2006/relationships/customXml" Target="../ink/ink6917.xml"/><Relationship Id="rId10" Type="http://schemas.openxmlformats.org/officeDocument/2006/relationships/customXml" Target="../ink/ink6904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6901.xml"/><Relationship Id="rId9" Type="http://schemas.openxmlformats.org/officeDocument/2006/relationships/image" Target="NULL"/><Relationship Id="rId14" Type="http://schemas.openxmlformats.org/officeDocument/2006/relationships/customXml" Target="../ink/ink6906.xml"/><Relationship Id="rId22" Type="http://schemas.openxmlformats.org/officeDocument/2006/relationships/customXml" Target="../ink/ink6910.xml"/><Relationship Id="rId27" Type="http://schemas.openxmlformats.org/officeDocument/2006/relationships/image" Target="NULL"/><Relationship Id="rId30" Type="http://schemas.openxmlformats.org/officeDocument/2006/relationships/customXml" Target="../ink/ink6914.xml"/><Relationship Id="rId35" Type="http://schemas.openxmlformats.org/officeDocument/2006/relationships/image" Target="NULL"/><Relationship Id="rId8" Type="http://schemas.openxmlformats.org/officeDocument/2006/relationships/customXml" Target="../ink/ink6903.xml"/><Relationship Id="rId3" Type="http://schemas.openxmlformats.org/officeDocument/2006/relationships/image" Target="NULL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34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63" Type="http://schemas.openxmlformats.org/officeDocument/2006/relationships/image" Target="../media/image532.png"/><Relationship Id="rId84" Type="http://schemas.openxmlformats.org/officeDocument/2006/relationships/customXml" Target="../ink/ink317.xml"/><Relationship Id="rId138" Type="http://schemas.openxmlformats.org/officeDocument/2006/relationships/image" Target="../media/image568.png"/><Relationship Id="rId159" Type="http://schemas.openxmlformats.org/officeDocument/2006/relationships/customXml" Target="../ink/ink355.xml"/><Relationship Id="rId170" Type="http://schemas.openxmlformats.org/officeDocument/2006/relationships/image" Target="../media/image584.png"/><Relationship Id="rId191" Type="http://schemas.openxmlformats.org/officeDocument/2006/relationships/customXml" Target="../ink/ink371.xml"/><Relationship Id="rId205" Type="http://schemas.openxmlformats.org/officeDocument/2006/relationships/customXml" Target="../ink/ink378.xml"/><Relationship Id="rId107" Type="http://schemas.openxmlformats.org/officeDocument/2006/relationships/customXml" Target="../ink/ink329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53" Type="http://schemas.openxmlformats.org/officeDocument/2006/relationships/customXml" Target="../ink/ink301.xml"/><Relationship Id="rId74" Type="http://schemas.openxmlformats.org/officeDocument/2006/relationships/customXml" Target="../ink/ink312.xml"/><Relationship Id="rId128" Type="http://schemas.openxmlformats.org/officeDocument/2006/relationships/image" Target="../media/image563.png"/><Relationship Id="rId149" Type="http://schemas.openxmlformats.org/officeDocument/2006/relationships/customXml" Target="../ink/ink350.xml"/><Relationship Id="rId5" Type="http://schemas.openxmlformats.org/officeDocument/2006/relationships/image" Target="../media/image503.png"/><Relationship Id="rId95" Type="http://schemas.openxmlformats.org/officeDocument/2006/relationships/image" Target="../media/image547.png"/><Relationship Id="rId160" Type="http://schemas.openxmlformats.org/officeDocument/2006/relationships/image" Target="../media/image579.png"/><Relationship Id="rId181" Type="http://schemas.openxmlformats.org/officeDocument/2006/relationships/customXml" Target="../ink/ink366.xml"/><Relationship Id="rId216" Type="http://schemas.openxmlformats.org/officeDocument/2006/relationships/image" Target="../media/image607.png"/><Relationship Id="rId22" Type="http://schemas.openxmlformats.org/officeDocument/2006/relationships/customXml" Target="../ink/ink285.xml"/><Relationship Id="rId43" Type="http://schemas.openxmlformats.org/officeDocument/2006/relationships/customXml" Target="../ink/ink296.xml"/><Relationship Id="rId64" Type="http://schemas.openxmlformats.org/officeDocument/2006/relationships/customXml" Target="../ink/ink307.xml"/><Relationship Id="rId118" Type="http://schemas.openxmlformats.org/officeDocument/2006/relationships/image" Target="../media/image558.png"/><Relationship Id="rId139" Type="http://schemas.openxmlformats.org/officeDocument/2006/relationships/customXml" Target="../ink/ink345.xml"/><Relationship Id="rId85" Type="http://schemas.openxmlformats.org/officeDocument/2006/relationships/image" Target="../media/image541.png"/><Relationship Id="rId150" Type="http://schemas.openxmlformats.org/officeDocument/2006/relationships/image" Target="../media/image574.png"/><Relationship Id="rId171" Type="http://schemas.openxmlformats.org/officeDocument/2006/relationships/customXml" Target="../ink/ink361.xml"/><Relationship Id="rId192" Type="http://schemas.openxmlformats.org/officeDocument/2006/relationships/image" Target="../media/image595.png"/><Relationship Id="rId206" Type="http://schemas.openxmlformats.org/officeDocument/2006/relationships/image" Target="../media/image602.png"/><Relationship Id="rId12" Type="http://schemas.openxmlformats.org/officeDocument/2006/relationships/customXml" Target="../ink/ink280.xml"/><Relationship Id="rId33" Type="http://schemas.openxmlformats.org/officeDocument/2006/relationships/customXml" Target="../ink/ink291.xml"/><Relationship Id="rId108" Type="http://schemas.openxmlformats.org/officeDocument/2006/relationships/image" Target="../media/image553.png"/><Relationship Id="rId129" Type="http://schemas.openxmlformats.org/officeDocument/2006/relationships/customXml" Target="../ink/ink340.xml"/><Relationship Id="rId54" Type="http://schemas.openxmlformats.org/officeDocument/2006/relationships/image" Target="../media/image528.png"/><Relationship Id="rId75" Type="http://schemas.openxmlformats.org/officeDocument/2006/relationships/image" Target="../media/image536.png"/><Relationship Id="rId96" Type="http://schemas.openxmlformats.org/officeDocument/2006/relationships/customXml" Target="../ink/ink323.xml"/><Relationship Id="rId140" Type="http://schemas.openxmlformats.org/officeDocument/2006/relationships/image" Target="../media/image569.png"/><Relationship Id="rId161" Type="http://schemas.openxmlformats.org/officeDocument/2006/relationships/customXml" Target="../ink/ink356.xml"/><Relationship Id="rId182" Type="http://schemas.openxmlformats.org/officeDocument/2006/relationships/image" Target="../media/image590.png"/><Relationship Id="rId217" Type="http://schemas.openxmlformats.org/officeDocument/2006/relationships/customXml" Target="../ink/ink384.xml"/><Relationship Id="rId6" Type="http://schemas.openxmlformats.org/officeDocument/2006/relationships/customXml" Target="../ink/ink277.xml"/><Relationship Id="rId23" Type="http://schemas.openxmlformats.org/officeDocument/2006/relationships/image" Target="../media/image507.png"/><Relationship Id="rId119" Type="http://schemas.openxmlformats.org/officeDocument/2006/relationships/customXml" Target="../ink/ink335.xml"/><Relationship Id="rId44" Type="http://schemas.openxmlformats.org/officeDocument/2006/relationships/image" Target="../media/image523.png"/><Relationship Id="rId65" Type="http://schemas.openxmlformats.org/officeDocument/2006/relationships/image" Target="../media/image533.png"/><Relationship Id="rId86" Type="http://schemas.openxmlformats.org/officeDocument/2006/relationships/customXml" Target="../ink/ink318.xml"/><Relationship Id="rId130" Type="http://schemas.openxmlformats.org/officeDocument/2006/relationships/image" Target="../media/image564.png"/><Relationship Id="rId151" Type="http://schemas.openxmlformats.org/officeDocument/2006/relationships/customXml" Target="../ink/ink351.xml"/><Relationship Id="rId172" Type="http://schemas.openxmlformats.org/officeDocument/2006/relationships/image" Target="../media/image585.png"/><Relationship Id="rId193" Type="http://schemas.openxmlformats.org/officeDocument/2006/relationships/customXml" Target="../ink/ink372.xml"/><Relationship Id="rId207" Type="http://schemas.openxmlformats.org/officeDocument/2006/relationships/customXml" Target="../ink/ink379.xml"/><Relationship Id="rId13" Type="http://schemas.openxmlformats.org/officeDocument/2006/relationships/image" Target="../media/image510.png"/><Relationship Id="rId109" Type="http://schemas.openxmlformats.org/officeDocument/2006/relationships/customXml" Target="../ink/ink330.xml"/><Relationship Id="rId34" Type="http://schemas.openxmlformats.org/officeDocument/2006/relationships/image" Target="../media/image519.png"/><Relationship Id="rId55" Type="http://schemas.openxmlformats.org/officeDocument/2006/relationships/customXml" Target="../ink/ink302.xml"/><Relationship Id="rId76" Type="http://schemas.openxmlformats.org/officeDocument/2006/relationships/customXml" Target="../ink/ink313.xml"/><Relationship Id="rId97" Type="http://schemas.openxmlformats.org/officeDocument/2006/relationships/image" Target="../media/image548.png"/><Relationship Id="rId120" Type="http://schemas.openxmlformats.org/officeDocument/2006/relationships/image" Target="../media/image559.png"/><Relationship Id="rId141" Type="http://schemas.openxmlformats.org/officeDocument/2006/relationships/customXml" Target="../ink/ink346.xml"/><Relationship Id="rId7" Type="http://schemas.openxmlformats.org/officeDocument/2006/relationships/image" Target="../media/image504.png"/><Relationship Id="rId162" Type="http://schemas.openxmlformats.org/officeDocument/2006/relationships/image" Target="../media/image580.png"/><Relationship Id="rId183" Type="http://schemas.openxmlformats.org/officeDocument/2006/relationships/customXml" Target="../ink/ink367.xml"/><Relationship Id="rId218" Type="http://schemas.openxmlformats.org/officeDocument/2006/relationships/image" Target="../media/image608.png"/><Relationship Id="rId24" Type="http://schemas.openxmlformats.org/officeDocument/2006/relationships/customXml" Target="../ink/ink286.xml"/><Relationship Id="rId45" Type="http://schemas.openxmlformats.org/officeDocument/2006/relationships/customXml" Target="../ink/ink297.xml"/><Relationship Id="rId66" Type="http://schemas.openxmlformats.org/officeDocument/2006/relationships/customXml" Target="../ink/ink308.xml"/><Relationship Id="rId87" Type="http://schemas.openxmlformats.org/officeDocument/2006/relationships/image" Target="../media/image543.png"/><Relationship Id="rId110" Type="http://schemas.openxmlformats.org/officeDocument/2006/relationships/image" Target="../media/image554.png"/><Relationship Id="rId131" Type="http://schemas.openxmlformats.org/officeDocument/2006/relationships/customXml" Target="../ink/ink341.xml"/><Relationship Id="rId152" Type="http://schemas.openxmlformats.org/officeDocument/2006/relationships/image" Target="../media/image575.png"/><Relationship Id="rId173" Type="http://schemas.openxmlformats.org/officeDocument/2006/relationships/customXml" Target="../ink/ink362.xml"/><Relationship Id="rId194" Type="http://schemas.openxmlformats.org/officeDocument/2006/relationships/image" Target="../media/image596.png"/><Relationship Id="rId208" Type="http://schemas.openxmlformats.org/officeDocument/2006/relationships/image" Target="../media/image603.png"/><Relationship Id="rId14" Type="http://schemas.openxmlformats.org/officeDocument/2006/relationships/customXml" Target="../ink/ink281.xml"/><Relationship Id="rId35" Type="http://schemas.openxmlformats.org/officeDocument/2006/relationships/customXml" Target="../ink/ink292.xml"/><Relationship Id="rId56" Type="http://schemas.openxmlformats.org/officeDocument/2006/relationships/image" Target="../media/image529.png"/><Relationship Id="rId77" Type="http://schemas.openxmlformats.org/officeDocument/2006/relationships/image" Target="../media/image537.png"/><Relationship Id="rId100" Type="http://schemas.openxmlformats.org/officeDocument/2006/relationships/customXml" Target="../ink/ink325.xml"/><Relationship Id="rId8" Type="http://schemas.openxmlformats.org/officeDocument/2006/relationships/customXml" Target="../ink/ink278.xml"/><Relationship Id="rId51" Type="http://schemas.openxmlformats.org/officeDocument/2006/relationships/customXml" Target="../ink/ink300.xml"/><Relationship Id="rId72" Type="http://schemas.openxmlformats.org/officeDocument/2006/relationships/customXml" Target="../ink/ink311.xml"/><Relationship Id="rId93" Type="http://schemas.openxmlformats.org/officeDocument/2006/relationships/image" Target="../media/image546.png"/><Relationship Id="rId98" Type="http://schemas.openxmlformats.org/officeDocument/2006/relationships/customXml" Target="../ink/ink324.xml"/><Relationship Id="rId121" Type="http://schemas.openxmlformats.org/officeDocument/2006/relationships/customXml" Target="../ink/ink336.xml"/><Relationship Id="rId142" Type="http://schemas.openxmlformats.org/officeDocument/2006/relationships/image" Target="../media/image570.png"/><Relationship Id="rId163" Type="http://schemas.openxmlformats.org/officeDocument/2006/relationships/customXml" Target="../ink/ink357.xml"/><Relationship Id="rId184" Type="http://schemas.openxmlformats.org/officeDocument/2006/relationships/image" Target="../media/image591.png"/><Relationship Id="rId189" Type="http://schemas.openxmlformats.org/officeDocument/2006/relationships/customXml" Target="../ink/ink370.xml"/><Relationship Id="rId219" Type="http://schemas.openxmlformats.org/officeDocument/2006/relationships/customXml" Target="../ink/ink385.xml"/><Relationship Id="rId3" Type="http://schemas.openxmlformats.org/officeDocument/2006/relationships/image" Target="../media/image502.png"/><Relationship Id="rId214" Type="http://schemas.openxmlformats.org/officeDocument/2006/relationships/image" Target="../media/image606.png"/><Relationship Id="rId25" Type="http://schemas.openxmlformats.org/officeDocument/2006/relationships/image" Target="../media/image515.png"/><Relationship Id="rId46" Type="http://schemas.openxmlformats.org/officeDocument/2006/relationships/image" Target="../media/image524.png"/><Relationship Id="rId67" Type="http://schemas.openxmlformats.org/officeDocument/2006/relationships/image" Target="../media/image534.png"/><Relationship Id="rId116" Type="http://schemas.openxmlformats.org/officeDocument/2006/relationships/image" Target="../media/image557.png"/><Relationship Id="rId137" Type="http://schemas.openxmlformats.org/officeDocument/2006/relationships/customXml" Target="../ink/ink344.xml"/><Relationship Id="rId158" Type="http://schemas.openxmlformats.org/officeDocument/2006/relationships/image" Target="../media/image578.png"/><Relationship Id="rId20" Type="http://schemas.openxmlformats.org/officeDocument/2006/relationships/customXml" Target="../ink/ink284.xml"/><Relationship Id="rId41" Type="http://schemas.openxmlformats.org/officeDocument/2006/relationships/customXml" Target="../ink/ink295.xml"/><Relationship Id="rId62" Type="http://schemas.openxmlformats.org/officeDocument/2006/relationships/customXml" Target="../ink/ink306.xml"/><Relationship Id="rId83" Type="http://schemas.openxmlformats.org/officeDocument/2006/relationships/image" Target="../media/image540.png"/><Relationship Id="rId88" Type="http://schemas.openxmlformats.org/officeDocument/2006/relationships/customXml" Target="../ink/ink319.xml"/><Relationship Id="rId111" Type="http://schemas.openxmlformats.org/officeDocument/2006/relationships/customXml" Target="../ink/ink331.xml"/><Relationship Id="rId132" Type="http://schemas.openxmlformats.org/officeDocument/2006/relationships/image" Target="../media/image565.png"/><Relationship Id="rId153" Type="http://schemas.openxmlformats.org/officeDocument/2006/relationships/customXml" Target="../ink/ink352.xml"/><Relationship Id="rId174" Type="http://schemas.openxmlformats.org/officeDocument/2006/relationships/image" Target="../media/image586.png"/><Relationship Id="rId179" Type="http://schemas.openxmlformats.org/officeDocument/2006/relationships/customXml" Target="../ink/ink365.xml"/><Relationship Id="rId195" Type="http://schemas.openxmlformats.org/officeDocument/2006/relationships/customXml" Target="../ink/ink373.xml"/><Relationship Id="rId209" Type="http://schemas.openxmlformats.org/officeDocument/2006/relationships/customXml" Target="../ink/ink380.xml"/><Relationship Id="rId190" Type="http://schemas.openxmlformats.org/officeDocument/2006/relationships/image" Target="../media/image594.png"/><Relationship Id="rId204" Type="http://schemas.openxmlformats.org/officeDocument/2006/relationships/image" Target="../media/image601.png"/><Relationship Id="rId220" Type="http://schemas.openxmlformats.org/officeDocument/2006/relationships/image" Target="../media/image609.png"/><Relationship Id="rId15" Type="http://schemas.openxmlformats.org/officeDocument/2006/relationships/image" Target="../media/image511.png"/><Relationship Id="rId36" Type="http://schemas.openxmlformats.org/officeDocument/2006/relationships/image" Target="../media/image520.png"/><Relationship Id="rId57" Type="http://schemas.openxmlformats.org/officeDocument/2006/relationships/customXml" Target="../ink/ink303.xml"/><Relationship Id="rId106" Type="http://schemas.openxmlformats.org/officeDocument/2006/relationships/image" Target="../media/image552.png"/><Relationship Id="rId127" Type="http://schemas.openxmlformats.org/officeDocument/2006/relationships/customXml" Target="../ink/ink339.xml"/><Relationship Id="rId10" Type="http://schemas.openxmlformats.org/officeDocument/2006/relationships/customXml" Target="../ink/ink279.xml"/><Relationship Id="rId31" Type="http://schemas.openxmlformats.org/officeDocument/2006/relationships/customXml" Target="../ink/ink290.xml"/><Relationship Id="rId52" Type="http://schemas.openxmlformats.org/officeDocument/2006/relationships/image" Target="../media/image527.png"/><Relationship Id="rId73" Type="http://schemas.openxmlformats.org/officeDocument/2006/relationships/image" Target="../media/image542.png"/><Relationship Id="rId78" Type="http://schemas.openxmlformats.org/officeDocument/2006/relationships/customXml" Target="../ink/ink314.xml"/><Relationship Id="rId94" Type="http://schemas.openxmlformats.org/officeDocument/2006/relationships/customXml" Target="../ink/ink322.xml"/><Relationship Id="rId99" Type="http://schemas.openxmlformats.org/officeDocument/2006/relationships/image" Target="../media/image549.png"/><Relationship Id="rId101" Type="http://schemas.openxmlformats.org/officeDocument/2006/relationships/customXml" Target="../ink/ink326.xml"/><Relationship Id="rId122" Type="http://schemas.openxmlformats.org/officeDocument/2006/relationships/image" Target="../media/image560.png"/><Relationship Id="rId143" Type="http://schemas.openxmlformats.org/officeDocument/2006/relationships/customXml" Target="../ink/ink347.xml"/><Relationship Id="rId148" Type="http://schemas.openxmlformats.org/officeDocument/2006/relationships/image" Target="../media/image573.png"/><Relationship Id="rId164" Type="http://schemas.openxmlformats.org/officeDocument/2006/relationships/image" Target="../media/image581.png"/><Relationship Id="rId169" Type="http://schemas.openxmlformats.org/officeDocument/2006/relationships/customXml" Target="../ink/ink360.xml"/><Relationship Id="rId185" Type="http://schemas.openxmlformats.org/officeDocument/2006/relationships/customXml" Target="../ink/ink368.xml"/><Relationship Id="rId4" Type="http://schemas.openxmlformats.org/officeDocument/2006/relationships/customXml" Target="../ink/ink276.xml"/><Relationship Id="rId9" Type="http://schemas.openxmlformats.org/officeDocument/2006/relationships/image" Target="../media/image505.png"/><Relationship Id="rId180" Type="http://schemas.openxmlformats.org/officeDocument/2006/relationships/image" Target="../media/image589.png"/><Relationship Id="rId210" Type="http://schemas.openxmlformats.org/officeDocument/2006/relationships/image" Target="../media/image604.png"/><Relationship Id="rId215" Type="http://schemas.openxmlformats.org/officeDocument/2006/relationships/customXml" Target="../ink/ink383.xml"/><Relationship Id="rId26" Type="http://schemas.openxmlformats.org/officeDocument/2006/relationships/customXml" Target="../ink/ink287.xml"/><Relationship Id="rId47" Type="http://schemas.openxmlformats.org/officeDocument/2006/relationships/customXml" Target="../ink/ink298.xml"/><Relationship Id="rId68" Type="http://schemas.openxmlformats.org/officeDocument/2006/relationships/customXml" Target="../ink/ink309.xml"/><Relationship Id="rId89" Type="http://schemas.openxmlformats.org/officeDocument/2006/relationships/image" Target="../media/image544.png"/><Relationship Id="rId112" Type="http://schemas.openxmlformats.org/officeDocument/2006/relationships/image" Target="../media/image555.png"/><Relationship Id="rId133" Type="http://schemas.openxmlformats.org/officeDocument/2006/relationships/customXml" Target="../ink/ink342.xml"/><Relationship Id="rId154" Type="http://schemas.openxmlformats.org/officeDocument/2006/relationships/image" Target="../media/image576.png"/><Relationship Id="rId175" Type="http://schemas.openxmlformats.org/officeDocument/2006/relationships/customXml" Target="../ink/ink363.xml"/><Relationship Id="rId196" Type="http://schemas.openxmlformats.org/officeDocument/2006/relationships/image" Target="../media/image597.png"/><Relationship Id="rId200" Type="http://schemas.openxmlformats.org/officeDocument/2006/relationships/image" Target="../media/image599.png"/><Relationship Id="rId16" Type="http://schemas.openxmlformats.org/officeDocument/2006/relationships/customXml" Target="../ink/ink282.xml"/><Relationship Id="rId221" Type="http://schemas.openxmlformats.org/officeDocument/2006/relationships/customXml" Target="../ink/ink386.xml"/><Relationship Id="rId37" Type="http://schemas.openxmlformats.org/officeDocument/2006/relationships/customXml" Target="../ink/ink293.xml"/><Relationship Id="rId58" Type="http://schemas.openxmlformats.org/officeDocument/2006/relationships/image" Target="../media/image530.png"/><Relationship Id="rId79" Type="http://schemas.openxmlformats.org/officeDocument/2006/relationships/image" Target="../media/image538.png"/><Relationship Id="rId102" Type="http://schemas.openxmlformats.org/officeDocument/2006/relationships/image" Target="../media/image550.png"/><Relationship Id="rId123" Type="http://schemas.openxmlformats.org/officeDocument/2006/relationships/customXml" Target="../ink/ink337.xml"/><Relationship Id="rId144" Type="http://schemas.openxmlformats.org/officeDocument/2006/relationships/image" Target="../media/image571.png"/><Relationship Id="rId90" Type="http://schemas.openxmlformats.org/officeDocument/2006/relationships/customXml" Target="../ink/ink320.xml"/><Relationship Id="rId165" Type="http://schemas.openxmlformats.org/officeDocument/2006/relationships/customXml" Target="../ink/ink358.xml"/><Relationship Id="rId186" Type="http://schemas.openxmlformats.org/officeDocument/2006/relationships/image" Target="../media/image592.png"/><Relationship Id="rId211" Type="http://schemas.openxmlformats.org/officeDocument/2006/relationships/customXml" Target="../ink/ink381.xml"/><Relationship Id="rId27" Type="http://schemas.openxmlformats.org/officeDocument/2006/relationships/image" Target="../media/image516.png"/><Relationship Id="rId48" Type="http://schemas.openxmlformats.org/officeDocument/2006/relationships/image" Target="../media/image525.png"/><Relationship Id="rId69" Type="http://schemas.openxmlformats.org/officeDocument/2006/relationships/image" Target="../media/image535.png"/><Relationship Id="rId113" Type="http://schemas.openxmlformats.org/officeDocument/2006/relationships/customXml" Target="../ink/ink332.xml"/><Relationship Id="rId134" Type="http://schemas.openxmlformats.org/officeDocument/2006/relationships/image" Target="../media/image566.png"/><Relationship Id="rId80" Type="http://schemas.openxmlformats.org/officeDocument/2006/relationships/customXml" Target="../ink/ink315.xml"/><Relationship Id="rId155" Type="http://schemas.openxmlformats.org/officeDocument/2006/relationships/customXml" Target="../ink/ink353.xml"/><Relationship Id="rId176" Type="http://schemas.openxmlformats.org/officeDocument/2006/relationships/image" Target="../media/image587.png"/><Relationship Id="rId197" Type="http://schemas.openxmlformats.org/officeDocument/2006/relationships/customXml" Target="../ink/ink374.xml"/><Relationship Id="rId201" Type="http://schemas.openxmlformats.org/officeDocument/2006/relationships/customXml" Target="../ink/ink376.xml"/><Relationship Id="rId222" Type="http://schemas.openxmlformats.org/officeDocument/2006/relationships/image" Target="../media/image610.png"/><Relationship Id="rId17" Type="http://schemas.openxmlformats.org/officeDocument/2006/relationships/image" Target="../media/image512.png"/><Relationship Id="rId38" Type="http://schemas.openxmlformats.org/officeDocument/2006/relationships/image" Target="../media/image521.png"/><Relationship Id="rId59" Type="http://schemas.openxmlformats.org/officeDocument/2006/relationships/customXml" Target="../ink/ink304.xml"/><Relationship Id="rId103" Type="http://schemas.openxmlformats.org/officeDocument/2006/relationships/customXml" Target="../ink/ink327.xml"/><Relationship Id="rId124" Type="http://schemas.openxmlformats.org/officeDocument/2006/relationships/image" Target="../media/image561.png"/><Relationship Id="rId70" Type="http://schemas.openxmlformats.org/officeDocument/2006/relationships/customXml" Target="../ink/ink310.xml"/><Relationship Id="rId91" Type="http://schemas.openxmlformats.org/officeDocument/2006/relationships/image" Target="../media/image545.png"/><Relationship Id="rId145" Type="http://schemas.openxmlformats.org/officeDocument/2006/relationships/customXml" Target="../ink/ink348.xml"/><Relationship Id="rId166" Type="http://schemas.openxmlformats.org/officeDocument/2006/relationships/image" Target="../media/image582.png"/><Relationship Id="rId187" Type="http://schemas.openxmlformats.org/officeDocument/2006/relationships/customXml" Target="../ink/ink36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05.png"/><Relationship Id="rId28" Type="http://schemas.openxmlformats.org/officeDocument/2006/relationships/customXml" Target="../ink/ink288.xml"/><Relationship Id="rId49" Type="http://schemas.openxmlformats.org/officeDocument/2006/relationships/customXml" Target="../ink/ink299.xml"/><Relationship Id="rId114" Type="http://schemas.openxmlformats.org/officeDocument/2006/relationships/image" Target="../media/image556.png"/><Relationship Id="rId60" Type="http://schemas.openxmlformats.org/officeDocument/2006/relationships/image" Target="../media/image531.png"/><Relationship Id="rId81" Type="http://schemas.openxmlformats.org/officeDocument/2006/relationships/image" Target="../media/image539.png"/><Relationship Id="rId135" Type="http://schemas.openxmlformats.org/officeDocument/2006/relationships/customXml" Target="../ink/ink343.xml"/><Relationship Id="rId156" Type="http://schemas.openxmlformats.org/officeDocument/2006/relationships/image" Target="../media/image577.png"/><Relationship Id="rId177" Type="http://schemas.openxmlformats.org/officeDocument/2006/relationships/customXml" Target="../ink/ink364.xml"/><Relationship Id="rId198" Type="http://schemas.openxmlformats.org/officeDocument/2006/relationships/image" Target="../media/image598.png"/><Relationship Id="rId202" Type="http://schemas.openxmlformats.org/officeDocument/2006/relationships/image" Target="../media/image600.png"/><Relationship Id="rId223" Type="http://schemas.openxmlformats.org/officeDocument/2006/relationships/customXml" Target="../ink/ink387.xml"/><Relationship Id="rId18" Type="http://schemas.openxmlformats.org/officeDocument/2006/relationships/customXml" Target="../ink/ink283.xml"/><Relationship Id="rId39" Type="http://schemas.openxmlformats.org/officeDocument/2006/relationships/customXml" Target="../ink/ink294.xml"/><Relationship Id="rId50" Type="http://schemas.openxmlformats.org/officeDocument/2006/relationships/image" Target="../media/image526.png"/><Relationship Id="rId104" Type="http://schemas.openxmlformats.org/officeDocument/2006/relationships/image" Target="../media/image551.png"/><Relationship Id="rId125" Type="http://schemas.openxmlformats.org/officeDocument/2006/relationships/customXml" Target="../ink/ink338.xml"/><Relationship Id="rId146" Type="http://schemas.openxmlformats.org/officeDocument/2006/relationships/image" Target="../media/image572.png"/><Relationship Id="rId167" Type="http://schemas.openxmlformats.org/officeDocument/2006/relationships/customXml" Target="../ink/ink359.xml"/><Relationship Id="rId188" Type="http://schemas.openxmlformats.org/officeDocument/2006/relationships/image" Target="../media/image593.png"/><Relationship Id="rId71" Type="http://schemas.openxmlformats.org/officeDocument/2006/relationships/image" Target="../media/image509.png"/><Relationship Id="rId92" Type="http://schemas.openxmlformats.org/officeDocument/2006/relationships/customXml" Target="../ink/ink321.xml"/><Relationship Id="rId213" Type="http://schemas.openxmlformats.org/officeDocument/2006/relationships/customXml" Target="../ink/ink382.xml"/><Relationship Id="rId2" Type="http://schemas.openxmlformats.org/officeDocument/2006/relationships/customXml" Target="../ink/ink275.xml"/><Relationship Id="rId29" Type="http://schemas.openxmlformats.org/officeDocument/2006/relationships/image" Target="../media/image517.png"/><Relationship Id="rId40" Type="http://schemas.openxmlformats.org/officeDocument/2006/relationships/image" Target="../media/image522.png"/><Relationship Id="rId115" Type="http://schemas.openxmlformats.org/officeDocument/2006/relationships/customXml" Target="../ink/ink333.xml"/><Relationship Id="rId136" Type="http://schemas.openxmlformats.org/officeDocument/2006/relationships/image" Target="../media/image567.png"/><Relationship Id="rId157" Type="http://schemas.openxmlformats.org/officeDocument/2006/relationships/customXml" Target="../ink/ink354.xml"/><Relationship Id="rId178" Type="http://schemas.openxmlformats.org/officeDocument/2006/relationships/image" Target="../media/image588.png"/><Relationship Id="rId61" Type="http://schemas.openxmlformats.org/officeDocument/2006/relationships/customXml" Target="../ink/ink305.xml"/><Relationship Id="rId82" Type="http://schemas.openxmlformats.org/officeDocument/2006/relationships/customXml" Target="../ink/ink316.xml"/><Relationship Id="rId199" Type="http://schemas.openxmlformats.org/officeDocument/2006/relationships/customXml" Target="../ink/ink375.xml"/><Relationship Id="rId203" Type="http://schemas.openxmlformats.org/officeDocument/2006/relationships/customXml" Target="../ink/ink377.xml"/><Relationship Id="rId19" Type="http://schemas.openxmlformats.org/officeDocument/2006/relationships/image" Target="../media/image513.png"/><Relationship Id="rId224" Type="http://schemas.openxmlformats.org/officeDocument/2006/relationships/image" Target="../media/image611.png"/><Relationship Id="rId30" Type="http://schemas.openxmlformats.org/officeDocument/2006/relationships/customXml" Target="../ink/ink289.xml"/><Relationship Id="rId105" Type="http://schemas.openxmlformats.org/officeDocument/2006/relationships/customXml" Target="../ink/ink328.xml"/><Relationship Id="rId126" Type="http://schemas.openxmlformats.org/officeDocument/2006/relationships/image" Target="../media/image562.png"/><Relationship Id="rId147" Type="http://schemas.openxmlformats.org/officeDocument/2006/relationships/customXml" Target="../ink/ink349.xml"/><Relationship Id="rId168" Type="http://schemas.openxmlformats.org/officeDocument/2006/relationships/image" Target="../media/image583.png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927.xml"/><Relationship Id="rId26" Type="http://schemas.openxmlformats.org/officeDocument/2006/relationships/customXml" Target="../ink/ink6931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935.xml"/><Relationship Id="rId42" Type="http://schemas.openxmlformats.org/officeDocument/2006/relationships/customXml" Target="../ink/ink6939.xml"/><Relationship Id="rId47" Type="http://schemas.openxmlformats.org/officeDocument/2006/relationships/image" Target="NULL"/><Relationship Id="rId50" Type="http://schemas.openxmlformats.org/officeDocument/2006/relationships/customXml" Target="../ink/ink6943.xml"/><Relationship Id="rId7" Type="http://schemas.openxmlformats.org/officeDocument/2006/relationships/image" Target="NULL"/><Relationship Id="rId2" Type="http://schemas.openxmlformats.org/officeDocument/2006/relationships/customXml" Target="../ink/ink6919.xml"/><Relationship Id="rId16" Type="http://schemas.openxmlformats.org/officeDocument/2006/relationships/customXml" Target="../ink/ink6926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930.xml"/><Relationship Id="rId32" Type="http://schemas.openxmlformats.org/officeDocument/2006/relationships/customXml" Target="../ink/ink6934.xml"/><Relationship Id="rId37" Type="http://schemas.openxmlformats.org/officeDocument/2006/relationships/image" Target="NULL"/><Relationship Id="rId40" Type="http://schemas.openxmlformats.org/officeDocument/2006/relationships/customXml" Target="../ink/ink6938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6923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6940.xml"/><Relationship Id="rId52" Type="http://schemas.openxmlformats.org/officeDocument/2006/relationships/customXml" Target="../ink/ink6944.xml"/><Relationship Id="rId4" Type="http://schemas.openxmlformats.org/officeDocument/2006/relationships/customXml" Target="../ink/ink6920.xml"/><Relationship Id="rId9" Type="http://schemas.openxmlformats.org/officeDocument/2006/relationships/image" Target="NULL"/><Relationship Id="rId14" Type="http://schemas.openxmlformats.org/officeDocument/2006/relationships/customXml" Target="../ink/ink6925.xml"/><Relationship Id="rId22" Type="http://schemas.openxmlformats.org/officeDocument/2006/relationships/customXml" Target="../ink/ink6929.xml"/><Relationship Id="rId27" Type="http://schemas.openxmlformats.org/officeDocument/2006/relationships/image" Target="NULL"/><Relationship Id="rId30" Type="http://schemas.openxmlformats.org/officeDocument/2006/relationships/customXml" Target="../ink/ink6933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942.xml"/><Relationship Id="rId8" Type="http://schemas.openxmlformats.org/officeDocument/2006/relationships/customXml" Target="../ink/ink6922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924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937.xml"/><Relationship Id="rId46" Type="http://schemas.openxmlformats.org/officeDocument/2006/relationships/customXml" Target="../ink/ink6941.xml"/><Relationship Id="rId20" Type="http://schemas.openxmlformats.org/officeDocument/2006/relationships/customXml" Target="../ink/ink6928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21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932.xml"/><Relationship Id="rId36" Type="http://schemas.openxmlformats.org/officeDocument/2006/relationships/customXml" Target="../ink/ink6936.xml"/><Relationship Id="rId49" Type="http://schemas.openxmlformats.org/officeDocument/2006/relationships/image" Target="NULL"/></Relationships>
</file>

<file path=ppt/slides/_rels/slide111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953.xml"/><Relationship Id="rId26" Type="http://schemas.openxmlformats.org/officeDocument/2006/relationships/customXml" Target="../ink/ink695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961.xml"/><Relationship Id="rId42" Type="http://schemas.openxmlformats.org/officeDocument/2006/relationships/customXml" Target="../ink/ink6965.xml"/><Relationship Id="rId47" Type="http://schemas.openxmlformats.org/officeDocument/2006/relationships/image" Target="NULL"/><Relationship Id="rId50" Type="http://schemas.openxmlformats.org/officeDocument/2006/relationships/customXml" Target="../ink/ink6969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945.xml"/><Relationship Id="rId16" Type="http://schemas.openxmlformats.org/officeDocument/2006/relationships/customXml" Target="../ink/ink6952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956.xml"/><Relationship Id="rId32" Type="http://schemas.openxmlformats.org/officeDocument/2006/relationships/customXml" Target="../ink/ink6960.xml"/><Relationship Id="rId37" Type="http://schemas.openxmlformats.org/officeDocument/2006/relationships/image" Target="NULL"/><Relationship Id="rId40" Type="http://schemas.openxmlformats.org/officeDocument/2006/relationships/customXml" Target="../ink/ink6964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6946.xml"/><Relationship Id="rId9" Type="http://schemas.openxmlformats.org/officeDocument/2006/relationships/image" Target="NULL"/><Relationship Id="rId14" Type="http://schemas.openxmlformats.org/officeDocument/2006/relationships/customXml" Target="../ink/ink6951.xml"/><Relationship Id="rId22" Type="http://schemas.openxmlformats.org/officeDocument/2006/relationships/customXml" Target="../ink/ink6955.xml"/><Relationship Id="rId27" Type="http://schemas.openxmlformats.org/officeDocument/2006/relationships/image" Target="NULL"/><Relationship Id="rId30" Type="http://schemas.openxmlformats.org/officeDocument/2006/relationships/customXml" Target="../ink/ink695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968.xml"/><Relationship Id="rId56" Type="http://schemas.openxmlformats.org/officeDocument/2006/relationships/customXml" Target="../ink/ink6972.xml"/><Relationship Id="rId8" Type="http://schemas.openxmlformats.org/officeDocument/2006/relationships/customXml" Target="../ink/ink6948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95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963.xml"/><Relationship Id="rId46" Type="http://schemas.openxmlformats.org/officeDocument/2006/relationships/customXml" Target="../ink/ink6967.xml"/><Relationship Id="rId20" Type="http://schemas.openxmlformats.org/officeDocument/2006/relationships/customXml" Target="../ink/ink6954.xml"/><Relationship Id="rId41" Type="http://schemas.openxmlformats.org/officeDocument/2006/relationships/image" Target="NULL"/><Relationship Id="rId54" Type="http://schemas.openxmlformats.org/officeDocument/2006/relationships/customXml" Target="../ink/ink69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4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958.xml"/><Relationship Id="rId36" Type="http://schemas.openxmlformats.org/officeDocument/2006/relationships/customXml" Target="../ink/ink696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949.xml"/><Relationship Id="rId31" Type="http://schemas.openxmlformats.org/officeDocument/2006/relationships/image" Target="NULL"/><Relationship Id="rId44" Type="http://schemas.openxmlformats.org/officeDocument/2006/relationships/customXml" Target="../ink/ink6966.xml"/><Relationship Id="rId52" Type="http://schemas.openxmlformats.org/officeDocument/2006/relationships/customXml" Target="../ink/ink6970.xml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85.xml"/><Relationship Id="rId21" Type="http://schemas.openxmlformats.org/officeDocument/2006/relationships/image" Target="NULL"/><Relationship Id="rId34" Type="http://schemas.openxmlformats.org/officeDocument/2006/relationships/customXml" Target="../ink/ink6989.xml"/><Relationship Id="rId42" Type="http://schemas.openxmlformats.org/officeDocument/2006/relationships/customXml" Target="../ink/ink6993.xml"/><Relationship Id="rId47" Type="http://schemas.openxmlformats.org/officeDocument/2006/relationships/image" Target="NULL"/><Relationship Id="rId50" Type="http://schemas.openxmlformats.org/officeDocument/2006/relationships/customXml" Target="../ink/ink6997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973.xml"/><Relationship Id="rId16" Type="http://schemas.openxmlformats.org/officeDocument/2006/relationships/customXml" Target="../ink/ink6980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984.xml"/><Relationship Id="rId32" Type="http://schemas.openxmlformats.org/officeDocument/2006/relationships/customXml" Target="../ink/ink6988.xml"/><Relationship Id="rId37" Type="http://schemas.openxmlformats.org/officeDocument/2006/relationships/image" Target="NULL"/><Relationship Id="rId40" Type="http://schemas.openxmlformats.org/officeDocument/2006/relationships/customXml" Target="../ink/ink6992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001.xml"/><Relationship Id="rId66" Type="http://schemas.openxmlformats.org/officeDocument/2006/relationships/customXml" Target="../ink/ink7005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979.xml"/><Relationship Id="rId22" Type="http://schemas.openxmlformats.org/officeDocument/2006/relationships/customXml" Target="../ink/ink6983.xml"/><Relationship Id="rId27" Type="http://schemas.openxmlformats.org/officeDocument/2006/relationships/image" Target="NULL"/><Relationship Id="rId30" Type="http://schemas.openxmlformats.org/officeDocument/2006/relationships/customXml" Target="../ink/ink698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996.xml"/><Relationship Id="rId56" Type="http://schemas.openxmlformats.org/officeDocument/2006/relationships/customXml" Target="../ink/ink7000.xml"/><Relationship Id="rId64" Type="http://schemas.openxmlformats.org/officeDocument/2006/relationships/customXml" Target="../ink/ink7004.xml"/><Relationship Id="rId8" Type="http://schemas.openxmlformats.org/officeDocument/2006/relationships/customXml" Target="../ink/ink6976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97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991.xml"/><Relationship Id="rId46" Type="http://schemas.openxmlformats.org/officeDocument/2006/relationships/customXml" Target="../ink/ink6995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982.xml"/><Relationship Id="rId41" Type="http://schemas.openxmlformats.org/officeDocument/2006/relationships/image" Target="NULL"/><Relationship Id="rId54" Type="http://schemas.openxmlformats.org/officeDocument/2006/relationships/customXml" Target="../ink/ink6999.xml"/><Relationship Id="rId62" Type="http://schemas.openxmlformats.org/officeDocument/2006/relationships/customXml" Target="../ink/ink70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7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986.xml"/><Relationship Id="rId36" Type="http://schemas.openxmlformats.org/officeDocument/2006/relationships/customXml" Target="../ink/ink699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977.xml"/><Relationship Id="rId31" Type="http://schemas.openxmlformats.org/officeDocument/2006/relationships/image" Target="NULL"/><Relationship Id="rId44" Type="http://schemas.openxmlformats.org/officeDocument/2006/relationships/customXml" Target="../ink/ink6994.xml"/><Relationship Id="rId52" Type="http://schemas.openxmlformats.org/officeDocument/2006/relationships/customXml" Target="../ink/ink6998.xml"/><Relationship Id="rId60" Type="http://schemas.openxmlformats.org/officeDocument/2006/relationships/customXml" Target="../ink/ink7002.xml"/><Relationship Id="rId65" Type="http://schemas.openxmlformats.org/officeDocument/2006/relationships/image" Target="NULL"/><Relationship Id="rId4" Type="http://schemas.openxmlformats.org/officeDocument/2006/relationships/customXml" Target="../ink/ink697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981.xml"/><Relationship Id="rId39" Type="http://schemas.openxmlformats.org/officeDocument/2006/relationships/image" Target="NULL"/></Relationships>
</file>

<file path=ppt/slides/_rels/slide1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18.xml"/><Relationship Id="rId21" Type="http://schemas.openxmlformats.org/officeDocument/2006/relationships/image" Target="NULL"/><Relationship Id="rId42" Type="http://schemas.openxmlformats.org/officeDocument/2006/relationships/customXml" Target="../ink/ink702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039.xml"/><Relationship Id="rId2" Type="http://schemas.openxmlformats.org/officeDocument/2006/relationships/customXml" Target="../ink/ink7006.xml"/><Relationship Id="rId16" Type="http://schemas.openxmlformats.org/officeDocument/2006/relationships/customXml" Target="../ink/ink7013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7017.xml"/><Relationship Id="rId32" Type="http://schemas.openxmlformats.org/officeDocument/2006/relationships/customXml" Target="../ink/ink7021.xml"/><Relationship Id="rId37" Type="http://schemas.openxmlformats.org/officeDocument/2006/relationships/image" Target="NULL"/><Relationship Id="rId40" Type="http://schemas.openxmlformats.org/officeDocument/2006/relationships/customXml" Target="../ink/ink7025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034.xml"/><Relationship Id="rId66" Type="http://schemas.openxmlformats.org/officeDocument/2006/relationships/customXml" Target="../ink/ink7038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012.xml"/><Relationship Id="rId22" Type="http://schemas.openxmlformats.org/officeDocument/2006/relationships/customXml" Target="../ink/ink7016.xml"/><Relationship Id="rId27" Type="http://schemas.openxmlformats.org/officeDocument/2006/relationships/image" Target="NULL"/><Relationship Id="rId30" Type="http://schemas.openxmlformats.org/officeDocument/2006/relationships/customXml" Target="../ink/ink702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029.xml"/><Relationship Id="rId56" Type="http://schemas.openxmlformats.org/officeDocument/2006/relationships/customXml" Target="../ink/ink7033.xml"/><Relationship Id="rId64" Type="http://schemas.openxmlformats.org/officeDocument/2006/relationships/customXml" Target="../ink/ink7037.xml"/><Relationship Id="rId69" Type="http://schemas.openxmlformats.org/officeDocument/2006/relationships/image" Target="NULL"/><Relationship Id="rId8" Type="http://schemas.openxmlformats.org/officeDocument/2006/relationships/customXml" Target="../ink/ink7009.xml"/><Relationship Id="rId51" Type="http://schemas.openxmlformats.org/officeDocument/2006/relationships/image" Target="NULL"/><Relationship Id="rId72" Type="http://schemas.openxmlformats.org/officeDocument/2006/relationships/customXml" Target="../ink/ink7041.xml"/><Relationship Id="rId3" Type="http://schemas.openxmlformats.org/officeDocument/2006/relationships/image" Target="NULL"/><Relationship Id="rId12" Type="http://schemas.openxmlformats.org/officeDocument/2006/relationships/customXml" Target="../ink/ink701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024.xml"/><Relationship Id="rId46" Type="http://schemas.openxmlformats.org/officeDocument/2006/relationships/customXml" Target="../ink/ink7028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015.xml"/><Relationship Id="rId41" Type="http://schemas.openxmlformats.org/officeDocument/2006/relationships/image" Target="NULL"/><Relationship Id="rId54" Type="http://schemas.openxmlformats.org/officeDocument/2006/relationships/customXml" Target="../ink/ink7032.xml"/><Relationship Id="rId62" Type="http://schemas.openxmlformats.org/officeDocument/2006/relationships/customXml" Target="../ink/ink7036.xml"/><Relationship Id="rId70" Type="http://schemas.openxmlformats.org/officeDocument/2006/relationships/customXml" Target="../ink/ink70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0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019.xml"/><Relationship Id="rId36" Type="http://schemas.openxmlformats.org/officeDocument/2006/relationships/customXml" Target="../ink/ink7023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010.xml"/><Relationship Id="rId31" Type="http://schemas.openxmlformats.org/officeDocument/2006/relationships/image" Target="NULL"/><Relationship Id="rId44" Type="http://schemas.openxmlformats.org/officeDocument/2006/relationships/customXml" Target="../ink/ink7027.xml"/><Relationship Id="rId52" Type="http://schemas.openxmlformats.org/officeDocument/2006/relationships/customXml" Target="../ink/ink7031.xml"/><Relationship Id="rId60" Type="http://schemas.openxmlformats.org/officeDocument/2006/relationships/customXml" Target="../ink/ink7035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700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014.xml"/><Relationship Id="rId39" Type="http://schemas.openxmlformats.org/officeDocument/2006/relationships/image" Target="NULL"/><Relationship Id="rId34" Type="http://schemas.openxmlformats.org/officeDocument/2006/relationships/customXml" Target="../ink/ink7022.xml"/><Relationship Id="rId50" Type="http://schemas.openxmlformats.org/officeDocument/2006/relationships/customXml" Target="../ink/ink7030.xml"/><Relationship Id="rId5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/Relationships>
</file>

<file path=ppt/slides/_rels/slide1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54.xml"/><Relationship Id="rId21" Type="http://schemas.openxmlformats.org/officeDocument/2006/relationships/image" Target="NULL"/><Relationship Id="rId42" Type="http://schemas.openxmlformats.org/officeDocument/2006/relationships/customXml" Target="../ink/ink706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075.xml"/><Relationship Id="rId16" Type="http://schemas.openxmlformats.org/officeDocument/2006/relationships/customXml" Target="../ink/ink7049.xml"/><Relationship Id="rId11" Type="http://schemas.openxmlformats.org/officeDocument/2006/relationships/image" Target="NULL"/><Relationship Id="rId32" Type="http://schemas.openxmlformats.org/officeDocument/2006/relationships/customXml" Target="../ink/ink705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070.xml"/><Relationship Id="rId74" Type="http://schemas.openxmlformats.org/officeDocument/2006/relationships/customXml" Target="../ink/ink7078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048.xml"/><Relationship Id="rId22" Type="http://schemas.openxmlformats.org/officeDocument/2006/relationships/customXml" Target="../ink/ink7052.xml"/><Relationship Id="rId27" Type="http://schemas.openxmlformats.org/officeDocument/2006/relationships/image" Target="NULL"/><Relationship Id="rId30" Type="http://schemas.openxmlformats.org/officeDocument/2006/relationships/customXml" Target="../ink/ink705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065.xml"/><Relationship Id="rId56" Type="http://schemas.openxmlformats.org/officeDocument/2006/relationships/customXml" Target="../ink/ink7069.xml"/><Relationship Id="rId64" Type="http://schemas.openxmlformats.org/officeDocument/2006/relationships/customXml" Target="../ink/ink7073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7045.xml"/><Relationship Id="rId51" Type="http://schemas.openxmlformats.org/officeDocument/2006/relationships/image" Target="NULL"/><Relationship Id="rId72" Type="http://schemas.openxmlformats.org/officeDocument/2006/relationships/customXml" Target="../ink/ink7077.xml"/><Relationship Id="rId80" Type="http://schemas.openxmlformats.org/officeDocument/2006/relationships/customXml" Target="../ink/ink7081.xml"/><Relationship Id="rId3" Type="http://schemas.openxmlformats.org/officeDocument/2006/relationships/image" Target="NULL"/><Relationship Id="rId12" Type="http://schemas.openxmlformats.org/officeDocument/2006/relationships/customXml" Target="../ink/ink704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060.xml"/><Relationship Id="rId46" Type="http://schemas.openxmlformats.org/officeDocument/2006/relationships/customXml" Target="../ink/ink706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051.xml"/><Relationship Id="rId41" Type="http://schemas.openxmlformats.org/officeDocument/2006/relationships/image" Target="NULL"/><Relationship Id="rId54" Type="http://schemas.openxmlformats.org/officeDocument/2006/relationships/customXml" Target="../ink/ink7068.xml"/><Relationship Id="rId62" Type="http://schemas.openxmlformats.org/officeDocument/2006/relationships/customXml" Target="../ink/ink7072.xml"/><Relationship Id="rId70" Type="http://schemas.openxmlformats.org/officeDocument/2006/relationships/customXml" Target="../ink/ink7076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4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055.xml"/><Relationship Id="rId36" Type="http://schemas.openxmlformats.org/officeDocument/2006/relationships/customXml" Target="../ink/ink705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046.xml"/><Relationship Id="rId31" Type="http://schemas.openxmlformats.org/officeDocument/2006/relationships/image" Target="NULL"/><Relationship Id="rId44" Type="http://schemas.openxmlformats.org/officeDocument/2006/relationships/customXml" Target="../ink/ink7063.xml"/><Relationship Id="rId52" Type="http://schemas.openxmlformats.org/officeDocument/2006/relationships/customXml" Target="../ink/ink7067.xml"/><Relationship Id="rId60" Type="http://schemas.openxmlformats.org/officeDocument/2006/relationships/customXml" Target="../ink/ink707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080.xml"/><Relationship Id="rId81" Type="http://schemas.openxmlformats.org/officeDocument/2006/relationships/image" Target="NULL"/><Relationship Id="rId4" Type="http://schemas.openxmlformats.org/officeDocument/2006/relationships/customXml" Target="../ink/ink704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050.xml"/><Relationship Id="rId39" Type="http://schemas.openxmlformats.org/officeDocument/2006/relationships/image" Target="NULL"/><Relationship Id="rId34" Type="http://schemas.openxmlformats.org/officeDocument/2006/relationships/customXml" Target="../ink/ink7058.xml"/><Relationship Id="rId50" Type="http://schemas.openxmlformats.org/officeDocument/2006/relationships/customXml" Target="../ink/ink7066.xml"/><Relationship Id="rId55" Type="http://schemas.openxmlformats.org/officeDocument/2006/relationships/image" Target="NULL"/><Relationship Id="rId76" Type="http://schemas.openxmlformats.org/officeDocument/2006/relationships/customXml" Target="../ink/ink7079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7042.xml"/><Relationship Id="rId29" Type="http://schemas.openxmlformats.org/officeDocument/2006/relationships/image" Target="NULL"/><Relationship Id="rId24" Type="http://schemas.openxmlformats.org/officeDocument/2006/relationships/customXml" Target="../ink/ink7053.xml"/><Relationship Id="rId40" Type="http://schemas.openxmlformats.org/officeDocument/2006/relationships/customXml" Target="../ink/ink7061.xml"/><Relationship Id="rId45" Type="http://schemas.openxmlformats.org/officeDocument/2006/relationships/image" Target="NULL"/><Relationship Id="rId66" Type="http://schemas.openxmlformats.org/officeDocument/2006/relationships/customXml" Target="../ink/ink7074.xml"/></Relationships>
</file>

<file path=ppt/slides/_rels/slide1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94.xml"/><Relationship Id="rId21" Type="http://schemas.openxmlformats.org/officeDocument/2006/relationships/image" Target="NULL"/><Relationship Id="rId42" Type="http://schemas.openxmlformats.org/officeDocument/2006/relationships/customXml" Target="../ink/ink710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115.xml"/><Relationship Id="rId84" Type="http://schemas.openxmlformats.org/officeDocument/2006/relationships/customXml" Target="../ink/ink7123.xml"/><Relationship Id="rId16" Type="http://schemas.openxmlformats.org/officeDocument/2006/relationships/customXml" Target="../ink/ink7089.xml"/><Relationship Id="rId11" Type="http://schemas.openxmlformats.org/officeDocument/2006/relationships/image" Target="NULL"/><Relationship Id="rId32" Type="http://schemas.openxmlformats.org/officeDocument/2006/relationships/customXml" Target="../ink/ink709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110.xml"/><Relationship Id="rId74" Type="http://schemas.openxmlformats.org/officeDocument/2006/relationships/customXml" Target="../ink/ink7118.xml"/><Relationship Id="rId79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088.xml"/><Relationship Id="rId22" Type="http://schemas.openxmlformats.org/officeDocument/2006/relationships/customXml" Target="../ink/ink7092.xml"/><Relationship Id="rId27" Type="http://schemas.openxmlformats.org/officeDocument/2006/relationships/image" Target="NULL"/><Relationship Id="rId30" Type="http://schemas.openxmlformats.org/officeDocument/2006/relationships/customXml" Target="../ink/ink709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105.xml"/><Relationship Id="rId56" Type="http://schemas.openxmlformats.org/officeDocument/2006/relationships/customXml" Target="../ink/ink7109.xml"/><Relationship Id="rId64" Type="http://schemas.openxmlformats.org/officeDocument/2006/relationships/customXml" Target="../ink/ink7113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7085.xml"/><Relationship Id="rId51" Type="http://schemas.openxmlformats.org/officeDocument/2006/relationships/image" Target="NULL"/><Relationship Id="rId72" Type="http://schemas.openxmlformats.org/officeDocument/2006/relationships/customXml" Target="../ink/ink7117.xml"/><Relationship Id="rId80" Type="http://schemas.openxmlformats.org/officeDocument/2006/relationships/customXml" Target="../ink/ink7121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08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100.xml"/><Relationship Id="rId46" Type="http://schemas.openxmlformats.org/officeDocument/2006/relationships/customXml" Target="../ink/ink710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091.xml"/><Relationship Id="rId41" Type="http://schemas.openxmlformats.org/officeDocument/2006/relationships/image" Target="NULL"/><Relationship Id="rId54" Type="http://schemas.openxmlformats.org/officeDocument/2006/relationships/customXml" Target="../ink/ink7108.xml"/><Relationship Id="rId62" Type="http://schemas.openxmlformats.org/officeDocument/2006/relationships/customXml" Target="../ink/ink7112.xml"/><Relationship Id="rId70" Type="http://schemas.openxmlformats.org/officeDocument/2006/relationships/customXml" Target="../ink/ink7116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8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095.xml"/><Relationship Id="rId36" Type="http://schemas.openxmlformats.org/officeDocument/2006/relationships/customXml" Target="../ink/ink709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086.xml"/><Relationship Id="rId31" Type="http://schemas.openxmlformats.org/officeDocument/2006/relationships/image" Target="NULL"/><Relationship Id="rId44" Type="http://schemas.openxmlformats.org/officeDocument/2006/relationships/customXml" Target="../ink/ink7103.xml"/><Relationship Id="rId52" Type="http://schemas.openxmlformats.org/officeDocument/2006/relationships/customXml" Target="../ink/ink7107.xml"/><Relationship Id="rId60" Type="http://schemas.openxmlformats.org/officeDocument/2006/relationships/customXml" Target="../ink/ink711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120.xml"/><Relationship Id="rId81" Type="http://schemas.openxmlformats.org/officeDocument/2006/relationships/image" Target="NULL"/><Relationship Id="rId4" Type="http://schemas.openxmlformats.org/officeDocument/2006/relationships/customXml" Target="../ink/ink708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090.xml"/><Relationship Id="rId39" Type="http://schemas.openxmlformats.org/officeDocument/2006/relationships/image" Target="NULL"/><Relationship Id="rId34" Type="http://schemas.openxmlformats.org/officeDocument/2006/relationships/customXml" Target="../ink/ink7098.xml"/><Relationship Id="rId50" Type="http://schemas.openxmlformats.org/officeDocument/2006/relationships/customXml" Target="../ink/ink7106.xml"/><Relationship Id="rId55" Type="http://schemas.openxmlformats.org/officeDocument/2006/relationships/image" Target="NULL"/><Relationship Id="rId76" Type="http://schemas.openxmlformats.org/officeDocument/2006/relationships/customXml" Target="../ink/ink7119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7082.xml"/><Relationship Id="rId29" Type="http://schemas.openxmlformats.org/officeDocument/2006/relationships/image" Target="NULL"/><Relationship Id="rId24" Type="http://schemas.openxmlformats.org/officeDocument/2006/relationships/customXml" Target="../ink/ink7093.xml"/><Relationship Id="rId40" Type="http://schemas.openxmlformats.org/officeDocument/2006/relationships/customXml" Target="../ink/ink7101.xml"/><Relationship Id="rId45" Type="http://schemas.openxmlformats.org/officeDocument/2006/relationships/image" Target="NULL"/><Relationship Id="rId66" Type="http://schemas.openxmlformats.org/officeDocument/2006/relationships/customXml" Target="../ink/ink7114.xml"/><Relationship Id="rId61" Type="http://schemas.openxmlformats.org/officeDocument/2006/relationships/image" Target="NULL"/><Relationship Id="rId82" Type="http://schemas.openxmlformats.org/officeDocument/2006/relationships/customXml" Target="../ink/ink7122.xml"/></Relationships>
</file>

<file path=ppt/slides/_rels/slide1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36.xml"/><Relationship Id="rId21" Type="http://schemas.openxmlformats.org/officeDocument/2006/relationships/image" Target="NULL"/><Relationship Id="rId42" Type="http://schemas.openxmlformats.org/officeDocument/2006/relationships/customXml" Target="../ink/ink714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157.xml"/><Relationship Id="rId84" Type="http://schemas.openxmlformats.org/officeDocument/2006/relationships/customXml" Target="../ink/ink7165.xml"/><Relationship Id="rId89" Type="http://schemas.openxmlformats.org/officeDocument/2006/relationships/image" Target="NULL"/><Relationship Id="rId16" Type="http://schemas.openxmlformats.org/officeDocument/2006/relationships/customXml" Target="../ink/ink7131.xml"/><Relationship Id="rId11" Type="http://schemas.openxmlformats.org/officeDocument/2006/relationships/image" Target="NULL"/><Relationship Id="rId32" Type="http://schemas.openxmlformats.org/officeDocument/2006/relationships/customXml" Target="../ink/ink713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152.xml"/><Relationship Id="rId74" Type="http://schemas.openxmlformats.org/officeDocument/2006/relationships/customXml" Target="../ink/ink7160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7168.xml"/><Relationship Id="rId95" Type="http://schemas.openxmlformats.org/officeDocument/2006/relationships/image" Target="NULL"/><Relationship Id="rId22" Type="http://schemas.openxmlformats.org/officeDocument/2006/relationships/customXml" Target="../ink/ink713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147.xml"/><Relationship Id="rId64" Type="http://schemas.openxmlformats.org/officeDocument/2006/relationships/customXml" Target="../ink/ink7155.xml"/><Relationship Id="rId69" Type="http://schemas.openxmlformats.org/officeDocument/2006/relationships/image" Target="NULL"/><Relationship Id="rId80" Type="http://schemas.openxmlformats.org/officeDocument/2006/relationships/customXml" Target="../ink/ink7163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712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142.xml"/><Relationship Id="rId46" Type="http://schemas.openxmlformats.org/officeDocument/2006/relationships/customXml" Target="../ink/ink7146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133.xml"/><Relationship Id="rId41" Type="http://schemas.openxmlformats.org/officeDocument/2006/relationships/image" Target="NULL"/><Relationship Id="rId54" Type="http://schemas.openxmlformats.org/officeDocument/2006/relationships/customXml" Target="../ink/ink7150.xml"/><Relationship Id="rId62" Type="http://schemas.openxmlformats.org/officeDocument/2006/relationships/customXml" Target="../ink/ink7154.xml"/><Relationship Id="rId70" Type="http://schemas.openxmlformats.org/officeDocument/2006/relationships/customXml" Target="../ink/ink7158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7167.xml"/><Relationship Id="rId91" Type="http://schemas.openxmlformats.org/officeDocument/2006/relationships/image" Target="NULL"/><Relationship Id="rId96" Type="http://schemas.openxmlformats.org/officeDocument/2006/relationships/customXml" Target="../ink/ink71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2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137.xml"/><Relationship Id="rId36" Type="http://schemas.openxmlformats.org/officeDocument/2006/relationships/customXml" Target="../ink/ink714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128.xml"/><Relationship Id="rId31" Type="http://schemas.openxmlformats.org/officeDocument/2006/relationships/image" Target="NULL"/><Relationship Id="rId44" Type="http://schemas.openxmlformats.org/officeDocument/2006/relationships/customXml" Target="../ink/ink7145.xml"/><Relationship Id="rId52" Type="http://schemas.openxmlformats.org/officeDocument/2006/relationships/customXml" Target="../ink/ink7149.xml"/><Relationship Id="rId60" Type="http://schemas.openxmlformats.org/officeDocument/2006/relationships/customXml" Target="../ink/ink715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162.xml"/><Relationship Id="rId81" Type="http://schemas.openxmlformats.org/officeDocument/2006/relationships/image" Target="NULL"/><Relationship Id="rId86" Type="http://schemas.openxmlformats.org/officeDocument/2006/relationships/customXml" Target="../ink/ink7166.xml"/><Relationship Id="rId94" Type="http://schemas.openxmlformats.org/officeDocument/2006/relationships/customXml" Target="../ink/ink7170.xml"/><Relationship Id="rId99" Type="http://schemas.openxmlformats.org/officeDocument/2006/relationships/image" Target="NULL"/><Relationship Id="rId4" Type="http://schemas.openxmlformats.org/officeDocument/2006/relationships/customXml" Target="../ink/ink712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132.xml"/><Relationship Id="rId39" Type="http://schemas.openxmlformats.org/officeDocument/2006/relationships/image" Target="NULL"/><Relationship Id="rId34" Type="http://schemas.openxmlformats.org/officeDocument/2006/relationships/customXml" Target="../ink/ink7140.xml"/><Relationship Id="rId50" Type="http://schemas.openxmlformats.org/officeDocument/2006/relationships/customXml" Target="../ink/ink7148.xml"/><Relationship Id="rId55" Type="http://schemas.openxmlformats.org/officeDocument/2006/relationships/image" Target="NULL"/><Relationship Id="rId76" Type="http://schemas.openxmlformats.org/officeDocument/2006/relationships/customXml" Target="../ink/ink7161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169.xml"/><Relationship Id="rId2" Type="http://schemas.openxmlformats.org/officeDocument/2006/relationships/customXml" Target="../ink/ink7124.xml"/><Relationship Id="rId29" Type="http://schemas.openxmlformats.org/officeDocument/2006/relationships/image" Target="NULL"/><Relationship Id="rId24" Type="http://schemas.openxmlformats.org/officeDocument/2006/relationships/customXml" Target="../ink/ink7135.xml"/><Relationship Id="rId40" Type="http://schemas.openxmlformats.org/officeDocument/2006/relationships/customXml" Target="../ink/ink7143.xml"/><Relationship Id="rId45" Type="http://schemas.openxmlformats.org/officeDocument/2006/relationships/image" Target="NULL"/><Relationship Id="rId66" Type="http://schemas.openxmlformats.org/officeDocument/2006/relationships/customXml" Target="../ink/ink7156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164.xml"/><Relationship Id="rId19" Type="http://schemas.openxmlformats.org/officeDocument/2006/relationships/image" Target="NULL"/><Relationship Id="rId14" Type="http://schemas.openxmlformats.org/officeDocument/2006/relationships/customXml" Target="../ink/ink7130.xml"/><Relationship Id="rId30" Type="http://schemas.openxmlformats.org/officeDocument/2006/relationships/customXml" Target="../ink/ink7138.xml"/><Relationship Id="rId35" Type="http://schemas.openxmlformats.org/officeDocument/2006/relationships/image" Target="NULL"/><Relationship Id="rId56" Type="http://schemas.openxmlformats.org/officeDocument/2006/relationships/customXml" Target="../ink/ink7151.xml"/><Relationship Id="rId77" Type="http://schemas.openxmlformats.org/officeDocument/2006/relationships/image" Target="NULL"/><Relationship Id="rId8" Type="http://schemas.openxmlformats.org/officeDocument/2006/relationships/customXml" Target="../ink/ink7127.xml"/><Relationship Id="rId51" Type="http://schemas.openxmlformats.org/officeDocument/2006/relationships/image" Target="NULL"/><Relationship Id="rId72" Type="http://schemas.openxmlformats.org/officeDocument/2006/relationships/customXml" Target="../ink/ink7159.xml"/><Relationship Id="rId93" Type="http://schemas.openxmlformats.org/officeDocument/2006/relationships/image" Target="NULL"/><Relationship Id="rId98" Type="http://schemas.openxmlformats.org/officeDocument/2006/relationships/customXml" Target="../ink/ink7172.xml"/></Relationships>
</file>

<file path=ppt/slides/_rels/slide1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85.xml"/><Relationship Id="rId21" Type="http://schemas.openxmlformats.org/officeDocument/2006/relationships/image" Target="NULL"/><Relationship Id="rId42" Type="http://schemas.openxmlformats.org/officeDocument/2006/relationships/customXml" Target="../ink/ink719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206.xml"/><Relationship Id="rId84" Type="http://schemas.openxmlformats.org/officeDocument/2006/relationships/customXml" Target="../ink/ink7214.xml"/><Relationship Id="rId89" Type="http://schemas.openxmlformats.org/officeDocument/2006/relationships/image" Target="NULL"/><Relationship Id="rId16" Type="http://schemas.openxmlformats.org/officeDocument/2006/relationships/customXml" Target="../ink/ink7180.xml"/><Relationship Id="rId11" Type="http://schemas.openxmlformats.org/officeDocument/2006/relationships/image" Target="NULL"/><Relationship Id="rId32" Type="http://schemas.openxmlformats.org/officeDocument/2006/relationships/customXml" Target="../ink/ink718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201.xml"/><Relationship Id="rId74" Type="http://schemas.openxmlformats.org/officeDocument/2006/relationships/customXml" Target="../ink/ink7209.xml"/><Relationship Id="rId79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7217.xml"/><Relationship Id="rId95" Type="http://schemas.openxmlformats.org/officeDocument/2006/relationships/image" Target="NULL"/><Relationship Id="rId22" Type="http://schemas.openxmlformats.org/officeDocument/2006/relationships/customXml" Target="../ink/ink718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196.xml"/><Relationship Id="rId64" Type="http://schemas.openxmlformats.org/officeDocument/2006/relationships/customXml" Target="../ink/ink7204.xml"/><Relationship Id="rId69" Type="http://schemas.openxmlformats.org/officeDocument/2006/relationships/image" Target="NULL"/><Relationship Id="rId80" Type="http://schemas.openxmlformats.org/officeDocument/2006/relationships/customXml" Target="../ink/ink7212.xml"/><Relationship Id="rId85" Type="http://schemas.openxmlformats.org/officeDocument/2006/relationships/image" Target="NULL"/><Relationship Id="rId12" Type="http://schemas.openxmlformats.org/officeDocument/2006/relationships/customXml" Target="../ink/ink717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191.xml"/><Relationship Id="rId46" Type="http://schemas.openxmlformats.org/officeDocument/2006/relationships/customXml" Target="../ink/ink7195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7182.xml"/><Relationship Id="rId41" Type="http://schemas.openxmlformats.org/officeDocument/2006/relationships/image" Target="NULL"/><Relationship Id="rId54" Type="http://schemas.openxmlformats.org/officeDocument/2006/relationships/customXml" Target="../ink/ink7199.xml"/><Relationship Id="rId62" Type="http://schemas.openxmlformats.org/officeDocument/2006/relationships/customXml" Target="../ink/ink7203.xml"/><Relationship Id="rId70" Type="http://schemas.openxmlformats.org/officeDocument/2006/relationships/customXml" Target="../ink/ink7207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7216.xml"/><Relationship Id="rId91" Type="http://schemas.openxmlformats.org/officeDocument/2006/relationships/image" Target="NULL"/><Relationship Id="rId96" Type="http://schemas.openxmlformats.org/officeDocument/2006/relationships/customXml" Target="../ink/ink72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7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186.xml"/><Relationship Id="rId36" Type="http://schemas.openxmlformats.org/officeDocument/2006/relationships/customXml" Target="../ink/ink719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177.xml"/><Relationship Id="rId31" Type="http://schemas.openxmlformats.org/officeDocument/2006/relationships/image" Target="NULL"/><Relationship Id="rId44" Type="http://schemas.openxmlformats.org/officeDocument/2006/relationships/customXml" Target="../ink/ink7194.xml"/><Relationship Id="rId52" Type="http://schemas.openxmlformats.org/officeDocument/2006/relationships/customXml" Target="../ink/ink7198.xml"/><Relationship Id="rId60" Type="http://schemas.openxmlformats.org/officeDocument/2006/relationships/customXml" Target="../ink/ink720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211.xml"/><Relationship Id="rId81" Type="http://schemas.openxmlformats.org/officeDocument/2006/relationships/image" Target="NULL"/><Relationship Id="rId86" Type="http://schemas.openxmlformats.org/officeDocument/2006/relationships/customXml" Target="../ink/ink7215.xml"/><Relationship Id="rId94" Type="http://schemas.openxmlformats.org/officeDocument/2006/relationships/customXml" Target="../ink/ink7219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717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181.xml"/><Relationship Id="rId39" Type="http://schemas.openxmlformats.org/officeDocument/2006/relationships/image" Target="NULL"/><Relationship Id="rId34" Type="http://schemas.openxmlformats.org/officeDocument/2006/relationships/customXml" Target="../ink/ink7189.xml"/><Relationship Id="rId50" Type="http://schemas.openxmlformats.org/officeDocument/2006/relationships/customXml" Target="../ink/ink7197.xml"/><Relationship Id="rId55" Type="http://schemas.openxmlformats.org/officeDocument/2006/relationships/image" Target="NULL"/><Relationship Id="rId76" Type="http://schemas.openxmlformats.org/officeDocument/2006/relationships/customXml" Target="../ink/ink7210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218.xml"/><Relationship Id="rId2" Type="http://schemas.openxmlformats.org/officeDocument/2006/relationships/customXml" Target="../ink/ink7173.xml"/><Relationship Id="rId29" Type="http://schemas.openxmlformats.org/officeDocument/2006/relationships/image" Target="NULL"/><Relationship Id="rId24" Type="http://schemas.openxmlformats.org/officeDocument/2006/relationships/customXml" Target="../ink/ink7184.xml"/><Relationship Id="rId40" Type="http://schemas.openxmlformats.org/officeDocument/2006/relationships/customXml" Target="../ink/ink7192.xml"/><Relationship Id="rId45" Type="http://schemas.openxmlformats.org/officeDocument/2006/relationships/image" Target="NULL"/><Relationship Id="rId66" Type="http://schemas.openxmlformats.org/officeDocument/2006/relationships/customXml" Target="../ink/ink7205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213.xml"/><Relationship Id="rId19" Type="http://schemas.openxmlformats.org/officeDocument/2006/relationships/image" Target="NULL"/><Relationship Id="rId14" Type="http://schemas.openxmlformats.org/officeDocument/2006/relationships/customXml" Target="../ink/ink7179.xml"/><Relationship Id="rId30" Type="http://schemas.openxmlformats.org/officeDocument/2006/relationships/customXml" Target="../ink/ink7187.xml"/><Relationship Id="rId35" Type="http://schemas.openxmlformats.org/officeDocument/2006/relationships/image" Target="NULL"/><Relationship Id="rId56" Type="http://schemas.openxmlformats.org/officeDocument/2006/relationships/customXml" Target="../ink/ink7200.xml"/><Relationship Id="rId77" Type="http://schemas.openxmlformats.org/officeDocument/2006/relationships/image" Target="NULL"/><Relationship Id="rId100" Type="http://schemas.openxmlformats.org/officeDocument/2006/relationships/customXml" Target="../ink/ink7222.xml"/><Relationship Id="rId8" Type="http://schemas.openxmlformats.org/officeDocument/2006/relationships/customXml" Target="../ink/ink7176.xml"/><Relationship Id="rId51" Type="http://schemas.openxmlformats.org/officeDocument/2006/relationships/image" Target="NULL"/><Relationship Id="rId72" Type="http://schemas.openxmlformats.org/officeDocument/2006/relationships/customXml" Target="../ink/ink7208.xml"/><Relationship Id="rId93" Type="http://schemas.openxmlformats.org/officeDocument/2006/relationships/image" Target="NULL"/><Relationship Id="rId98" Type="http://schemas.openxmlformats.org/officeDocument/2006/relationships/customXml" Target="../ink/ink7221.xml"/><Relationship Id="rId3" Type="http://schemas.openxmlformats.org/officeDocument/2006/relationships/image" Target="NULL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35.xml"/><Relationship Id="rId21" Type="http://schemas.openxmlformats.org/officeDocument/2006/relationships/image" Target="NULL"/><Relationship Id="rId42" Type="http://schemas.openxmlformats.org/officeDocument/2006/relationships/customXml" Target="../ink/ink724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256.xml"/><Relationship Id="rId84" Type="http://schemas.openxmlformats.org/officeDocument/2006/relationships/customXml" Target="../ink/ink7264.xml"/><Relationship Id="rId89" Type="http://schemas.openxmlformats.org/officeDocument/2006/relationships/image" Target="NULL"/><Relationship Id="rId16" Type="http://schemas.openxmlformats.org/officeDocument/2006/relationships/customXml" Target="../ink/ink7230.xml"/><Relationship Id="rId11" Type="http://schemas.openxmlformats.org/officeDocument/2006/relationships/image" Target="NULL"/><Relationship Id="rId32" Type="http://schemas.openxmlformats.org/officeDocument/2006/relationships/customXml" Target="../ink/ink7238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251.xml"/><Relationship Id="rId74" Type="http://schemas.openxmlformats.org/officeDocument/2006/relationships/customXml" Target="../ink/ink7259.xml"/><Relationship Id="rId79" Type="http://schemas.openxmlformats.org/officeDocument/2006/relationships/image" Target="NULL"/><Relationship Id="rId102" Type="http://schemas.openxmlformats.org/officeDocument/2006/relationships/customXml" Target="../ink/ink7273.xml"/><Relationship Id="rId5" Type="http://schemas.openxmlformats.org/officeDocument/2006/relationships/image" Target="NULL"/><Relationship Id="rId90" Type="http://schemas.openxmlformats.org/officeDocument/2006/relationships/customXml" Target="../ink/ink7267.xml"/><Relationship Id="rId95" Type="http://schemas.openxmlformats.org/officeDocument/2006/relationships/image" Target="NULL"/><Relationship Id="rId22" Type="http://schemas.openxmlformats.org/officeDocument/2006/relationships/customXml" Target="../ink/ink7233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246.xml"/><Relationship Id="rId64" Type="http://schemas.openxmlformats.org/officeDocument/2006/relationships/customXml" Target="../ink/ink7254.xml"/><Relationship Id="rId69" Type="http://schemas.openxmlformats.org/officeDocument/2006/relationships/image" Target="NULL"/><Relationship Id="rId80" Type="http://schemas.openxmlformats.org/officeDocument/2006/relationships/customXml" Target="../ink/ink7262.xml"/><Relationship Id="rId85" Type="http://schemas.openxmlformats.org/officeDocument/2006/relationships/image" Target="NULL"/><Relationship Id="rId12" Type="http://schemas.openxmlformats.org/officeDocument/2006/relationships/customXml" Target="../ink/ink722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241.xml"/><Relationship Id="rId46" Type="http://schemas.openxmlformats.org/officeDocument/2006/relationships/customXml" Target="../ink/ink7245.xml"/><Relationship Id="rId59" Type="http://schemas.openxmlformats.org/officeDocument/2006/relationships/image" Target="NULL"/><Relationship Id="rId67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7232.xml"/><Relationship Id="rId41" Type="http://schemas.openxmlformats.org/officeDocument/2006/relationships/image" Target="NULL"/><Relationship Id="rId54" Type="http://schemas.openxmlformats.org/officeDocument/2006/relationships/customXml" Target="../ink/ink7249.xml"/><Relationship Id="rId62" Type="http://schemas.openxmlformats.org/officeDocument/2006/relationships/customXml" Target="../ink/ink7253.xml"/><Relationship Id="rId70" Type="http://schemas.openxmlformats.org/officeDocument/2006/relationships/customXml" Target="../ink/ink7257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7266.xml"/><Relationship Id="rId91" Type="http://schemas.openxmlformats.org/officeDocument/2006/relationships/image" Target="NULL"/><Relationship Id="rId96" Type="http://schemas.openxmlformats.org/officeDocument/2006/relationships/customXml" Target="../ink/ink72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2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236.xml"/><Relationship Id="rId36" Type="http://schemas.openxmlformats.org/officeDocument/2006/relationships/customXml" Target="../ink/ink724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227.xml"/><Relationship Id="rId31" Type="http://schemas.openxmlformats.org/officeDocument/2006/relationships/image" Target="NULL"/><Relationship Id="rId44" Type="http://schemas.openxmlformats.org/officeDocument/2006/relationships/customXml" Target="../ink/ink7244.xml"/><Relationship Id="rId52" Type="http://schemas.openxmlformats.org/officeDocument/2006/relationships/customXml" Target="../ink/ink7248.xml"/><Relationship Id="rId60" Type="http://schemas.openxmlformats.org/officeDocument/2006/relationships/customXml" Target="../ink/ink7252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261.xml"/><Relationship Id="rId81" Type="http://schemas.openxmlformats.org/officeDocument/2006/relationships/image" Target="NULL"/><Relationship Id="rId86" Type="http://schemas.openxmlformats.org/officeDocument/2006/relationships/customXml" Target="../ink/ink7265.xml"/><Relationship Id="rId94" Type="http://schemas.openxmlformats.org/officeDocument/2006/relationships/customXml" Target="../ink/ink7269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722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231.xml"/><Relationship Id="rId39" Type="http://schemas.openxmlformats.org/officeDocument/2006/relationships/image" Target="NULL"/><Relationship Id="rId34" Type="http://schemas.openxmlformats.org/officeDocument/2006/relationships/customXml" Target="../ink/ink7239.xml"/><Relationship Id="rId50" Type="http://schemas.openxmlformats.org/officeDocument/2006/relationships/customXml" Target="../ink/ink7247.xml"/><Relationship Id="rId55" Type="http://schemas.openxmlformats.org/officeDocument/2006/relationships/image" Target="NULL"/><Relationship Id="rId76" Type="http://schemas.openxmlformats.org/officeDocument/2006/relationships/customXml" Target="../ink/ink7260.xml"/><Relationship Id="rId9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268.xml"/><Relationship Id="rId2" Type="http://schemas.openxmlformats.org/officeDocument/2006/relationships/customXml" Target="../ink/ink7223.xml"/><Relationship Id="rId29" Type="http://schemas.openxmlformats.org/officeDocument/2006/relationships/image" Target="NULL"/><Relationship Id="rId24" Type="http://schemas.openxmlformats.org/officeDocument/2006/relationships/customXml" Target="../ink/ink7234.xml"/><Relationship Id="rId40" Type="http://schemas.openxmlformats.org/officeDocument/2006/relationships/customXml" Target="../ink/ink7242.xml"/><Relationship Id="rId45" Type="http://schemas.openxmlformats.org/officeDocument/2006/relationships/image" Target="NULL"/><Relationship Id="rId66" Type="http://schemas.openxmlformats.org/officeDocument/2006/relationships/customXml" Target="../ink/ink7255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263.xml"/><Relationship Id="rId19" Type="http://schemas.openxmlformats.org/officeDocument/2006/relationships/image" Target="NULL"/><Relationship Id="rId14" Type="http://schemas.openxmlformats.org/officeDocument/2006/relationships/customXml" Target="../ink/ink7229.xml"/><Relationship Id="rId30" Type="http://schemas.openxmlformats.org/officeDocument/2006/relationships/customXml" Target="../ink/ink7237.xml"/><Relationship Id="rId35" Type="http://schemas.openxmlformats.org/officeDocument/2006/relationships/image" Target="NULL"/><Relationship Id="rId56" Type="http://schemas.openxmlformats.org/officeDocument/2006/relationships/customXml" Target="../ink/ink7250.xml"/><Relationship Id="rId77" Type="http://schemas.openxmlformats.org/officeDocument/2006/relationships/image" Target="NULL"/><Relationship Id="rId100" Type="http://schemas.openxmlformats.org/officeDocument/2006/relationships/customXml" Target="../ink/ink7272.xml"/><Relationship Id="rId8" Type="http://schemas.openxmlformats.org/officeDocument/2006/relationships/customXml" Target="../ink/ink7226.xml"/><Relationship Id="rId51" Type="http://schemas.openxmlformats.org/officeDocument/2006/relationships/image" Target="NULL"/><Relationship Id="rId72" Type="http://schemas.openxmlformats.org/officeDocument/2006/relationships/customXml" Target="../ink/ink7258.xml"/><Relationship Id="rId93" Type="http://schemas.openxmlformats.org/officeDocument/2006/relationships/image" Target="NULL"/><Relationship Id="rId98" Type="http://schemas.openxmlformats.org/officeDocument/2006/relationships/customXml" Target="../ink/ink7271.xml"/><Relationship Id="rId3" Type="http://schemas.openxmlformats.org/officeDocument/2006/relationships/image" Target="NULL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86.xml"/><Relationship Id="rId21" Type="http://schemas.openxmlformats.org/officeDocument/2006/relationships/image" Target="NULL"/><Relationship Id="rId42" Type="http://schemas.openxmlformats.org/officeDocument/2006/relationships/customXml" Target="../ink/ink729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307.xml"/><Relationship Id="rId84" Type="http://schemas.openxmlformats.org/officeDocument/2006/relationships/customXml" Target="../ink/ink7315.xml"/><Relationship Id="rId89" Type="http://schemas.openxmlformats.org/officeDocument/2006/relationships/image" Target="NULL"/><Relationship Id="rId16" Type="http://schemas.openxmlformats.org/officeDocument/2006/relationships/customXml" Target="../ink/ink7281.xml"/><Relationship Id="rId11" Type="http://schemas.openxmlformats.org/officeDocument/2006/relationships/image" Target="NULL"/><Relationship Id="rId32" Type="http://schemas.openxmlformats.org/officeDocument/2006/relationships/customXml" Target="../ink/ink728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302.xml"/><Relationship Id="rId74" Type="http://schemas.openxmlformats.org/officeDocument/2006/relationships/customXml" Target="../ink/ink7310.xml"/><Relationship Id="rId79" Type="http://schemas.openxmlformats.org/officeDocument/2006/relationships/image" Target="NULL"/><Relationship Id="rId102" Type="http://schemas.openxmlformats.org/officeDocument/2006/relationships/customXml" Target="../ink/ink7324.xml"/><Relationship Id="rId5" Type="http://schemas.openxmlformats.org/officeDocument/2006/relationships/image" Target="NULL"/><Relationship Id="rId90" Type="http://schemas.openxmlformats.org/officeDocument/2006/relationships/customXml" Target="../ink/ink7318.xml"/><Relationship Id="rId95" Type="http://schemas.openxmlformats.org/officeDocument/2006/relationships/image" Target="NULL"/><Relationship Id="rId22" Type="http://schemas.openxmlformats.org/officeDocument/2006/relationships/customXml" Target="../ink/ink728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297.xml"/><Relationship Id="rId64" Type="http://schemas.openxmlformats.org/officeDocument/2006/relationships/customXml" Target="../ink/ink7305.xml"/><Relationship Id="rId69" Type="http://schemas.openxmlformats.org/officeDocument/2006/relationships/image" Target="NULL"/><Relationship Id="rId80" Type="http://schemas.openxmlformats.org/officeDocument/2006/relationships/customXml" Target="../ink/ink7313.xml"/><Relationship Id="rId85" Type="http://schemas.openxmlformats.org/officeDocument/2006/relationships/image" Target="NULL"/><Relationship Id="rId12" Type="http://schemas.openxmlformats.org/officeDocument/2006/relationships/customXml" Target="../ink/ink7279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292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7283.xml"/><Relationship Id="rId41" Type="http://schemas.openxmlformats.org/officeDocument/2006/relationships/image" Target="NULL"/><Relationship Id="rId54" Type="http://schemas.openxmlformats.org/officeDocument/2006/relationships/customXml" Target="../ink/ink7300.xml"/><Relationship Id="rId62" Type="http://schemas.openxmlformats.org/officeDocument/2006/relationships/customXml" Target="../ink/ink7304.xml"/><Relationship Id="rId70" Type="http://schemas.openxmlformats.org/officeDocument/2006/relationships/customXml" Target="../ink/ink7308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7317.xml"/><Relationship Id="rId91" Type="http://schemas.openxmlformats.org/officeDocument/2006/relationships/image" Target="NULL"/><Relationship Id="rId96" Type="http://schemas.openxmlformats.org/officeDocument/2006/relationships/customXml" Target="../ink/ink73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7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287.xml"/><Relationship Id="rId36" Type="http://schemas.openxmlformats.org/officeDocument/2006/relationships/customXml" Target="../ink/ink729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7278.xml"/><Relationship Id="rId31" Type="http://schemas.openxmlformats.org/officeDocument/2006/relationships/image" Target="NULL"/><Relationship Id="rId44" Type="http://schemas.openxmlformats.org/officeDocument/2006/relationships/customXml" Target="../ink/ink7295.xml"/><Relationship Id="rId52" Type="http://schemas.openxmlformats.org/officeDocument/2006/relationships/customXml" Target="../ink/ink7299.xml"/><Relationship Id="rId60" Type="http://schemas.openxmlformats.org/officeDocument/2006/relationships/customXml" Target="../ink/ink730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312.xml"/><Relationship Id="rId81" Type="http://schemas.openxmlformats.org/officeDocument/2006/relationships/image" Target="NULL"/><Relationship Id="rId86" Type="http://schemas.openxmlformats.org/officeDocument/2006/relationships/customXml" Target="../ink/ink7316.xml"/><Relationship Id="rId94" Type="http://schemas.openxmlformats.org/officeDocument/2006/relationships/customXml" Target="../ink/ink7320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727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282.xml"/><Relationship Id="rId39" Type="http://schemas.openxmlformats.org/officeDocument/2006/relationships/image" Target="NULL"/><Relationship Id="rId34" Type="http://schemas.openxmlformats.org/officeDocument/2006/relationships/customXml" Target="../ink/ink7290.xml"/><Relationship Id="rId50" Type="http://schemas.openxmlformats.org/officeDocument/2006/relationships/customXml" Target="../ink/ink7298.xml"/><Relationship Id="rId55" Type="http://schemas.openxmlformats.org/officeDocument/2006/relationships/image" Target="NULL"/><Relationship Id="rId76" Type="http://schemas.openxmlformats.org/officeDocument/2006/relationships/customXml" Target="../ink/ink7311.xml"/><Relationship Id="rId97" Type="http://schemas.openxmlformats.org/officeDocument/2006/relationships/image" Target="NULL"/><Relationship Id="rId104" Type="http://schemas.openxmlformats.org/officeDocument/2006/relationships/customXml" Target="../ink/ink732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319.xml"/><Relationship Id="rId2" Type="http://schemas.openxmlformats.org/officeDocument/2006/relationships/customXml" Target="../ink/ink7274.xml"/><Relationship Id="rId29" Type="http://schemas.openxmlformats.org/officeDocument/2006/relationships/image" Target="NULL"/><Relationship Id="rId24" Type="http://schemas.openxmlformats.org/officeDocument/2006/relationships/customXml" Target="../ink/ink7285.xml"/><Relationship Id="rId40" Type="http://schemas.openxmlformats.org/officeDocument/2006/relationships/customXml" Target="../ink/ink7293.xml"/><Relationship Id="rId45" Type="http://schemas.openxmlformats.org/officeDocument/2006/relationships/image" Target="NULL"/><Relationship Id="rId66" Type="http://schemas.openxmlformats.org/officeDocument/2006/relationships/customXml" Target="../ink/ink7306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314.xml"/><Relationship Id="rId19" Type="http://schemas.openxmlformats.org/officeDocument/2006/relationships/image" Target="NULL"/><Relationship Id="rId14" Type="http://schemas.openxmlformats.org/officeDocument/2006/relationships/customXml" Target="../ink/ink7280.xml"/><Relationship Id="rId30" Type="http://schemas.openxmlformats.org/officeDocument/2006/relationships/customXml" Target="../ink/ink7288.xml"/><Relationship Id="rId35" Type="http://schemas.openxmlformats.org/officeDocument/2006/relationships/image" Target="NULL"/><Relationship Id="rId56" Type="http://schemas.openxmlformats.org/officeDocument/2006/relationships/customXml" Target="../ink/ink7301.xml"/><Relationship Id="rId77" Type="http://schemas.openxmlformats.org/officeDocument/2006/relationships/image" Target="NULL"/><Relationship Id="rId100" Type="http://schemas.openxmlformats.org/officeDocument/2006/relationships/customXml" Target="../ink/ink7323.xml"/><Relationship Id="rId105" Type="http://schemas.openxmlformats.org/officeDocument/2006/relationships/image" Target="NULL"/><Relationship Id="rId8" Type="http://schemas.openxmlformats.org/officeDocument/2006/relationships/customXml" Target="../ink/ink7277.xml"/><Relationship Id="rId51" Type="http://schemas.openxmlformats.org/officeDocument/2006/relationships/image" Target="NULL"/><Relationship Id="rId72" Type="http://schemas.openxmlformats.org/officeDocument/2006/relationships/customXml" Target="../ink/ink7309.xml"/><Relationship Id="rId93" Type="http://schemas.openxmlformats.org/officeDocument/2006/relationships/image" Target="NULL"/><Relationship Id="rId98" Type="http://schemas.openxmlformats.org/officeDocument/2006/relationships/customXml" Target="../ink/ink7322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296.xml"/><Relationship Id="rId67" Type="http://schemas.openxmlformats.org/officeDocument/2006/relationships/image" Target="NUL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7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63" Type="http://schemas.openxmlformats.org/officeDocument/2006/relationships/image" Target="../media/image532.png"/><Relationship Id="rId84" Type="http://schemas.openxmlformats.org/officeDocument/2006/relationships/customXml" Target="../ink/ink430.xml"/><Relationship Id="rId138" Type="http://schemas.openxmlformats.org/officeDocument/2006/relationships/image" Target="../media/image568.png"/><Relationship Id="rId159" Type="http://schemas.openxmlformats.org/officeDocument/2006/relationships/customXml" Target="../ink/ink468.xml"/><Relationship Id="rId170" Type="http://schemas.openxmlformats.org/officeDocument/2006/relationships/image" Target="../media/image584.png"/><Relationship Id="rId107" Type="http://schemas.openxmlformats.org/officeDocument/2006/relationships/customXml" Target="../ink/ink442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53" Type="http://schemas.openxmlformats.org/officeDocument/2006/relationships/customXml" Target="../ink/ink414.xml"/><Relationship Id="rId74" Type="http://schemas.openxmlformats.org/officeDocument/2006/relationships/customXml" Target="../ink/ink425.xml"/><Relationship Id="rId128" Type="http://schemas.openxmlformats.org/officeDocument/2006/relationships/image" Target="../media/image563.png"/><Relationship Id="rId149" Type="http://schemas.openxmlformats.org/officeDocument/2006/relationships/customXml" Target="../ink/ink463.xml"/><Relationship Id="rId5" Type="http://schemas.openxmlformats.org/officeDocument/2006/relationships/image" Target="../media/image503.png"/><Relationship Id="rId95" Type="http://schemas.openxmlformats.org/officeDocument/2006/relationships/image" Target="../media/image547.png"/><Relationship Id="rId160" Type="http://schemas.openxmlformats.org/officeDocument/2006/relationships/image" Target="../media/image579.png"/><Relationship Id="rId181" Type="http://schemas.openxmlformats.org/officeDocument/2006/relationships/customXml" Target="../ink/ink479.xml"/><Relationship Id="rId22" Type="http://schemas.openxmlformats.org/officeDocument/2006/relationships/customXml" Target="../ink/ink398.xml"/><Relationship Id="rId43" Type="http://schemas.openxmlformats.org/officeDocument/2006/relationships/customXml" Target="../ink/ink409.xml"/><Relationship Id="rId64" Type="http://schemas.openxmlformats.org/officeDocument/2006/relationships/customXml" Target="../ink/ink420.xml"/><Relationship Id="rId118" Type="http://schemas.openxmlformats.org/officeDocument/2006/relationships/image" Target="../media/image558.png"/><Relationship Id="rId139" Type="http://schemas.openxmlformats.org/officeDocument/2006/relationships/customXml" Target="../ink/ink458.xml"/><Relationship Id="rId85" Type="http://schemas.openxmlformats.org/officeDocument/2006/relationships/image" Target="../media/image541.png"/><Relationship Id="rId150" Type="http://schemas.openxmlformats.org/officeDocument/2006/relationships/image" Target="../media/image574.png"/><Relationship Id="rId171" Type="http://schemas.openxmlformats.org/officeDocument/2006/relationships/customXml" Target="../ink/ink474.xml"/><Relationship Id="rId12" Type="http://schemas.openxmlformats.org/officeDocument/2006/relationships/customXml" Target="../ink/ink393.xml"/><Relationship Id="rId33" Type="http://schemas.openxmlformats.org/officeDocument/2006/relationships/customXml" Target="../ink/ink404.xml"/><Relationship Id="rId108" Type="http://schemas.openxmlformats.org/officeDocument/2006/relationships/image" Target="../media/image553.png"/><Relationship Id="rId129" Type="http://schemas.openxmlformats.org/officeDocument/2006/relationships/customXml" Target="../ink/ink453.xml"/><Relationship Id="rId54" Type="http://schemas.openxmlformats.org/officeDocument/2006/relationships/image" Target="../media/image528.png"/><Relationship Id="rId75" Type="http://schemas.openxmlformats.org/officeDocument/2006/relationships/image" Target="../media/image536.png"/><Relationship Id="rId96" Type="http://schemas.openxmlformats.org/officeDocument/2006/relationships/customXml" Target="../ink/ink436.xml"/><Relationship Id="rId140" Type="http://schemas.openxmlformats.org/officeDocument/2006/relationships/image" Target="../media/image569.png"/><Relationship Id="rId161" Type="http://schemas.openxmlformats.org/officeDocument/2006/relationships/customXml" Target="../ink/ink469.xml"/><Relationship Id="rId182" Type="http://schemas.openxmlformats.org/officeDocument/2006/relationships/image" Target="../media/image612.png"/><Relationship Id="rId6" Type="http://schemas.openxmlformats.org/officeDocument/2006/relationships/customXml" Target="../ink/ink390.xml"/><Relationship Id="rId23" Type="http://schemas.openxmlformats.org/officeDocument/2006/relationships/image" Target="../media/image507.png"/><Relationship Id="rId119" Type="http://schemas.openxmlformats.org/officeDocument/2006/relationships/customXml" Target="../ink/ink448.xml"/><Relationship Id="rId44" Type="http://schemas.openxmlformats.org/officeDocument/2006/relationships/image" Target="../media/image523.png"/><Relationship Id="rId65" Type="http://schemas.openxmlformats.org/officeDocument/2006/relationships/image" Target="../media/image533.png"/><Relationship Id="rId86" Type="http://schemas.openxmlformats.org/officeDocument/2006/relationships/customXml" Target="../ink/ink431.xml"/><Relationship Id="rId130" Type="http://schemas.openxmlformats.org/officeDocument/2006/relationships/image" Target="../media/image564.png"/><Relationship Id="rId151" Type="http://schemas.openxmlformats.org/officeDocument/2006/relationships/customXml" Target="../ink/ink464.xml"/><Relationship Id="rId172" Type="http://schemas.openxmlformats.org/officeDocument/2006/relationships/image" Target="../media/image585.png"/><Relationship Id="rId13" Type="http://schemas.openxmlformats.org/officeDocument/2006/relationships/image" Target="../media/image510.png"/><Relationship Id="rId18" Type="http://schemas.openxmlformats.org/officeDocument/2006/relationships/customXml" Target="../ink/ink396.xml"/><Relationship Id="rId39" Type="http://schemas.openxmlformats.org/officeDocument/2006/relationships/customXml" Target="../ink/ink407.xml"/><Relationship Id="rId109" Type="http://schemas.openxmlformats.org/officeDocument/2006/relationships/customXml" Target="../ink/ink443.xml"/><Relationship Id="rId34" Type="http://schemas.openxmlformats.org/officeDocument/2006/relationships/image" Target="../media/image519.png"/><Relationship Id="rId50" Type="http://schemas.openxmlformats.org/officeDocument/2006/relationships/image" Target="../media/image526.png"/><Relationship Id="rId55" Type="http://schemas.openxmlformats.org/officeDocument/2006/relationships/customXml" Target="../ink/ink415.xml"/><Relationship Id="rId76" Type="http://schemas.openxmlformats.org/officeDocument/2006/relationships/customXml" Target="../ink/ink426.xml"/><Relationship Id="rId97" Type="http://schemas.openxmlformats.org/officeDocument/2006/relationships/image" Target="../media/image548.png"/><Relationship Id="rId104" Type="http://schemas.openxmlformats.org/officeDocument/2006/relationships/image" Target="../media/image551.png"/><Relationship Id="rId120" Type="http://schemas.openxmlformats.org/officeDocument/2006/relationships/image" Target="../media/image559.png"/><Relationship Id="rId125" Type="http://schemas.openxmlformats.org/officeDocument/2006/relationships/customXml" Target="../ink/ink451.xml"/><Relationship Id="rId141" Type="http://schemas.openxmlformats.org/officeDocument/2006/relationships/customXml" Target="../ink/ink459.xml"/><Relationship Id="rId146" Type="http://schemas.openxmlformats.org/officeDocument/2006/relationships/image" Target="../media/image572.png"/><Relationship Id="rId167" Type="http://schemas.openxmlformats.org/officeDocument/2006/relationships/customXml" Target="../ink/ink472.xml"/><Relationship Id="rId188" Type="http://schemas.openxmlformats.org/officeDocument/2006/relationships/image" Target="../media/image614.png"/><Relationship Id="rId7" Type="http://schemas.openxmlformats.org/officeDocument/2006/relationships/image" Target="../media/image504.png"/><Relationship Id="rId71" Type="http://schemas.openxmlformats.org/officeDocument/2006/relationships/image" Target="../media/image509.png"/><Relationship Id="rId92" Type="http://schemas.openxmlformats.org/officeDocument/2006/relationships/customXml" Target="../ink/ink434.xml"/><Relationship Id="rId162" Type="http://schemas.openxmlformats.org/officeDocument/2006/relationships/image" Target="../media/image580.png"/><Relationship Id="rId183" Type="http://schemas.openxmlformats.org/officeDocument/2006/relationships/customXml" Target="../ink/ink480.xml"/><Relationship Id="rId2" Type="http://schemas.openxmlformats.org/officeDocument/2006/relationships/customXml" Target="../ink/ink388.xml"/><Relationship Id="rId29" Type="http://schemas.openxmlformats.org/officeDocument/2006/relationships/image" Target="../media/image517.png"/><Relationship Id="rId24" Type="http://schemas.openxmlformats.org/officeDocument/2006/relationships/customXml" Target="../ink/ink399.xml"/><Relationship Id="rId40" Type="http://schemas.openxmlformats.org/officeDocument/2006/relationships/image" Target="../media/image522.png"/><Relationship Id="rId45" Type="http://schemas.openxmlformats.org/officeDocument/2006/relationships/customXml" Target="../ink/ink410.xml"/><Relationship Id="rId66" Type="http://schemas.openxmlformats.org/officeDocument/2006/relationships/customXml" Target="../ink/ink421.xml"/><Relationship Id="rId87" Type="http://schemas.openxmlformats.org/officeDocument/2006/relationships/image" Target="../media/image543.png"/><Relationship Id="rId110" Type="http://schemas.openxmlformats.org/officeDocument/2006/relationships/image" Target="../media/image554.png"/><Relationship Id="rId115" Type="http://schemas.openxmlformats.org/officeDocument/2006/relationships/customXml" Target="../ink/ink446.xml"/><Relationship Id="rId131" Type="http://schemas.openxmlformats.org/officeDocument/2006/relationships/customXml" Target="../ink/ink454.xml"/><Relationship Id="rId136" Type="http://schemas.openxmlformats.org/officeDocument/2006/relationships/image" Target="../media/image567.png"/><Relationship Id="rId157" Type="http://schemas.openxmlformats.org/officeDocument/2006/relationships/customXml" Target="../ink/ink467.xml"/><Relationship Id="rId178" Type="http://schemas.openxmlformats.org/officeDocument/2006/relationships/image" Target="../media/image588.png"/><Relationship Id="rId61" Type="http://schemas.openxmlformats.org/officeDocument/2006/relationships/customXml" Target="../ink/ink418.xml"/><Relationship Id="rId82" Type="http://schemas.openxmlformats.org/officeDocument/2006/relationships/customXml" Target="../ink/ink429.xml"/><Relationship Id="rId152" Type="http://schemas.openxmlformats.org/officeDocument/2006/relationships/image" Target="../media/image575.png"/><Relationship Id="rId173" Type="http://schemas.openxmlformats.org/officeDocument/2006/relationships/customXml" Target="../ink/ink475.xml"/><Relationship Id="rId19" Type="http://schemas.openxmlformats.org/officeDocument/2006/relationships/image" Target="../media/image513.png"/><Relationship Id="rId14" Type="http://schemas.openxmlformats.org/officeDocument/2006/relationships/customXml" Target="../ink/ink394.xml"/><Relationship Id="rId30" Type="http://schemas.openxmlformats.org/officeDocument/2006/relationships/customXml" Target="../ink/ink402.xml"/><Relationship Id="rId35" Type="http://schemas.openxmlformats.org/officeDocument/2006/relationships/customXml" Target="../ink/ink405.xml"/><Relationship Id="rId56" Type="http://schemas.openxmlformats.org/officeDocument/2006/relationships/image" Target="../media/image529.png"/><Relationship Id="rId77" Type="http://schemas.openxmlformats.org/officeDocument/2006/relationships/image" Target="../media/image537.png"/><Relationship Id="rId100" Type="http://schemas.openxmlformats.org/officeDocument/2006/relationships/customXml" Target="../ink/ink438.xml"/><Relationship Id="rId105" Type="http://schemas.openxmlformats.org/officeDocument/2006/relationships/customXml" Target="../ink/ink441.xml"/><Relationship Id="rId126" Type="http://schemas.openxmlformats.org/officeDocument/2006/relationships/image" Target="../media/image562.png"/><Relationship Id="rId147" Type="http://schemas.openxmlformats.org/officeDocument/2006/relationships/customXml" Target="../ink/ink462.xml"/><Relationship Id="rId168" Type="http://schemas.openxmlformats.org/officeDocument/2006/relationships/image" Target="../media/image583.png"/><Relationship Id="rId8" Type="http://schemas.openxmlformats.org/officeDocument/2006/relationships/customXml" Target="../ink/ink391.xml"/><Relationship Id="rId51" Type="http://schemas.openxmlformats.org/officeDocument/2006/relationships/customXml" Target="../ink/ink413.xml"/><Relationship Id="rId72" Type="http://schemas.openxmlformats.org/officeDocument/2006/relationships/customXml" Target="../ink/ink424.xml"/><Relationship Id="rId93" Type="http://schemas.openxmlformats.org/officeDocument/2006/relationships/image" Target="../media/image546.png"/><Relationship Id="rId98" Type="http://schemas.openxmlformats.org/officeDocument/2006/relationships/customXml" Target="../ink/ink437.xml"/><Relationship Id="rId121" Type="http://schemas.openxmlformats.org/officeDocument/2006/relationships/customXml" Target="../ink/ink449.xml"/><Relationship Id="rId142" Type="http://schemas.openxmlformats.org/officeDocument/2006/relationships/image" Target="../media/image570.png"/><Relationship Id="rId163" Type="http://schemas.openxmlformats.org/officeDocument/2006/relationships/customXml" Target="../ink/ink470.xml"/><Relationship Id="rId184" Type="http://schemas.openxmlformats.org/officeDocument/2006/relationships/image" Target="../media/image613.png"/><Relationship Id="rId3" Type="http://schemas.openxmlformats.org/officeDocument/2006/relationships/image" Target="../media/image502.png"/><Relationship Id="rId25" Type="http://schemas.openxmlformats.org/officeDocument/2006/relationships/image" Target="../media/image515.png"/><Relationship Id="rId46" Type="http://schemas.openxmlformats.org/officeDocument/2006/relationships/image" Target="../media/image524.png"/><Relationship Id="rId67" Type="http://schemas.openxmlformats.org/officeDocument/2006/relationships/image" Target="../media/image534.png"/><Relationship Id="rId116" Type="http://schemas.openxmlformats.org/officeDocument/2006/relationships/image" Target="../media/image557.png"/><Relationship Id="rId137" Type="http://schemas.openxmlformats.org/officeDocument/2006/relationships/customXml" Target="../ink/ink457.xml"/><Relationship Id="rId158" Type="http://schemas.openxmlformats.org/officeDocument/2006/relationships/image" Target="../media/image578.png"/><Relationship Id="rId20" Type="http://schemas.openxmlformats.org/officeDocument/2006/relationships/customXml" Target="../ink/ink397.xml"/><Relationship Id="rId41" Type="http://schemas.openxmlformats.org/officeDocument/2006/relationships/customXml" Target="../ink/ink408.xml"/><Relationship Id="rId62" Type="http://schemas.openxmlformats.org/officeDocument/2006/relationships/customXml" Target="../ink/ink419.xml"/><Relationship Id="rId83" Type="http://schemas.openxmlformats.org/officeDocument/2006/relationships/image" Target="../media/image540.png"/><Relationship Id="rId88" Type="http://schemas.openxmlformats.org/officeDocument/2006/relationships/customXml" Target="../ink/ink432.xml"/><Relationship Id="rId111" Type="http://schemas.openxmlformats.org/officeDocument/2006/relationships/customXml" Target="../ink/ink444.xml"/><Relationship Id="rId132" Type="http://schemas.openxmlformats.org/officeDocument/2006/relationships/image" Target="../media/image565.png"/><Relationship Id="rId153" Type="http://schemas.openxmlformats.org/officeDocument/2006/relationships/customXml" Target="../ink/ink465.xml"/><Relationship Id="rId174" Type="http://schemas.openxmlformats.org/officeDocument/2006/relationships/image" Target="../media/image586.png"/><Relationship Id="rId179" Type="http://schemas.openxmlformats.org/officeDocument/2006/relationships/customXml" Target="../ink/ink478.xml"/><Relationship Id="rId15" Type="http://schemas.openxmlformats.org/officeDocument/2006/relationships/image" Target="../media/image511.png"/><Relationship Id="rId36" Type="http://schemas.openxmlformats.org/officeDocument/2006/relationships/image" Target="../media/image520.png"/><Relationship Id="rId57" Type="http://schemas.openxmlformats.org/officeDocument/2006/relationships/customXml" Target="../ink/ink416.xml"/><Relationship Id="rId106" Type="http://schemas.openxmlformats.org/officeDocument/2006/relationships/image" Target="../media/image552.png"/><Relationship Id="rId127" Type="http://schemas.openxmlformats.org/officeDocument/2006/relationships/customXml" Target="../ink/ink452.xml"/><Relationship Id="rId10" Type="http://schemas.openxmlformats.org/officeDocument/2006/relationships/customXml" Target="../ink/ink392.xml"/><Relationship Id="rId31" Type="http://schemas.openxmlformats.org/officeDocument/2006/relationships/customXml" Target="../ink/ink403.xml"/><Relationship Id="rId52" Type="http://schemas.openxmlformats.org/officeDocument/2006/relationships/image" Target="../media/image527.png"/><Relationship Id="rId73" Type="http://schemas.openxmlformats.org/officeDocument/2006/relationships/image" Target="../media/image542.png"/><Relationship Id="rId78" Type="http://schemas.openxmlformats.org/officeDocument/2006/relationships/customXml" Target="../ink/ink427.xml"/><Relationship Id="rId94" Type="http://schemas.openxmlformats.org/officeDocument/2006/relationships/customXml" Target="../ink/ink435.xml"/><Relationship Id="rId99" Type="http://schemas.openxmlformats.org/officeDocument/2006/relationships/image" Target="../media/image549.png"/><Relationship Id="rId101" Type="http://schemas.openxmlformats.org/officeDocument/2006/relationships/customXml" Target="../ink/ink439.xml"/><Relationship Id="rId122" Type="http://schemas.openxmlformats.org/officeDocument/2006/relationships/image" Target="../media/image560.png"/><Relationship Id="rId143" Type="http://schemas.openxmlformats.org/officeDocument/2006/relationships/customXml" Target="../ink/ink460.xml"/><Relationship Id="rId148" Type="http://schemas.openxmlformats.org/officeDocument/2006/relationships/image" Target="../media/image573.png"/><Relationship Id="rId164" Type="http://schemas.openxmlformats.org/officeDocument/2006/relationships/image" Target="../media/image581.png"/><Relationship Id="rId169" Type="http://schemas.openxmlformats.org/officeDocument/2006/relationships/customXml" Target="../ink/ink473.xml"/><Relationship Id="rId185" Type="http://schemas.openxmlformats.org/officeDocument/2006/relationships/customXml" Target="../ink/ink481.xml"/><Relationship Id="rId4" Type="http://schemas.openxmlformats.org/officeDocument/2006/relationships/customXml" Target="../ink/ink389.xml"/><Relationship Id="rId9" Type="http://schemas.openxmlformats.org/officeDocument/2006/relationships/image" Target="../media/image505.png"/><Relationship Id="rId180" Type="http://schemas.openxmlformats.org/officeDocument/2006/relationships/image" Target="../media/image589.png"/><Relationship Id="rId26" Type="http://schemas.openxmlformats.org/officeDocument/2006/relationships/customXml" Target="../ink/ink400.xml"/><Relationship Id="rId47" Type="http://schemas.openxmlformats.org/officeDocument/2006/relationships/customXml" Target="../ink/ink411.xml"/><Relationship Id="rId68" Type="http://schemas.openxmlformats.org/officeDocument/2006/relationships/customXml" Target="../ink/ink422.xml"/><Relationship Id="rId89" Type="http://schemas.openxmlformats.org/officeDocument/2006/relationships/image" Target="../media/image544.png"/><Relationship Id="rId112" Type="http://schemas.openxmlformats.org/officeDocument/2006/relationships/image" Target="../media/image555.png"/><Relationship Id="rId133" Type="http://schemas.openxmlformats.org/officeDocument/2006/relationships/customXml" Target="../ink/ink455.xml"/><Relationship Id="rId154" Type="http://schemas.openxmlformats.org/officeDocument/2006/relationships/image" Target="../media/image576.png"/><Relationship Id="rId175" Type="http://schemas.openxmlformats.org/officeDocument/2006/relationships/customXml" Target="../ink/ink476.xml"/><Relationship Id="rId16" Type="http://schemas.openxmlformats.org/officeDocument/2006/relationships/customXml" Target="../ink/ink395.xml"/><Relationship Id="rId37" Type="http://schemas.openxmlformats.org/officeDocument/2006/relationships/customXml" Target="../ink/ink406.xml"/><Relationship Id="rId58" Type="http://schemas.openxmlformats.org/officeDocument/2006/relationships/image" Target="../media/image530.png"/><Relationship Id="rId79" Type="http://schemas.openxmlformats.org/officeDocument/2006/relationships/image" Target="../media/image538.png"/><Relationship Id="rId102" Type="http://schemas.openxmlformats.org/officeDocument/2006/relationships/image" Target="../media/image550.png"/><Relationship Id="rId123" Type="http://schemas.openxmlformats.org/officeDocument/2006/relationships/customXml" Target="../ink/ink450.xml"/><Relationship Id="rId144" Type="http://schemas.openxmlformats.org/officeDocument/2006/relationships/image" Target="../media/image571.png"/><Relationship Id="rId90" Type="http://schemas.openxmlformats.org/officeDocument/2006/relationships/customXml" Target="../ink/ink433.xml"/><Relationship Id="rId165" Type="http://schemas.openxmlformats.org/officeDocument/2006/relationships/customXml" Target="../ink/ink471.xml"/><Relationship Id="rId186" Type="http://schemas.openxmlformats.org/officeDocument/2006/relationships/image" Target="../media/image590.png"/><Relationship Id="rId27" Type="http://schemas.openxmlformats.org/officeDocument/2006/relationships/image" Target="../media/image516.png"/><Relationship Id="rId48" Type="http://schemas.openxmlformats.org/officeDocument/2006/relationships/image" Target="../media/image525.png"/><Relationship Id="rId69" Type="http://schemas.openxmlformats.org/officeDocument/2006/relationships/image" Target="../media/image535.png"/><Relationship Id="rId113" Type="http://schemas.openxmlformats.org/officeDocument/2006/relationships/customXml" Target="../ink/ink445.xml"/><Relationship Id="rId134" Type="http://schemas.openxmlformats.org/officeDocument/2006/relationships/image" Target="../media/image566.png"/><Relationship Id="rId80" Type="http://schemas.openxmlformats.org/officeDocument/2006/relationships/customXml" Target="../ink/ink428.xml"/><Relationship Id="rId155" Type="http://schemas.openxmlformats.org/officeDocument/2006/relationships/customXml" Target="../ink/ink466.xml"/><Relationship Id="rId176" Type="http://schemas.openxmlformats.org/officeDocument/2006/relationships/image" Target="../media/image587.png"/><Relationship Id="rId17" Type="http://schemas.openxmlformats.org/officeDocument/2006/relationships/image" Target="../media/image512.png"/><Relationship Id="rId38" Type="http://schemas.openxmlformats.org/officeDocument/2006/relationships/image" Target="../media/image521.png"/><Relationship Id="rId59" Type="http://schemas.openxmlformats.org/officeDocument/2006/relationships/customXml" Target="../ink/ink417.xml"/><Relationship Id="rId103" Type="http://schemas.openxmlformats.org/officeDocument/2006/relationships/customXml" Target="../ink/ink440.xml"/><Relationship Id="rId124" Type="http://schemas.openxmlformats.org/officeDocument/2006/relationships/image" Target="../media/image561.png"/><Relationship Id="rId70" Type="http://schemas.openxmlformats.org/officeDocument/2006/relationships/customXml" Target="../ink/ink423.xml"/><Relationship Id="rId91" Type="http://schemas.openxmlformats.org/officeDocument/2006/relationships/image" Target="../media/image545.png"/><Relationship Id="rId145" Type="http://schemas.openxmlformats.org/officeDocument/2006/relationships/customXml" Target="../ink/ink461.xml"/><Relationship Id="rId166" Type="http://schemas.openxmlformats.org/officeDocument/2006/relationships/image" Target="../media/image582.png"/><Relationship Id="rId187" Type="http://schemas.openxmlformats.org/officeDocument/2006/relationships/customXml" Target="../ink/ink48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01.xml"/><Relationship Id="rId49" Type="http://schemas.openxmlformats.org/officeDocument/2006/relationships/customXml" Target="../ink/ink412.xml"/><Relationship Id="rId114" Type="http://schemas.openxmlformats.org/officeDocument/2006/relationships/image" Target="../media/image556.png"/><Relationship Id="rId60" Type="http://schemas.openxmlformats.org/officeDocument/2006/relationships/image" Target="../media/image531.png"/><Relationship Id="rId81" Type="http://schemas.openxmlformats.org/officeDocument/2006/relationships/image" Target="../media/image539.png"/><Relationship Id="rId135" Type="http://schemas.openxmlformats.org/officeDocument/2006/relationships/customXml" Target="../ink/ink456.xml"/><Relationship Id="rId156" Type="http://schemas.openxmlformats.org/officeDocument/2006/relationships/image" Target="../media/image577.png"/><Relationship Id="rId177" Type="http://schemas.openxmlformats.org/officeDocument/2006/relationships/customXml" Target="../ink/ink477.xml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38.xml"/><Relationship Id="rId21" Type="http://schemas.openxmlformats.org/officeDocument/2006/relationships/image" Target="NULL"/><Relationship Id="rId42" Type="http://schemas.openxmlformats.org/officeDocument/2006/relationships/customXml" Target="../ink/ink734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7359.xml"/><Relationship Id="rId84" Type="http://schemas.openxmlformats.org/officeDocument/2006/relationships/customXml" Target="../ink/ink7367.xml"/><Relationship Id="rId89" Type="http://schemas.openxmlformats.org/officeDocument/2006/relationships/image" Target="NULL"/><Relationship Id="rId16" Type="http://schemas.openxmlformats.org/officeDocument/2006/relationships/customXml" Target="../ink/ink733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734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7354.xml"/><Relationship Id="rId74" Type="http://schemas.openxmlformats.org/officeDocument/2006/relationships/customXml" Target="../ink/ink7362.xml"/><Relationship Id="rId79" Type="http://schemas.openxmlformats.org/officeDocument/2006/relationships/image" Target="NULL"/><Relationship Id="rId102" Type="http://schemas.openxmlformats.org/officeDocument/2006/relationships/customXml" Target="../ink/ink7376.xml"/><Relationship Id="rId5" Type="http://schemas.openxmlformats.org/officeDocument/2006/relationships/image" Target="NULL"/><Relationship Id="rId90" Type="http://schemas.openxmlformats.org/officeDocument/2006/relationships/customXml" Target="../ink/ink7370.xml"/><Relationship Id="rId95" Type="http://schemas.openxmlformats.org/officeDocument/2006/relationships/image" Target="NULL"/><Relationship Id="rId22" Type="http://schemas.openxmlformats.org/officeDocument/2006/relationships/customXml" Target="../ink/ink7336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349.xml"/><Relationship Id="rId64" Type="http://schemas.openxmlformats.org/officeDocument/2006/relationships/customXml" Target="../ink/ink7357.xml"/><Relationship Id="rId69" Type="http://schemas.openxmlformats.org/officeDocument/2006/relationships/image" Target="NULL"/><Relationship Id="rId80" Type="http://schemas.openxmlformats.org/officeDocument/2006/relationships/customXml" Target="../ink/ink7365.xml"/><Relationship Id="rId85" Type="http://schemas.openxmlformats.org/officeDocument/2006/relationships/image" Target="NULL"/><Relationship Id="rId12" Type="http://schemas.openxmlformats.org/officeDocument/2006/relationships/customXml" Target="../ink/ink7331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344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7335.xml"/><Relationship Id="rId41" Type="http://schemas.openxmlformats.org/officeDocument/2006/relationships/image" Target="NULL"/><Relationship Id="rId54" Type="http://schemas.openxmlformats.org/officeDocument/2006/relationships/customXml" Target="../ink/ink7352.xml"/><Relationship Id="rId62" Type="http://schemas.openxmlformats.org/officeDocument/2006/relationships/customXml" Target="../ink/ink7356.xml"/><Relationship Id="rId70" Type="http://schemas.openxmlformats.org/officeDocument/2006/relationships/customXml" Target="../ink/ink7360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7369.xml"/><Relationship Id="rId91" Type="http://schemas.openxmlformats.org/officeDocument/2006/relationships/image" Target="NULL"/><Relationship Id="rId96" Type="http://schemas.openxmlformats.org/officeDocument/2006/relationships/customXml" Target="../ink/ink73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2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7339.xml"/><Relationship Id="rId36" Type="http://schemas.openxmlformats.org/officeDocument/2006/relationships/customXml" Target="../ink/ink7343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7378.xml"/><Relationship Id="rId10" Type="http://schemas.openxmlformats.org/officeDocument/2006/relationships/customXml" Target="../ink/ink7330.xml"/><Relationship Id="rId31" Type="http://schemas.openxmlformats.org/officeDocument/2006/relationships/image" Target="NULL"/><Relationship Id="rId44" Type="http://schemas.openxmlformats.org/officeDocument/2006/relationships/customXml" Target="../ink/ink7347.xml"/><Relationship Id="rId52" Type="http://schemas.openxmlformats.org/officeDocument/2006/relationships/customXml" Target="../ink/ink7351.xml"/><Relationship Id="rId60" Type="http://schemas.openxmlformats.org/officeDocument/2006/relationships/customXml" Target="../ink/ink7355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7364.xml"/><Relationship Id="rId81" Type="http://schemas.openxmlformats.org/officeDocument/2006/relationships/image" Target="NULL"/><Relationship Id="rId86" Type="http://schemas.openxmlformats.org/officeDocument/2006/relationships/customXml" Target="../ink/ink7368.xml"/><Relationship Id="rId94" Type="http://schemas.openxmlformats.org/officeDocument/2006/relationships/customXml" Target="../ink/ink7372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732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334.xml"/><Relationship Id="rId39" Type="http://schemas.openxmlformats.org/officeDocument/2006/relationships/image" Target="NULL"/><Relationship Id="rId34" Type="http://schemas.openxmlformats.org/officeDocument/2006/relationships/customXml" Target="../ink/ink7342.xml"/><Relationship Id="rId50" Type="http://schemas.openxmlformats.org/officeDocument/2006/relationships/customXml" Target="../ink/ink7350.xml"/><Relationship Id="rId55" Type="http://schemas.openxmlformats.org/officeDocument/2006/relationships/image" Target="NULL"/><Relationship Id="rId76" Type="http://schemas.openxmlformats.org/officeDocument/2006/relationships/customXml" Target="../ink/ink7363.xml"/><Relationship Id="rId97" Type="http://schemas.openxmlformats.org/officeDocument/2006/relationships/image" Target="NULL"/><Relationship Id="rId104" Type="http://schemas.openxmlformats.org/officeDocument/2006/relationships/customXml" Target="../ink/ink7377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371.xml"/><Relationship Id="rId2" Type="http://schemas.openxmlformats.org/officeDocument/2006/relationships/customXml" Target="../ink/ink7326.xml"/><Relationship Id="rId29" Type="http://schemas.openxmlformats.org/officeDocument/2006/relationships/image" Target="NULL"/><Relationship Id="rId24" Type="http://schemas.openxmlformats.org/officeDocument/2006/relationships/customXml" Target="../ink/ink7337.xml"/><Relationship Id="rId40" Type="http://schemas.openxmlformats.org/officeDocument/2006/relationships/customXml" Target="../ink/ink7345.xml"/><Relationship Id="rId45" Type="http://schemas.openxmlformats.org/officeDocument/2006/relationships/image" Target="NULL"/><Relationship Id="rId66" Type="http://schemas.openxmlformats.org/officeDocument/2006/relationships/customXml" Target="../ink/ink7358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366.xml"/><Relationship Id="rId19" Type="http://schemas.openxmlformats.org/officeDocument/2006/relationships/image" Target="NULL"/><Relationship Id="rId14" Type="http://schemas.openxmlformats.org/officeDocument/2006/relationships/customXml" Target="../ink/ink7332.xml"/><Relationship Id="rId30" Type="http://schemas.openxmlformats.org/officeDocument/2006/relationships/customXml" Target="../ink/ink7340.xml"/><Relationship Id="rId35" Type="http://schemas.openxmlformats.org/officeDocument/2006/relationships/image" Target="NULL"/><Relationship Id="rId56" Type="http://schemas.openxmlformats.org/officeDocument/2006/relationships/customXml" Target="../ink/ink7353.xml"/><Relationship Id="rId77" Type="http://schemas.openxmlformats.org/officeDocument/2006/relationships/image" Target="NULL"/><Relationship Id="rId100" Type="http://schemas.openxmlformats.org/officeDocument/2006/relationships/customXml" Target="../ink/ink7375.xml"/><Relationship Id="rId105" Type="http://schemas.openxmlformats.org/officeDocument/2006/relationships/image" Target="NULL"/><Relationship Id="rId8" Type="http://schemas.openxmlformats.org/officeDocument/2006/relationships/customXml" Target="../ink/ink7329.xml"/><Relationship Id="rId51" Type="http://schemas.openxmlformats.org/officeDocument/2006/relationships/image" Target="NULL"/><Relationship Id="rId72" Type="http://schemas.openxmlformats.org/officeDocument/2006/relationships/customXml" Target="../ink/ink7361.xml"/><Relationship Id="rId93" Type="http://schemas.openxmlformats.org/officeDocument/2006/relationships/image" Target="NULL"/><Relationship Id="rId98" Type="http://schemas.openxmlformats.org/officeDocument/2006/relationships/customXml" Target="../ink/ink7374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348.xml"/><Relationship Id="rId67" Type="http://schemas.openxmlformats.org/officeDocument/2006/relationships/image" Target="NULL"/></Relationships>
</file>

<file path=ppt/slides/_rels/slide12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7399.xml"/><Relationship Id="rId63" Type="http://schemas.openxmlformats.org/officeDocument/2006/relationships/image" Target="NULL"/><Relationship Id="rId84" Type="http://schemas.openxmlformats.org/officeDocument/2006/relationships/customXml" Target="../ink/ink7420.xml"/><Relationship Id="rId138" Type="http://schemas.openxmlformats.org/officeDocument/2006/relationships/customXml" Target="../ink/ink7447.xml"/><Relationship Id="rId159" Type="http://schemas.openxmlformats.org/officeDocument/2006/relationships/image" Target="NULL"/><Relationship Id="rId170" Type="http://schemas.openxmlformats.org/officeDocument/2006/relationships/customXml" Target="../ink/ink746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7394.xml"/><Relationship Id="rId53" Type="http://schemas.openxmlformats.org/officeDocument/2006/relationships/image" Target="NULL"/><Relationship Id="rId74" Type="http://schemas.openxmlformats.org/officeDocument/2006/relationships/customXml" Target="../ink/ink7415.xml"/><Relationship Id="rId128" Type="http://schemas.openxmlformats.org/officeDocument/2006/relationships/customXml" Target="../ink/ink7442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7458.xml"/><Relationship Id="rId181" Type="http://schemas.openxmlformats.org/officeDocument/2006/relationships/image" Target="NULL"/><Relationship Id="rId22" Type="http://schemas.openxmlformats.org/officeDocument/2006/relationships/customXml" Target="../ink/ink7389.xml"/><Relationship Id="rId43" Type="http://schemas.openxmlformats.org/officeDocument/2006/relationships/image" Target="NULL"/><Relationship Id="rId64" Type="http://schemas.openxmlformats.org/officeDocument/2006/relationships/customXml" Target="../ink/ink7410.xml"/><Relationship Id="rId118" Type="http://schemas.openxmlformats.org/officeDocument/2006/relationships/customXml" Target="../ink/ink7437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7453.xml"/><Relationship Id="rId171" Type="http://schemas.openxmlformats.org/officeDocument/2006/relationships/image" Target="NULL"/><Relationship Id="rId12" Type="http://schemas.openxmlformats.org/officeDocument/2006/relationships/customXml" Target="../ink/ink7384.xml"/><Relationship Id="rId33" Type="http://schemas.openxmlformats.org/officeDocument/2006/relationships/image" Target="NULL"/><Relationship Id="rId108" Type="http://schemas.openxmlformats.org/officeDocument/2006/relationships/customXml" Target="../ink/ink7432.xml"/><Relationship Id="rId129" Type="http://schemas.openxmlformats.org/officeDocument/2006/relationships/image" Target="NULL"/><Relationship Id="rId54" Type="http://schemas.openxmlformats.org/officeDocument/2006/relationships/customXml" Target="../ink/ink7405.xml"/><Relationship Id="rId75" Type="http://schemas.openxmlformats.org/officeDocument/2006/relationships/image" Target="NULL"/><Relationship Id="rId96" Type="http://schemas.openxmlformats.org/officeDocument/2006/relationships/customXml" Target="../ink/ink7426.xml"/><Relationship Id="rId140" Type="http://schemas.openxmlformats.org/officeDocument/2006/relationships/customXml" Target="../ink/ink7448.xml"/><Relationship Id="rId161" Type="http://schemas.openxmlformats.org/officeDocument/2006/relationships/image" Target="NULL"/><Relationship Id="rId182" Type="http://schemas.openxmlformats.org/officeDocument/2006/relationships/customXml" Target="../ink/ink7469.xml"/><Relationship Id="rId6" Type="http://schemas.openxmlformats.org/officeDocument/2006/relationships/customXml" Target="../ink/ink7381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7400.xml"/><Relationship Id="rId65" Type="http://schemas.openxmlformats.org/officeDocument/2006/relationships/image" Target="NULL"/><Relationship Id="rId86" Type="http://schemas.openxmlformats.org/officeDocument/2006/relationships/customXml" Target="../ink/ink7421.xml"/><Relationship Id="rId130" Type="http://schemas.openxmlformats.org/officeDocument/2006/relationships/customXml" Target="../ink/ink7443.xml"/><Relationship Id="rId151" Type="http://schemas.openxmlformats.org/officeDocument/2006/relationships/image" Target="NULL"/><Relationship Id="rId172" Type="http://schemas.openxmlformats.org/officeDocument/2006/relationships/customXml" Target="../ink/ink7464.xml"/><Relationship Id="rId13" Type="http://schemas.openxmlformats.org/officeDocument/2006/relationships/image" Target="NULL"/><Relationship Id="rId18" Type="http://schemas.openxmlformats.org/officeDocument/2006/relationships/customXml" Target="../ink/ink738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7395.xml"/><Relationship Id="rId50" Type="http://schemas.openxmlformats.org/officeDocument/2006/relationships/customXml" Target="../ink/ink7403.xml"/><Relationship Id="rId55" Type="http://schemas.openxmlformats.org/officeDocument/2006/relationships/image" Target="NULL"/><Relationship Id="rId76" Type="http://schemas.openxmlformats.org/officeDocument/2006/relationships/customXml" Target="../ink/ink7416.xml"/><Relationship Id="rId97" Type="http://schemas.openxmlformats.org/officeDocument/2006/relationships/image" Target="NULL"/><Relationship Id="rId104" Type="http://schemas.openxmlformats.org/officeDocument/2006/relationships/customXml" Target="../ink/ink7430.xml"/><Relationship Id="rId120" Type="http://schemas.openxmlformats.org/officeDocument/2006/relationships/customXml" Target="../ink/ink7438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7451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424.xml"/><Relationship Id="rId162" Type="http://schemas.openxmlformats.org/officeDocument/2006/relationships/customXml" Target="../ink/ink7459.xml"/><Relationship Id="rId183" Type="http://schemas.openxmlformats.org/officeDocument/2006/relationships/image" Target="NULL"/><Relationship Id="rId2" Type="http://schemas.openxmlformats.org/officeDocument/2006/relationships/customXml" Target="../ink/ink7379.xml"/><Relationship Id="rId29" Type="http://schemas.openxmlformats.org/officeDocument/2006/relationships/image" Target="NULL"/><Relationship Id="rId24" Type="http://schemas.openxmlformats.org/officeDocument/2006/relationships/customXml" Target="../ink/ink7390.xml"/><Relationship Id="rId40" Type="http://schemas.openxmlformats.org/officeDocument/2006/relationships/customXml" Target="../ink/ink7398.xml"/><Relationship Id="rId45" Type="http://schemas.openxmlformats.org/officeDocument/2006/relationships/image" Target="NULL"/><Relationship Id="rId66" Type="http://schemas.openxmlformats.org/officeDocument/2006/relationships/customXml" Target="../ink/ink7411.xml"/><Relationship Id="rId87" Type="http://schemas.openxmlformats.org/officeDocument/2006/relationships/image" Target="NULL"/><Relationship Id="rId110" Type="http://schemas.openxmlformats.org/officeDocument/2006/relationships/customXml" Target="../ink/ink7433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7446.xml"/><Relationship Id="rId157" Type="http://schemas.openxmlformats.org/officeDocument/2006/relationships/image" Target="NULL"/><Relationship Id="rId178" Type="http://schemas.openxmlformats.org/officeDocument/2006/relationships/customXml" Target="../ink/ink7467.xml"/><Relationship Id="rId61" Type="http://schemas.openxmlformats.org/officeDocument/2006/relationships/image" Target="NULL"/><Relationship Id="rId82" Type="http://schemas.openxmlformats.org/officeDocument/2006/relationships/customXml" Target="../ink/ink7419.xml"/><Relationship Id="rId152" Type="http://schemas.openxmlformats.org/officeDocument/2006/relationships/customXml" Target="../ink/ink7454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385.xml"/><Relationship Id="rId30" Type="http://schemas.openxmlformats.org/officeDocument/2006/relationships/customXml" Target="../ink/ink7393.xml"/><Relationship Id="rId35" Type="http://schemas.openxmlformats.org/officeDocument/2006/relationships/image" Target="NULL"/><Relationship Id="rId56" Type="http://schemas.openxmlformats.org/officeDocument/2006/relationships/customXml" Target="../ink/ink7406.xml"/><Relationship Id="rId77" Type="http://schemas.openxmlformats.org/officeDocument/2006/relationships/image" Target="NULL"/><Relationship Id="rId100" Type="http://schemas.openxmlformats.org/officeDocument/2006/relationships/customXml" Target="../ink/ink7428.xml"/><Relationship Id="rId105" Type="http://schemas.openxmlformats.org/officeDocument/2006/relationships/image" Target="NULL"/><Relationship Id="rId126" Type="http://schemas.openxmlformats.org/officeDocument/2006/relationships/customXml" Target="../ink/ink7441.xml"/><Relationship Id="rId147" Type="http://schemas.openxmlformats.org/officeDocument/2006/relationships/image" Target="NULL"/><Relationship Id="rId168" Type="http://schemas.openxmlformats.org/officeDocument/2006/relationships/customXml" Target="../ink/ink7462.xml"/><Relationship Id="rId8" Type="http://schemas.openxmlformats.org/officeDocument/2006/relationships/customXml" Target="../ink/ink7382.xml"/><Relationship Id="rId51" Type="http://schemas.openxmlformats.org/officeDocument/2006/relationships/image" Target="NULL"/><Relationship Id="rId72" Type="http://schemas.openxmlformats.org/officeDocument/2006/relationships/customXml" Target="../ink/ink7414.xml"/><Relationship Id="rId93" Type="http://schemas.openxmlformats.org/officeDocument/2006/relationships/image" Target="NULL"/><Relationship Id="rId98" Type="http://schemas.openxmlformats.org/officeDocument/2006/relationships/customXml" Target="../ink/ink7427.xml"/><Relationship Id="rId121" Type="http://schemas.openxmlformats.org/officeDocument/2006/relationships/image" Target="NULL"/><Relationship Id="rId142" Type="http://schemas.openxmlformats.org/officeDocument/2006/relationships/customXml" Target="../ink/ink7449.xml"/><Relationship Id="rId163" Type="http://schemas.openxmlformats.org/officeDocument/2006/relationships/image" Target="NULL"/><Relationship Id="rId184" Type="http://schemas.openxmlformats.org/officeDocument/2006/relationships/customXml" Target="../ink/ink747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401.xml"/><Relationship Id="rId67" Type="http://schemas.openxmlformats.org/officeDocument/2006/relationships/image" Target="NULL"/><Relationship Id="rId116" Type="http://schemas.openxmlformats.org/officeDocument/2006/relationships/customXml" Target="../ink/ink7436.xml"/><Relationship Id="rId137" Type="http://schemas.openxmlformats.org/officeDocument/2006/relationships/image" Target="NULL"/><Relationship Id="rId158" Type="http://schemas.openxmlformats.org/officeDocument/2006/relationships/customXml" Target="../ink/ink7457.xml"/><Relationship Id="rId20" Type="http://schemas.openxmlformats.org/officeDocument/2006/relationships/customXml" Target="../ink/ink7388.xml"/><Relationship Id="rId41" Type="http://schemas.openxmlformats.org/officeDocument/2006/relationships/image" Target="NULL"/><Relationship Id="rId62" Type="http://schemas.openxmlformats.org/officeDocument/2006/relationships/customXml" Target="../ink/ink7409.xml"/><Relationship Id="rId83" Type="http://schemas.openxmlformats.org/officeDocument/2006/relationships/image" Target="NULL"/><Relationship Id="rId88" Type="http://schemas.openxmlformats.org/officeDocument/2006/relationships/customXml" Target="../ink/ink7422.xml"/><Relationship Id="rId111" Type="http://schemas.openxmlformats.org/officeDocument/2006/relationships/image" Target="NULL"/><Relationship Id="rId132" Type="http://schemas.openxmlformats.org/officeDocument/2006/relationships/customXml" Target="../ink/ink7444.xml"/><Relationship Id="rId153" Type="http://schemas.openxmlformats.org/officeDocument/2006/relationships/image" Target="NULL"/><Relationship Id="rId174" Type="http://schemas.openxmlformats.org/officeDocument/2006/relationships/customXml" Target="../ink/ink7465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7396.xml"/><Relationship Id="rId57" Type="http://schemas.openxmlformats.org/officeDocument/2006/relationships/image" Target="NULL"/><Relationship Id="rId106" Type="http://schemas.openxmlformats.org/officeDocument/2006/relationships/customXml" Target="../ink/ink7431.xml"/><Relationship Id="rId127" Type="http://schemas.openxmlformats.org/officeDocument/2006/relationships/image" Target="NULL"/><Relationship Id="rId10" Type="http://schemas.openxmlformats.org/officeDocument/2006/relationships/customXml" Target="../ink/ink7383.xml"/><Relationship Id="rId31" Type="http://schemas.openxmlformats.org/officeDocument/2006/relationships/image" Target="NULL"/><Relationship Id="rId52" Type="http://schemas.openxmlformats.org/officeDocument/2006/relationships/customXml" Target="../ink/ink7404.xml"/><Relationship Id="rId73" Type="http://schemas.openxmlformats.org/officeDocument/2006/relationships/image" Target="NULL"/><Relationship Id="rId78" Type="http://schemas.openxmlformats.org/officeDocument/2006/relationships/customXml" Target="../ink/ink7417.xml"/><Relationship Id="rId94" Type="http://schemas.openxmlformats.org/officeDocument/2006/relationships/customXml" Target="../ink/ink742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7439.xml"/><Relationship Id="rId143" Type="http://schemas.openxmlformats.org/officeDocument/2006/relationships/image" Target="NULL"/><Relationship Id="rId148" Type="http://schemas.openxmlformats.org/officeDocument/2006/relationships/customXml" Target="../ink/ink7452.xml"/><Relationship Id="rId164" Type="http://schemas.openxmlformats.org/officeDocument/2006/relationships/customXml" Target="../ink/ink7460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7380.xml"/><Relationship Id="rId9" Type="http://schemas.openxmlformats.org/officeDocument/2006/relationships/image" Target="NULL"/><Relationship Id="rId180" Type="http://schemas.openxmlformats.org/officeDocument/2006/relationships/customXml" Target="../ink/ink7468.xml"/><Relationship Id="rId26" Type="http://schemas.openxmlformats.org/officeDocument/2006/relationships/customXml" Target="../ink/ink7391.xml"/><Relationship Id="rId47" Type="http://schemas.openxmlformats.org/officeDocument/2006/relationships/image" Target="NULL"/><Relationship Id="rId68" Type="http://schemas.openxmlformats.org/officeDocument/2006/relationships/customXml" Target="../ink/ink7412.xml"/><Relationship Id="rId89" Type="http://schemas.openxmlformats.org/officeDocument/2006/relationships/image" Target="NULL"/><Relationship Id="rId112" Type="http://schemas.openxmlformats.org/officeDocument/2006/relationships/customXml" Target="../ink/ink7434.xml"/><Relationship Id="rId133" Type="http://schemas.openxmlformats.org/officeDocument/2006/relationships/image" Target="NULL"/><Relationship Id="rId154" Type="http://schemas.openxmlformats.org/officeDocument/2006/relationships/customXml" Target="../ink/ink7455.xml"/><Relationship Id="rId175" Type="http://schemas.openxmlformats.org/officeDocument/2006/relationships/image" Target="NULL"/><Relationship Id="rId16" Type="http://schemas.openxmlformats.org/officeDocument/2006/relationships/customXml" Target="../ink/ink7386.xml"/><Relationship Id="rId37" Type="http://schemas.openxmlformats.org/officeDocument/2006/relationships/image" Target="NULL"/><Relationship Id="rId58" Type="http://schemas.openxmlformats.org/officeDocument/2006/relationships/customXml" Target="../ink/ink7407.xml"/><Relationship Id="rId79" Type="http://schemas.openxmlformats.org/officeDocument/2006/relationships/image" Target="NULL"/><Relationship Id="rId102" Type="http://schemas.openxmlformats.org/officeDocument/2006/relationships/customXml" Target="../ink/ink7429.xml"/><Relationship Id="rId123" Type="http://schemas.openxmlformats.org/officeDocument/2006/relationships/image" Target="NULL"/><Relationship Id="rId144" Type="http://schemas.openxmlformats.org/officeDocument/2006/relationships/customXml" Target="../ink/ink7450.xml"/><Relationship Id="rId90" Type="http://schemas.openxmlformats.org/officeDocument/2006/relationships/customXml" Target="../ink/ink7423.xml"/><Relationship Id="rId165" Type="http://schemas.openxmlformats.org/officeDocument/2006/relationships/image" Target="NULL"/><Relationship Id="rId186" Type="http://schemas.openxmlformats.org/officeDocument/2006/relationships/customXml" Target="../ink/ink7471.xml"/><Relationship Id="rId27" Type="http://schemas.openxmlformats.org/officeDocument/2006/relationships/image" Target="NULL"/><Relationship Id="rId48" Type="http://schemas.openxmlformats.org/officeDocument/2006/relationships/customXml" Target="../ink/ink7402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7445.xml"/><Relationship Id="rId80" Type="http://schemas.openxmlformats.org/officeDocument/2006/relationships/customXml" Target="../ink/ink7418.xml"/><Relationship Id="rId155" Type="http://schemas.openxmlformats.org/officeDocument/2006/relationships/image" Target="NULL"/><Relationship Id="rId176" Type="http://schemas.openxmlformats.org/officeDocument/2006/relationships/customXml" Target="../ink/ink7466.xml"/><Relationship Id="rId17" Type="http://schemas.openxmlformats.org/officeDocument/2006/relationships/image" Target="NULL"/><Relationship Id="rId38" Type="http://schemas.openxmlformats.org/officeDocument/2006/relationships/customXml" Target="../ink/ink7397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7440.xml"/><Relationship Id="rId70" Type="http://schemas.openxmlformats.org/officeDocument/2006/relationships/customXml" Target="../ink/ink7413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7461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392.xml"/><Relationship Id="rId49" Type="http://schemas.openxmlformats.org/officeDocument/2006/relationships/image" Target="NULL"/><Relationship Id="rId114" Type="http://schemas.openxmlformats.org/officeDocument/2006/relationships/customXml" Target="../ink/ink7435.xml"/><Relationship Id="rId60" Type="http://schemas.openxmlformats.org/officeDocument/2006/relationships/customXml" Target="../ink/ink7408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7456.xml"/><Relationship Id="rId177" Type="http://schemas.openxmlformats.org/officeDocument/2006/relationships/image" Target="NULL"/></Relationships>
</file>

<file path=ppt/slides/_rels/slide12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7492.xml"/><Relationship Id="rId63" Type="http://schemas.openxmlformats.org/officeDocument/2006/relationships/image" Target="NULL"/><Relationship Id="rId84" Type="http://schemas.openxmlformats.org/officeDocument/2006/relationships/customXml" Target="../ink/ink7513.xml"/><Relationship Id="rId138" Type="http://schemas.openxmlformats.org/officeDocument/2006/relationships/customXml" Target="../ink/ink7540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7487.xml"/><Relationship Id="rId53" Type="http://schemas.openxmlformats.org/officeDocument/2006/relationships/image" Target="NULL"/><Relationship Id="rId74" Type="http://schemas.openxmlformats.org/officeDocument/2006/relationships/customXml" Target="../ink/ink7508.xml"/><Relationship Id="rId128" Type="http://schemas.openxmlformats.org/officeDocument/2006/relationships/customXml" Target="../ink/ink7535.xml"/><Relationship Id="rId5" Type="http://schemas.openxmlformats.org/officeDocument/2006/relationships/image" Target="NULL"/><Relationship Id="rId90" Type="http://schemas.openxmlformats.org/officeDocument/2006/relationships/customXml" Target="../ink/ink7516.xml"/><Relationship Id="rId95" Type="http://schemas.openxmlformats.org/officeDocument/2006/relationships/image" Target="NULL"/><Relationship Id="rId22" Type="http://schemas.openxmlformats.org/officeDocument/2006/relationships/customXml" Target="../ink/ink7482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7495.xml"/><Relationship Id="rId64" Type="http://schemas.openxmlformats.org/officeDocument/2006/relationships/customXml" Target="../ink/ink7503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7530.xml"/><Relationship Id="rId134" Type="http://schemas.openxmlformats.org/officeDocument/2006/relationships/customXml" Target="../ink/ink7538.xml"/><Relationship Id="rId139" Type="http://schemas.openxmlformats.org/officeDocument/2006/relationships/image" Target="NULL"/><Relationship Id="rId80" Type="http://schemas.openxmlformats.org/officeDocument/2006/relationships/customXml" Target="../ink/ink7511.xml"/><Relationship Id="rId85" Type="http://schemas.openxmlformats.org/officeDocument/2006/relationships/image" Target="NULL"/><Relationship Id="rId12" Type="http://schemas.openxmlformats.org/officeDocument/2006/relationships/customXml" Target="../ink/ink7477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490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7525.xml"/><Relationship Id="rId124" Type="http://schemas.openxmlformats.org/officeDocument/2006/relationships/customXml" Target="../ink/ink7533.xml"/><Relationship Id="rId129" Type="http://schemas.openxmlformats.org/officeDocument/2006/relationships/image" Target="NULL"/><Relationship Id="rId54" Type="http://schemas.openxmlformats.org/officeDocument/2006/relationships/customXml" Target="../ink/ink7498.xml"/><Relationship Id="rId70" Type="http://schemas.openxmlformats.org/officeDocument/2006/relationships/customXml" Target="../ink/ink7506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7519.xml"/><Relationship Id="rId140" Type="http://schemas.openxmlformats.org/officeDocument/2006/relationships/customXml" Target="../ink/ink7541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74.xml"/><Relationship Id="rId23" Type="http://schemas.openxmlformats.org/officeDocument/2006/relationships/image" Target="NULL"/><Relationship Id="rId28" Type="http://schemas.openxmlformats.org/officeDocument/2006/relationships/customXml" Target="../ink/ink7485.xml"/><Relationship Id="rId49" Type="http://schemas.openxmlformats.org/officeDocument/2006/relationships/image" Target="NULL"/><Relationship Id="rId114" Type="http://schemas.openxmlformats.org/officeDocument/2006/relationships/customXml" Target="../ink/ink7528.xml"/><Relationship Id="rId119" Type="http://schemas.openxmlformats.org/officeDocument/2006/relationships/image" Target="NULL"/><Relationship Id="rId44" Type="http://schemas.openxmlformats.org/officeDocument/2006/relationships/customXml" Target="../ink/ink7493.xml"/><Relationship Id="rId60" Type="http://schemas.openxmlformats.org/officeDocument/2006/relationships/customXml" Target="../ink/ink7501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7514.xml"/><Relationship Id="rId130" Type="http://schemas.openxmlformats.org/officeDocument/2006/relationships/customXml" Target="../ink/ink7536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7480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7488.xml"/><Relationship Id="rId50" Type="http://schemas.openxmlformats.org/officeDocument/2006/relationships/customXml" Target="../ink/ink7496.xml"/><Relationship Id="rId55" Type="http://schemas.openxmlformats.org/officeDocument/2006/relationships/image" Target="NULL"/><Relationship Id="rId76" Type="http://schemas.openxmlformats.org/officeDocument/2006/relationships/customXml" Target="../ink/ink7509.xml"/><Relationship Id="rId97" Type="http://schemas.openxmlformats.org/officeDocument/2006/relationships/image" Target="NULL"/><Relationship Id="rId104" Type="http://schemas.openxmlformats.org/officeDocument/2006/relationships/customXml" Target="../ink/ink7523.xml"/><Relationship Id="rId120" Type="http://schemas.openxmlformats.org/officeDocument/2006/relationships/customXml" Target="../ink/ink7531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7544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517.xml"/><Relationship Id="rId2" Type="http://schemas.openxmlformats.org/officeDocument/2006/relationships/customXml" Target="../ink/ink7472.xml"/><Relationship Id="rId29" Type="http://schemas.openxmlformats.org/officeDocument/2006/relationships/image" Target="NULL"/><Relationship Id="rId24" Type="http://schemas.openxmlformats.org/officeDocument/2006/relationships/customXml" Target="../ink/ink7483.xml"/><Relationship Id="rId40" Type="http://schemas.openxmlformats.org/officeDocument/2006/relationships/customXml" Target="../ink/ink7491.xml"/><Relationship Id="rId45" Type="http://schemas.openxmlformats.org/officeDocument/2006/relationships/image" Target="NULL"/><Relationship Id="rId66" Type="http://schemas.openxmlformats.org/officeDocument/2006/relationships/customXml" Target="../ink/ink7504.xml"/><Relationship Id="rId87" Type="http://schemas.openxmlformats.org/officeDocument/2006/relationships/image" Target="NULL"/><Relationship Id="rId110" Type="http://schemas.openxmlformats.org/officeDocument/2006/relationships/customXml" Target="../ink/ink7526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7539.xml"/><Relationship Id="rId61" Type="http://schemas.openxmlformats.org/officeDocument/2006/relationships/image" Target="NULL"/><Relationship Id="rId82" Type="http://schemas.openxmlformats.org/officeDocument/2006/relationships/customXml" Target="../ink/ink7512.xml"/><Relationship Id="rId19" Type="http://schemas.openxmlformats.org/officeDocument/2006/relationships/image" Target="NULL"/><Relationship Id="rId14" Type="http://schemas.openxmlformats.org/officeDocument/2006/relationships/customXml" Target="../ink/ink7478.xml"/><Relationship Id="rId30" Type="http://schemas.openxmlformats.org/officeDocument/2006/relationships/customXml" Target="../ink/ink7486.xml"/><Relationship Id="rId35" Type="http://schemas.openxmlformats.org/officeDocument/2006/relationships/image" Target="NULL"/><Relationship Id="rId56" Type="http://schemas.openxmlformats.org/officeDocument/2006/relationships/customXml" Target="../ink/ink7499.xml"/><Relationship Id="rId77" Type="http://schemas.openxmlformats.org/officeDocument/2006/relationships/image" Target="NULL"/><Relationship Id="rId100" Type="http://schemas.openxmlformats.org/officeDocument/2006/relationships/customXml" Target="../ink/ink7521.xml"/><Relationship Id="rId105" Type="http://schemas.openxmlformats.org/officeDocument/2006/relationships/image" Target="NULL"/><Relationship Id="rId126" Type="http://schemas.openxmlformats.org/officeDocument/2006/relationships/customXml" Target="../ink/ink7534.xml"/><Relationship Id="rId147" Type="http://schemas.openxmlformats.org/officeDocument/2006/relationships/image" Target="NULL"/><Relationship Id="rId8" Type="http://schemas.openxmlformats.org/officeDocument/2006/relationships/customXml" Target="../ink/ink7475.xml"/><Relationship Id="rId51" Type="http://schemas.openxmlformats.org/officeDocument/2006/relationships/image" Target="NULL"/><Relationship Id="rId72" Type="http://schemas.openxmlformats.org/officeDocument/2006/relationships/customXml" Target="../ink/ink7507.xml"/><Relationship Id="rId93" Type="http://schemas.openxmlformats.org/officeDocument/2006/relationships/image" Target="NULL"/><Relationship Id="rId98" Type="http://schemas.openxmlformats.org/officeDocument/2006/relationships/customXml" Target="../ink/ink7520.xml"/><Relationship Id="rId121" Type="http://schemas.openxmlformats.org/officeDocument/2006/relationships/image" Target="NULL"/><Relationship Id="rId142" Type="http://schemas.openxmlformats.org/officeDocument/2006/relationships/customXml" Target="../ink/ink7542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494.xml"/><Relationship Id="rId67" Type="http://schemas.openxmlformats.org/officeDocument/2006/relationships/image" Target="NULL"/><Relationship Id="rId116" Type="http://schemas.openxmlformats.org/officeDocument/2006/relationships/customXml" Target="../ink/ink7529.xml"/><Relationship Id="rId137" Type="http://schemas.openxmlformats.org/officeDocument/2006/relationships/image" Target="NULL"/><Relationship Id="rId20" Type="http://schemas.openxmlformats.org/officeDocument/2006/relationships/customXml" Target="../ink/ink7481.xml"/><Relationship Id="rId41" Type="http://schemas.openxmlformats.org/officeDocument/2006/relationships/image" Target="NULL"/><Relationship Id="rId62" Type="http://schemas.openxmlformats.org/officeDocument/2006/relationships/customXml" Target="../ink/ink7502.xml"/><Relationship Id="rId83" Type="http://schemas.openxmlformats.org/officeDocument/2006/relationships/image" Target="NULL"/><Relationship Id="rId88" Type="http://schemas.openxmlformats.org/officeDocument/2006/relationships/customXml" Target="../ink/ink7515.xml"/><Relationship Id="rId111" Type="http://schemas.openxmlformats.org/officeDocument/2006/relationships/image" Target="NULL"/><Relationship Id="rId132" Type="http://schemas.openxmlformats.org/officeDocument/2006/relationships/customXml" Target="../ink/ink7537.xml"/><Relationship Id="rId15" Type="http://schemas.openxmlformats.org/officeDocument/2006/relationships/image" Target="NULL"/><Relationship Id="rId36" Type="http://schemas.openxmlformats.org/officeDocument/2006/relationships/customXml" Target="../ink/ink7489.xml"/><Relationship Id="rId57" Type="http://schemas.openxmlformats.org/officeDocument/2006/relationships/image" Target="NULL"/><Relationship Id="rId106" Type="http://schemas.openxmlformats.org/officeDocument/2006/relationships/customXml" Target="../ink/ink7524.xml"/><Relationship Id="rId127" Type="http://schemas.openxmlformats.org/officeDocument/2006/relationships/image" Target="NULL"/><Relationship Id="rId10" Type="http://schemas.openxmlformats.org/officeDocument/2006/relationships/customXml" Target="../ink/ink7476.xml"/><Relationship Id="rId31" Type="http://schemas.openxmlformats.org/officeDocument/2006/relationships/image" Target="NULL"/><Relationship Id="rId52" Type="http://schemas.openxmlformats.org/officeDocument/2006/relationships/customXml" Target="../ink/ink7497.xml"/><Relationship Id="rId73" Type="http://schemas.openxmlformats.org/officeDocument/2006/relationships/image" Target="NULL"/><Relationship Id="rId78" Type="http://schemas.openxmlformats.org/officeDocument/2006/relationships/customXml" Target="../ink/ink7510.xml"/><Relationship Id="rId94" Type="http://schemas.openxmlformats.org/officeDocument/2006/relationships/customXml" Target="../ink/ink751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7532.xml"/><Relationship Id="rId143" Type="http://schemas.openxmlformats.org/officeDocument/2006/relationships/image" Target="NULL"/><Relationship Id="rId4" Type="http://schemas.openxmlformats.org/officeDocument/2006/relationships/customXml" Target="../ink/ink7473.xml"/><Relationship Id="rId9" Type="http://schemas.openxmlformats.org/officeDocument/2006/relationships/image" Target="NULL"/><Relationship Id="rId26" Type="http://schemas.openxmlformats.org/officeDocument/2006/relationships/customXml" Target="../ink/ink7484.xml"/><Relationship Id="rId47" Type="http://schemas.openxmlformats.org/officeDocument/2006/relationships/image" Target="NULL"/><Relationship Id="rId68" Type="http://schemas.openxmlformats.org/officeDocument/2006/relationships/customXml" Target="../ink/ink7505.xml"/><Relationship Id="rId89" Type="http://schemas.openxmlformats.org/officeDocument/2006/relationships/image" Target="NULL"/><Relationship Id="rId112" Type="http://schemas.openxmlformats.org/officeDocument/2006/relationships/customXml" Target="../ink/ink7527.xml"/><Relationship Id="rId133" Type="http://schemas.openxmlformats.org/officeDocument/2006/relationships/image" Target="NULL"/><Relationship Id="rId16" Type="http://schemas.openxmlformats.org/officeDocument/2006/relationships/customXml" Target="../ink/ink7479.xml"/><Relationship Id="rId37" Type="http://schemas.openxmlformats.org/officeDocument/2006/relationships/image" Target="NULL"/><Relationship Id="rId58" Type="http://schemas.openxmlformats.org/officeDocument/2006/relationships/customXml" Target="../ink/ink7500.xml"/><Relationship Id="rId79" Type="http://schemas.openxmlformats.org/officeDocument/2006/relationships/image" Target="NULL"/><Relationship Id="rId102" Type="http://schemas.openxmlformats.org/officeDocument/2006/relationships/customXml" Target="../ink/ink7522.xml"/><Relationship Id="rId123" Type="http://schemas.openxmlformats.org/officeDocument/2006/relationships/image" Target="NULL"/><Relationship Id="rId144" Type="http://schemas.openxmlformats.org/officeDocument/2006/relationships/customXml" Target="../ink/ink7543.xml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7565.xml"/><Relationship Id="rId63" Type="http://schemas.openxmlformats.org/officeDocument/2006/relationships/image" Target="NULL"/><Relationship Id="rId84" Type="http://schemas.openxmlformats.org/officeDocument/2006/relationships/customXml" Target="../ink/ink7586.xml"/><Relationship Id="rId138" Type="http://schemas.openxmlformats.org/officeDocument/2006/relationships/customXml" Target="../ink/ink7613.xml"/><Relationship Id="rId159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7560.xml"/><Relationship Id="rId53" Type="http://schemas.openxmlformats.org/officeDocument/2006/relationships/image" Target="NULL"/><Relationship Id="rId74" Type="http://schemas.openxmlformats.org/officeDocument/2006/relationships/customXml" Target="../ink/ink7581.xml"/><Relationship Id="rId128" Type="http://schemas.openxmlformats.org/officeDocument/2006/relationships/customXml" Target="../ink/ink7608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7624.xml"/><Relationship Id="rId22" Type="http://schemas.openxmlformats.org/officeDocument/2006/relationships/customXml" Target="../ink/ink7555.xml"/><Relationship Id="rId43" Type="http://schemas.openxmlformats.org/officeDocument/2006/relationships/image" Target="NULL"/><Relationship Id="rId64" Type="http://schemas.openxmlformats.org/officeDocument/2006/relationships/customXml" Target="../ink/ink7576.xml"/><Relationship Id="rId118" Type="http://schemas.openxmlformats.org/officeDocument/2006/relationships/customXml" Target="../ink/ink7603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7619.xml"/><Relationship Id="rId12" Type="http://schemas.openxmlformats.org/officeDocument/2006/relationships/customXml" Target="../ink/ink755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7563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7598.xml"/><Relationship Id="rId124" Type="http://schemas.openxmlformats.org/officeDocument/2006/relationships/customXml" Target="../ink/ink7606.xml"/><Relationship Id="rId129" Type="http://schemas.openxmlformats.org/officeDocument/2006/relationships/image" Target="NULL"/><Relationship Id="rId54" Type="http://schemas.openxmlformats.org/officeDocument/2006/relationships/customXml" Target="../ink/ink7571.xml"/><Relationship Id="rId70" Type="http://schemas.openxmlformats.org/officeDocument/2006/relationships/customXml" Target="../ink/ink7579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7592.xml"/><Relationship Id="rId140" Type="http://schemas.openxmlformats.org/officeDocument/2006/relationships/customXml" Target="../ink/ink7614.xml"/><Relationship Id="rId145" Type="http://schemas.openxmlformats.org/officeDocument/2006/relationships/image" Target="NULL"/><Relationship Id="rId16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47.xml"/><Relationship Id="rId23" Type="http://schemas.openxmlformats.org/officeDocument/2006/relationships/image" Target="NULL"/><Relationship Id="rId28" Type="http://schemas.openxmlformats.org/officeDocument/2006/relationships/customXml" Target="../ink/ink7558.xml"/><Relationship Id="rId49" Type="http://schemas.openxmlformats.org/officeDocument/2006/relationships/image" Target="NULL"/><Relationship Id="rId114" Type="http://schemas.openxmlformats.org/officeDocument/2006/relationships/customXml" Target="../ink/ink7601.xml"/><Relationship Id="rId119" Type="http://schemas.openxmlformats.org/officeDocument/2006/relationships/image" Target="NULL"/><Relationship Id="rId44" Type="http://schemas.openxmlformats.org/officeDocument/2006/relationships/customXml" Target="../ink/ink7566.xml"/><Relationship Id="rId60" Type="http://schemas.openxmlformats.org/officeDocument/2006/relationships/customXml" Target="../ink/ink757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7587.xml"/><Relationship Id="rId130" Type="http://schemas.openxmlformats.org/officeDocument/2006/relationships/customXml" Target="../ink/ink7609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7622.xml"/><Relationship Id="rId13" Type="http://schemas.openxmlformats.org/officeDocument/2006/relationships/image" Target="NULL"/><Relationship Id="rId18" Type="http://schemas.openxmlformats.org/officeDocument/2006/relationships/customXml" Target="../ink/ink7553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7561.xml"/><Relationship Id="rId50" Type="http://schemas.openxmlformats.org/officeDocument/2006/relationships/customXml" Target="../ink/ink7569.xml"/><Relationship Id="rId55" Type="http://schemas.openxmlformats.org/officeDocument/2006/relationships/image" Target="NULL"/><Relationship Id="rId76" Type="http://schemas.openxmlformats.org/officeDocument/2006/relationships/customXml" Target="../ink/ink7582.xml"/><Relationship Id="rId97" Type="http://schemas.openxmlformats.org/officeDocument/2006/relationships/image" Target="NULL"/><Relationship Id="rId104" Type="http://schemas.openxmlformats.org/officeDocument/2006/relationships/customXml" Target="../ink/ink7596.xml"/><Relationship Id="rId120" Type="http://schemas.openxmlformats.org/officeDocument/2006/relationships/customXml" Target="../ink/ink7604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7617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590.xml"/><Relationship Id="rId2" Type="http://schemas.openxmlformats.org/officeDocument/2006/relationships/customXml" Target="../ink/ink7545.xml"/><Relationship Id="rId29" Type="http://schemas.openxmlformats.org/officeDocument/2006/relationships/image" Target="NULL"/><Relationship Id="rId24" Type="http://schemas.openxmlformats.org/officeDocument/2006/relationships/customXml" Target="../ink/ink7556.xml"/><Relationship Id="rId40" Type="http://schemas.openxmlformats.org/officeDocument/2006/relationships/customXml" Target="../ink/ink7564.xml"/><Relationship Id="rId45" Type="http://schemas.openxmlformats.org/officeDocument/2006/relationships/image" Target="NULL"/><Relationship Id="rId66" Type="http://schemas.openxmlformats.org/officeDocument/2006/relationships/customXml" Target="../ink/ink7577.xml"/><Relationship Id="rId87" Type="http://schemas.openxmlformats.org/officeDocument/2006/relationships/image" Target="NULL"/><Relationship Id="rId110" Type="http://schemas.openxmlformats.org/officeDocument/2006/relationships/customXml" Target="../ink/ink7599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7612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585.xml"/><Relationship Id="rId152" Type="http://schemas.openxmlformats.org/officeDocument/2006/relationships/customXml" Target="../ink/ink7620.xml"/><Relationship Id="rId19" Type="http://schemas.openxmlformats.org/officeDocument/2006/relationships/image" Target="NULL"/><Relationship Id="rId14" Type="http://schemas.openxmlformats.org/officeDocument/2006/relationships/customXml" Target="../ink/ink7551.xml"/><Relationship Id="rId30" Type="http://schemas.openxmlformats.org/officeDocument/2006/relationships/customXml" Target="../ink/ink7559.xml"/><Relationship Id="rId35" Type="http://schemas.openxmlformats.org/officeDocument/2006/relationships/image" Target="NULL"/><Relationship Id="rId56" Type="http://schemas.openxmlformats.org/officeDocument/2006/relationships/customXml" Target="../ink/ink7572.xml"/><Relationship Id="rId77" Type="http://schemas.openxmlformats.org/officeDocument/2006/relationships/image" Target="NULL"/><Relationship Id="rId100" Type="http://schemas.openxmlformats.org/officeDocument/2006/relationships/customXml" Target="../ink/ink7594.xml"/><Relationship Id="rId105" Type="http://schemas.openxmlformats.org/officeDocument/2006/relationships/image" Target="NULL"/><Relationship Id="rId126" Type="http://schemas.openxmlformats.org/officeDocument/2006/relationships/customXml" Target="../ink/ink7607.xml"/><Relationship Id="rId147" Type="http://schemas.openxmlformats.org/officeDocument/2006/relationships/image" Target="NULL"/><Relationship Id="rId8" Type="http://schemas.openxmlformats.org/officeDocument/2006/relationships/customXml" Target="../ink/ink7548.xml"/><Relationship Id="rId51" Type="http://schemas.openxmlformats.org/officeDocument/2006/relationships/image" Target="NULL"/><Relationship Id="rId72" Type="http://schemas.openxmlformats.org/officeDocument/2006/relationships/customXml" Target="../ink/ink7580.xml"/><Relationship Id="rId93" Type="http://schemas.openxmlformats.org/officeDocument/2006/relationships/image" Target="NULL"/><Relationship Id="rId98" Type="http://schemas.openxmlformats.org/officeDocument/2006/relationships/customXml" Target="../ink/ink7593.xml"/><Relationship Id="rId121" Type="http://schemas.openxmlformats.org/officeDocument/2006/relationships/image" Target="NULL"/><Relationship Id="rId142" Type="http://schemas.openxmlformats.org/officeDocument/2006/relationships/customXml" Target="../ink/ink7615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567.xml"/><Relationship Id="rId67" Type="http://schemas.openxmlformats.org/officeDocument/2006/relationships/image" Target="NULL"/><Relationship Id="rId116" Type="http://schemas.openxmlformats.org/officeDocument/2006/relationships/customXml" Target="../ink/ink7602.xml"/><Relationship Id="rId137" Type="http://schemas.openxmlformats.org/officeDocument/2006/relationships/image" Target="NULL"/><Relationship Id="rId158" Type="http://schemas.openxmlformats.org/officeDocument/2006/relationships/customXml" Target="../ink/ink7623.xml"/><Relationship Id="rId20" Type="http://schemas.openxmlformats.org/officeDocument/2006/relationships/customXml" Target="../ink/ink7554.xml"/><Relationship Id="rId41" Type="http://schemas.openxmlformats.org/officeDocument/2006/relationships/image" Target="NULL"/><Relationship Id="rId62" Type="http://schemas.openxmlformats.org/officeDocument/2006/relationships/customXml" Target="../ink/ink7575.xml"/><Relationship Id="rId83" Type="http://schemas.openxmlformats.org/officeDocument/2006/relationships/image" Target="NULL"/><Relationship Id="rId88" Type="http://schemas.openxmlformats.org/officeDocument/2006/relationships/customXml" Target="../ink/ink7588.xml"/><Relationship Id="rId111" Type="http://schemas.openxmlformats.org/officeDocument/2006/relationships/image" Target="NULL"/><Relationship Id="rId132" Type="http://schemas.openxmlformats.org/officeDocument/2006/relationships/customXml" Target="../ink/ink7610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7562.xml"/><Relationship Id="rId57" Type="http://schemas.openxmlformats.org/officeDocument/2006/relationships/image" Target="NULL"/><Relationship Id="rId106" Type="http://schemas.openxmlformats.org/officeDocument/2006/relationships/customXml" Target="../ink/ink7597.xml"/><Relationship Id="rId127" Type="http://schemas.openxmlformats.org/officeDocument/2006/relationships/image" Target="NULL"/><Relationship Id="rId10" Type="http://schemas.openxmlformats.org/officeDocument/2006/relationships/customXml" Target="../ink/ink7549.xml"/><Relationship Id="rId31" Type="http://schemas.openxmlformats.org/officeDocument/2006/relationships/image" Target="NULL"/><Relationship Id="rId52" Type="http://schemas.openxmlformats.org/officeDocument/2006/relationships/customXml" Target="../ink/ink7570.xml"/><Relationship Id="rId73" Type="http://schemas.openxmlformats.org/officeDocument/2006/relationships/image" Target="NULL"/><Relationship Id="rId78" Type="http://schemas.openxmlformats.org/officeDocument/2006/relationships/customXml" Target="../ink/ink7583.xml"/><Relationship Id="rId94" Type="http://schemas.openxmlformats.org/officeDocument/2006/relationships/customXml" Target="../ink/ink759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7605.xml"/><Relationship Id="rId143" Type="http://schemas.openxmlformats.org/officeDocument/2006/relationships/image" Target="NULL"/><Relationship Id="rId148" Type="http://schemas.openxmlformats.org/officeDocument/2006/relationships/customXml" Target="../ink/ink7618.xml"/><Relationship Id="rId4" Type="http://schemas.openxmlformats.org/officeDocument/2006/relationships/customXml" Target="../ink/ink7546.xml"/><Relationship Id="rId9" Type="http://schemas.openxmlformats.org/officeDocument/2006/relationships/image" Target="NULL"/><Relationship Id="rId26" Type="http://schemas.openxmlformats.org/officeDocument/2006/relationships/customXml" Target="../ink/ink7557.xml"/><Relationship Id="rId47" Type="http://schemas.openxmlformats.org/officeDocument/2006/relationships/image" Target="NULL"/><Relationship Id="rId68" Type="http://schemas.openxmlformats.org/officeDocument/2006/relationships/customXml" Target="../ink/ink7578.xml"/><Relationship Id="rId89" Type="http://schemas.openxmlformats.org/officeDocument/2006/relationships/image" Target="NULL"/><Relationship Id="rId112" Type="http://schemas.openxmlformats.org/officeDocument/2006/relationships/customXml" Target="../ink/ink7600.xml"/><Relationship Id="rId133" Type="http://schemas.openxmlformats.org/officeDocument/2006/relationships/image" Target="NULL"/><Relationship Id="rId154" Type="http://schemas.openxmlformats.org/officeDocument/2006/relationships/customXml" Target="../ink/ink7621.xml"/><Relationship Id="rId16" Type="http://schemas.openxmlformats.org/officeDocument/2006/relationships/customXml" Target="../ink/ink7552.xml"/><Relationship Id="rId37" Type="http://schemas.openxmlformats.org/officeDocument/2006/relationships/image" Target="NULL"/><Relationship Id="rId58" Type="http://schemas.openxmlformats.org/officeDocument/2006/relationships/customXml" Target="../ink/ink7573.xml"/><Relationship Id="rId79" Type="http://schemas.openxmlformats.org/officeDocument/2006/relationships/image" Target="NULL"/><Relationship Id="rId102" Type="http://schemas.openxmlformats.org/officeDocument/2006/relationships/customXml" Target="../ink/ink7595.xml"/><Relationship Id="rId123" Type="http://schemas.openxmlformats.org/officeDocument/2006/relationships/image" Target="NULL"/><Relationship Id="rId144" Type="http://schemas.openxmlformats.org/officeDocument/2006/relationships/customXml" Target="../ink/ink7616.xml"/><Relationship Id="rId90" Type="http://schemas.openxmlformats.org/officeDocument/2006/relationships/customXml" Target="../ink/ink7589.xml"/><Relationship Id="rId27" Type="http://schemas.openxmlformats.org/officeDocument/2006/relationships/image" Target="NULL"/><Relationship Id="rId48" Type="http://schemas.openxmlformats.org/officeDocument/2006/relationships/customXml" Target="../ink/ink7568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7611.xml"/><Relationship Id="rId80" Type="http://schemas.openxmlformats.org/officeDocument/2006/relationships/customXml" Target="../ink/ink7584.xml"/><Relationship Id="rId155" Type="http://schemas.openxmlformats.org/officeDocument/2006/relationships/image" Target="NULL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7645.xml"/><Relationship Id="rId63" Type="http://schemas.openxmlformats.org/officeDocument/2006/relationships/image" Target="NULL"/><Relationship Id="rId84" Type="http://schemas.openxmlformats.org/officeDocument/2006/relationships/customXml" Target="../ink/ink7666.xml"/><Relationship Id="rId138" Type="http://schemas.openxmlformats.org/officeDocument/2006/relationships/customXml" Target="../ink/ink7693.xml"/><Relationship Id="rId159" Type="http://schemas.openxmlformats.org/officeDocument/2006/relationships/image" Target="NULL"/><Relationship Id="rId170" Type="http://schemas.openxmlformats.org/officeDocument/2006/relationships/customXml" Target="../ink/ink770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7640.xml"/><Relationship Id="rId53" Type="http://schemas.openxmlformats.org/officeDocument/2006/relationships/image" Target="NULL"/><Relationship Id="rId74" Type="http://schemas.openxmlformats.org/officeDocument/2006/relationships/customXml" Target="../ink/ink7661.xml"/><Relationship Id="rId128" Type="http://schemas.openxmlformats.org/officeDocument/2006/relationships/customXml" Target="../ink/ink7688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7704.xml"/><Relationship Id="rId22" Type="http://schemas.openxmlformats.org/officeDocument/2006/relationships/customXml" Target="../ink/ink7635.xml"/><Relationship Id="rId43" Type="http://schemas.openxmlformats.org/officeDocument/2006/relationships/image" Target="NULL"/><Relationship Id="rId64" Type="http://schemas.openxmlformats.org/officeDocument/2006/relationships/customXml" Target="../ink/ink7656.xml"/><Relationship Id="rId118" Type="http://schemas.openxmlformats.org/officeDocument/2006/relationships/customXml" Target="../ink/ink7683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7699.xml"/><Relationship Id="rId171" Type="http://schemas.openxmlformats.org/officeDocument/2006/relationships/image" Target="NULL"/><Relationship Id="rId12" Type="http://schemas.openxmlformats.org/officeDocument/2006/relationships/customXml" Target="../ink/ink7630.xml"/><Relationship Id="rId33" Type="http://schemas.openxmlformats.org/officeDocument/2006/relationships/image" Target="NULL"/><Relationship Id="rId108" Type="http://schemas.openxmlformats.org/officeDocument/2006/relationships/customXml" Target="../ink/ink7678.xml"/><Relationship Id="rId129" Type="http://schemas.openxmlformats.org/officeDocument/2006/relationships/image" Target="NULL"/><Relationship Id="rId54" Type="http://schemas.openxmlformats.org/officeDocument/2006/relationships/customXml" Target="../ink/ink7651.xml"/><Relationship Id="rId70" Type="http://schemas.openxmlformats.org/officeDocument/2006/relationships/customXml" Target="../ink/ink7659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7672.xml"/><Relationship Id="rId140" Type="http://schemas.openxmlformats.org/officeDocument/2006/relationships/customXml" Target="../ink/ink7694.xml"/><Relationship Id="rId145" Type="http://schemas.openxmlformats.org/officeDocument/2006/relationships/image" Target="NULL"/><Relationship Id="rId161" Type="http://schemas.openxmlformats.org/officeDocument/2006/relationships/image" Target="NULL"/><Relationship Id="rId166" Type="http://schemas.openxmlformats.org/officeDocument/2006/relationships/customXml" Target="../ink/ink77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27.xml"/><Relationship Id="rId23" Type="http://schemas.openxmlformats.org/officeDocument/2006/relationships/image" Target="NULL"/><Relationship Id="rId28" Type="http://schemas.openxmlformats.org/officeDocument/2006/relationships/customXml" Target="../ink/ink7638.xml"/><Relationship Id="rId49" Type="http://schemas.openxmlformats.org/officeDocument/2006/relationships/image" Target="NULL"/><Relationship Id="rId114" Type="http://schemas.openxmlformats.org/officeDocument/2006/relationships/customXml" Target="../ink/ink7681.xml"/><Relationship Id="rId119" Type="http://schemas.openxmlformats.org/officeDocument/2006/relationships/image" Target="NULL"/><Relationship Id="rId44" Type="http://schemas.openxmlformats.org/officeDocument/2006/relationships/customXml" Target="../ink/ink7646.xml"/><Relationship Id="rId60" Type="http://schemas.openxmlformats.org/officeDocument/2006/relationships/customXml" Target="../ink/ink765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7667.xml"/><Relationship Id="rId130" Type="http://schemas.openxmlformats.org/officeDocument/2006/relationships/customXml" Target="../ink/ink7689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7702.xml"/><Relationship Id="rId13" Type="http://schemas.openxmlformats.org/officeDocument/2006/relationships/image" Target="NULL"/><Relationship Id="rId18" Type="http://schemas.openxmlformats.org/officeDocument/2006/relationships/customXml" Target="../ink/ink7633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7641.xml"/><Relationship Id="rId50" Type="http://schemas.openxmlformats.org/officeDocument/2006/relationships/customXml" Target="../ink/ink7649.xml"/><Relationship Id="rId55" Type="http://schemas.openxmlformats.org/officeDocument/2006/relationships/image" Target="NULL"/><Relationship Id="rId76" Type="http://schemas.openxmlformats.org/officeDocument/2006/relationships/customXml" Target="../ink/ink7662.xml"/><Relationship Id="rId97" Type="http://schemas.openxmlformats.org/officeDocument/2006/relationships/image" Target="NULL"/><Relationship Id="rId104" Type="http://schemas.openxmlformats.org/officeDocument/2006/relationships/customXml" Target="../ink/ink7676.xml"/><Relationship Id="rId120" Type="http://schemas.openxmlformats.org/officeDocument/2006/relationships/customXml" Target="../ink/ink7684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7697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670.xml"/><Relationship Id="rId162" Type="http://schemas.openxmlformats.org/officeDocument/2006/relationships/customXml" Target="../ink/ink7705.xml"/><Relationship Id="rId2" Type="http://schemas.openxmlformats.org/officeDocument/2006/relationships/customXml" Target="../ink/ink7625.xml"/><Relationship Id="rId29" Type="http://schemas.openxmlformats.org/officeDocument/2006/relationships/image" Target="NULL"/><Relationship Id="rId24" Type="http://schemas.openxmlformats.org/officeDocument/2006/relationships/customXml" Target="../ink/ink7636.xml"/><Relationship Id="rId40" Type="http://schemas.openxmlformats.org/officeDocument/2006/relationships/customXml" Target="../ink/ink7644.xml"/><Relationship Id="rId45" Type="http://schemas.openxmlformats.org/officeDocument/2006/relationships/image" Target="NULL"/><Relationship Id="rId66" Type="http://schemas.openxmlformats.org/officeDocument/2006/relationships/customXml" Target="../ink/ink7657.xml"/><Relationship Id="rId87" Type="http://schemas.openxmlformats.org/officeDocument/2006/relationships/image" Target="NULL"/><Relationship Id="rId110" Type="http://schemas.openxmlformats.org/officeDocument/2006/relationships/customXml" Target="../ink/ink7679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7692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665.xml"/><Relationship Id="rId152" Type="http://schemas.openxmlformats.org/officeDocument/2006/relationships/customXml" Target="../ink/ink7700.xml"/><Relationship Id="rId19" Type="http://schemas.openxmlformats.org/officeDocument/2006/relationships/image" Target="NULL"/><Relationship Id="rId14" Type="http://schemas.openxmlformats.org/officeDocument/2006/relationships/customXml" Target="../ink/ink7631.xml"/><Relationship Id="rId30" Type="http://schemas.openxmlformats.org/officeDocument/2006/relationships/customXml" Target="../ink/ink7639.xml"/><Relationship Id="rId35" Type="http://schemas.openxmlformats.org/officeDocument/2006/relationships/image" Target="NULL"/><Relationship Id="rId56" Type="http://schemas.openxmlformats.org/officeDocument/2006/relationships/customXml" Target="../ink/ink7652.xml"/><Relationship Id="rId77" Type="http://schemas.openxmlformats.org/officeDocument/2006/relationships/image" Target="NULL"/><Relationship Id="rId100" Type="http://schemas.openxmlformats.org/officeDocument/2006/relationships/customXml" Target="../ink/ink7674.xml"/><Relationship Id="rId105" Type="http://schemas.openxmlformats.org/officeDocument/2006/relationships/image" Target="NULL"/><Relationship Id="rId126" Type="http://schemas.openxmlformats.org/officeDocument/2006/relationships/customXml" Target="../ink/ink7687.xml"/><Relationship Id="rId147" Type="http://schemas.openxmlformats.org/officeDocument/2006/relationships/image" Target="NULL"/><Relationship Id="rId168" Type="http://schemas.openxmlformats.org/officeDocument/2006/relationships/customXml" Target="../ink/ink7708.xml"/><Relationship Id="rId8" Type="http://schemas.openxmlformats.org/officeDocument/2006/relationships/customXml" Target="../ink/ink7628.xml"/><Relationship Id="rId51" Type="http://schemas.openxmlformats.org/officeDocument/2006/relationships/image" Target="NULL"/><Relationship Id="rId72" Type="http://schemas.openxmlformats.org/officeDocument/2006/relationships/customXml" Target="../ink/ink7660.xml"/><Relationship Id="rId93" Type="http://schemas.openxmlformats.org/officeDocument/2006/relationships/image" Target="NULL"/><Relationship Id="rId98" Type="http://schemas.openxmlformats.org/officeDocument/2006/relationships/customXml" Target="../ink/ink7673.xml"/><Relationship Id="rId121" Type="http://schemas.openxmlformats.org/officeDocument/2006/relationships/image" Target="NULL"/><Relationship Id="rId142" Type="http://schemas.openxmlformats.org/officeDocument/2006/relationships/customXml" Target="../ink/ink7695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647.xml"/><Relationship Id="rId67" Type="http://schemas.openxmlformats.org/officeDocument/2006/relationships/image" Target="NULL"/><Relationship Id="rId116" Type="http://schemas.openxmlformats.org/officeDocument/2006/relationships/customXml" Target="../ink/ink7682.xml"/><Relationship Id="rId137" Type="http://schemas.openxmlformats.org/officeDocument/2006/relationships/image" Target="NULL"/><Relationship Id="rId158" Type="http://schemas.openxmlformats.org/officeDocument/2006/relationships/customXml" Target="../ink/ink7703.xml"/><Relationship Id="rId20" Type="http://schemas.openxmlformats.org/officeDocument/2006/relationships/customXml" Target="../ink/ink7634.xml"/><Relationship Id="rId41" Type="http://schemas.openxmlformats.org/officeDocument/2006/relationships/image" Target="NULL"/><Relationship Id="rId62" Type="http://schemas.openxmlformats.org/officeDocument/2006/relationships/customXml" Target="../ink/ink7655.xml"/><Relationship Id="rId83" Type="http://schemas.openxmlformats.org/officeDocument/2006/relationships/image" Target="NULL"/><Relationship Id="rId88" Type="http://schemas.openxmlformats.org/officeDocument/2006/relationships/customXml" Target="../ink/ink7668.xml"/><Relationship Id="rId111" Type="http://schemas.openxmlformats.org/officeDocument/2006/relationships/image" Target="NULL"/><Relationship Id="rId132" Type="http://schemas.openxmlformats.org/officeDocument/2006/relationships/customXml" Target="../ink/ink7690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7642.xml"/><Relationship Id="rId57" Type="http://schemas.openxmlformats.org/officeDocument/2006/relationships/image" Target="NULL"/><Relationship Id="rId106" Type="http://schemas.openxmlformats.org/officeDocument/2006/relationships/customXml" Target="../ink/ink7677.xml"/><Relationship Id="rId127" Type="http://schemas.openxmlformats.org/officeDocument/2006/relationships/image" Target="NULL"/><Relationship Id="rId10" Type="http://schemas.openxmlformats.org/officeDocument/2006/relationships/customXml" Target="../ink/ink7629.xml"/><Relationship Id="rId31" Type="http://schemas.openxmlformats.org/officeDocument/2006/relationships/image" Target="NULL"/><Relationship Id="rId52" Type="http://schemas.openxmlformats.org/officeDocument/2006/relationships/customXml" Target="../ink/ink7650.xml"/><Relationship Id="rId73" Type="http://schemas.openxmlformats.org/officeDocument/2006/relationships/image" Target="NULL"/><Relationship Id="rId78" Type="http://schemas.openxmlformats.org/officeDocument/2006/relationships/customXml" Target="../ink/ink7663.xml"/><Relationship Id="rId94" Type="http://schemas.openxmlformats.org/officeDocument/2006/relationships/customXml" Target="../ink/ink767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7685.xml"/><Relationship Id="rId143" Type="http://schemas.openxmlformats.org/officeDocument/2006/relationships/image" Target="NULL"/><Relationship Id="rId148" Type="http://schemas.openxmlformats.org/officeDocument/2006/relationships/customXml" Target="../ink/ink7698.xml"/><Relationship Id="rId164" Type="http://schemas.openxmlformats.org/officeDocument/2006/relationships/customXml" Target="../ink/ink7706.xml"/><Relationship Id="rId169" Type="http://schemas.openxmlformats.org/officeDocument/2006/relationships/image" Target="NULL"/><Relationship Id="rId4" Type="http://schemas.openxmlformats.org/officeDocument/2006/relationships/customXml" Target="../ink/ink7626.xml"/><Relationship Id="rId9" Type="http://schemas.openxmlformats.org/officeDocument/2006/relationships/image" Target="NULL"/><Relationship Id="rId26" Type="http://schemas.openxmlformats.org/officeDocument/2006/relationships/customXml" Target="../ink/ink7637.xml"/><Relationship Id="rId47" Type="http://schemas.openxmlformats.org/officeDocument/2006/relationships/image" Target="NULL"/><Relationship Id="rId68" Type="http://schemas.openxmlformats.org/officeDocument/2006/relationships/customXml" Target="../ink/ink7658.xml"/><Relationship Id="rId89" Type="http://schemas.openxmlformats.org/officeDocument/2006/relationships/image" Target="NULL"/><Relationship Id="rId112" Type="http://schemas.openxmlformats.org/officeDocument/2006/relationships/customXml" Target="../ink/ink7680.xml"/><Relationship Id="rId133" Type="http://schemas.openxmlformats.org/officeDocument/2006/relationships/image" Target="NULL"/><Relationship Id="rId154" Type="http://schemas.openxmlformats.org/officeDocument/2006/relationships/customXml" Target="../ink/ink7701.xml"/><Relationship Id="rId16" Type="http://schemas.openxmlformats.org/officeDocument/2006/relationships/customXml" Target="../ink/ink7632.xml"/><Relationship Id="rId37" Type="http://schemas.openxmlformats.org/officeDocument/2006/relationships/image" Target="NULL"/><Relationship Id="rId58" Type="http://schemas.openxmlformats.org/officeDocument/2006/relationships/customXml" Target="../ink/ink7653.xml"/><Relationship Id="rId79" Type="http://schemas.openxmlformats.org/officeDocument/2006/relationships/image" Target="NULL"/><Relationship Id="rId102" Type="http://schemas.openxmlformats.org/officeDocument/2006/relationships/customXml" Target="../ink/ink7675.xml"/><Relationship Id="rId123" Type="http://schemas.openxmlformats.org/officeDocument/2006/relationships/image" Target="NULL"/><Relationship Id="rId144" Type="http://schemas.openxmlformats.org/officeDocument/2006/relationships/customXml" Target="../ink/ink7696.xml"/><Relationship Id="rId90" Type="http://schemas.openxmlformats.org/officeDocument/2006/relationships/customXml" Target="../ink/ink7669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7648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7691.xml"/><Relationship Id="rId80" Type="http://schemas.openxmlformats.org/officeDocument/2006/relationships/customXml" Target="../ink/ink7664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7643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7686.xml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7730.xml"/><Relationship Id="rId63" Type="http://schemas.openxmlformats.org/officeDocument/2006/relationships/image" Target="NULL"/><Relationship Id="rId84" Type="http://schemas.openxmlformats.org/officeDocument/2006/relationships/customXml" Target="../ink/ink7751.xml"/><Relationship Id="rId138" Type="http://schemas.openxmlformats.org/officeDocument/2006/relationships/customXml" Target="../ink/ink7778.xml"/><Relationship Id="rId159" Type="http://schemas.openxmlformats.org/officeDocument/2006/relationships/image" Target="NULL"/><Relationship Id="rId170" Type="http://schemas.openxmlformats.org/officeDocument/2006/relationships/customXml" Target="../ink/ink779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7725.xml"/><Relationship Id="rId53" Type="http://schemas.openxmlformats.org/officeDocument/2006/relationships/image" Target="NULL"/><Relationship Id="rId74" Type="http://schemas.openxmlformats.org/officeDocument/2006/relationships/customXml" Target="../ink/ink7746.xml"/><Relationship Id="rId128" Type="http://schemas.openxmlformats.org/officeDocument/2006/relationships/customXml" Target="../ink/ink7773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7789.xml"/><Relationship Id="rId181" Type="http://schemas.openxmlformats.org/officeDocument/2006/relationships/image" Target="NULL"/><Relationship Id="rId22" Type="http://schemas.openxmlformats.org/officeDocument/2006/relationships/customXml" Target="../ink/ink7720.xml"/><Relationship Id="rId43" Type="http://schemas.openxmlformats.org/officeDocument/2006/relationships/image" Target="NULL"/><Relationship Id="rId64" Type="http://schemas.openxmlformats.org/officeDocument/2006/relationships/customXml" Target="../ink/ink7741.xml"/><Relationship Id="rId118" Type="http://schemas.openxmlformats.org/officeDocument/2006/relationships/customXml" Target="../ink/ink7768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7784.xml"/><Relationship Id="rId171" Type="http://schemas.openxmlformats.org/officeDocument/2006/relationships/image" Target="NULL"/><Relationship Id="rId12" Type="http://schemas.openxmlformats.org/officeDocument/2006/relationships/customXml" Target="../ink/ink7715.xml"/><Relationship Id="rId33" Type="http://schemas.openxmlformats.org/officeDocument/2006/relationships/image" Target="NULL"/><Relationship Id="rId108" Type="http://schemas.openxmlformats.org/officeDocument/2006/relationships/customXml" Target="../ink/ink7763.xml"/><Relationship Id="rId129" Type="http://schemas.openxmlformats.org/officeDocument/2006/relationships/image" Target="NULL"/><Relationship Id="rId54" Type="http://schemas.openxmlformats.org/officeDocument/2006/relationships/customXml" Target="../ink/ink7736.xml"/><Relationship Id="rId75" Type="http://schemas.openxmlformats.org/officeDocument/2006/relationships/image" Target="NULL"/><Relationship Id="rId96" Type="http://schemas.openxmlformats.org/officeDocument/2006/relationships/customXml" Target="../ink/ink7757.xml"/><Relationship Id="rId140" Type="http://schemas.openxmlformats.org/officeDocument/2006/relationships/customXml" Target="../ink/ink7779.xml"/><Relationship Id="rId161" Type="http://schemas.openxmlformats.org/officeDocument/2006/relationships/image" Target="NULL"/><Relationship Id="rId182" Type="http://schemas.openxmlformats.org/officeDocument/2006/relationships/customXml" Target="../ink/ink7800.xml"/><Relationship Id="rId6" Type="http://schemas.openxmlformats.org/officeDocument/2006/relationships/customXml" Target="../ink/ink7712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7731.xml"/><Relationship Id="rId65" Type="http://schemas.openxmlformats.org/officeDocument/2006/relationships/image" Target="NULL"/><Relationship Id="rId86" Type="http://schemas.openxmlformats.org/officeDocument/2006/relationships/customXml" Target="../ink/ink7752.xml"/><Relationship Id="rId130" Type="http://schemas.openxmlformats.org/officeDocument/2006/relationships/customXml" Target="../ink/ink7774.xml"/><Relationship Id="rId151" Type="http://schemas.openxmlformats.org/officeDocument/2006/relationships/image" Target="NULL"/><Relationship Id="rId172" Type="http://schemas.openxmlformats.org/officeDocument/2006/relationships/customXml" Target="../ink/ink7795.xml"/><Relationship Id="rId13" Type="http://schemas.openxmlformats.org/officeDocument/2006/relationships/image" Target="NULL"/><Relationship Id="rId18" Type="http://schemas.openxmlformats.org/officeDocument/2006/relationships/customXml" Target="../ink/ink7718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7726.xml"/><Relationship Id="rId50" Type="http://schemas.openxmlformats.org/officeDocument/2006/relationships/customXml" Target="../ink/ink7734.xml"/><Relationship Id="rId55" Type="http://schemas.openxmlformats.org/officeDocument/2006/relationships/image" Target="NULL"/><Relationship Id="rId76" Type="http://schemas.openxmlformats.org/officeDocument/2006/relationships/customXml" Target="../ink/ink7747.xml"/><Relationship Id="rId97" Type="http://schemas.openxmlformats.org/officeDocument/2006/relationships/image" Target="NULL"/><Relationship Id="rId104" Type="http://schemas.openxmlformats.org/officeDocument/2006/relationships/customXml" Target="../ink/ink7761.xml"/><Relationship Id="rId120" Type="http://schemas.openxmlformats.org/officeDocument/2006/relationships/customXml" Target="../ink/ink7769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7782.xml"/><Relationship Id="rId167" Type="http://schemas.openxmlformats.org/officeDocument/2006/relationships/image" Target="NULL"/><Relationship Id="rId188" Type="http://schemas.openxmlformats.org/officeDocument/2006/relationships/customXml" Target="../ink/ink7803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7755.xml"/><Relationship Id="rId162" Type="http://schemas.openxmlformats.org/officeDocument/2006/relationships/customXml" Target="../ink/ink7790.xml"/><Relationship Id="rId183" Type="http://schemas.openxmlformats.org/officeDocument/2006/relationships/image" Target="NULL"/><Relationship Id="rId2" Type="http://schemas.openxmlformats.org/officeDocument/2006/relationships/customXml" Target="../ink/ink7710.xml"/><Relationship Id="rId29" Type="http://schemas.openxmlformats.org/officeDocument/2006/relationships/image" Target="NULL"/><Relationship Id="rId24" Type="http://schemas.openxmlformats.org/officeDocument/2006/relationships/customXml" Target="../ink/ink7721.xml"/><Relationship Id="rId40" Type="http://schemas.openxmlformats.org/officeDocument/2006/relationships/customXml" Target="../ink/ink7729.xml"/><Relationship Id="rId45" Type="http://schemas.openxmlformats.org/officeDocument/2006/relationships/image" Target="NULL"/><Relationship Id="rId66" Type="http://schemas.openxmlformats.org/officeDocument/2006/relationships/customXml" Target="../ink/ink7742.xml"/><Relationship Id="rId87" Type="http://schemas.openxmlformats.org/officeDocument/2006/relationships/image" Target="NULL"/><Relationship Id="rId110" Type="http://schemas.openxmlformats.org/officeDocument/2006/relationships/customXml" Target="../ink/ink7764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7777.xml"/><Relationship Id="rId157" Type="http://schemas.openxmlformats.org/officeDocument/2006/relationships/image" Target="NULL"/><Relationship Id="rId178" Type="http://schemas.openxmlformats.org/officeDocument/2006/relationships/customXml" Target="../ink/ink7798.xml"/><Relationship Id="rId61" Type="http://schemas.openxmlformats.org/officeDocument/2006/relationships/image" Target="NULL"/><Relationship Id="rId82" Type="http://schemas.openxmlformats.org/officeDocument/2006/relationships/customXml" Target="../ink/ink7750.xml"/><Relationship Id="rId152" Type="http://schemas.openxmlformats.org/officeDocument/2006/relationships/customXml" Target="../ink/ink7785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716.xml"/><Relationship Id="rId30" Type="http://schemas.openxmlformats.org/officeDocument/2006/relationships/customXml" Target="../ink/ink7724.xml"/><Relationship Id="rId35" Type="http://schemas.openxmlformats.org/officeDocument/2006/relationships/image" Target="NULL"/><Relationship Id="rId56" Type="http://schemas.openxmlformats.org/officeDocument/2006/relationships/customXml" Target="../ink/ink7737.xml"/><Relationship Id="rId77" Type="http://schemas.openxmlformats.org/officeDocument/2006/relationships/image" Target="NULL"/><Relationship Id="rId100" Type="http://schemas.openxmlformats.org/officeDocument/2006/relationships/customXml" Target="../ink/ink7759.xml"/><Relationship Id="rId105" Type="http://schemas.openxmlformats.org/officeDocument/2006/relationships/image" Target="NULL"/><Relationship Id="rId126" Type="http://schemas.openxmlformats.org/officeDocument/2006/relationships/customXml" Target="../ink/ink7772.xml"/><Relationship Id="rId147" Type="http://schemas.openxmlformats.org/officeDocument/2006/relationships/image" Target="NULL"/><Relationship Id="rId168" Type="http://schemas.openxmlformats.org/officeDocument/2006/relationships/customXml" Target="../ink/ink7793.xml"/><Relationship Id="rId8" Type="http://schemas.openxmlformats.org/officeDocument/2006/relationships/customXml" Target="../ink/ink7713.xml"/><Relationship Id="rId51" Type="http://schemas.openxmlformats.org/officeDocument/2006/relationships/image" Target="NULL"/><Relationship Id="rId72" Type="http://schemas.openxmlformats.org/officeDocument/2006/relationships/customXml" Target="../ink/ink7745.xml"/><Relationship Id="rId93" Type="http://schemas.openxmlformats.org/officeDocument/2006/relationships/image" Target="NULL"/><Relationship Id="rId98" Type="http://schemas.openxmlformats.org/officeDocument/2006/relationships/customXml" Target="../ink/ink7758.xml"/><Relationship Id="rId121" Type="http://schemas.openxmlformats.org/officeDocument/2006/relationships/image" Target="NULL"/><Relationship Id="rId142" Type="http://schemas.openxmlformats.org/officeDocument/2006/relationships/customXml" Target="../ink/ink7780.xml"/><Relationship Id="rId163" Type="http://schemas.openxmlformats.org/officeDocument/2006/relationships/image" Target="NULL"/><Relationship Id="rId184" Type="http://schemas.openxmlformats.org/officeDocument/2006/relationships/customXml" Target="../ink/ink7801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732.xml"/><Relationship Id="rId67" Type="http://schemas.openxmlformats.org/officeDocument/2006/relationships/image" Target="NULL"/><Relationship Id="rId116" Type="http://schemas.openxmlformats.org/officeDocument/2006/relationships/customXml" Target="../ink/ink7767.xml"/><Relationship Id="rId137" Type="http://schemas.openxmlformats.org/officeDocument/2006/relationships/image" Target="NULL"/><Relationship Id="rId158" Type="http://schemas.openxmlformats.org/officeDocument/2006/relationships/customXml" Target="../ink/ink7788.xml"/><Relationship Id="rId20" Type="http://schemas.openxmlformats.org/officeDocument/2006/relationships/customXml" Target="../ink/ink7719.xml"/><Relationship Id="rId41" Type="http://schemas.openxmlformats.org/officeDocument/2006/relationships/image" Target="NULL"/><Relationship Id="rId62" Type="http://schemas.openxmlformats.org/officeDocument/2006/relationships/customXml" Target="../ink/ink7740.xml"/><Relationship Id="rId83" Type="http://schemas.openxmlformats.org/officeDocument/2006/relationships/image" Target="NULL"/><Relationship Id="rId88" Type="http://schemas.openxmlformats.org/officeDocument/2006/relationships/customXml" Target="../ink/ink7753.xml"/><Relationship Id="rId111" Type="http://schemas.openxmlformats.org/officeDocument/2006/relationships/image" Target="NULL"/><Relationship Id="rId132" Type="http://schemas.openxmlformats.org/officeDocument/2006/relationships/customXml" Target="../ink/ink7775.xml"/><Relationship Id="rId153" Type="http://schemas.openxmlformats.org/officeDocument/2006/relationships/image" Target="NULL"/><Relationship Id="rId174" Type="http://schemas.openxmlformats.org/officeDocument/2006/relationships/customXml" Target="../ink/ink7796.xml"/><Relationship Id="rId179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7727.xml"/><Relationship Id="rId57" Type="http://schemas.openxmlformats.org/officeDocument/2006/relationships/image" Target="NULL"/><Relationship Id="rId106" Type="http://schemas.openxmlformats.org/officeDocument/2006/relationships/customXml" Target="../ink/ink7762.xml"/><Relationship Id="rId127" Type="http://schemas.openxmlformats.org/officeDocument/2006/relationships/image" Target="NULL"/><Relationship Id="rId10" Type="http://schemas.openxmlformats.org/officeDocument/2006/relationships/customXml" Target="../ink/ink7714.xml"/><Relationship Id="rId31" Type="http://schemas.openxmlformats.org/officeDocument/2006/relationships/image" Target="NULL"/><Relationship Id="rId52" Type="http://schemas.openxmlformats.org/officeDocument/2006/relationships/customXml" Target="../ink/ink7735.xml"/><Relationship Id="rId73" Type="http://schemas.openxmlformats.org/officeDocument/2006/relationships/image" Target="NULL"/><Relationship Id="rId78" Type="http://schemas.openxmlformats.org/officeDocument/2006/relationships/customXml" Target="../ink/ink7748.xml"/><Relationship Id="rId94" Type="http://schemas.openxmlformats.org/officeDocument/2006/relationships/customXml" Target="../ink/ink775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7770.xml"/><Relationship Id="rId143" Type="http://schemas.openxmlformats.org/officeDocument/2006/relationships/image" Target="NULL"/><Relationship Id="rId148" Type="http://schemas.openxmlformats.org/officeDocument/2006/relationships/customXml" Target="../ink/ink7783.xml"/><Relationship Id="rId164" Type="http://schemas.openxmlformats.org/officeDocument/2006/relationships/customXml" Target="../ink/ink7791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7711.xml"/><Relationship Id="rId9" Type="http://schemas.openxmlformats.org/officeDocument/2006/relationships/image" Target="NULL"/><Relationship Id="rId180" Type="http://schemas.openxmlformats.org/officeDocument/2006/relationships/customXml" Target="../ink/ink7799.xml"/><Relationship Id="rId26" Type="http://schemas.openxmlformats.org/officeDocument/2006/relationships/customXml" Target="../ink/ink7722.xml"/><Relationship Id="rId47" Type="http://schemas.openxmlformats.org/officeDocument/2006/relationships/image" Target="NULL"/><Relationship Id="rId68" Type="http://schemas.openxmlformats.org/officeDocument/2006/relationships/customXml" Target="../ink/ink7743.xml"/><Relationship Id="rId89" Type="http://schemas.openxmlformats.org/officeDocument/2006/relationships/image" Target="NULL"/><Relationship Id="rId112" Type="http://schemas.openxmlformats.org/officeDocument/2006/relationships/customXml" Target="../ink/ink7765.xml"/><Relationship Id="rId133" Type="http://schemas.openxmlformats.org/officeDocument/2006/relationships/image" Target="NULL"/><Relationship Id="rId154" Type="http://schemas.openxmlformats.org/officeDocument/2006/relationships/customXml" Target="../ink/ink7786.xml"/><Relationship Id="rId175" Type="http://schemas.openxmlformats.org/officeDocument/2006/relationships/image" Target="NULL"/><Relationship Id="rId16" Type="http://schemas.openxmlformats.org/officeDocument/2006/relationships/customXml" Target="../ink/ink7717.xml"/><Relationship Id="rId37" Type="http://schemas.openxmlformats.org/officeDocument/2006/relationships/image" Target="NULL"/><Relationship Id="rId58" Type="http://schemas.openxmlformats.org/officeDocument/2006/relationships/customXml" Target="../ink/ink7738.xml"/><Relationship Id="rId79" Type="http://schemas.openxmlformats.org/officeDocument/2006/relationships/image" Target="NULL"/><Relationship Id="rId102" Type="http://schemas.openxmlformats.org/officeDocument/2006/relationships/customXml" Target="../ink/ink7760.xml"/><Relationship Id="rId123" Type="http://schemas.openxmlformats.org/officeDocument/2006/relationships/image" Target="NULL"/><Relationship Id="rId144" Type="http://schemas.openxmlformats.org/officeDocument/2006/relationships/customXml" Target="../ink/ink7781.xml"/><Relationship Id="rId90" Type="http://schemas.openxmlformats.org/officeDocument/2006/relationships/customXml" Target="../ink/ink7754.xml"/><Relationship Id="rId165" Type="http://schemas.openxmlformats.org/officeDocument/2006/relationships/image" Target="NULL"/><Relationship Id="rId186" Type="http://schemas.openxmlformats.org/officeDocument/2006/relationships/customXml" Target="../ink/ink7802.xml"/><Relationship Id="rId27" Type="http://schemas.openxmlformats.org/officeDocument/2006/relationships/image" Target="NULL"/><Relationship Id="rId48" Type="http://schemas.openxmlformats.org/officeDocument/2006/relationships/customXml" Target="../ink/ink7733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7776.xml"/><Relationship Id="rId80" Type="http://schemas.openxmlformats.org/officeDocument/2006/relationships/customXml" Target="../ink/ink7749.xml"/><Relationship Id="rId155" Type="http://schemas.openxmlformats.org/officeDocument/2006/relationships/image" Target="NULL"/><Relationship Id="rId176" Type="http://schemas.openxmlformats.org/officeDocument/2006/relationships/customXml" Target="../ink/ink7797.xml"/><Relationship Id="rId17" Type="http://schemas.openxmlformats.org/officeDocument/2006/relationships/image" Target="NULL"/><Relationship Id="rId38" Type="http://schemas.openxmlformats.org/officeDocument/2006/relationships/customXml" Target="../ink/ink7728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7771.xml"/><Relationship Id="rId70" Type="http://schemas.openxmlformats.org/officeDocument/2006/relationships/customXml" Target="../ink/ink7744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7792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723.xml"/><Relationship Id="rId49" Type="http://schemas.openxmlformats.org/officeDocument/2006/relationships/image" Target="NULL"/><Relationship Id="rId114" Type="http://schemas.openxmlformats.org/officeDocument/2006/relationships/customXml" Target="../ink/ink7766.xml"/><Relationship Id="rId60" Type="http://schemas.openxmlformats.org/officeDocument/2006/relationships/customXml" Target="../ink/ink7739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7787.xml"/><Relationship Id="rId177" Type="http://schemas.openxmlformats.org/officeDocument/2006/relationships/image" Target="NULL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7824.xml"/><Relationship Id="rId63" Type="http://schemas.openxmlformats.org/officeDocument/2006/relationships/image" Target="NULL"/><Relationship Id="rId84" Type="http://schemas.openxmlformats.org/officeDocument/2006/relationships/customXml" Target="../ink/ink7845.xml"/><Relationship Id="rId138" Type="http://schemas.openxmlformats.org/officeDocument/2006/relationships/customXml" Target="../ink/ink7872.xml"/><Relationship Id="rId159" Type="http://schemas.openxmlformats.org/officeDocument/2006/relationships/image" Target="NULL"/><Relationship Id="rId170" Type="http://schemas.openxmlformats.org/officeDocument/2006/relationships/customXml" Target="../ink/ink7888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7819.xml"/><Relationship Id="rId53" Type="http://schemas.openxmlformats.org/officeDocument/2006/relationships/image" Target="NULL"/><Relationship Id="rId74" Type="http://schemas.openxmlformats.org/officeDocument/2006/relationships/customXml" Target="../ink/ink7840.xml"/><Relationship Id="rId128" Type="http://schemas.openxmlformats.org/officeDocument/2006/relationships/customXml" Target="../ink/ink7867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7883.xml"/><Relationship Id="rId181" Type="http://schemas.openxmlformats.org/officeDocument/2006/relationships/image" Target="NULL"/><Relationship Id="rId22" Type="http://schemas.openxmlformats.org/officeDocument/2006/relationships/customXml" Target="../ink/ink7814.xml"/><Relationship Id="rId43" Type="http://schemas.openxmlformats.org/officeDocument/2006/relationships/image" Target="NULL"/><Relationship Id="rId64" Type="http://schemas.openxmlformats.org/officeDocument/2006/relationships/customXml" Target="../ink/ink7835.xml"/><Relationship Id="rId118" Type="http://schemas.openxmlformats.org/officeDocument/2006/relationships/customXml" Target="../ink/ink7862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7878.xml"/><Relationship Id="rId171" Type="http://schemas.openxmlformats.org/officeDocument/2006/relationships/image" Target="NULL"/><Relationship Id="rId192" Type="http://schemas.openxmlformats.org/officeDocument/2006/relationships/customXml" Target="../ink/ink7899.xml"/><Relationship Id="rId12" Type="http://schemas.openxmlformats.org/officeDocument/2006/relationships/customXml" Target="../ink/ink7809.xml"/><Relationship Id="rId33" Type="http://schemas.openxmlformats.org/officeDocument/2006/relationships/image" Target="NULL"/><Relationship Id="rId108" Type="http://schemas.openxmlformats.org/officeDocument/2006/relationships/customXml" Target="../ink/ink7857.xml"/><Relationship Id="rId129" Type="http://schemas.openxmlformats.org/officeDocument/2006/relationships/image" Target="NULL"/><Relationship Id="rId54" Type="http://schemas.openxmlformats.org/officeDocument/2006/relationships/customXml" Target="../ink/ink7830.xml"/><Relationship Id="rId75" Type="http://schemas.openxmlformats.org/officeDocument/2006/relationships/image" Target="NULL"/><Relationship Id="rId96" Type="http://schemas.openxmlformats.org/officeDocument/2006/relationships/customXml" Target="../ink/ink7851.xml"/><Relationship Id="rId140" Type="http://schemas.openxmlformats.org/officeDocument/2006/relationships/customXml" Target="../ink/ink7873.xml"/><Relationship Id="rId161" Type="http://schemas.openxmlformats.org/officeDocument/2006/relationships/image" Target="NULL"/><Relationship Id="rId182" Type="http://schemas.openxmlformats.org/officeDocument/2006/relationships/customXml" Target="../ink/ink7894.xml"/><Relationship Id="rId6" Type="http://schemas.openxmlformats.org/officeDocument/2006/relationships/customXml" Target="../ink/ink7806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7825.xml"/><Relationship Id="rId65" Type="http://schemas.openxmlformats.org/officeDocument/2006/relationships/image" Target="NULL"/><Relationship Id="rId86" Type="http://schemas.openxmlformats.org/officeDocument/2006/relationships/customXml" Target="../ink/ink7846.xml"/><Relationship Id="rId130" Type="http://schemas.openxmlformats.org/officeDocument/2006/relationships/customXml" Target="../ink/ink7868.xml"/><Relationship Id="rId151" Type="http://schemas.openxmlformats.org/officeDocument/2006/relationships/image" Target="NULL"/><Relationship Id="rId172" Type="http://schemas.openxmlformats.org/officeDocument/2006/relationships/customXml" Target="../ink/ink7889.xml"/><Relationship Id="rId193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7820.xml"/><Relationship Id="rId55" Type="http://schemas.openxmlformats.org/officeDocument/2006/relationships/image" Target="NULL"/><Relationship Id="rId76" Type="http://schemas.openxmlformats.org/officeDocument/2006/relationships/customXml" Target="../ink/ink7841.xml"/><Relationship Id="rId97" Type="http://schemas.openxmlformats.org/officeDocument/2006/relationships/image" Target="NULL"/><Relationship Id="rId120" Type="http://schemas.openxmlformats.org/officeDocument/2006/relationships/customXml" Target="../ink/ink7863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7884.xml"/><Relationship Id="rId183" Type="http://schemas.openxmlformats.org/officeDocument/2006/relationships/image" Target="NULL"/><Relationship Id="rId24" Type="http://schemas.openxmlformats.org/officeDocument/2006/relationships/customXml" Target="../ink/ink7815.xml"/><Relationship Id="rId40" Type="http://schemas.openxmlformats.org/officeDocument/2006/relationships/customXml" Target="../ink/ink7823.xml"/><Relationship Id="rId45" Type="http://schemas.openxmlformats.org/officeDocument/2006/relationships/image" Target="NULL"/><Relationship Id="rId66" Type="http://schemas.openxmlformats.org/officeDocument/2006/relationships/customXml" Target="../ink/ink7836.xml"/><Relationship Id="rId87" Type="http://schemas.openxmlformats.org/officeDocument/2006/relationships/image" Target="NULL"/><Relationship Id="rId110" Type="http://schemas.openxmlformats.org/officeDocument/2006/relationships/customXml" Target="../ink/ink7858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7871.xml"/><Relationship Id="rId157" Type="http://schemas.openxmlformats.org/officeDocument/2006/relationships/image" Target="NULL"/><Relationship Id="rId178" Type="http://schemas.openxmlformats.org/officeDocument/2006/relationships/customXml" Target="../ink/ink7892.xml"/><Relationship Id="rId61" Type="http://schemas.openxmlformats.org/officeDocument/2006/relationships/image" Target="NULL"/><Relationship Id="rId82" Type="http://schemas.openxmlformats.org/officeDocument/2006/relationships/customXml" Target="../ink/ink7844.xml"/><Relationship Id="rId152" Type="http://schemas.openxmlformats.org/officeDocument/2006/relationships/customXml" Target="../ink/ink7879.xml"/><Relationship Id="rId173" Type="http://schemas.openxmlformats.org/officeDocument/2006/relationships/image" Target="NULL"/><Relationship Id="rId194" Type="http://schemas.openxmlformats.org/officeDocument/2006/relationships/customXml" Target="../ink/ink7900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7810.xml"/><Relationship Id="rId30" Type="http://schemas.openxmlformats.org/officeDocument/2006/relationships/customXml" Target="../ink/ink7818.xml"/><Relationship Id="rId35" Type="http://schemas.openxmlformats.org/officeDocument/2006/relationships/image" Target="NULL"/><Relationship Id="rId56" Type="http://schemas.openxmlformats.org/officeDocument/2006/relationships/customXml" Target="../ink/ink7831.xml"/><Relationship Id="rId77" Type="http://schemas.openxmlformats.org/officeDocument/2006/relationships/image" Target="NULL"/><Relationship Id="rId100" Type="http://schemas.openxmlformats.org/officeDocument/2006/relationships/customXml" Target="../ink/ink7853.xml"/><Relationship Id="rId105" Type="http://schemas.openxmlformats.org/officeDocument/2006/relationships/image" Target="NULL"/><Relationship Id="rId126" Type="http://schemas.openxmlformats.org/officeDocument/2006/relationships/customXml" Target="../ink/ink7866.xml"/><Relationship Id="rId147" Type="http://schemas.openxmlformats.org/officeDocument/2006/relationships/image" Target="NULL"/><Relationship Id="rId168" Type="http://schemas.openxmlformats.org/officeDocument/2006/relationships/customXml" Target="../ink/ink7887.xml"/><Relationship Id="rId8" Type="http://schemas.openxmlformats.org/officeDocument/2006/relationships/customXml" Target="../ink/ink7807.xml"/><Relationship Id="rId51" Type="http://schemas.openxmlformats.org/officeDocument/2006/relationships/image" Target="NULL"/><Relationship Id="rId72" Type="http://schemas.openxmlformats.org/officeDocument/2006/relationships/customXml" Target="../ink/ink7839.xml"/><Relationship Id="rId93" Type="http://schemas.openxmlformats.org/officeDocument/2006/relationships/image" Target="NULL"/><Relationship Id="rId98" Type="http://schemas.openxmlformats.org/officeDocument/2006/relationships/customXml" Target="../ink/ink7852.xml"/><Relationship Id="rId121" Type="http://schemas.openxmlformats.org/officeDocument/2006/relationships/image" Target="NULL"/><Relationship Id="rId142" Type="http://schemas.openxmlformats.org/officeDocument/2006/relationships/customXml" Target="../ink/ink7874.xml"/><Relationship Id="rId163" Type="http://schemas.openxmlformats.org/officeDocument/2006/relationships/image" Target="NULL"/><Relationship Id="rId184" Type="http://schemas.openxmlformats.org/officeDocument/2006/relationships/customXml" Target="../ink/ink7895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826.xml"/><Relationship Id="rId67" Type="http://schemas.openxmlformats.org/officeDocument/2006/relationships/image" Target="NULL"/><Relationship Id="rId116" Type="http://schemas.openxmlformats.org/officeDocument/2006/relationships/customXml" Target="../ink/ink7861.xml"/><Relationship Id="rId137" Type="http://schemas.openxmlformats.org/officeDocument/2006/relationships/image" Target="NULL"/><Relationship Id="rId158" Type="http://schemas.openxmlformats.org/officeDocument/2006/relationships/customXml" Target="../ink/ink7882.xml"/><Relationship Id="rId20" Type="http://schemas.openxmlformats.org/officeDocument/2006/relationships/customXml" Target="../ink/ink7813.xml"/><Relationship Id="rId41" Type="http://schemas.openxmlformats.org/officeDocument/2006/relationships/image" Target="NULL"/><Relationship Id="rId62" Type="http://schemas.openxmlformats.org/officeDocument/2006/relationships/customXml" Target="../ink/ink7834.xml"/><Relationship Id="rId83" Type="http://schemas.openxmlformats.org/officeDocument/2006/relationships/image" Target="NULL"/><Relationship Id="rId88" Type="http://schemas.openxmlformats.org/officeDocument/2006/relationships/customXml" Target="../ink/ink7847.xml"/><Relationship Id="rId111" Type="http://schemas.openxmlformats.org/officeDocument/2006/relationships/image" Target="NULL"/><Relationship Id="rId132" Type="http://schemas.openxmlformats.org/officeDocument/2006/relationships/customXml" Target="../ink/ink7869.xml"/><Relationship Id="rId153" Type="http://schemas.openxmlformats.org/officeDocument/2006/relationships/image" Target="NULL"/><Relationship Id="rId174" Type="http://schemas.openxmlformats.org/officeDocument/2006/relationships/customXml" Target="../ink/ink7890.xml"/><Relationship Id="rId179" Type="http://schemas.openxmlformats.org/officeDocument/2006/relationships/image" Target="NULL"/><Relationship Id="rId195" Type="http://schemas.openxmlformats.org/officeDocument/2006/relationships/image" Target="NULL"/><Relationship Id="rId190" Type="http://schemas.openxmlformats.org/officeDocument/2006/relationships/customXml" Target="../ink/ink7898.xml"/><Relationship Id="rId204" Type="http://schemas.openxmlformats.org/officeDocument/2006/relationships/customXml" Target="../ink/ink7905.xml"/><Relationship Id="rId15" Type="http://schemas.openxmlformats.org/officeDocument/2006/relationships/image" Target="NULL"/><Relationship Id="rId36" Type="http://schemas.openxmlformats.org/officeDocument/2006/relationships/customXml" Target="../ink/ink7821.xml"/><Relationship Id="rId57" Type="http://schemas.openxmlformats.org/officeDocument/2006/relationships/image" Target="NULL"/><Relationship Id="rId106" Type="http://schemas.openxmlformats.org/officeDocument/2006/relationships/customXml" Target="../ink/ink7856.xml"/><Relationship Id="rId127" Type="http://schemas.openxmlformats.org/officeDocument/2006/relationships/image" Target="NULL"/><Relationship Id="rId10" Type="http://schemas.openxmlformats.org/officeDocument/2006/relationships/customXml" Target="../ink/ink7808.xml"/><Relationship Id="rId31" Type="http://schemas.openxmlformats.org/officeDocument/2006/relationships/image" Target="NULL"/><Relationship Id="rId52" Type="http://schemas.openxmlformats.org/officeDocument/2006/relationships/customXml" Target="../ink/ink7829.xml"/><Relationship Id="rId73" Type="http://schemas.openxmlformats.org/officeDocument/2006/relationships/image" Target="NULL"/><Relationship Id="rId78" Type="http://schemas.openxmlformats.org/officeDocument/2006/relationships/customXml" Target="../ink/ink7842.xml"/><Relationship Id="rId94" Type="http://schemas.openxmlformats.org/officeDocument/2006/relationships/customXml" Target="../ink/ink7850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7864.xml"/><Relationship Id="rId143" Type="http://schemas.openxmlformats.org/officeDocument/2006/relationships/image" Target="NULL"/><Relationship Id="rId148" Type="http://schemas.openxmlformats.org/officeDocument/2006/relationships/customXml" Target="../ink/ink7877.xml"/><Relationship Id="rId164" Type="http://schemas.openxmlformats.org/officeDocument/2006/relationships/customXml" Target="../ink/ink7885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7805.xml"/><Relationship Id="rId9" Type="http://schemas.openxmlformats.org/officeDocument/2006/relationships/image" Target="NULL"/><Relationship Id="rId180" Type="http://schemas.openxmlformats.org/officeDocument/2006/relationships/customXml" Target="../ink/ink7893.xml"/><Relationship Id="rId26" Type="http://schemas.openxmlformats.org/officeDocument/2006/relationships/customXml" Target="../ink/ink7816.xml"/><Relationship Id="rId47" Type="http://schemas.openxmlformats.org/officeDocument/2006/relationships/image" Target="NULL"/><Relationship Id="rId68" Type="http://schemas.openxmlformats.org/officeDocument/2006/relationships/customXml" Target="../ink/ink7837.xml"/><Relationship Id="rId89" Type="http://schemas.openxmlformats.org/officeDocument/2006/relationships/image" Target="NULL"/><Relationship Id="rId112" Type="http://schemas.openxmlformats.org/officeDocument/2006/relationships/customXml" Target="../ink/ink7859.xml"/><Relationship Id="rId133" Type="http://schemas.openxmlformats.org/officeDocument/2006/relationships/image" Target="NULL"/><Relationship Id="rId154" Type="http://schemas.openxmlformats.org/officeDocument/2006/relationships/customXml" Target="../ink/ink7880.xml"/><Relationship Id="rId175" Type="http://schemas.openxmlformats.org/officeDocument/2006/relationships/image" Target="NULL"/><Relationship Id="rId196" Type="http://schemas.openxmlformats.org/officeDocument/2006/relationships/customXml" Target="../ink/ink7901.xml"/><Relationship Id="rId200" Type="http://schemas.openxmlformats.org/officeDocument/2006/relationships/customXml" Target="../ink/ink7903.xml"/><Relationship Id="rId16" Type="http://schemas.openxmlformats.org/officeDocument/2006/relationships/customXml" Target="../ink/ink7811.xml"/><Relationship Id="rId37" Type="http://schemas.openxmlformats.org/officeDocument/2006/relationships/image" Target="NULL"/><Relationship Id="rId58" Type="http://schemas.openxmlformats.org/officeDocument/2006/relationships/customXml" Target="../ink/ink7832.xml"/><Relationship Id="rId79" Type="http://schemas.openxmlformats.org/officeDocument/2006/relationships/image" Target="NULL"/><Relationship Id="rId102" Type="http://schemas.openxmlformats.org/officeDocument/2006/relationships/customXml" Target="../ink/ink7854.xml"/><Relationship Id="rId123" Type="http://schemas.openxmlformats.org/officeDocument/2006/relationships/image" Target="NULL"/><Relationship Id="rId144" Type="http://schemas.openxmlformats.org/officeDocument/2006/relationships/customXml" Target="../ink/ink7875.xml"/><Relationship Id="rId90" Type="http://schemas.openxmlformats.org/officeDocument/2006/relationships/customXml" Target="../ink/ink7848.xml"/><Relationship Id="rId165" Type="http://schemas.openxmlformats.org/officeDocument/2006/relationships/image" Target="NULL"/><Relationship Id="rId186" Type="http://schemas.openxmlformats.org/officeDocument/2006/relationships/customXml" Target="../ink/ink7896.xml"/><Relationship Id="rId27" Type="http://schemas.openxmlformats.org/officeDocument/2006/relationships/image" Target="NULL"/><Relationship Id="rId48" Type="http://schemas.openxmlformats.org/officeDocument/2006/relationships/customXml" Target="../ink/ink7827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7870.xml"/><Relationship Id="rId80" Type="http://schemas.openxmlformats.org/officeDocument/2006/relationships/customXml" Target="../ink/ink7843.xml"/><Relationship Id="rId155" Type="http://schemas.openxmlformats.org/officeDocument/2006/relationships/image" Target="NULL"/><Relationship Id="rId176" Type="http://schemas.openxmlformats.org/officeDocument/2006/relationships/customXml" Target="../ink/ink7891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782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7865.xml"/><Relationship Id="rId70" Type="http://schemas.openxmlformats.org/officeDocument/2006/relationships/customXml" Target="../ink/ink7838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7886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817.xml"/><Relationship Id="rId49" Type="http://schemas.openxmlformats.org/officeDocument/2006/relationships/image" Target="NULL"/><Relationship Id="rId114" Type="http://schemas.openxmlformats.org/officeDocument/2006/relationships/customXml" Target="../ink/ink7860.xml"/><Relationship Id="rId60" Type="http://schemas.openxmlformats.org/officeDocument/2006/relationships/customXml" Target="../ink/ink7833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7881.xml"/><Relationship Id="rId177" Type="http://schemas.openxmlformats.org/officeDocument/2006/relationships/image" Target="NULL"/><Relationship Id="rId198" Type="http://schemas.openxmlformats.org/officeDocument/2006/relationships/customXml" Target="../ink/ink7902.xml"/><Relationship Id="rId202" Type="http://schemas.openxmlformats.org/officeDocument/2006/relationships/customXml" Target="../ink/ink7904.xml"/><Relationship Id="rId18" Type="http://schemas.openxmlformats.org/officeDocument/2006/relationships/customXml" Target="../ink/ink7812.xml"/><Relationship Id="rId39" Type="http://schemas.openxmlformats.org/officeDocument/2006/relationships/image" Target="NULL"/><Relationship Id="rId50" Type="http://schemas.openxmlformats.org/officeDocument/2006/relationships/customXml" Target="../ink/ink7828.xml"/><Relationship Id="rId104" Type="http://schemas.openxmlformats.org/officeDocument/2006/relationships/customXml" Target="../ink/ink7855.xml"/><Relationship Id="rId125" Type="http://schemas.openxmlformats.org/officeDocument/2006/relationships/image" Target="NULL"/><Relationship Id="rId146" Type="http://schemas.openxmlformats.org/officeDocument/2006/relationships/customXml" Target="../ink/ink7876.xml"/><Relationship Id="rId167" Type="http://schemas.openxmlformats.org/officeDocument/2006/relationships/image" Target="NULL"/><Relationship Id="rId188" Type="http://schemas.openxmlformats.org/officeDocument/2006/relationships/customXml" Target="../ink/ink7897.xml"/><Relationship Id="rId71" Type="http://schemas.openxmlformats.org/officeDocument/2006/relationships/image" Target="NULL"/><Relationship Id="rId92" Type="http://schemas.openxmlformats.org/officeDocument/2006/relationships/customXml" Target="../ink/ink7849.xml"/><Relationship Id="rId2" Type="http://schemas.openxmlformats.org/officeDocument/2006/relationships/customXml" Target="../ink/ink7804.xml"/><Relationship Id="rId29" Type="http://schemas.openxmlformats.org/officeDocument/2006/relationships/image" Target="NULL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7926.xml"/><Relationship Id="rId63" Type="http://schemas.openxmlformats.org/officeDocument/2006/relationships/image" Target="NULL"/><Relationship Id="rId84" Type="http://schemas.openxmlformats.org/officeDocument/2006/relationships/customXml" Target="../ink/ink7947.xml"/><Relationship Id="rId138" Type="http://schemas.openxmlformats.org/officeDocument/2006/relationships/customXml" Target="../ink/ink7974.xml"/><Relationship Id="rId159" Type="http://schemas.openxmlformats.org/officeDocument/2006/relationships/image" Target="NULL"/><Relationship Id="rId170" Type="http://schemas.openxmlformats.org/officeDocument/2006/relationships/customXml" Target="../ink/ink7990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7921.xml"/><Relationship Id="rId53" Type="http://schemas.openxmlformats.org/officeDocument/2006/relationships/image" Target="NULL"/><Relationship Id="rId74" Type="http://schemas.openxmlformats.org/officeDocument/2006/relationships/customXml" Target="../ink/ink7942.xml"/><Relationship Id="rId128" Type="http://schemas.openxmlformats.org/officeDocument/2006/relationships/customXml" Target="../ink/ink7969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7985.xml"/><Relationship Id="rId181" Type="http://schemas.openxmlformats.org/officeDocument/2006/relationships/image" Target="NULL"/><Relationship Id="rId22" Type="http://schemas.openxmlformats.org/officeDocument/2006/relationships/customXml" Target="../ink/ink7916.xml"/><Relationship Id="rId43" Type="http://schemas.openxmlformats.org/officeDocument/2006/relationships/image" Target="NULL"/><Relationship Id="rId64" Type="http://schemas.openxmlformats.org/officeDocument/2006/relationships/customXml" Target="../ink/ink7937.xml"/><Relationship Id="rId118" Type="http://schemas.openxmlformats.org/officeDocument/2006/relationships/customXml" Target="../ink/ink7964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7980.xml"/><Relationship Id="rId171" Type="http://schemas.openxmlformats.org/officeDocument/2006/relationships/image" Target="NULL"/><Relationship Id="rId192" Type="http://schemas.openxmlformats.org/officeDocument/2006/relationships/customXml" Target="../ink/ink8001.xml"/><Relationship Id="rId206" Type="http://schemas.openxmlformats.org/officeDocument/2006/relationships/customXml" Target="../ink/ink8008.xml"/><Relationship Id="rId12" Type="http://schemas.openxmlformats.org/officeDocument/2006/relationships/customXml" Target="../ink/ink7911.xml"/><Relationship Id="rId33" Type="http://schemas.openxmlformats.org/officeDocument/2006/relationships/image" Target="NULL"/><Relationship Id="rId108" Type="http://schemas.openxmlformats.org/officeDocument/2006/relationships/customXml" Target="../ink/ink7959.xml"/><Relationship Id="rId129" Type="http://schemas.openxmlformats.org/officeDocument/2006/relationships/image" Target="NULL"/><Relationship Id="rId54" Type="http://schemas.openxmlformats.org/officeDocument/2006/relationships/customXml" Target="../ink/ink7932.xml"/><Relationship Id="rId75" Type="http://schemas.openxmlformats.org/officeDocument/2006/relationships/image" Target="NULL"/><Relationship Id="rId96" Type="http://schemas.openxmlformats.org/officeDocument/2006/relationships/customXml" Target="../ink/ink7953.xml"/><Relationship Id="rId140" Type="http://schemas.openxmlformats.org/officeDocument/2006/relationships/customXml" Target="../ink/ink7975.xml"/><Relationship Id="rId161" Type="http://schemas.openxmlformats.org/officeDocument/2006/relationships/image" Target="NULL"/><Relationship Id="rId182" Type="http://schemas.openxmlformats.org/officeDocument/2006/relationships/customXml" Target="../ink/ink7996.xml"/><Relationship Id="rId6" Type="http://schemas.openxmlformats.org/officeDocument/2006/relationships/customXml" Target="../ink/ink7908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7927.xml"/><Relationship Id="rId65" Type="http://schemas.openxmlformats.org/officeDocument/2006/relationships/image" Target="NULL"/><Relationship Id="rId86" Type="http://schemas.openxmlformats.org/officeDocument/2006/relationships/customXml" Target="../ink/ink7948.xml"/><Relationship Id="rId130" Type="http://schemas.openxmlformats.org/officeDocument/2006/relationships/customXml" Target="../ink/ink7970.xml"/><Relationship Id="rId151" Type="http://schemas.openxmlformats.org/officeDocument/2006/relationships/image" Target="NULL"/><Relationship Id="rId172" Type="http://schemas.openxmlformats.org/officeDocument/2006/relationships/customXml" Target="../ink/ink7991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7922.xml"/><Relationship Id="rId55" Type="http://schemas.openxmlformats.org/officeDocument/2006/relationships/image" Target="NULL"/><Relationship Id="rId76" Type="http://schemas.openxmlformats.org/officeDocument/2006/relationships/customXml" Target="../ink/ink7943.xml"/><Relationship Id="rId97" Type="http://schemas.openxmlformats.org/officeDocument/2006/relationships/image" Target="NULL"/><Relationship Id="rId120" Type="http://schemas.openxmlformats.org/officeDocument/2006/relationships/customXml" Target="../ink/ink7965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7986.xml"/><Relationship Id="rId183" Type="http://schemas.openxmlformats.org/officeDocument/2006/relationships/image" Target="NULL"/><Relationship Id="rId24" Type="http://schemas.openxmlformats.org/officeDocument/2006/relationships/customXml" Target="../ink/ink7917.xml"/><Relationship Id="rId45" Type="http://schemas.openxmlformats.org/officeDocument/2006/relationships/image" Target="NULL"/><Relationship Id="rId66" Type="http://schemas.openxmlformats.org/officeDocument/2006/relationships/customXml" Target="../ink/ink7938.xml"/><Relationship Id="rId87" Type="http://schemas.openxmlformats.org/officeDocument/2006/relationships/image" Target="NULL"/><Relationship Id="rId110" Type="http://schemas.openxmlformats.org/officeDocument/2006/relationships/customXml" Target="../ink/ink7960.xml"/><Relationship Id="rId13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7946.xml"/><Relationship Id="rId152" Type="http://schemas.openxmlformats.org/officeDocument/2006/relationships/customXml" Target="../ink/ink7981.xml"/><Relationship Id="rId173" Type="http://schemas.openxmlformats.org/officeDocument/2006/relationships/image" Target="NULL"/><Relationship Id="rId194" Type="http://schemas.openxmlformats.org/officeDocument/2006/relationships/customXml" Target="../ink/ink8002.xml"/><Relationship Id="rId199" Type="http://schemas.openxmlformats.org/officeDocument/2006/relationships/image" Target="NULL"/><Relationship Id="rId203" Type="http://schemas.openxmlformats.org/officeDocument/2006/relationships/image" Target="NULL"/><Relationship Id="rId208" Type="http://schemas.openxmlformats.org/officeDocument/2006/relationships/customXml" Target="../ink/ink8009.xml"/><Relationship Id="rId19" Type="http://schemas.openxmlformats.org/officeDocument/2006/relationships/image" Target="NULL"/><Relationship Id="rId14" Type="http://schemas.openxmlformats.org/officeDocument/2006/relationships/customXml" Target="../ink/ink7912.xml"/><Relationship Id="rId30" Type="http://schemas.openxmlformats.org/officeDocument/2006/relationships/customXml" Target="../ink/ink7920.xml"/><Relationship Id="rId35" Type="http://schemas.openxmlformats.org/officeDocument/2006/relationships/image" Target="NULL"/><Relationship Id="rId56" Type="http://schemas.openxmlformats.org/officeDocument/2006/relationships/customXml" Target="../ink/ink7933.xml"/><Relationship Id="rId77" Type="http://schemas.openxmlformats.org/officeDocument/2006/relationships/image" Target="NULL"/><Relationship Id="rId100" Type="http://schemas.openxmlformats.org/officeDocument/2006/relationships/customXml" Target="../ink/ink7955.xml"/><Relationship Id="rId105" Type="http://schemas.openxmlformats.org/officeDocument/2006/relationships/image" Target="NULL"/><Relationship Id="rId126" Type="http://schemas.openxmlformats.org/officeDocument/2006/relationships/customXml" Target="../ink/ink7968.xml"/><Relationship Id="rId147" Type="http://schemas.openxmlformats.org/officeDocument/2006/relationships/image" Target="NULL"/><Relationship Id="rId168" Type="http://schemas.openxmlformats.org/officeDocument/2006/relationships/customXml" Target="../ink/ink7989.xml"/><Relationship Id="rId8" Type="http://schemas.openxmlformats.org/officeDocument/2006/relationships/customXml" Target="../ink/ink7909.xml"/><Relationship Id="rId51" Type="http://schemas.openxmlformats.org/officeDocument/2006/relationships/image" Target="NULL"/><Relationship Id="rId72" Type="http://schemas.openxmlformats.org/officeDocument/2006/relationships/customXml" Target="../ink/ink7941.xml"/><Relationship Id="rId93" Type="http://schemas.openxmlformats.org/officeDocument/2006/relationships/image" Target="NULL"/><Relationship Id="rId98" Type="http://schemas.openxmlformats.org/officeDocument/2006/relationships/customXml" Target="../ink/ink7954.xml"/><Relationship Id="rId121" Type="http://schemas.openxmlformats.org/officeDocument/2006/relationships/image" Target="NULL"/><Relationship Id="rId142" Type="http://schemas.openxmlformats.org/officeDocument/2006/relationships/customXml" Target="../ink/ink7976.xml"/><Relationship Id="rId163" Type="http://schemas.openxmlformats.org/officeDocument/2006/relationships/image" Target="NULL"/><Relationship Id="rId184" Type="http://schemas.openxmlformats.org/officeDocument/2006/relationships/customXml" Target="../ink/ink7997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7928.xml"/><Relationship Id="rId67" Type="http://schemas.openxmlformats.org/officeDocument/2006/relationships/image" Target="NULL"/><Relationship Id="rId116" Type="http://schemas.openxmlformats.org/officeDocument/2006/relationships/customXml" Target="../ink/ink7963.xml"/><Relationship Id="rId137" Type="http://schemas.openxmlformats.org/officeDocument/2006/relationships/image" Target="NULL"/><Relationship Id="rId158" Type="http://schemas.openxmlformats.org/officeDocument/2006/relationships/customXml" Target="../ink/ink7984.xml"/><Relationship Id="rId20" Type="http://schemas.openxmlformats.org/officeDocument/2006/relationships/customXml" Target="../ink/ink7915.xml"/><Relationship Id="rId41" Type="http://schemas.openxmlformats.org/officeDocument/2006/relationships/image" Target="NULL"/><Relationship Id="rId62" Type="http://schemas.openxmlformats.org/officeDocument/2006/relationships/customXml" Target="../ink/ink7936.xml"/><Relationship Id="rId83" Type="http://schemas.openxmlformats.org/officeDocument/2006/relationships/image" Target="NULL"/><Relationship Id="rId88" Type="http://schemas.openxmlformats.org/officeDocument/2006/relationships/customXml" Target="../ink/ink7949.xml"/><Relationship Id="rId111" Type="http://schemas.openxmlformats.org/officeDocument/2006/relationships/image" Target="NULL"/><Relationship Id="rId132" Type="http://schemas.openxmlformats.org/officeDocument/2006/relationships/customXml" Target="../ink/ink7971.xml"/><Relationship Id="rId153" Type="http://schemas.openxmlformats.org/officeDocument/2006/relationships/image" Target="NULL"/><Relationship Id="rId174" Type="http://schemas.openxmlformats.org/officeDocument/2006/relationships/customXml" Target="../ink/ink7992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8000.xml"/><Relationship Id="rId204" Type="http://schemas.openxmlformats.org/officeDocument/2006/relationships/customXml" Target="../ink/ink8007.xml"/><Relationship Id="rId15" Type="http://schemas.openxmlformats.org/officeDocument/2006/relationships/image" Target="NULL"/><Relationship Id="rId36" Type="http://schemas.openxmlformats.org/officeDocument/2006/relationships/customXml" Target="../ink/ink7923.xml"/><Relationship Id="rId57" Type="http://schemas.openxmlformats.org/officeDocument/2006/relationships/image" Target="NULL"/><Relationship Id="rId106" Type="http://schemas.openxmlformats.org/officeDocument/2006/relationships/customXml" Target="../ink/ink7958.xml"/><Relationship Id="rId127" Type="http://schemas.openxmlformats.org/officeDocument/2006/relationships/image" Target="NULL"/><Relationship Id="rId10" Type="http://schemas.openxmlformats.org/officeDocument/2006/relationships/customXml" Target="../ink/ink7910.xml"/><Relationship Id="rId31" Type="http://schemas.openxmlformats.org/officeDocument/2006/relationships/image" Target="NULL"/><Relationship Id="rId52" Type="http://schemas.openxmlformats.org/officeDocument/2006/relationships/customXml" Target="../ink/ink7931.xml"/><Relationship Id="rId73" Type="http://schemas.openxmlformats.org/officeDocument/2006/relationships/image" Target="NULL"/><Relationship Id="rId78" Type="http://schemas.openxmlformats.org/officeDocument/2006/relationships/customXml" Target="../ink/ink7944.xml"/><Relationship Id="rId94" Type="http://schemas.openxmlformats.org/officeDocument/2006/relationships/customXml" Target="../ink/ink795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7966.xml"/><Relationship Id="rId143" Type="http://schemas.openxmlformats.org/officeDocument/2006/relationships/image" Target="NULL"/><Relationship Id="rId148" Type="http://schemas.openxmlformats.org/officeDocument/2006/relationships/customXml" Target="../ink/ink7979.xml"/><Relationship Id="rId164" Type="http://schemas.openxmlformats.org/officeDocument/2006/relationships/customXml" Target="../ink/ink7987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7907.xml"/><Relationship Id="rId9" Type="http://schemas.openxmlformats.org/officeDocument/2006/relationships/image" Target="NULL"/><Relationship Id="rId180" Type="http://schemas.openxmlformats.org/officeDocument/2006/relationships/customXml" Target="../ink/ink7995.xml"/><Relationship Id="rId210" Type="http://schemas.openxmlformats.org/officeDocument/2006/relationships/customXml" Target="../ink/ink8010.xml"/><Relationship Id="rId26" Type="http://schemas.openxmlformats.org/officeDocument/2006/relationships/customXml" Target="../ink/ink7918.xml"/><Relationship Id="rId47" Type="http://schemas.openxmlformats.org/officeDocument/2006/relationships/image" Target="NULL"/><Relationship Id="rId68" Type="http://schemas.openxmlformats.org/officeDocument/2006/relationships/customXml" Target="../ink/ink7939.xml"/><Relationship Id="rId89" Type="http://schemas.openxmlformats.org/officeDocument/2006/relationships/image" Target="NULL"/><Relationship Id="rId112" Type="http://schemas.openxmlformats.org/officeDocument/2006/relationships/customXml" Target="../ink/ink7961.xml"/><Relationship Id="rId133" Type="http://schemas.openxmlformats.org/officeDocument/2006/relationships/image" Target="NULL"/><Relationship Id="rId154" Type="http://schemas.openxmlformats.org/officeDocument/2006/relationships/customXml" Target="../ink/ink7982.xml"/><Relationship Id="rId175" Type="http://schemas.openxmlformats.org/officeDocument/2006/relationships/image" Target="NULL"/><Relationship Id="rId196" Type="http://schemas.openxmlformats.org/officeDocument/2006/relationships/customXml" Target="../ink/ink8003.xml"/><Relationship Id="rId200" Type="http://schemas.openxmlformats.org/officeDocument/2006/relationships/customXml" Target="../ink/ink8005.xml"/><Relationship Id="rId16" Type="http://schemas.openxmlformats.org/officeDocument/2006/relationships/customXml" Target="../ink/ink7913.xml"/><Relationship Id="rId37" Type="http://schemas.openxmlformats.org/officeDocument/2006/relationships/image" Target="NULL"/><Relationship Id="rId58" Type="http://schemas.openxmlformats.org/officeDocument/2006/relationships/customXml" Target="../ink/ink7934.xml"/><Relationship Id="rId79" Type="http://schemas.openxmlformats.org/officeDocument/2006/relationships/image" Target="NULL"/><Relationship Id="rId102" Type="http://schemas.openxmlformats.org/officeDocument/2006/relationships/customXml" Target="../ink/ink7956.xml"/><Relationship Id="rId123" Type="http://schemas.openxmlformats.org/officeDocument/2006/relationships/image" Target="NULL"/><Relationship Id="rId144" Type="http://schemas.openxmlformats.org/officeDocument/2006/relationships/customXml" Target="../ink/ink7977.xml"/><Relationship Id="rId90" Type="http://schemas.openxmlformats.org/officeDocument/2006/relationships/customXml" Target="../ink/ink7950.xml"/><Relationship Id="rId165" Type="http://schemas.openxmlformats.org/officeDocument/2006/relationships/image" Target="NULL"/><Relationship Id="rId186" Type="http://schemas.openxmlformats.org/officeDocument/2006/relationships/customXml" Target="../ink/ink7998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7929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7972.xml"/><Relationship Id="rId80" Type="http://schemas.openxmlformats.org/officeDocument/2006/relationships/customXml" Target="../ink/ink7945.xml"/><Relationship Id="rId155" Type="http://schemas.openxmlformats.org/officeDocument/2006/relationships/image" Target="NULL"/><Relationship Id="rId176" Type="http://schemas.openxmlformats.org/officeDocument/2006/relationships/customXml" Target="../ink/ink7993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792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7967.xml"/><Relationship Id="rId70" Type="http://schemas.openxmlformats.org/officeDocument/2006/relationships/customXml" Target="../ink/ink7940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7988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919.xml"/><Relationship Id="rId49" Type="http://schemas.openxmlformats.org/officeDocument/2006/relationships/image" Target="NULL"/><Relationship Id="rId114" Type="http://schemas.openxmlformats.org/officeDocument/2006/relationships/customXml" Target="../ink/ink7962.xml"/><Relationship Id="rId60" Type="http://schemas.openxmlformats.org/officeDocument/2006/relationships/customXml" Target="../ink/ink7935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7983.xml"/><Relationship Id="rId177" Type="http://schemas.openxmlformats.org/officeDocument/2006/relationships/image" Target="NULL"/><Relationship Id="rId198" Type="http://schemas.openxmlformats.org/officeDocument/2006/relationships/customXml" Target="../ink/ink8004.xml"/><Relationship Id="rId202" Type="http://schemas.openxmlformats.org/officeDocument/2006/relationships/customXml" Target="../ink/ink8006.xml"/><Relationship Id="rId18" Type="http://schemas.openxmlformats.org/officeDocument/2006/relationships/customXml" Target="../ink/ink7914.xml"/><Relationship Id="rId39" Type="http://schemas.openxmlformats.org/officeDocument/2006/relationships/image" Target="NULL"/><Relationship Id="rId50" Type="http://schemas.openxmlformats.org/officeDocument/2006/relationships/customXml" Target="../ink/ink7930.xml"/><Relationship Id="rId104" Type="http://schemas.openxmlformats.org/officeDocument/2006/relationships/customXml" Target="../ink/ink7957.xml"/><Relationship Id="rId125" Type="http://schemas.openxmlformats.org/officeDocument/2006/relationships/image" Target="NULL"/><Relationship Id="rId146" Type="http://schemas.openxmlformats.org/officeDocument/2006/relationships/customXml" Target="../ink/ink7978.xml"/><Relationship Id="rId167" Type="http://schemas.openxmlformats.org/officeDocument/2006/relationships/image" Target="NULL"/><Relationship Id="rId188" Type="http://schemas.openxmlformats.org/officeDocument/2006/relationships/customXml" Target="../ink/ink7999.xml"/><Relationship Id="rId71" Type="http://schemas.openxmlformats.org/officeDocument/2006/relationships/image" Target="NULL"/><Relationship Id="rId92" Type="http://schemas.openxmlformats.org/officeDocument/2006/relationships/customXml" Target="../ink/ink7951.xml"/><Relationship Id="rId2" Type="http://schemas.openxmlformats.org/officeDocument/2006/relationships/customXml" Target="../ink/ink7906.xml"/><Relationship Id="rId29" Type="http://schemas.openxmlformats.org/officeDocument/2006/relationships/image" Target="NULL"/><Relationship Id="rId40" Type="http://schemas.openxmlformats.org/officeDocument/2006/relationships/customXml" Target="../ink/ink7925.xml"/><Relationship Id="rId115" Type="http://schemas.openxmlformats.org/officeDocument/2006/relationships/image" Target="NULL"/><Relationship Id="rId136" Type="http://schemas.openxmlformats.org/officeDocument/2006/relationships/customXml" Target="../ink/ink7973.xml"/><Relationship Id="rId157" Type="http://schemas.openxmlformats.org/officeDocument/2006/relationships/image" Target="NULL"/><Relationship Id="rId178" Type="http://schemas.openxmlformats.org/officeDocument/2006/relationships/customXml" Target="../ink/ink7994.xml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8031.xml"/><Relationship Id="rId63" Type="http://schemas.openxmlformats.org/officeDocument/2006/relationships/image" Target="NULL"/><Relationship Id="rId84" Type="http://schemas.openxmlformats.org/officeDocument/2006/relationships/customXml" Target="../ink/ink8052.xml"/><Relationship Id="rId138" Type="http://schemas.openxmlformats.org/officeDocument/2006/relationships/customXml" Target="../ink/ink8079.xml"/><Relationship Id="rId159" Type="http://schemas.openxmlformats.org/officeDocument/2006/relationships/image" Target="NULL"/><Relationship Id="rId170" Type="http://schemas.openxmlformats.org/officeDocument/2006/relationships/customXml" Target="../ink/ink8095.xm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8123.xml"/><Relationship Id="rId247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8026.xml"/><Relationship Id="rId53" Type="http://schemas.openxmlformats.org/officeDocument/2006/relationships/image" Target="NULL"/><Relationship Id="rId74" Type="http://schemas.openxmlformats.org/officeDocument/2006/relationships/customXml" Target="../ink/ink8047.xml"/><Relationship Id="rId128" Type="http://schemas.openxmlformats.org/officeDocument/2006/relationships/customXml" Target="../ink/ink8074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8090.xml"/><Relationship Id="rId181" Type="http://schemas.openxmlformats.org/officeDocument/2006/relationships/image" Target="NULL"/><Relationship Id="rId216" Type="http://schemas.openxmlformats.org/officeDocument/2006/relationships/customXml" Target="../ink/ink8118.xml"/><Relationship Id="rId237" Type="http://schemas.openxmlformats.org/officeDocument/2006/relationships/image" Target="NULL"/><Relationship Id="rId258" Type="http://schemas.openxmlformats.org/officeDocument/2006/relationships/customXml" Target="../ink/ink8139.xml"/><Relationship Id="rId22" Type="http://schemas.openxmlformats.org/officeDocument/2006/relationships/customXml" Target="../ink/ink8021.xml"/><Relationship Id="rId43" Type="http://schemas.openxmlformats.org/officeDocument/2006/relationships/image" Target="NULL"/><Relationship Id="rId64" Type="http://schemas.openxmlformats.org/officeDocument/2006/relationships/customXml" Target="../ink/ink8042.xml"/><Relationship Id="rId118" Type="http://schemas.openxmlformats.org/officeDocument/2006/relationships/customXml" Target="../ink/ink8069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8085.xml"/><Relationship Id="rId171" Type="http://schemas.openxmlformats.org/officeDocument/2006/relationships/image" Target="NULL"/><Relationship Id="rId192" Type="http://schemas.openxmlformats.org/officeDocument/2006/relationships/customXml" Target="../ink/ink8106.xml"/><Relationship Id="rId206" Type="http://schemas.openxmlformats.org/officeDocument/2006/relationships/customXml" Target="../ink/ink8113.xml"/><Relationship Id="rId227" Type="http://schemas.openxmlformats.org/officeDocument/2006/relationships/image" Target="NULL"/><Relationship Id="rId248" Type="http://schemas.openxmlformats.org/officeDocument/2006/relationships/customXml" Target="../ink/ink8134.xml"/><Relationship Id="rId12" Type="http://schemas.openxmlformats.org/officeDocument/2006/relationships/customXml" Target="../ink/ink8016.xml"/><Relationship Id="rId33" Type="http://schemas.openxmlformats.org/officeDocument/2006/relationships/image" Target="NULL"/><Relationship Id="rId108" Type="http://schemas.openxmlformats.org/officeDocument/2006/relationships/customXml" Target="../ink/ink8064.xml"/><Relationship Id="rId129" Type="http://schemas.openxmlformats.org/officeDocument/2006/relationships/image" Target="NULL"/><Relationship Id="rId54" Type="http://schemas.openxmlformats.org/officeDocument/2006/relationships/customXml" Target="../ink/ink8037.xml"/><Relationship Id="rId75" Type="http://schemas.openxmlformats.org/officeDocument/2006/relationships/image" Target="NULL"/><Relationship Id="rId96" Type="http://schemas.openxmlformats.org/officeDocument/2006/relationships/customXml" Target="../ink/ink8058.xml"/><Relationship Id="rId140" Type="http://schemas.openxmlformats.org/officeDocument/2006/relationships/customXml" Target="../ink/ink8080.xml"/><Relationship Id="rId161" Type="http://schemas.openxmlformats.org/officeDocument/2006/relationships/image" Target="NULL"/><Relationship Id="rId182" Type="http://schemas.openxmlformats.org/officeDocument/2006/relationships/customXml" Target="../ink/ink8101.xml"/><Relationship Id="rId217" Type="http://schemas.openxmlformats.org/officeDocument/2006/relationships/image" Target="NULL"/><Relationship Id="rId6" Type="http://schemas.openxmlformats.org/officeDocument/2006/relationships/customXml" Target="../ink/ink8013.xml"/><Relationship Id="rId238" Type="http://schemas.openxmlformats.org/officeDocument/2006/relationships/customXml" Target="../ink/ink8129.xm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8032.xml"/><Relationship Id="rId65" Type="http://schemas.openxmlformats.org/officeDocument/2006/relationships/image" Target="NULL"/><Relationship Id="rId86" Type="http://schemas.openxmlformats.org/officeDocument/2006/relationships/customXml" Target="../ink/ink8053.xml"/><Relationship Id="rId130" Type="http://schemas.openxmlformats.org/officeDocument/2006/relationships/customXml" Target="../ink/ink8075.xml"/><Relationship Id="rId151" Type="http://schemas.openxmlformats.org/officeDocument/2006/relationships/image" Target="NULL"/><Relationship Id="rId172" Type="http://schemas.openxmlformats.org/officeDocument/2006/relationships/customXml" Target="../ink/ink8096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8124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8027.xml"/><Relationship Id="rId55" Type="http://schemas.openxmlformats.org/officeDocument/2006/relationships/image" Target="NULL"/><Relationship Id="rId76" Type="http://schemas.openxmlformats.org/officeDocument/2006/relationships/customXml" Target="../ink/ink8048.xml"/><Relationship Id="rId97" Type="http://schemas.openxmlformats.org/officeDocument/2006/relationships/image" Target="NULL"/><Relationship Id="rId120" Type="http://schemas.openxmlformats.org/officeDocument/2006/relationships/customXml" Target="../ink/ink8070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8091.xml"/><Relationship Id="rId183" Type="http://schemas.openxmlformats.org/officeDocument/2006/relationships/image" Target="NULL"/><Relationship Id="rId218" Type="http://schemas.openxmlformats.org/officeDocument/2006/relationships/customXml" Target="../ink/ink8119.xml"/><Relationship Id="rId239" Type="http://schemas.openxmlformats.org/officeDocument/2006/relationships/image" Target="NULL"/><Relationship Id="rId250" Type="http://schemas.openxmlformats.org/officeDocument/2006/relationships/customXml" Target="../ink/ink8135.xml"/><Relationship Id="rId24" Type="http://schemas.openxmlformats.org/officeDocument/2006/relationships/customXml" Target="../ink/ink8022.xml"/><Relationship Id="rId45" Type="http://schemas.openxmlformats.org/officeDocument/2006/relationships/image" Target="NULL"/><Relationship Id="rId66" Type="http://schemas.openxmlformats.org/officeDocument/2006/relationships/customXml" Target="../ink/ink8043.xml"/><Relationship Id="rId87" Type="http://schemas.openxmlformats.org/officeDocument/2006/relationships/image" Target="NULL"/><Relationship Id="rId110" Type="http://schemas.openxmlformats.org/officeDocument/2006/relationships/customXml" Target="../ink/ink8065.xml"/><Relationship Id="rId131" Type="http://schemas.openxmlformats.org/officeDocument/2006/relationships/image" Target="NULL"/><Relationship Id="rId152" Type="http://schemas.openxmlformats.org/officeDocument/2006/relationships/customXml" Target="../ink/ink8086.xml"/><Relationship Id="rId173" Type="http://schemas.openxmlformats.org/officeDocument/2006/relationships/image" Target="NULL"/><Relationship Id="rId194" Type="http://schemas.openxmlformats.org/officeDocument/2006/relationships/customXml" Target="../ink/ink8107.xml"/><Relationship Id="rId208" Type="http://schemas.openxmlformats.org/officeDocument/2006/relationships/customXml" Target="../ink/ink8114.xml"/><Relationship Id="rId229" Type="http://schemas.openxmlformats.org/officeDocument/2006/relationships/image" Target="NULL"/><Relationship Id="rId240" Type="http://schemas.openxmlformats.org/officeDocument/2006/relationships/customXml" Target="../ink/ink8130.xml"/><Relationship Id="rId14" Type="http://schemas.openxmlformats.org/officeDocument/2006/relationships/customXml" Target="../ink/ink8017.xml"/><Relationship Id="rId35" Type="http://schemas.openxmlformats.org/officeDocument/2006/relationships/image" Target="NULL"/><Relationship Id="rId56" Type="http://schemas.openxmlformats.org/officeDocument/2006/relationships/customXml" Target="../ink/ink8038.xml"/><Relationship Id="rId77" Type="http://schemas.openxmlformats.org/officeDocument/2006/relationships/image" Target="NULL"/><Relationship Id="rId100" Type="http://schemas.openxmlformats.org/officeDocument/2006/relationships/customXml" Target="../ink/ink8060.xml"/><Relationship Id="rId8" Type="http://schemas.openxmlformats.org/officeDocument/2006/relationships/customXml" Target="../ink/ink8014.xml"/><Relationship Id="rId98" Type="http://schemas.openxmlformats.org/officeDocument/2006/relationships/customXml" Target="../ink/ink8059.xml"/><Relationship Id="rId121" Type="http://schemas.openxmlformats.org/officeDocument/2006/relationships/image" Target="NULL"/><Relationship Id="rId142" Type="http://schemas.openxmlformats.org/officeDocument/2006/relationships/customXml" Target="../ink/ink8081.xml"/><Relationship Id="rId163" Type="http://schemas.openxmlformats.org/officeDocument/2006/relationships/image" Target="NULL"/><Relationship Id="rId184" Type="http://schemas.openxmlformats.org/officeDocument/2006/relationships/customXml" Target="../ink/ink8102.xml"/><Relationship Id="rId219" Type="http://schemas.openxmlformats.org/officeDocument/2006/relationships/image" Target="NULL"/><Relationship Id="rId230" Type="http://schemas.openxmlformats.org/officeDocument/2006/relationships/customXml" Target="../ink/ink8125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033.xml"/><Relationship Id="rId67" Type="http://schemas.openxmlformats.org/officeDocument/2006/relationships/image" Target="NULL"/><Relationship Id="rId88" Type="http://schemas.openxmlformats.org/officeDocument/2006/relationships/customXml" Target="../ink/ink8054.xml"/><Relationship Id="rId111" Type="http://schemas.openxmlformats.org/officeDocument/2006/relationships/image" Target="NULL"/><Relationship Id="rId132" Type="http://schemas.openxmlformats.org/officeDocument/2006/relationships/customXml" Target="../ink/ink8076.xml"/><Relationship Id="rId153" Type="http://schemas.openxmlformats.org/officeDocument/2006/relationships/image" Target="NULL"/><Relationship Id="rId174" Type="http://schemas.openxmlformats.org/officeDocument/2006/relationships/customXml" Target="../ink/ink8097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8120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028.xml"/><Relationship Id="rId57" Type="http://schemas.openxmlformats.org/officeDocument/2006/relationships/image" Target="NULL"/><Relationship Id="rId78" Type="http://schemas.openxmlformats.org/officeDocument/2006/relationships/customXml" Target="../ink/ink804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8071.xml"/><Relationship Id="rId143" Type="http://schemas.openxmlformats.org/officeDocument/2006/relationships/image" Target="NULL"/><Relationship Id="rId164" Type="http://schemas.openxmlformats.org/officeDocument/2006/relationships/customXml" Target="../ink/ink8092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8115.xml"/><Relationship Id="rId26" Type="http://schemas.openxmlformats.org/officeDocument/2006/relationships/customXml" Target="../ink/ink8023.xml"/><Relationship Id="rId231" Type="http://schemas.openxmlformats.org/officeDocument/2006/relationships/image" Target="NULL"/><Relationship Id="rId252" Type="http://schemas.openxmlformats.org/officeDocument/2006/relationships/customXml" Target="../ink/ink8136.xml"/><Relationship Id="rId47" Type="http://schemas.openxmlformats.org/officeDocument/2006/relationships/image" Target="NULL"/><Relationship Id="rId68" Type="http://schemas.openxmlformats.org/officeDocument/2006/relationships/customXml" Target="../ink/ink8044.xml"/><Relationship Id="rId89" Type="http://schemas.openxmlformats.org/officeDocument/2006/relationships/image" Target="NULL"/><Relationship Id="rId112" Type="http://schemas.openxmlformats.org/officeDocument/2006/relationships/customXml" Target="../ink/ink8066.xml"/><Relationship Id="rId133" Type="http://schemas.openxmlformats.org/officeDocument/2006/relationships/image" Target="NULL"/><Relationship Id="rId154" Type="http://schemas.openxmlformats.org/officeDocument/2006/relationships/customXml" Target="../ink/ink8087.xml"/><Relationship Id="rId175" Type="http://schemas.openxmlformats.org/officeDocument/2006/relationships/image" Target="NULL"/><Relationship Id="rId196" Type="http://schemas.openxmlformats.org/officeDocument/2006/relationships/customXml" Target="../ink/ink8108.xml"/><Relationship Id="rId200" Type="http://schemas.openxmlformats.org/officeDocument/2006/relationships/customXml" Target="../ink/ink8110.xml"/><Relationship Id="rId16" Type="http://schemas.openxmlformats.org/officeDocument/2006/relationships/customXml" Target="../ink/ink8018.xml"/><Relationship Id="rId221" Type="http://schemas.openxmlformats.org/officeDocument/2006/relationships/image" Target="NULL"/><Relationship Id="rId242" Type="http://schemas.openxmlformats.org/officeDocument/2006/relationships/customXml" Target="../ink/ink8131.xml"/><Relationship Id="rId37" Type="http://schemas.openxmlformats.org/officeDocument/2006/relationships/image" Target="NULL"/><Relationship Id="rId58" Type="http://schemas.openxmlformats.org/officeDocument/2006/relationships/customXml" Target="../ink/ink8039.xml"/><Relationship Id="rId79" Type="http://schemas.openxmlformats.org/officeDocument/2006/relationships/image" Target="NULL"/><Relationship Id="rId102" Type="http://schemas.openxmlformats.org/officeDocument/2006/relationships/customXml" Target="../ink/ink8061.xml"/><Relationship Id="rId123" Type="http://schemas.openxmlformats.org/officeDocument/2006/relationships/image" Target="NULL"/><Relationship Id="rId144" Type="http://schemas.openxmlformats.org/officeDocument/2006/relationships/customXml" Target="../ink/ink8082.xml"/><Relationship Id="rId90" Type="http://schemas.openxmlformats.org/officeDocument/2006/relationships/customXml" Target="../ink/ink8055.xml"/><Relationship Id="rId165" Type="http://schemas.openxmlformats.org/officeDocument/2006/relationships/image" Target="NULL"/><Relationship Id="rId186" Type="http://schemas.openxmlformats.org/officeDocument/2006/relationships/customXml" Target="../ink/ink8103.xml"/><Relationship Id="rId211" Type="http://schemas.openxmlformats.org/officeDocument/2006/relationships/image" Target="NULL"/><Relationship Id="rId232" Type="http://schemas.openxmlformats.org/officeDocument/2006/relationships/customXml" Target="../ink/ink8126.xml"/><Relationship Id="rId253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8034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8077.xml"/><Relationship Id="rId80" Type="http://schemas.openxmlformats.org/officeDocument/2006/relationships/customXml" Target="../ink/ink8050.xml"/><Relationship Id="rId155" Type="http://schemas.openxmlformats.org/officeDocument/2006/relationships/image" Target="NULL"/><Relationship Id="rId176" Type="http://schemas.openxmlformats.org/officeDocument/2006/relationships/customXml" Target="../ink/ink8098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8121.xml"/><Relationship Id="rId243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8029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8072.xml"/><Relationship Id="rId70" Type="http://schemas.openxmlformats.org/officeDocument/2006/relationships/customXml" Target="../ink/ink8045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8093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116.xml"/><Relationship Id="rId233" Type="http://schemas.openxmlformats.org/officeDocument/2006/relationships/image" Target="NULL"/><Relationship Id="rId254" Type="http://schemas.openxmlformats.org/officeDocument/2006/relationships/customXml" Target="../ink/ink8137.xml"/><Relationship Id="rId28" Type="http://schemas.openxmlformats.org/officeDocument/2006/relationships/customXml" Target="../ink/ink8024.xml"/><Relationship Id="rId49" Type="http://schemas.openxmlformats.org/officeDocument/2006/relationships/image" Target="NULL"/><Relationship Id="rId114" Type="http://schemas.openxmlformats.org/officeDocument/2006/relationships/customXml" Target="../ink/ink8067.xml"/><Relationship Id="rId60" Type="http://schemas.openxmlformats.org/officeDocument/2006/relationships/customXml" Target="../ink/ink8040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8088.xml"/><Relationship Id="rId177" Type="http://schemas.openxmlformats.org/officeDocument/2006/relationships/image" Target="NULL"/><Relationship Id="rId198" Type="http://schemas.openxmlformats.org/officeDocument/2006/relationships/customXml" Target="../ink/ink8109.xml"/><Relationship Id="rId202" Type="http://schemas.openxmlformats.org/officeDocument/2006/relationships/customXml" Target="../ink/ink8111.xml"/><Relationship Id="rId223" Type="http://schemas.openxmlformats.org/officeDocument/2006/relationships/image" Target="NULL"/><Relationship Id="rId244" Type="http://schemas.openxmlformats.org/officeDocument/2006/relationships/customXml" Target="../ink/ink8132.xml"/><Relationship Id="rId18" Type="http://schemas.openxmlformats.org/officeDocument/2006/relationships/customXml" Target="../ink/ink8019.xml"/><Relationship Id="rId39" Type="http://schemas.openxmlformats.org/officeDocument/2006/relationships/image" Target="NULL"/><Relationship Id="rId50" Type="http://schemas.openxmlformats.org/officeDocument/2006/relationships/customXml" Target="../ink/ink8035.xml"/><Relationship Id="rId104" Type="http://schemas.openxmlformats.org/officeDocument/2006/relationships/customXml" Target="../ink/ink8062.xml"/><Relationship Id="rId125" Type="http://schemas.openxmlformats.org/officeDocument/2006/relationships/image" Target="NULL"/><Relationship Id="rId146" Type="http://schemas.openxmlformats.org/officeDocument/2006/relationships/customXml" Target="../ink/ink8083.xml"/><Relationship Id="rId167" Type="http://schemas.openxmlformats.org/officeDocument/2006/relationships/image" Target="NULL"/><Relationship Id="rId188" Type="http://schemas.openxmlformats.org/officeDocument/2006/relationships/customXml" Target="../ink/ink8104.xml"/><Relationship Id="rId71" Type="http://schemas.openxmlformats.org/officeDocument/2006/relationships/image" Target="NULL"/><Relationship Id="rId92" Type="http://schemas.openxmlformats.org/officeDocument/2006/relationships/customXml" Target="../ink/ink8056.xml"/><Relationship Id="rId213" Type="http://schemas.openxmlformats.org/officeDocument/2006/relationships/image" Target="NULL"/><Relationship Id="rId234" Type="http://schemas.openxmlformats.org/officeDocument/2006/relationships/customXml" Target="../ink/ink8127.xml"/><Relationship Id="rId2" Type="http://schemas.openxmlformats.org/officeDocument/2006/relationships/customXml" Target="../ink/ink8011.xml"/><Relationship Id="rId29" Type="http://schemas.openxmlformats.org/officeDocument/2006/relationships/image" Target="NULL"/><Relationship Id="rId255" Type="http://schemas.openxmlformats.org/officeDocument/2006/relationships/image" Target="NULL"/><Relationship Id="rId40" Type="http://schemas.openxmlformats.org/officeDocument/2006/relationships/customXml" Target="../ink/ink8030.xml"/><Relationship Id="rId115" Type="http://schemas.openxmlformats.org/officeDocument/2006/relationships/image" Target="NULL"/><Relationship Id="rId136" Type="http://schemas.openxmlformats.org/officeDocument/2006/relationships/customXml" Target="../ink/ink8078.xml"/><Relationship Id="rId157" Type="http://schemas.openxmlformats.org/officeDocument/2006/relationships/image" Target="NULL"/><Relationship Id="rId178" Type="http://schemas.openxmlformats.org/officeDocument/2006/relationships/customXml" Target="../ink/ink8099.xml"/><Relationship Id="rId61" Type="http://schemas.openxmlformats.org/officeDocument/2006/relationships/image" Target="NULL"/><Relationship Id="rId82" Type="http://schemas.openxmlformats.org/officeDocument/2006/relationships/customXml" Target="../ink/ink8051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8122.xml"/><Relationship Id="rId245" Type="http://schemas.openxmlformats.org/officeDocument/2006/relationships/image" Target="NULL"/><Relationship Id="rId30" Type="http://schemas.openxmlformats.org/officeDocument/2006/relationships/customXml" Target="../ink/ink8025.xml"/><Relationship Id="rId105" Type="http://schemas.openxmlformats.org/officeDocument/2006/relationships/image" Target="NULL"/><Relationship Id="rId126" Type="http://schemas.openxmlformats.org/officeDocument/2006/relationships/customXml" Target="../ink/ink8073.xml"/><Relationship Id="rId147" Type="http://schemas.openxmlformats.org/officeDocument/2006/relationships/image" Target="NULL"/><Relationship Id="rId168" Type="http://schemas.openxmlformats.org/officeDocument/2006/relationships/customXml" Target="../ink/ink8094.xml"/><Relationship Id="rId51" Type="http://schemas.openxmlformats.org/officeDocument/2006/relationships/image" Target="NULL"/><Relationship Id="rId72" Type="http://schemas.openxmlformats.org/officeDocument/2006/relationships/customXml" Target="../ink/ink8046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8117.xml"/><Relationship Id="rId235" Type="http://schemas.openxmlformats.org/officeDocument/2006/relationships/image" Target="NULL"/><Relationship Id="rId256" Type="http://schemas.openxmlformats.org/officeDocument/2006/relationships/customXml" Target="../ink/ink8138.xml"/><Relationship Id="rId116" Type="http://schemas.openxmlformats.org/officeDocument/2006/relationships/customXml" Target="../ink/ink8068.xml"/><Relationship Id="rId137" Type="http://schemas.openxmlformats.org/officeDocument/2006/relationships/image" Target="NULL"/><Relationship Id="rId158" Type="http://schemas.openxmlformats.org/officeDocument/2006/relationships/customXml" Target="../ink/ink8089.xml"/><Relationship Id="rId20" Type="http://schemas.openxmlformats.org/officeDocument/2006/relationships/customXml" Target="../ink/ink8020.xml"/><Relationship Id="rId41" Type="http://schemas.openxmlformats.org/officeDocument/2006/relationships/image" Target="NULL"/><Relationship Id="rId62" Type="http://schemas.openxmlformats.org/officeDocument/2006/relationships/customXml" Target="../ink/ink8041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8105.xml"/><Relationship Id="rId204" Type="http://schemas.openxmlformats.org/officeDocument/2006/relationships/customXml" Target="../ink/ink8112.xml"/><Relationship Id="rId225" Type="http://schemas.openxmlformats.org/officeDocument/2006/relationships/image" Target="NULL"/><Relationship Id="rId246" Type="http://schemas.openxmlformats.org/officeDocument/2006/relationships/customXml" Target="../ink/ink8133.xml"/><Relationship Id="rId106" Type="http://schemas.openxmlformats.org/officeDocument/2006/relationships/customXml" Target="../ink/ink8063.xml"/><Relationship Id="rId127" Type="http://schemas.openxmlformats.org/officeDocument/2006/relationships/image" Target="NULL"/><Relationship Id="rId10" Type="http://schemas.openxmlformats.org/officeDocument/2006/relationships/customXml" Target="../ink/ink8015.xml"/><Relationship Id="rId31" Type="http://schemas.openxmlformats.org/officeDocument/2006/relationships/image" Target="NULL"/><Relationship Id="rId52" Type="http://schemas.openxmlformats.org/officeDocument/2006/relationships/customXml" Target="../ink/ink8036.xml"/><Relationship Id="rId73" Type="http://schemas.openxmlformats.org/officeDocument/2006/relationships/image" Target="NULL"/><Relationship Id="rId94" Type="http://schemas.openxmlformats.org/officeDocument/2006/relationships/customXml" Target="../ink/ink8057.xml"/><Relationship Id="rId148" Type="http://schemas.openxmlformats.org/officeDocument/2006/relationships/customXml" Target="../ink/ink8084.xml"/><Relationship Id="rId169" Type="http://schemas.openxmlformats.org/officeDocument/2006/relationships/image" Target="NULL"/><Relationship Id="rId4" Type="http://schemas.openxmlformats.org/officeDocument/2006/relationships/customXml" Target="../ink/ink8012.xml"/><Relationship Id="rId180" Type="http://schemas.openxmlformats.org/officeDocument/2006/relationships/customXml" Target="../ink/ink8100.xml"/><Relationship Id="rId215" Type="http://schemas.openxmlformats.org/officeDocument/2006/relationships/image" Target="NULL"/><Relationship Id="rId236" Type="http://schemas.openxmlformats.org/officeDocument/2006/relationships/customXml" Target="../ink/ink8128.xml"/><Relationship Id="rId257" Type="http://schemas.openxmlformats.org/officeDocument/2006/relationships/image" Target="NULL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8224.xml"/><Relationship Id="rId226" Type="http://schemas.openxmlformats.org/officeDocument/2006/relationships/customXml" Target="../ink/ink8252.xml"/><Relationship Id="rId268" Type="http://schemas.openxmlformats.org/officeDocument/2006/relationships/customXml" Target="../ink/ink8273.xml"/><Relationship Id="rId11" Type="http://schemas.openxmlformats.org/officeDocument/2006/relationships/image" Target="NULL"/><Relationship Id="rId32" Type="http://schemas.openxmlformats.org/officeDocument/2006/relationships/customXml" Target="../ink/ink8155.xml"/><Relationship Id="rId53" Type="http://schemas.openxmlformats.org/officeDocument/2006/relationships/image" Target="NULL"/><Relationship Id="rId74" Type="http://schemas.openxmlformats.org/officeDocument/2006/relationships/customXml" Target="../ink/ink8176.xml"/><Relationship Id="rId128" Type="http://schemas.openxmlformats.org/officeDocument/2006/relationships/customXml" Target="../ink/ink8203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8219.xml"/><Relationship Id="rId181" Type="http://schemas.openxmlformats.org/officeDocument/2006/relationships/image" Target="NULL"/><Relationship Id="rId216" Type="http://schemas.openxmlformats.org/officeDocument/2006/relationships/customXml" Target="../ink/ink8247.xml"/><Relationship Id="rId237" Type="http://schemas.openxmlformats.org/officeDocument/2006/relationships/image" Target="NULL"/><Relationship Id="rId258" Type="http://schemas.openxmlformats.org/officeDocument/2006/relationships/customXml" Target="../ink/ink8268.xml"/><Relationship Id="rId22" Type="http://schemas.openxmlformats.org/officeDocument/2006/relationships/customXml" Target="../ink/ink8150.xml"/><Relationship Id="rId43" Type="http://schemas.openxmlformats.org/officeDocument/2006/relationships/image" Target="NULL"/><Relationship Id="rId64" Type="http://schemas.openxmlformats.org/officeDocument/2006/relationships/customXml" Target="../ink/ink8171.xml"/><Relationship Id="rId118" Type="http://schemas.openxmlformats.org/officeDocument/2006/relationships/customXml" Target="../ink/ink8198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8214.xml"/><Relationship Id="rId171" Type="http://schemas.openxmlformats.org/officeDocument/2006/relationships/image" Target="NULL"/><Relationship Id="rId192" Type="http://schemas.openxmlformats.org/officeDocument/2006/relationships/customXml" Target="../ink/ink8235.xml"/><Relationship Id="rId206" Type="http://schemas.openxmlformats.org/officeDocument/2006/relationships/customXml" Target="../ink/ink8242.xml"/><Relationship Id="rId227" Type="http://schemas.openxmlformats.org/officeDocument/2006/relationships/image" Target="NULL"/><Relationship Id="rId248" Type="http://schemas.openxmlformats.org/officeDocument/2006/relationships/customXml" Target="../ink/ink8263.xml"/><Relationship Id="rId269" Type="http://schemas.openxmlformats.org/officeDocument/2006/relationships/image" Target="NULL"/><Relationship Id="rId12" Type="http://schemas.openxmlformats.org/officeDocument/2006/relationships/customXml" Target="../ink/ink8145.xml"/><Relationship Id="rId33" Type="http://schemas.openxmlformats.org/officeDocument/2006/relationships/image" Target="NULL"/><Relationship Id="rId108" Type="http://schemas.openxmlformats.org/officeDocument/2006/relationships/customXml" Target="../ink/ink8193.xml"/><Relationship Id="rId129" Type="http://schemas.openxmlformats.org/officeDocument/2006/relationships/image" Target="NULL"/><Relationship Id="rId54" Type="http://schemas.openxmlformats.org/officeDocument/2006/relationships/customXml" Target="../ink/ink8166.xml"/><Relationship Id="rId75" Type="http://schemas.openxmlformats.org/officeDocument/2006/relationships/image" Target="NULL"/><Relationship Id="rId96" Type="http://schemas.openxmlformats.org/officeDocument/2006/relationships/customXml" Target="../ink/ink8187.xml"/><Relationship Id="rId140" Type="http://schemas.openxmlformats.org/officeDocument/2006/relationships/customXml" Target="../ink/ink8209.xml"/><Relationship Id="rId161" Type="http://schemas.openxmlformats.org/officeDocument/2006/relationships/image" Target="NULL"/><Relationship Id="rId182" Type="http://schemas.openxmlformats.org/officeDocument/2006/relationships/customXml" Target="../ink/ink8230.xml"/><Relationship Id="rId217" Type="http://schemas.openxmlformats.org/officeDocument/2006/relationships/image" Target="NULL"/><Relationship Id="rId6" Type="http://schemas.openxmlformats.org/officeDocument/2006/relationships/customXml" Target="../ink/ink8142.xml"/><Relationship Id="rId238" Type="http://schemas.openxmlformats.org/officeDocument/2006/relationships/customXml" Target="../ink/ink8258.xm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8274.xml"/><Relationship Id="rId44" Type="http://schemas.openxmlformats.org/officeDocument/2006/relationships/customXml" Target="../ink/ink8161.xml"/><Relationship Id="rId65" Type="http://schemas.openxmlformats.org/officeDocument/2006/relationships/image" Target="NULL"/><Relationship Id="rId86" Type="http://schemas.openxmlformats.org/officeDocument/2006/relationships/customXml" Target="../ink/ink8182.xml"/><Relationship Id="rId130" Type="http://schemas.openxmlformats.org/officeDocument/2006/relationships/customXml" Target="../ink/ink8204.xml"/><Relationship Id="rId151" Type="http://schemas.openxmlformats.org/officeDocument/2006/relationships/image" Target="NULL"/><Relationship Id="rId172" Type="http://schemas.openxmlformats.org/officeDocument/2006/relationships/customXml" Target="../ink/ink8225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8253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8269.xml"/><Relationship Id="rId34" Type="http://schemas.openxmlformats.org/officeDocument/2006/relationships/customXml" Target="../ink/ink8156.xml"/><Relationship Id="rId55" Type="http://schemas.openxmlformats.org/officeDocument/2006/relationships/image" Target="NULL"/><Relationship Id="rId76" Type="http://schemas.openxmlformats.org/officeDocument/2006/relationships/customXml" Target="../ink/ink8177.xml"/><Relationship Id="rId97" Type="http://schemas.openxmlformats.org/officeDocument/2006/relationships/image" Target="NULL"/><Relationship Id="rId120" Type="http://schemas.openxmlformats.org/officeDocument/2006/relationships/customXml" Target="../ink/ink8199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8220.xml"/><Relationship Id="rId183" Type="http://schemas.openxmlformats.org/officeDocument/2006/relationships/image" Target="NULL"/><Relationship Id="rId218" Type="http://schemas.openxmlformats.org/officeDocument/2006/relationships/customXml" Target="../ink/ink8248.xml"/><Relationship Id="rId239" Type="http://schemas.openxmlformats.org/officeDocument/2006/relationships/image" Target="NULL"/><Relationship Id="rId250" Type="http://schemas.openxmlformats.org/officeDocument/2006/relationships/customXml" Target="../ink/ink8264.xml"/><Relationship Id="rId271" Type="http://schemas.openxmlformats.org/officeDocument/2006/relationships/image" Target="NULL"/><Relationship Id="rId24" Type="http://schemas.openxmlformats.org/officeDocument/2006/relationships/customXml" Target="../ink/ink8151.xml"/><Relationship Id="rId45" Type="http://schemas.openxmlformats.org/officeDocument/2006/relationships/image" Target="NULL"/><Relationship Id="rId66" Type="http://schemas.openxmlformats.org/officeDocument/2006/relationships/customXml" Target="../ink/ink8172.xml"/><Relationship Id="rId87" Type="http://schemas.openxmlformats.org/officeDocument/2006/relationships/image" Target="NULL"/><Relationship Id="rId110" Type="http://schemas.openxmlformats.org/officeDocument/2006/relationships/customXml" Target="../ink/ink8194.xml"/><Relationship Id="rId131" Type="http://schemas.openxmlformats.org/officeDocument/2006/relationships/image" Target="NULL"/><Relationship Id="rId152" Type="http://schemas.openxmlformats.org/officeDocument/2006/relationships/customXml" Target="../ink/ink8215.xml"/><Relationship Id="rId173" Type="http://schemas.openxmlformats.org/officeDocument/2006/relationships/image" Target="NULL"/><Relationship Id="rId194" Type="http://schemas.openxmlformats.org/officeDocument/2006/relationships/customXml" Target="../ink/ink8236.xml"/><Relationship Id="rId208" Type="http://schemas.openxmlformats.org/officeDocument/2006/relationships/customXml" Target="../ink/ink8243.xml"/><Relationship Id="rId229" Type="http://schemas.openxmlformats.org/officeDocument/2006/relationships/image" Target="NULL"/><Relationship Id="rId240" Type="http://schemas.openxmlformats.org/officeDocument/2006/relationships/customXml" Target="../ink/ink8259.xml"/><Relationship Id="rId261" Type="http://schemas.openxmlformats.org/officeDocument/2006/relationships/image" Target="NULL"/><Relationship Id="rId14" Type="http://schemas.openxmlformats.org/officeDocument/2006/relationships/customXml" Target="../ink/ink8146.xml"/><Relationship Id="rId35" Type="http://schemas.openxmlformats.org/officeDocument/2006/relationships/image" Target="NULL"/><Relationship Id="rId56" Type="http://schemas.openxmlformats.org/officeDocument/2006/relationships/customXml" Target="../ink/ink8167.xml"/><Relationship Id="rId77" Type="http://schemas.openxmlformats.org/officeDocument/2006/relationships/image" Target="NULL"/><Relationship Id="rId100" Type="http://schemas.openxmlformats.org/officeDocument/2006/relationships/customXml" Target="../ink/ink8189.xml"/><Relationship Id="rId8" Type="http://schemas.openxmlformats.org/officeDocument/2006/relationships/customXml" Target="../ink/ink8143.xml"/><Relationship Id="rId98" Type="http://schemas.openxmlformats.org/officeDocument/2006/relationships/customXml" Target="../ink/ink8188.xml"/><Relationship Id="rId121" Type="http://schemas.openxmlformats.org/officeDocument/2006/relationships/image" Target="NULL"/><Relationship Id="rId142" Type="http://schemas.openxmlformats.org/officeDocument/2006/relationships/customXml" Target="../ink/ink8210.xml"/><Relationship Id="rId163" Type="http://schemas.openxmlformats.org/officeDocument/2006/relationships/image" Target="NULL"/><Relationship Id="rId184" Type="http://schemas.openxmlformats.org/officeDocument/2006/relationships/customXml" Target="../ink/ink8231.xml"/><Relationship Id="rId219" Type="http://schemas.openxmlformats.org/officeDocument/2006/relationships/image" Target="NULL"/><Relationship Id="rId230" Type="http://schemas.openxmlformats.org/officeDocument/2006/relationships/customXml" Target="../ink/ink8254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162.xml"/><Relationship Id="rId67" Type="http://schemas.openxmlformats.org/officeDocument/2006/relationships/image" Target="NULL"/><Relationship Id="rId88" Type="http://schemas.openxmlformats.org/officeDocument/2006/relationships/customXml" Target="../ink/ink8183.xml"/><Relationship Id="rId111" Type="http://schemas.openxmlformats.org/officeDocument/2006/relationships/image" Target="NULL"/><Relationship Id="rId132" Type="http://schemas.openxmlformats.org/officeDocument/2006/relationships/customXml" Target="../ink/ink8205.xml"/><Relationship Id="rId153" Type="http://schemas.openxmlformats.org/officeDocument/2006/relationships/image" Target="NULL"/><Relationship Id="rId174" Type="http://schemas.openxmlformats.org/officeDocument/2006/relationships/customXml" Target="../ink/ink8226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8249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157.xml"/><Relationship Id="rId57" Type="http://schemas.openxmlformats.org/officeDocument/2006/relationships/image" Target="NULL"/><Relationship Id="rId262" Type="http://schemas.openxmlformats.org/officeDocument/2006/relationships/customXml" Target="../ink/ink8270.xml"/><Relationship Id="rId78" Type="http://schemas.openxmlformats.org/officeDocument/2006/relationships/customXml" Target="../ink/ink817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8200.xml"/><Relationship Id="rId143" Type="http://schemas.openxmlformats.org/officeDocument/2006/relationships/image" Target="NULL"/><Relationship Id="rId164" Type="http://schemas.openxmlformats.org/officeDocument/2006/relationships/customXml" Target="../ink/ink8221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8244.xml"/><Relationship Id="rId26" Type="http://schemas.openxmlformats.org/officeDocument/2006/relationships/customXml" Target="../ink/ink8152.xml"/><Relationship Id="rId231" Type="http://schemas.openxmlformats.org/officeDocument/2006/relationships/image" Target="NULL"/><Relationship Id="rId252" Type="http://schemas.openxmlformats.org/officeDocument/2006/relationships/customXml" Target="../ink/ink8265.xml"/><Relationship Id="rId47" Type="http://schemas.openxmlformats.org/officeDocument/2006/relationships/image" Target="NULL"/><Relationship Id="rId68" Type="http://schemas.openxmlformats.org/officeDocument/2006/relationships/customXml" Target="../ink/ink8173.xml"/><Relationship Id="rId89" Type="http://schemas.openxmlformats.org/officeDocument/2006/relationships/image" Target="NULL"/><Relationship Id="rId112" Type="http://schemas.openxmlformats.org/officeDocument/2006/relationships/customXml" Target="../ink/ink8195.xml"/><Relationship Id="rId133" Type="http://schemas.openxmlformats.org/officeDocument/2006/relationships/image" Target="NULL"/><Relationship Id="rId154" Type="http://schemas.openxmlformats.org/officeDocument/2006/relationships/customXml" Target="../ink/ink8216.xml"/><Relationship Id="rId175" Type="http://schemas.openxmlformats.org/officeDocument/2006/relationships/image" Target="NULL"/><Relationship Id="rId196" Type="http://schemas.openxmlformats.org/officeDocument/2006/relationships/customXml" Target="../ink/ink8237.xml"/><Relationship Id="rId200" Type="http://schemas.openxmlformats.org/officeDocument/2006/relationships/customXml" Target="../ink/ink8239.xml"/><Relationship Id="rId16" Type="http://schemas.openxmlformats.org/officeDocument/2006/relationships/customXml" Target="../ink/ink8147.xml"/><Relationship Id="rId221" Type="http://schemas.openxmlformats.org/officeDocument/2006/relationships/image" Target="NULL"/><Relationship Id="rId242" Type="http://schemas.openxmlformats.org/officeDocument/2006/relationships/customXml" Target="../ink/ink8260.xml"/><Relationship Id="rId263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8168.xml"/><Relationship Id="rId79" Type="http://schemas.openxmlformats.org/officeDocument/2006/relationships/image" Target="NULL"/><Relationship Id="rId102" Type="http://schemas.openxmlformats.org/officeDocument/2006/relationships/customXml" Target="../ink/ink8190.xml"/><Relationship Id="rId123" Type="http://schemas.openxmlformats.org/officeDocument/2006/relationships/image" Target="NULL"/><Relationship Id="rId144" Type="http://schemas.openxmlformats.org/officeDocument/2006/relationships/customXml" Target="../ink/ink8211.xml"/><Relationship Id="rId90" Type="http://schemas.openxmlformats.org/officeDocument/2006/relationships/customXml" Target="../ink/ink8184.xml"/><Relationship Id="rId165" Type="http://schemas.openxmlformats.org/officeDocument/2006/relationships/image" Target="NULL"/><Relationship Id="rId186" Type="http://schemas.openxmlformats.org/officeDocument/2006/relationships/customXml" Target="../ink/ink8232.xml"/><Relationship Id="rId211" Type="http://schemas.openxmlformats.org/officeDocument/2006/relationships/image" Target="NULL"/><Relationship Id="rId232" Type="http://schemas.openxmlformats.org/officeDocument/2006/relationships/customXml" Target="../ink/ink8255.xml"/><Relationship Id="rId253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8163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8206.xml"/><Relationship Id="rId80" Type="http://schemas.openxmlformats.org/officeDocument/2006/relationships/customXml" Target="../ink/ink8179.xml"/><Relationship Id="rId155" Type="http://schemas.openxmlformats.org/officeDocument/2006/relationships/image" Target="NULL"/><Relationship Id="rId176" Type="http://schemas.openxmlformats.org/officeDocument/2006/relationships/customXml" Target="../ink/ink8227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8250.xml"/><Relationship Id="rId243" Type="http://schemas.openxmlformats.org/officeDocument/2006/relationships/image" Target="NULL"/><Relationship Id="rId264" Type="http://schemas.openxmlformats.org/officeDocument/2006/relationships/customXml" Target="../ink/ink8271.xml"/><Relationship Id="rId17" Type="http://schemas.openxmlformats.org/officeDocument/2006/relationships/image" Target="NULL"/><Relationship Id="rId38" Type="http://schemas.openxmlformats.org/officeDocument/2006/relationships/customXml" Target="../ink/ink8158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8201.xml"/><Relationship Id="rId70" Type="http://schemas.openxmlformats.org/officeDocument/2006/relationships/customXml" Target="../ink/ink8174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8222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245.xml"/><Relationship Id="rId233" Type="http://schemas.openxmlformats.org/officeDocument/2006/relationships/image" Target="NULL"/><Relationship Id="rId254" Type="http://schemas.openxmlformats.org/officeDocument/2006/relationships/customXml" Target="../ink/ink8266.xml"/><Relationship Id="rId28" Type="http://schemas.openxmlformats.org/officeDocument/2006/relationships/customXml" Target="../ink/ink8153.xml"/><Relationship Id="rId49" Type="http://schemas.openxmlformats.org/officeDocument/2006/relationships/image" Target="NULL"/><Relationship Id="rId114" Type="http://schemas.openxmlformats.org/officeDocument/2006/relationships/customXml" Target="../ink/ink8196.xml"/><Relationship Id="rId60" Type="http://schemas.openxmlformats.org/officeDocument/2006/relationships/customXml" Target="../ink/ink8169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8217.xml"/><Relationship Id="rId177" Type="http://schemas.openxmlformats.org/officeDocument/2006/relationships/image" Target="NULL"/><Relationship Id="rId198" Type="http://schemas.openxmlformats.org/officeDocument/2006/relationships/customXml" Target="../ink/ink8238.xml"/><Relationship Id="rId202" Type="http://schemas.openxmlformats.org/officeDocument/2006/relationships/customXml" Target="../ink/ink8240.xml"/><Relationship Id="rId223" Type="http://schemas.openxmlformats.org/officeDocument/2006/relationships/image" Target="NULL"/><Relationship Id="rId244" Type="http://schemas.openxmlformats.org/officeDocument/2006/relationships/customXml" Target="../ink/ink8261.xml"/><Relationship Id="rId18" Type="http://schemas.openxmlformats.org/officeDocument/2006/relationships/customXml" Target="../ink/ink8148.xml"/><Relationship Id="rId39" Type="http://schemas.openxmlformats.org/officeDocument/2006/relationships/image" Target="NULL"/><Relationship Id="rId265" Type="http://schemas.openxmlformats.org/officeDocument/2006/relationships/image" Target="NULL"/><Relationship Id="rId50" Type="http://schemas.openxmlformats.org/officeDocument/2006/relationships/customXml" Target="../ink/ink8164.xml"/><Relationship Id="rId104" Type="http://schemas.openxmlformats.org/officeDocument/2006/relationships/customXml" Target="../ink/ink8191.xml"/><Relationship Id="rId125" Type="http://schemas.openxmlformats.org/officeDocument/2006/relationships/image" Target="NULL"/><Relationship Id="rId146" Type="http://schemas.openxmlformats.org/officeDocument/2006/relationships/customXml" Target="../ink/ink8212.xml"/><Relationship Id="rId167" Type="http://schemas.openxmlformats.org/officeDocument/2006/relationships/image" Target="NULL"/><Relationship Id="rId188" Type="http://schemas.openxmlformats.org/officeDocument/2006/relationships/customXml" Target="../ink/ink8233.xml"/><Relationship Id="rId71" Type="http://schemas.openxmlformats.org/officeDocument/2006/relationships/image" Target="NULL"/><Relationship Id="rId92" Type="http://schemas.openxmlformats.org/officeDocument/2006/relationships/customXml" Target="../ink/ink8185.xml"/><Relationship Id="rId213" Type="http://schemas.openxmlformats.org/officeDocument/2006/relationships/image" Target="NULL"/><Relationship Id="rId234" Type="http://schemas.openxmlformats.org/officeDocument/2006/relationships/customXml" Target="../ink/ink8256.xml"/><Relationship Id="rId2" Type="http://schemas.openxmlformats.org/officeDocument/2006/relationships/customXml" Target="../ink/ink8140.xml"/><Relationship Id="rId29" Type="http://schemas.openxmlformats.org/officeDocument/2006/relationships/image" Target="NULL"/><Relationship Id="rId255" Type="http://schemas.openxmlformats.org/officeDocument/2006/relationships/image" Target="NULL"/><Relationship Id="rId40" Type="http://schemas.openxmlformats.org/officeDocument/2006/relationships/customXml" Target="../ink/ink8159.xml"/><Relationship Id="rId115" Type="http://schemas.openxmlformats.org/officeDocument/2006/relationships/image" Target="NULL"/><Relationship Id="rId136" Type="http://schemas.openxmlformats.org/officeDocument/2006/relationships/customXml" Target="../ink/ink8207.xml"/><Relationship Id="rId157" Type="http://schemas.openxmlformats.org/officeDocument/2006/relationships/image" Target="NULL"/><Relationship Id="rId178" Type="http://schemas.openxmlformats.org/officeDocument/2006/relationships/customXml" Target="../ink/ink8228.xml"/><Relationship Id="rId61" Type="http://schemas.openxmlformats.org/officeDocument/2006/relationships/image" Target="NULL"/><Relationship Id="rId82" Type="http://schemas.openxmlformats.org/officeDocument/2006/relationships/customXml" Target="../ink/ink8180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8251.xml"/><Relationship Id="rId245" Type="http://schemas.openxmlformats.org/officeDocument/2006/relationships/image" Target="NULL"/><Relationship Id="rId266" Type="http://schemas.openxmlformats.org/officeDocument/2006/relationships/customXml" Target="../ink/ink8272.xml"/><Relationship Id="rId30" Type="http://schemas.openxmlformats.org/officeDocument/2006/relationships/customXml" Target="../ink/ink8154.xml"/><Relationship Id="rId105" Type="http://schemas.openxmlformats.org/officeDocument/2006/relationships/image" Target="NULL"/><Relationship Id="rId126" Type="http://schemas.openxmlformats.org/officeDocument/2006/relationships/customXml" Target="../ink/ink8202.xml"/><Relationship Id="rId147" Type="http://schemas.openxmlformats.org/officeDocument/2006/relationships/image" Target="NULL"/><Relationship Id="rId168" Type="http://schemas.openxmlformats.org/officeDocument/2006/relationships/customXml" Target="../ink/ink8223.xml"/><Relationship Id="rId51" Type="http://schemas.openxmlformats.org/officeDocument/2006/relationships/image" Target="NULL"/><Relationship Id="rId72" Type="http://schemas.openxmlformats.org/officeDocument/2006/relationships/customXml" Target="../ink/ink8175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8246.xml"/><Relationship Id="rId235" Type="http://schemas.openxmlformats.org/officeDocument/2006/relationships/image" Target="NULL"/><Relationship Id="rId256" Type="http://schemas.openxmlformats.org/officeDocument/2006/relationships/customXml" Target="../ink/ink8267.xml"/><Relationship Id="rId116" Type="http://schemas.openxmlformats.org/officeDocument/2006/relationships/customXml" Target="../ink/ink8197.xml"/><Relationship Id="rId137" Type="http://schemas.openxmlformats.org/officeDocument/2006/relationships/image" Target="NULL"/><Relationship Id="rId158" Type="http://schemas.openxmlformats.org/officeDocument/2006/relationships/customXml" Target="../ink/ink8218.xml"/><Relationship Id="rId20" Type="http://schemas.openxmlformats.org/officeDocument/2006/relationships/customXml" Target="../ink/ink8149.xml"/><Relationship Id="rId41" Type="http://schemas.openxmlformats.org/officeDocument/2006/relationships/image" Target="NULL"/><Relationship Id="rId62" Type="http://schemas.openxmlformats.org/officeDocument/2006/relationships/customXml" Target="../ink/ink8170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8234.xml"/><Relationship Id="rId204" Type="http://schemas.openxmlformats.org/officeDocument/2006/relationships/customXml" Target="../ink/ink8241.xml"/><Relationship Id="rId225" Type="http://schemas.openxmlformats.org/officeDocument/2006/relationships/image" Target="NULL"/><Relationship Id="rId246" Type="http://schemas.openxmlformats.org/officeDocument/2006/relationships/customXml" Target="../ink/ink8262.xml"/><Relationship Id="rId267" Type="http://schemas.openxmlformats.org/officeDocument/2006/relationships/image" Target="NULL"/><Relationship Id="rId106" Type="http://schemas.openxmlformats.org/officeDocument/2006/relationships/customXml" Target="../ink/ink8192.xml"/><Relationship Id="rId127" Type="http://schemas.openxmlformats.org/officeDocument/2006/relationships/image" Target="NULL"/><Relationship Id="rId10" Type="http://schemas.openxmlformats.org/officeDocument/2006/relationships/customXml" Target="../ink/ink8144.xml"/><Relationship Id="rId31" Type="http://schemas.openxmlformats.org/officeDocument/2006/relationships/image" Target="NULL"/><Relationship Id="rId52" Type="http://schemas.openxmlformats.org/officeDocument/2006/relationships/customXml" Target="../ink/ink8165.xml"/><Relationship Id="rId73" Type="http://schemas.openxmlformats.org/officeDocument/2006/relationships/image" Target="NULL"/><Relationship Id="rId94" Type="http://schemas.openxmlformats.org/officeDocument/2006/relationships/customXml" Target="../ink/ink8186.xml"/><Relationship Id="rId148" Type="http://schemas.openxmlformats.org/officeDocument/2006/relationships/customXml" Target="../ink/ink8213.xml"/><Relationship Id="rId169" Type="http://schemas.openxmlformats.org/officeDocument/2006/relationships/image" Target="NULL"/><Relationship Id="rId4" Type="http://schemas.openxmlformats.org/officeDocument/2006/relationships/customXml" Target="../ink/ink8141.xml"/><Relationship Id="rId180" Type="http://schemas.openxmlformats.org/officeDocument/2006/relationships/customXml" Target="../ink/ink8229.xml"/><Relationship Id="rId215" Type="http://schemas.openxmlformats.org/officeDocument/2006/relationships/image" Target="NULL"/><Relationship Id="rId236" Type="http://schemas.openxmlformats.org/officeDocument/2006/relationships/customXml" Target="../ink/ink8257.xml"/><Relationship Id="rId257" Type="http://schemas.openxmlformats.org/officeDocument/2006/relationships/image" Target="NULL"/><Relationship Id="rId42" Type="http://schemas.openxmlformats.org/officeDocument/2006/relationships/customXml" Target="../ink/ink8160.xml"/><Relationship Id="rId84" Type="http://schemas.openxmlformats.org/officeDocument/2006/relationships/customXml" Target="../ink/ink8181.xml"/><Relationship Id="rId138" Type="http://schemas.openxmlformats.org/officeDocument/2006/relationships/customXml" Target="../ink/ink8208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42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63" Type="http://schemas.openxmlformats.org/officeDocument/2006/relationships/image" Target="../media/image532.png"/><Relationship Id="rId84" Type="http://schemas.openxmlformats.org/officeDocument/2006/relationships/customXml" Target="../ink/ink525.xml"/><Relationship Id="rId138" Type="http://schemas.openxmlformats.org/officeDocument/2006/relationships/image" Target="../media/image568.png"/><Relationship Id="rId159" Type="http://schemas.openxmlformats.org/officeDocument/2006/relationships/customXml" Target="../ink/ink563.xml"/><Relationship Id="rId170" Type="http://schemas.openxmlformats.org/officeDocument/2006/relationships/image" Target="../media/image584.png"/><Relationship Id="rId191" Type="http://schemas.openxmlformats.org/officeDocument/2006/relationships/customXml" Target="../ink/ink579.xml"/><Relationship Id="rId205" Type="http://schemas.openxmlformats.org/officeDocument/2006/relationships/customXml" Target="../ink/ink586.xml"/><Relationship Id="rId226" Type="http://schemas.openxmlformats.org/officeDocument/2006/relationships/image" Target="../media/image633.png"/><Relationship Id="rId107" Type="http://schemas.openxmlformats.org/officeDocument/2006/relationships/customXml" Target="../ink/ink537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53" Type="http://schemas.openxmlformats.org/officeDocument/2006/relationships/customXml" Target="../ink/ink509.xml"/><Relationship Id="rId74" Type="http://schemas.openxmlformats.org/officeDocument/2006/relationships/customXml" Target="../ink/ink520.xml"/><Relationship Id="rId128" Type="http://schemas.openxmlformats.org/officeDocument/2006/relationships/image" Target="../media/image563.png"/><Relationship Id="rId149" Type="http://schemas.openxmlformats.org/officeDocument/2006/relationships/customXml" Target="../ink/ink558.xml"/><Relationship Id="rId5" Type="http://schemas.openxmlformats.org/officeDocument/2006/relationships/image" Target="../media/image503.png"/><Relationship Id="rId95" Type="http://schemas.openxmlformats.org/officeDocument/2006/relationships/image" Target="../media/image547.png"/><Relationship Id="rId160" Type="http://schemas.openxmlformats.org/officeDocument/2006/relationships/image" Target="../media/image579.png"/><Relationship Id="rId181" Type="http://schemas.openxmlformats.org/officeDocument/2006/relationships/customXml" Target="../ink/ink574.xml"/><Relationship Id="rId216" Type="http://schemas.openxmlformats.org/officeDocument/2006/relationships/image" Target="../media/image628.png"/><Relationship Id="rId22" Type="http://schemas.openxmlformats.org/officeDocument/2006/relationships/customXml" Target="../ink/ink493.xml"/><Relationship Id="rId43" Type="http://schemas.openxmlformats.org/officeDocument/2006/relationships/customXml" Target="../ink/ink504.xml"/><Relationship Id="rId64" Type="http://schemas.openxmlformats.org/officeDocument/2006/relationships/customXml" Target="../ink/ink515.xml"/><Relationship Id="rId118" Type="http://schemas.openxmlformats.org/officeDocument/2006/relationships/image" Target="../media/image558.png"/><Relationship Id="rId139" Type="http://schemas.openxmlformats.org/officeDocument/2006/relationships/customXml" Target="../ink/ink553.xml"/><Relationship Id="rId85" Type="http://schemas.openxmlformats.org/officeDocument/2006/relationships/image" Target="../media/image541.png"/><Relationship Id="rId150" Type="http://schemas.openxmlformats.org/officeDocument/2006/relationships/image" Target="../media/image574.png"/><Relationship Id="rId171" Type="http://schemas.openxmlformats.org/officeDocument/2006/relationships/customXml" Target="../ink/ink569.xml"/><Relationship Id="rId192" Type="http://schemas.openxmlformats.org/officeDocument/2006/relationships/image" Target="../media/image616.png"/><Relationship Id="rId206" Type="http://schemas.openxmlformats.org/officeDocument/2006/relationships/image" Target="../media/image623.png"/><Relationship Id="rId227" Type="http://schemas.openxmlformats.org/officeDocument/2006/relationships/customXml" Target="../ink/ink597.xml"/><Relationship Id="rId12" Type="http://schemas.openxmlformats.org/officeDocument/2006/relationships/customXml" Target="../ink/ink488.xml"/><Relationship Id="rId33" Type="http://schemas.openxmlformats.org/officeDocument/2006/relationships/customXml" Target="../ink/ink499.xml"/><Relationship Id="rId108" Type="http://schemas.openxmlformats.org/officeDocument/2006/relationships/image" Target="../media/image553.png"/><Relationship Id="rId129" Type="http://schemas.openxmlformats.org/officeDocument/2006/relationships/customXml" Target="../ink/ink548.xml"/><Relationship Id="rId54" Type="http://schemas.openxmlformats.org/officeDocument/2006/relationships/image" Target="../media/image528.png"/><Relationship Id="rId75" Type="http://schemas.openxmlformats.org/officeDocument/2006/relationships/image" Target="../media/image536.png"/><Relationship Id="rId96" Type="http://schemas.openxmlformats.org/officeDocument/2006/relationships/customXml" Target="../ink/ink531.xml"/><Relationship Id="rId140" Type="http://schemas.openxmlformats.org/officeDocument/2006/relationships/image" Target="../media/image569.png"/><Relationship Id="rId161" Type="http://schemas.openxmlformats.org/officeDocument/2006/relationships/customXml" Target="../ink/ink564.xml"/><Relationship Id="rId182" Type="http://schemas.openxmlformats.org/officeDocument/2006/relationships/image" Target="../media/image612.png"/><Relationship Id="rId217" Type="http://schemas.openxmlformats.org/officeDocument/2006/relationships/customXml" Target="../ink/ink592.xml"/><Relationship Id="rId6" Type="http://schemas.openxmlformats.org/officeDocument/2006/relationships/customXml" Target="../ink/ink485.xml"/><Relationship Id="rId23" Type="http://schemas.openxmlformats.org/officeDocument/2006/relationships/image" Target="../media/image507.png"/><Relationship Id="rId119" Type="http://schemas.openxmlformats.org/officeDocument/2006/relationships/customXml" Target="../ink/ink543.xml"/><Relationship Id="rId44" Type="http://schemas.openxmlformats.org/officeDocument/2006/relationships/image" Target="../media/image523.png"/><Relationship Id="rId65" Type="http://schemas.openxmlformats.org/officeDocument/2006/relationships/image" Target="../media/image533.png"/><Relationship Id="rId86" Type="http://schemas.openxmlformats.org/officeDocument/2006/relationships/customXml" Target="../ink/ink526.xml"/><Relationship Id="rId130" Type="http://schemas.openxmlformats.org/officeDocument/2006/relationships/image" Target="../media/image564.png"/><Relationship Id="rId151" Type="http://schemas.openxmlformats.org/officeDocument/2006/relationships/customXml" Target="../ink/ink559.xml"/><Relationship Id="rId172" Type="http://schemas.openxmlformats.org/officeDocument/2006/relationships/image" Target="../media/image585.png"/><Relationship Id="rId193" Type="http://schemas.openxmlformats.org/officeDocument/2006/relationships/customXml" Target="../ink/ink580.xml"/><Relationship Id="rId207" Type="http://schemas.openxmlformats.org/officeDocument/2006/relationships/customXml" Target="../ink/ink587.xml"/><Relationship Id="rId228" Type="http://schemas.openxmlformats.org/officeDocument/2006/relationships/image" Target="../media/image634.png"/><Relationship Id="rId13" Type="http://schemas.openxmlformats.org/officeDocument/2006/relationships/image" Target="../media/image510.png"/><Relationship Id="rId109" Type="http://schemas.openxmlformats.org/officeDocument/2006/relationships/customXml" Target="../ink/ink538.xml"/><Relationship Id="rId34" Type="http://schemas.openxmlformats.org/officeDocument/2006/relationships/image" Target="../media/image519.png"/><Relationship Id="rId55" Type="http://schemas.openxmlformats.org/officeDocument/2006/relationships/customXml" Target="../ink/ink510.xml"/><Relationship Id="rId76" Type="http://schemas.openxmlformats.org/officeDocument/2006/relationships/customXml" Target="../ink/ink521.xml"/><Relationship Id="rId97" Type="http://schemas.openxmlformats.org/officeDocument/2006/relationships/image" Target="../media/image548.png"/><Relationship Id="rId120" Type="http://schemas.openxmlformats.org/officeDocument/2006/relationships/image" Target="../media/image559.png"/><Relationship Id="rId141" Type="http://schemas.openxmlformats.org/officeDocument/2006/relationships/customXml" Target="../ink/ink554.xml"/><Relationship Id="rId7" Type="http://schemas.openxmlformats.org/officeDocument/2006/relationships/image" Target="../media/image504.png"/><Relationship Id="rId162" Type="http://schemas.openxmlformats.org/officeDocument/2006/relationships/image" Target="../media/image580.png"/><Relationship Id="rId183" Type="http://schemas.openxmlformats.org/officeDocument/2006/relationships/customXml" Target="../ink/ink575.xml"/><Relationship Id="rId218" Type="http://schemas.openxmlformats.org/officeDocument/2006/relationships/image" Target="../media/image629.png"/><Relationship Id="rId24" Type="http://schemas.openxmlformats.org/officeDocument/2006/relationships/customXml" Target="../ink/ink494.xml"/><Relationship Id="rId45" Type="http://schemas.openxmlformats.org/officeDocument/2006/relationships/customXml" Target="../ink/ink505.xml"/><Relationship Id="rId66" Type="http://schemas.openxmlformats.org/officeDocument/2006/relationships/customXml" Target="../ink/ink516.xml"/><Relationship Id="rId87" Type="http://schemas.openxmlformats.org/officeDocument/2006/relationships/image" Target="../media/image543.png"/><Relationship Id="rId110" Type="http://schemas.openxmlformats.org/officeDocument/2006/relationships/image" Target="../media/image554.png"/><Relationship Id="rId131" Type="http://schemas.openxmlformats.org/officeDocument/2006/relationships/customXml" Target="../ink/ink549.xml"/><Relationship Id="rId152" Type="http://schemas.openxmlformats.org/officeDocument/2006/relationships/image" Target="../media/image575.png"/><Relationship Id="rId173" Type="http://schemas.openxmlformats.org/officeDocument/2006/relationships/customXml" Target="../ink/ink570.xml"/><Relationship Id="rId194" Type="http://schemas.openxmlformats.org/officeDocument/2006/relationships/image" Target="../media/image617.png"/><Relationship Id="rId208" Type="http://schemas.openxmlformats.org/officeDocument/2006/relationships/image" Target="../media/image624.png"/><Relationship Id="rId229" Type="http://schemas.openxmlformats.org/officeDocument/2006/relationships/customXml" Target="../ink/ink598.xml"/><Relationship Id="rId14" Type="http://schemas.openxmlformats.org/officeDocument/2006/relationships/customXml" Target="../ink/ink489.xml"/><Relationship Id="rId35" Type="http://schemas.openxmlformats.org/officeDocument/2006/relationships/customXml" Target="../ink/ink500.xml"/><Relationship Id="rId56" Type="http://schemas.openxmlformats.org/officeDocument/2006/relationships/image" Target="../media/image529.png"/><Relationship Id="rId77" Type="http://schemas.openxmlformats.org/officeDocument/2006/relationships/image" Target="../media/image537.png"/><Relationship Id="rId100" Type="http://schemas.openxmlformats.org/officeDocument/2006/relationships/customXml" Target="../ink/ink533.xml"/><Relationship Id="rId8" Type="http://schemas.openxmlformats.org/officeDocument/2006/relationships/customXml" Target="../ink/ink486.xml"/><Relationship Id="rId98" Type="http://schemas.openxmlformats.org/officeDocument/2006/relationships/customXml" Target="../ink/ink532.xml"/><Relationship Id="rId121" Type="http://schemas.openxmlformats.org/officeDocument/2006/relationships/customXml" Target="../ink/ink544.xml"/><Relationship Id="rId142" Type="http://schemas.openxmlformats.org/officeDocument/2006/relationships/image" Target="../media/image570.png"/><Relationship Id="rId163" Type="http://schemas.openxmlformats.org/officeDocument/2006/relationships/customXml" Target="../ink/ink565.xml"/><Relationship Id="rId184" Type="http://schemas.openxmlformats.org/officeDocument/2006/relationships/image" Target="../media/image613.png"/><Relationship Id="rId219" Type="http://schemas.openxmlformats.org/officeDocument/2006/relationships/customXml" Target="../ink/ink593.xml"/><Relationship Id="rId230" Type="http://schemas.openxmlformats.org/officeDocument/2006/relationships/image" Target="../media/image635.png"/><Relationship Id="rId25" Type="http://schemas.openxmlformats.org/officeDocument/2006/relationships/image" Target="../media/image515.png"/><Relationship Id="rId46" Type="http://schemas.openxmlformats.org/officeDocument/2006/relationships/image" Target="../media/image524.png"/><Relationship Id="rId67" Type="http://schemas.openxmlformats.org/officeDocument/2006/relationships/image" Target="../media/image534.png"/><Relationship Id="rId116" Type="http://schemas.openxmlformats.org/officeDocument/2006/relationships/image" Target="../media/image557.png"/><Relationship Id="rId137" Type="http://schemas.openxmlformats.org/officeDocument/2006/relationships/customXml" Target="../ink/ink552.xml"/><Relationship Id="rId158" Type="http://schemas.openxmlformats.org/officeDocument/2006/relationships/image" Target="../media/image578.png"/><Relationship Id="rId20" Type="http://schemas.openxmlformats.org/officeDocument/2006/relationships/customXml" Target="../ink/ink492.xml"/><Relationship Id="rId41" Type="http://schemas.openxmlformats.org/officeDocument/2006/relationships/customXml" Target="../ink/ink503.xml"/><Relationship Id="rId62" Type="http://schemas.openxmlformats.org/officeDocument/2006/relationships/customXml" Target="../ink/ink514.xml"/><Relationship Id="rId83" Type="http://schemas.openxmlformats.org/officeDocument/2006/relationships/image" Target="../media/image540.png"/><Relationship Id="rId88" Type="http://schemas.openxmlformats.org/officeDocument/2006/relationships/customXml" Target="../ink/ink527.xml"/><Relationship Id="rId111" Type="http://schemas.openxmlformats.org/officeDocument/2006/relationships/customXml" Target="../ink/ink539.xml"/><Relationship Id="rId132" Type="http://schemas.openxmlformats.org/officeDocument/2006/relationships/image" Target="../media/image565.png"/><Relationship Id="rId153" Type="http://schemas.openxmlformats.org/officeDocument/2006/relationships/customXml" Target="../ink/ink560.xml"/><Relationship Id="rId174" Type="http://schemas.openxmlformats.org/officeDocument/2006/relationships/image" Target="../media/image586.png"/><Relationship Id="rId179" Type="http://schemas.openxmlformats.org/officeDocument/2006/relationships/customXml" Target="../ink/ink573.xml"/><Relationship Id="rId195" Type="http://schemas.openxmlformats.org/officeDocument/2006/relationships/customXml" Target="../ink/ink581.xml"/><Relationship Id="rId209" Type="http://schemas.openxmlformats.org/officeDocument/2006/relationships/customXml" Target="../ink/ink588.xml"/><Relationship Id="rId190" Type="http://schemas.openxmlformats.org/officeDocument/2006/relationships/image" Target="../media/image615.png"/><Relationship Id="rId204" Type="http://schemas.openxmlformats.org/officeDocument/2006/relationships/image" Target="../media/image622.png"/><Relationship Id="rId220" Type="http://schemas.openxmlformats.org/officeDocument/2006/relationships/image" Target="../media/image630.png"/><Relationship Id="rId225" Type="http://schemas.openxmlformats.org/officeDocument/2006/relationships/customXml" Target="../ink/ink596.xml"/><Relationship Id="rId15" Type="http://schemas.openxmlformats.org/officeDocument/2006/relationships/image" Target="../media/image511.png"/><Relationship Id="rId36" Type="http://schemas.openxmlformats.org/officeDocument/2006/relationships/image" Target="../media/image520.png"/><Relationship Id="rId57" Type="http://schemas.openxmlformats.org/officeDocument/2006/relationships/customXml" Target="../ink/ink511.xml"/><Relationship Id="rId106" Type="http://schemas.openxmlformats.org/officeDocument/2006/relationships/image" Target="../media/image552.png"/><Relationship Id="rId127" Type="http://schemas.openxmlformats.org/officeDocument/2006/relationships/customXml" Target="../ink/ink547.xml"/><Relationship Id="rId10" Type="http://schemas.openxmlformats.org/officeDocument/2006/relationships/customXml" Target="../ink/ink487.xml"/><Relationship Id="rId31" Type="http://schemas.openxmlformats.org/officeDocument/2006/relationships/customXml" Target="../ink/ink498.xml"/><Relationship Id="rId52" Type="http://schemas.openxmlformats.org/officeDocument/2006/relationships/image" Target="../media/image527.png"/><Relationship Id="rId73" Type="http://schemas.openxmlformats.org/officeDocument/2006/relationships/image" Target="../media/image542.png"/><Relationship Id="rId78" Type="http://schemas.openxmlformats.org/officeDocument/2006/relationships/customXml" Target="../ink/ink522.xml"/><Relationship Id="rId94" Type="http://schemas.openxmlformats.org/officeDocument/2006/relationships/customXml" Target="../ink/ink530.xml"/><Relationship Id="rId99" Type="http://schemas.openxmlformats.org/officeDocument/2006/relationships/image" Target="../media/image549.png"/><Relationship Id="rId101" Type="http://schemas.openxmlformats.org/officeDocument/2006/relationships/customXml" Target="../ink/ink534.xml"/><Relationship Id="rId122" Type="http://schemas.openxmlformats.org/officeDocument/2006/relationships/image" Target="../media/image560.png"/><Relationship Id="rId143" Type="http://schemas.openxmlformats.org/officeDocument/2006/relationships/customXml" Target="../ink/ink555.xml"/><Relationship Id="rId148" Type="http://schemas.openxmlformats.org/officeDocument/2006/relationships/image" Target="../media/image573.png"/><Relationship Id="rId164" Type="http://schemas.openxmlformats.org/officeDocument/2006/relationships/image" Target="../media/image581.png"/><Relationship Id="rId169" Type="http://schemas.openxmlformats.org/officeDocument/2006/relationships/customXml" Target="../ink/ink568.xml"/><Relationship Id="rId185" Type="http://schemas.openxmlformats.org/officeDocument/2006/relationships/customXml" Target="../ink/ink576.xml"/><Relationship Id="rId4" Type="http://schemas.openxmlformats.org/officeDocument/2006/relationships/customXml" Target="../ink/ink484.xml"/><Relationship Id="rId9" Type="http://schemas.openxmlformats.org/officeDocument/2006/relationships/image" Target="../media/image505.png"/><Relationship Id="rId180" Type="http://schemas.openxmlformats.org/officeDocument/2006/relationships/image" Target="../media/image589.png"/><Relationship Id="rId210" Type="http://schemas.openxmlformats.org/officeDocument/2006/relationships/image" Target="../media/image625.png"/><Relationship Id="rId215" Type="http://schemas.openxmlformats.org/officeDocument/2006/relationships/customXml" Target="../ink/ink591.xml"/><Relationship Id="rId26" Type="http://schemas.openxmlformats.org/officeDocument/2006/relationships/customXml" Target="../ink/ink495.xml"/><Relationship Id="rId231" Type="http://schemas.openxmlformats.org/officeDocument/2006/relationships/customXml" Target="../ink/ink599.xml"/><Relationship Id="rId47" Type="http://schemas.openxmlformats.org/officeDocument/2006/relationships/customXml" Target="../ink/ink506.xml"/><Relationship Id="rId68" Type="http://schemas.openxmlformats.org/officeDocument/2006/relationships/customXml" Target="../ink/ink517.xml"/><Relationship Id="rId89" Type="http://schemas.openxmlformats.org/officeDocument/2006/relationships/image" Target="../media/image544.png"/><Relationship Id="rId112" Type="http://schemas.openxmlformats.org/officeDocument/2006/relationships/image" Target="../media/image555.png"/><Relationship Id="rId133" Type="http://schemas.openxmlformats.org/officeDocument/2006/relationships/customXml" Target="../ink/ink550.xml"/><Relationship Id="rId154" Type="http://schemas.openxmlformats.org/officeDocument/2006/relationships/image" Target="../media/image576.png"/><Relationship Id="rId175" Type="http://schemas.openxmlformats.org/officeDocument/2006/relationships/customXml" Target="../ink/ink571.xml"/><Relationship Id="rId196" Type="http://schemas.openxmlformats.org/officeDocument/2006/relationships/image" Target="../media/image618.png"/><Relationship Id="rId200" Type="http://schemas.openxmlformats.org/officeDocument/2006/relationships/image" Target="../media/image620.png"/><Relationship Id="rId16" Type="http://schemas.openxmlformats.org/officeDocument/2006/relationships/customXml" Target="../ink/ink490.xml"/><Relationship Id="rId221" Type="http://schemas.openxmlformats.org/officeDocument/2006/relationships/customXml" Target="../ink/ink594.xml"/><Relationship Id="rId37" Type="http://schemas.openxmlformats.org/officeDocument/2006/relationships/customXml" Target="../ink/ink501.xml"/><Relationship Id="rId58" Type="http://schemas.openxmlformats.org/officeDocument/2006/relationships/image" Target="../media/image530.png"/><Relationship Id="rId79" Type="http://schemas.openxmlformats.org/officeDocument/2006/relationships/image" Target="../media/image538.png"/><Relationship Id="rId102" Type="http://schemas.openxmlformats.org/officeDocument/2006/relationships/image" Target="../media/image550.png"/><Relationship Id="rId123" Type="http://schemas.openxmlformats.org/officeDocument/2006/relationships/customXml" Target="../ink/ink545.xml"/><Relationship Id="rId144" Type="http://schemas.openxmlformats.org/officeDocument/2006/relationships/image" Target="../media/image571.png"/><Relationship Id="rId90" Type="http://schemas.openxmlformats.org/officeDocument/2006/relationships/customXml" Target="../ink/ink528.xml"/><Relationship Id="rId165" Type="http://schemas.openxmlformats.org/officeDocument/2006/relationships/customXml" Target="../ink/ink566.xml"/><Relationship Id="rId186" Type="http://schemas.openxmlformats.org/officeDocument/2006/relationships/image" Target="../media/image590.png"/><Relationship Id="rId211" Type="http://schemas.openxmlformats.org/officeDocument/2006/relationships/customXml" Target="../ink/ink589.xml"/><Relationship Id="rId232" Type="http://schemas.openxmlformats.org/officeDocument/2006/relationships/image" Target="../media/image636.png"/><Relationship Id="rId27" Type="http://schemas.openxmlformats.org/officeDocument/2006/relationships/image" Target="../media/image516.png"/><Relationship Id="rId48" Type="http://schemas.openxmlformats.org/officeDocument/2006/relationships/image" Target="../media/image525.png"/><Relationship Id="rId69" Type="http://schemas.openxmlformats.org/officeDocument/2006/relationships/image" Target="../media/image535.png"/><Relationship Id="rId113" Type="http://schemas.openxmlformats.org/officeDocument/2006/relationships/customXml" Target="../ink/ink540.xml"/><Relationship Id="rId134" Type="http://schemas.openxmlformats.org/officeDocument/2006/relationships/image" Target="../media/image566.png"/><Relationship Id="rId80" Type="http://schemas.openxmlformats.org/officeDocument/2006/relationships/customXml" Target="../ink/ink523.xml"/><Relationship Id="rId155" Type="http://schemas.openxmlformats.org/officeDocument/2006/relationships/customXml" Target="../ink/ink561.xml"/><Relationship Id="rId176" Type="http://schemas.openxmlformats.org/officeDocument/2006/relationships/image" Target="../media/image587.png"/><Relationship Id="rId197" Type="http://schemas.openxmlformats.org/officeDocument/2006/relationships/customXml" Target="../ink/ink582.xml"/><Relationship Id="rId201" Type="http://schemas.openxmlformats.org/officeDocument/2006/relationships/customXml" Target="../ink/ink584.xml"/><Relationship Id="rId222" Type="http://schemas.openxmlformats.org/officeDocument/2006/relationships/image" Target="../media/image631.png"/><Relationship Id="rId17" Type="http://schemas.openxmlformats.org/officeDocument/2006/relationships/image" Target="../media/image512.png"/><Relationship Id="rId38" Type="http://schemas.openxmlformats.org/officeDocument/2006/relationships/image" Target="../media/image521.png"/><Relationship Id="rId59" Type="http://schemas.openxmlformats.org/officeDocument/2006/relationships/customXml" Target="../ink/ink512.xml"/><Relationship Id="rId103" Type="http://schemas.openxmlformats.org/officeDocument/2006/relationships/customXml" Target="../ink/ink535.xml"/><Relationship Id="rId124" Type="http://schemas.openxmlformats.org/officeDocument/2006/relationships/image" Target="../media/image561.png"/><Relationship Id="rId70" Type="http://schemas.openxmlformats.org/officeDocument/2006/relationships/customXml" Target="../ink/ink518.xml"/><Relationship Id="rId91" Type="http://schemas.openxmlformats.org/officeDocument/2006/relationships/image" Target="../media/image545.png"/><Relationship Id="rId145" Type="http://schemas.openxmlformats.org/officeDocument/2006/relationships/customXml" Target="../ink/ink556.xml"/><Relationship Id="rId166" Type="http://schemas.openxmlformats.org/officeDocument/2006/relationships/image" Target="../media/image582.png"/><Relationship Id="rId187" Type="http://schemas.openxmlformats.org/officeDocument/2006/relationships/customXml" Target="../ink/ink577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626.png"/><Relationship Id="rId28" Type="http://schemas.openxmlformats.org/officeDocument/2006/relationships/customXml" Target="../ink/ink496.xml"/><Relationship Id="rId49" Type="http://schemas.openxmlformats.org/officeDocument/2006/relationships/customXml" Target="../ink/ink507.xml"/><Relationship Id="rId114" Type="http://schemas.openxmlformats.org/officeDocument/2006/relationships/image" Target="../media/image556.png"/><Relationship Id="rId60" Type="http://schemas.openxmlformats.org/officeDocument/2006/relationships/image" Target="../media/image531.png"/><Relationship Id="rId81" Type="http://schemas.openxmlformats.org/officeDocument/2006/relationships/image" Target="../media/image539.png"/><Relationship Id="rId135" Type="http://schemas.openxmlformats.org/officeDocument/2006/relationships/customXml" Target="../ink/ink551.xml"/><Relationship Id="rId156" Type="http://schemas.openxmlformats.org/officeDocument/2006/relationships/image" Target="../media/image577.png"/><Relationship Id="rId177" Type="http://schemas.openxmlformats.org/officeDocument/2006/relationships/customXml" Target="../ink/ink572.xml"/><Relationship Id="rId198" Type="http://schemas.openxmlformats.org/officeDocument/2006/relationships/image" Target="../media/image619.png"/><Relationship Id="rId202" Type="http://schemas.openxmlformats.org/officeDocument/2006/relationships/image" Target="../media/image621.png"/><Relationship Id="rId223" Type="http://schemas.openxmlformats.org/officeDocument/2006/relationships/customXml" Target="../ink/ink595.xml"/><Relationship Id="rId18" Type="http://schemas.openxmlformats.org/officeDocument/2006/relationships/customXml" Target="../ink/ink491.xml"/><Relationship Id="rId39" Type="http://schemas.openxmlformats.org/officeDocument/2006/relationships/customXml" Target="../ink/ink502.xml"/><Relationship Id="rId50" Type="http://schemas.openxmlformats.org/officeDocument/2006/relationships/image" Target="../media/image526.png"/><Relationship Id="rId104" Type="http://schemas.openxmlformats.org/officeDocument/2006/relationships/image" Target="../media/image551.png"/><Relationship Id="rId125" Type="http://schemas.openxmlformats.org/officeDocument/2006/relationships/customXml" Target="../ink/ink546.xml"/><Relationship Id="rId146" Type="http://schemas.openxmlformats.org/officeDocument/2006/relationships/image" Target="../media/image572.png"/><Relationship Id="rId167" Type="http://schemas.openxmlformats.org/officeDocument/2006/relationships/customXml" Target="../ink/ink567.xml"/><Relationship Id="rId188" Type="http://schemas.openxmlformats.org/officeDocument/2006/relationships/image" Target="../media/image614.png"/><Relationship Id="rId71" Type="http://schemas.openxmlformats.org/officeDocument/2006/relationships/image" Target="../media/image509.png"/><Relationship Id="rId92" Type="http://schemas.openxmlformats.org/officeDocument/2006/relationships/customXml" Target="../ink/ink529.xml"/><Relationship Id="rId213" Type="http://schemas.openxmlformats.org/officeDocument/2006/relationships/customXml" Target="../ink/ink590.xml"/><Relationship Id="rId2" Type="http://schemas.openxmlformats.org/officeDocument/2006/relationships/customXml" Target="../ink/ink483.xml"/><Relationship Id="rId29" Type="http://schemas.openxmlformats.org/officeDocument/2006/relationships/image" Target="../media/image517.png"/><Relationship Id="rId40" Type="http://schemas.openxmlformats.org/officeDocument/2006/relationships/image" Target="../media/image522.png"/><Relationship Id="rId115" Type="http://schemas.openxmlformats.org/officeDocument/2006/relationships/customXml" Target="../ink/ink541.xml"/><Relationship Id="rId136" Type="http://schemas.openxmlformats.org/officeDocument/2006/relationships/image" Target="../media/image567.png"/><Relationship Id="rId157" Type="http://schemas.openxmlformats.org/officeDocument/2006/relationships/customXml" Target="../ink/ink562.xml"/><Relationship Id="rId178" Type="http://schemas.openxmlformats.org/officeDocument/2006/relationships/image" Target="../media/image588.png"/><Relationship Id="rId61" Type="http://schemas.openxmlformats.org/officeDocument/2006/relationships/customXml" Target="../ink/ink513.xml"/><Relationship Id="rId82" Type="http://schemas.openxmlformats.org/officeDocument/2006/relationships/customXml" Target="../ink/ink524.xml"/><Relationship Id="rId199" Type="http://schemas.openxmlformats.org/officeDocument/2006/relationships/customXml" Target="../ink/ink583.xml"/><Relationship Id="rId203" Type="http://schemas.openxmlformats.org/officeDocument/2006/relationships/customXml" Target="../ink/ink585.xml"/><Relationship Id="rId19" Type="http://schemas.openxmlformats.org/officeDocument/2006/relationships/image" Target="../media/image513.png"/><Relationship Id="rId224" Type="http://schemas.openxmlformats.org/officeDocument/2006/relationships/image" Target="../media/image632.png"/><Relationship Id="rId30" Type="http://schemas.openxmlformats.org/officeDocument/2006/relationships/customXml" Target="../ink/ink497.xml"/><Relationship Id="rId105" Type="http://schemas.openxmlformats.org/officeDocument/2006/relationships/customXml" Target="../ink/ink536.xml"/><Relationship Id="rId126" Type="http://schemas.openxmlformats.org/officeDocument/2006/relationships/image" Target="../media/image562.png"/><Relationship Id="rId147" Type="http://schemas.openxmlformats.org/officeDocument/2006/relationships/customXml" Target="../ink/ink557.xml"/><Relationship Id="rId168" Type="http://schemas.openxmlformats.org/officeDocument/2006/relationships/image" Target="../media/image583.png"/><Relationship Id="rId51" Type="http://schemas.openxmlformats.org/officeDocument/2006/relationships/customXml" Target="../ink/ink508.xml"/><Relationship Id="rId72" Type="http://schemas.openxmlformats.org/officeDocument/2006/relationships/customXml" Target="../ink/ink519.xml"/><Relationship Id="rId93" Type="http://schemas.openxmlformats.org/officeDocument/2006/relationships/image" Target="../media/image546.png"/><Relationship Id="rId189" Type="http://schemas.openxmlformats.org/officeDocument/2006/relationships/customXml" Target="../ink/ink578.xml"/><Relationship Id="rId3" Type="http://schemas.openxmlformats.org/officeDocument/2006/relationships/image" Target="../media/image502.png"/><Relationship Id="rId214" Type="http://schemas.openxmlformats.org/officeDocument/2006/relationships/image" Target="../media/image627.png"/></Relationships>
</file>

<file path=ppt/slides/_rels/slide13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8283.xml"/><Relationship Id="rId26" Type="http://schemas.openxmlformats.org/officeDocument/2006/relationships/customXml" Target="../ink/ink8287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8291.xml"/><Relationship Id="rId42" Type="http://schemas.openxmlformats.org/officeDocument/2006/relationships/customXml" Target="../ink/ink8295.xml"/><Relationship Id="rId7" Type="http://schemas.openxmlformats.org/officeDocument/2006/relationships/image" Target="NULL"/><Relationship Id="rId2" Type="http://schemas.openxmlformats.org/officeDocument/2006/relationships/customXml" Target="../ink/ink8275.xml"/><Relationship Id="rId16" Type="http://schemas.openxmlformats.org/officeDocument/2006/relationships/customXml" Target="../ink/ink8282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77.xml"/><Relationship Id="rId11" Type="http://schemas.openxmlformats.org/officeDocument/2006/relationships/image" Target="NULL"/><Relationship Id="rId24" Type="http://schemas.openxmlformats.org/officeDocument/2006/relationships/customXml" Target="../ink/ink8286.xml"/><Relationship Id="rId32" Type="http://schemas.openxmlformats.org/officeDocument/2006/relationships/customXml" Target="../ink/ink8290.xml"/><Relationship Id="rId37" Type="http://schemas.openxmlformats.org/officeDocument/2006/relationships/image" Target="NULL"/><Relationship Id="rId40" Type="http://schemas.openxmlformats.org/officeDocument/2006/relationships/customXml" Target="../ink/ink8294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288.xml"/><Relationship Id="rId36" Type="http://schemas.openxmlformats.org/officeDocument/2006/relationships/customXml" Target="../ink/ink8292.xml"/><Relationship Id="rId10" Type="http://schemas.openxmlformats.org/officeDocument/2006/relationships/customXml" Target="../ink/ink8279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8296.xml"/><Relationship Id="rId4" Type="http://schemas.openxmlformats.org/officeDocument/2006/relationships/customXml" Target="../ink/ink8276.xml"/><Relationship Id="rId9" Type="http://schemas.openxmlformats.org/officeDocument/2006/relationships/image" Target="NULL"/><Relationship Id="rId14" Type="http://schemas.openxmlformats.org/officeDocument/2006/relationships/customXml" Target="../ink/ink8281.xml"/><Relationship Id="rId22" Type="http://schemas.openxmlformats.org/officeDocument/2006/relationships/customXml" Target="../ink/ink8285.xml"/><Relationship Id="rId27" Type="http://schemas.openxmlformats.org/officeDocument/2006/relationships/image" Target="NULL"/><Relationship Id="rId30" Type="http://schemas.openxmlformats.org/officeDocument/2006/relationships/customXml" Target="../ink/ink8289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8278.xml"/><Relationship Id="rId3" Type="http://schemas.openxmlformats.org/officeDocument/2006/relationships/image" Target="NULL"/><Relationship Id="rId12" Type="http://schemas.openxmlformats.org/officeDocument/2006/relationships/customXml" Target="../ink/ink828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293.xml"/><Relationship Id="rId20" Type="http://schemas.openxmlformats.org/officeDocument/2006/relationships/customXml" Target="../ink/ink8284.xml"/><Relationship Id="rId41" Type="http://schemas.openxmlformats.org/officeDocument/2006/relationships/image" Target="NULL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09.xml"/><Relationship Id="rId21" Type="http://schemas.openxmlformats.org/officeDocument/2006/relationships/image" Target="NULL"/><Relationship Id="rId42" Type="http://schemas.openxmlformats.org/officeDocument/2006/relationships/customXml" Target="../ink/ink831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330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8297.xml"/><Relationship Id="rId16" Type="http://schemas.openxmlformats.org/officeDocument/2006/relationships/customXml" Target="../ink/ink830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8308.xml"/><Relationship Id="rId32" Type="http://schemas.openxmlformats.org/officeDocument/2006/relationships/customXml" Target="../ink/ink8312.xml"/><Relationship Id="rId37" Type="http://schemas.openxmlformats.org/officeDocument/2006/relationships/image" Target="NULL"/><Relationship Id="rId40" Type="http://schemas.openxmlformats.org/officeDocument/2006/relationships/customXml" Target="../ink/ink8316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325.xml"/><Relationship Id="rId66" Type="http://schemas.openxmlformats.org/officeDocument/2006/relationships/customXml" Target="../ink/ink8329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303.xml"/><Relationship Id="rId22" Type="http://schemas.openxmlformats.org/officeDocument/2006/relationships/customXml" Target="../ink/ink8307.xml"/><Relationship Id="rId27" Type="http://schemas.openxmlformats.org/officeDocument/2006/relationships/image" Target="NULL"/><Relationship Id="rId30" Type="http://schemas.openxmlformats.org/officeDocument/2006/relationships/customXml" Target="../ink/ink831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320.xml"/><Relationship Id="rId56" Type="http://schemas.openxmlformats.org/officeDocument/2006/relationships/customXml" Target="../ink/ink8324.xml"/><Relationship Id="rId64" Type="http://schemas.openxmlformats.org/officeDocument/2006/relationships/customXml" Target="../ink/ink8328.xml"/><Relationship Id="rId69" Type="http://schemas.openxmlformats.org/officeDocument/2006/relationships/image" Target="NULL"/><Relationship Id="rId8" Type="http://schemas.openxmlformats.org/officeDocument/2006/relationships/customXml" Target="../ink/ink8300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830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315.xml"/><Relationship Id="rId46" Type="http://schemas.openxmlformats.org/officeDocument/2006/relationships/customXml" Target="../ink/ink8319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8306.xml"/><Relationship Id="rId41" Type="http://schemas.openxmlformats.org/officeDocument/2006/relationships/image" Target="NULL"/><Relationship Id="rId54" Type="http://schemas.openxmlformats.org/officeDocument/2006/relationships/customXml" Target="../ink/ink8323.xml"/><Relationship Id="rId62" Type="http://schemas.openxmlformats.org/officeDocument/2006/relationships/customXml" Target="../ink/ink8327.xml"/><Relationship Id="rId70" Type="http://schemas.openxmlformats.org/officeDocument/2006/relationships/customXml" Target="../ink/ink83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9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310.xml"/><Relationship Id="rId36" Type="http://schemas.openxmlformats.org/officeDocument/2006/relationships/customXml" Target="../ink/ink831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301.xml"/><Relationship Id="rId31" Type="http://schemas.openxmlformats.org/officeDocument/2006/relationships/image" Target="NULL"/><Relationship Id="rId44" Type="http://schemas.openxmlformats.org/officeDocument/2006/relationships/customXml" Target="../ink/ink8318.xml"/><Relationship Id="rId52" Type="http://schemas.openxmlformats.org/officeDocument/2006/relationships/customXml" Target="../ink/ink8322.xml"/><Relationship Id="rId60" Type="http://schemas.openxmlformats.org/officeDocument/2006/relationships/customXml" Target="../ink/ink8326.xml"/><Relationship Id="rId65" Type="http://schemas.openxmlformats.org/officeDocument/2006/relationships/image" Target="NULL"/><Relationship Id="rId4" Type="http://schemas.openxmlformats.org/officeDocument/2006/relationships/customXml" Target="../ink/ink829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305.xml"/><Relationship Id="rId39" Type="http://schemas.openxmlformats.org/officeDocument/2006/relationships/image" Target="NULL"/><Relationship Id="rId34" Type="http://schemas.openxmlformats.org/officeDocument/2006/relationships/customXml" Target="../ink/ink8313.xml"/><Relationship Id="rId50" Type="http://schemas.openxmlformats.org/officeDocument/2006/relationships/customXml" Target="../ink/ink8321.xml"/><Relationship Id="rId55" Type="http://schemas.openxmlformats.org/officeDocument/2006/relationships/image" Target="NULL"/></Relationships>
</file>

<file path=ppt/slides/_rels/slide1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44.xml"/><Relationship Id="rId21" Type="http://schemas.openxmlformats.org/officeDocument/2006/relationships/image" Target="NULL"/><Relationship Id="rId42" Type="http://schemas.openxmlformats.org/officeDocument/2006/relationships/customXml" Target="../ink/ink835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365.xml"/><Relationship Id="rId2" Type="http://schemas.openxmlformats.org/officeDocument/2006/relationships/customXml" Target="../ink/ink8332.xml"/><Relationship Id="rId16" Type="http://schemas.openxmlformats.org/officeDocument/2006/relationships/customXml" Target="../ink/ink8339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8343.xml"/><Relationship Id="rId32" Type="http://schemas.openxmlformats.org/officeDocument/2006/relationships/customXml" Target="../ink/ink8347.xml"/><Relationship Id="rId37" Type="http://schemas.openxmlformats.org/officeDocument/2006/relationships/image" Target="NULL"/><Relationship Id="rId40" Type="http://schemas.openxmlformats.org/officeDocument/2006/relationships/customXml" Target="../ink/ink8351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360.xml"/><Relationship Id="rId66" Type="http://schemas.openxmlformats.org/officeDocument/2006/relationships/customXml" Target="../ink/ink8364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338.xml"/><Relationship Id="rId22" Type="http://schemas.openxmlformats.org/officeDocument/2006/relationships/customXml" Target="../ink/ink8342.xml"/><Relationship Id="rId27" Type="http://schemas.openxmlformats.org/officeDocument/2006/relationships/image" Target="NULL"/><Relationship Id="rId30" Type="http://schemas.openxmlformats.org/officeDocument/2006/relationships/customXml" Target="../ink/ink834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355.xml"/><Relationship Id="rId56" Type="http://schemas.openxmlformats.org/officeDocument/2006/relationships/customXml" Target="../ink/ink8359.xml"/><Relationship Id="rId64" Type="http://schemas.openxmlformats.org/officeDocument/2006/relationships/customXml" Target="../ink/ink8363.xml"/><Relationship Id="rId69" Type="http://schemas.openxmlformats.org/officeDocument/2006/relationships/image" Target="NULL"/><Relationship Id="rId8" Type="http://schemas.openxmlformats.org/officeDocument/2006/relationships/customXml" Target="../ink/ink8335.xml"/><Relationship Id="rId51" Type="http://schemas.openxmlformats.org/officeDocument/2006/relationships/image" Target="NULL"/><Relationship Id="rId72" Type="http://schemas.openxmlformats.org/officeDocument/2006/relationships/customXml" Target="../ink/ink8367.xml"/><Relationship Id="rId3" Type="http://schemas.openxmlformats.org/officeDocument/2006/relationships/image" Target="NULL"/><Relationship Id="rId12" Type="http://schemas.openxmlformats.org/officeDocument/2006/relationships/customXml" Target="../ink/ink833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350.xml"/><Relationship Id="rId46" Type="http://schemas.openxmlformats.org/officeDocument/2006/relationships/customXml" Target="../ink/ink835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8341.xml"/><Relationship Id="rId41" Type="http://schemas.openxmlformats.org/officeDocument/2006/relationships/image" Target="NULL"/><Relationship Id="rId54" Type="http://schemas.openxmlformats.org/officeDocument/2006/relationships/customXml" Target="../ink/ink8358.xml"/><Relationship Id="rId62" Type="http://schemas.openxmlformats.org/officeDocument/2006/relationships/customXml" Target="../ink/ink8362.xml"/><Relationship Id="rId70" Type="http://schemas.openxmlformats.org/officeDocument/2006/relationships/customXml" Target="../ink/ink83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3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345.xml"/><Relationship Id="rId36" Type="http://schemas.openxmlformats.org/officeDocument/2006/relationships/customXml" Target="../ink/ink834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336.xml"/><Relationship Id="rId31" Type="http://schemas.openxmlformats.org/officeDocument/2006/relationships/image" Target="NULL"/><Relationship Id="rId44" Type="http://schemas.openxmlformats.org/officeDocument/2006/relationships/customXml" Target="../ink/ink8353.xml"/><Relationship Id="rId52" Type="http://schemas.openxmlformats.org/officeDocument/2006/relationships/customXml" Target="../ink/ink8357.xml"/><Relationship Id="rId60" Type="http://schemas.openxmlformats.org/officeDocument/2006/relationships/customXml" Target="../ink/ink8361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833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340.xml"/><Relationship Id="rId39" Type="http://schemas.openxmlformats.org/officeDocument/2006/relationships/image" Target="NULL"/><Relationship Id="rId34" Type="http://schemas.openxmlformats.org/officeDocument/2006/relationships/customXml" Target="../ink/ink8348.xml"/><Relationship Id="rId50" Type="http://schemas.openxmlformats.org/officeDocument/2006/relationships/customXml" Target="../ink/ink8356.xml"/><Relationship Id="rId5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/Relationships>
</file>

<file path=ppt/slides/_rels/slide1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80.xml"/><Relationship Id="rId21" Type="http://schemas.openxmlformats.org/officeDocument/2006/relationships/image" Target="NULL"/><Relationship Id="rId42" Type="http://schemas.openxmlformats.org/officeDocument/2006/relationships/customXml" Target="../ink/ink838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401.xml"/><Relationship Id="rId2" Type="http://schemas.openxmlformats.org/officeDocument/2006/relationships/customXml" Target="../ink/ink8368.xml"/><Relationship Id="rId16" Type="http://schemas.openxmlformats.org/officeDocument/2006/relationships/customXml" Target="../ink/ink8375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8379.xml"/><Relationship Id="rId32" Type="http://schemas.openxmlformats.org/officeDocument/2006/relationships/customXml" Target="../ink/ink8383.xml"/><Relationship Id="rId37" Type="http://schemas.openxmlformats.org/officeDocument/2006/relationships/image" Target="NULL"/><Relationship Id="rId40" Type="http://schemas.openxmlformats.org/officeDocument/2006/relationships/customXml" Target="../ink/ink8387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396.xml"/><Relationship Id="rId66" Type="http://schemas.openxmlformats.org/officeDocument/2006/relationships/customXml" Target="../ink/ink8400.xml"/><Relationship Id="rId74" Type="http://schemas.openxmlformats.org/officeDocument/2006/relationships/customXml" Target="../ink/ink8404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374.xml"/><Relationship Id="rId22" Type="http://schemas.openxmlformats.org/officeDocument/2006/relationships/customXml" Target="../ink/ink8378.xml"/><Relationship Id="rId27" Type="http://schemas.openxmlformats.org/officeDocument/2006/relationships/image" Target="NULL"/><Relationship Id="rId30" Type="http://schemas.openxmlformats.org/officeDocument/2006/relationships/customXml" Target="../ink/ink838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391.xml"/><Relationship Id="rId56" Type="http://schemas.openxmlformats.org/officeDocument/2006/relationships/customXml" Target="../ink/ink8395.xml"/><Relationship Id="rId64" Type="http://schemas.openxmlformats.org/officeDocument/2006/relationships/customXml" Target="../ink/ink8399.xml"/><Relationship Id="rId69" Type="http://schemas.openxmlformats.org/officeDocument/2006/relationships/image" Target="NULL"/><Relationship Id="rId8" Type="http://schemas.openxmlformats.org/officeDocument/2006/relationships/customXml" Target="../ink/ink8371.xml"/><Relationship Id="rId51" Type="http://schemas.openxmlformats.org/officeDocument/2006/relationships/image" Target="NULL"/><Relationship Id="rId72" Type="http://schemas.openxmlformats.org/officeDocument/2006/relationships/customXml" Target="../ink/ink8403.xml"/><Relationship Id="rId3" Type="http://schemas.openxmlformats.org/officeDocument/2006/relationships/image" Target="NULL"/><Relationship Id="rId12" Type="http://schemas.openxmlformats.org/officeDocument/2006/relationships/customXml" Target="../ink/ink837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386.xml"/><Relationship Id="rId46" Type="http://schemas.openxmlformats.org/officeDocument/2006/relationships/customXml" Target="../ink/ink839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8377.xml"/><Relationship Id="rId41" Type="http://schemas.openxmlformats.org/officeDocument/2006/relationships/image" Target="NULL"/><Relationship Id="rId54" Type="http://schemas.openxmlformats.org/officeDocument/2006/relationships/customXml" Target="../ink/ink8394.xml"/><Relationship Id="rId62" Type="http://schemas.openxmlformats.org/officeDocument/2006/relationships/customXml" Target="../ink/ink8398.xml"/><Relationship Id="rId70" Type="http://schemas.openxmlformats.org/officeDocument/2006/relationships/customXml" Target="../ink/ink8402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7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381.xml"/><Relationship Id="rId36" Type="http://schemas.openxmlformats.org/officeDocument/2006/relationships/customXml" Target="../ink/ink838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8372.xml"/><Relationship Id="rId31" Type="http://schemas.openxmlformats.org/officeDocument/2006/relationships/image" Target="NULL"/><Relationship Id="rId44" Type="http://schemas.openxmlformats.org/officeDocument/2006/relationships/customXml" Target="../ink/ink8389.xml"/><Relationship Id="rId52" Type="http://schemas.openxmlformats.org/officeDocument/2006/relationships/customXml" Target="../ink/ink8393.xml"/><Relationship Id="rId60" Type="http://schemas.openxmlformats.org/officeDocument/2006/relationships/customXml" Target="../ink/ink8397.xml"/><Relationship Id="rId65" Type="http://schemas.openxmlformats.org/officeDocument/2006/relationships/image" Target="NULL"/><Relationship Id="rId73" Type="http://schemas.openxmlformats.org/officeDocument/2006/relationships/image" Target="NULL"/><Relationship Id="rId4" Type="http://schemas.openxmlformats.org/officeDocument/2006/relationships/customXml" Target="../ink/ink836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376.xml"/><Relationship Id="rId39" Type="http://schemas.openxmlformats.org/officeDocument/2006/relationships/image" Target="NULL"/><Relationship Id="rId34" Type="http://schemas.openxmlformats.org/officeDocument/2006/relationships/customXml" Target="../ink/ink8384.xml"/><Relationship Id="rId50" Type="http://schemas.openxmlformats.org/officeDocument/2006/relationships/customXml" Target="../ink/ink8392.xml"/><Relationship Id="rId5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/Relationships>
</file>

<file path=ppt/slides/_rels/slide1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417.xml"/><Relationship Id="rId21" Type="http://schemas.openxmlformats.org/officeDocument/2006/relationships/image" Target="NULL"/><Relationship Id="rId42" Type="http://schemas.openxmlformats.org/officeDocument/2006/relationships/customXml" Target="../ink/ink8425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438.xml"/><Relationship Id="rId84" Type="http://schemas.openxmlformats.org/officeDocument/2006/relationships/customXml" Target="../ink/ink8446.xml"/><Relationship Id="rId89" Type="http://schemas.openxmlformats.org/officeDocument/2006/relationships/image" Target="NULL"/><Relationship Id="rId16" Type="http://schemas.openxmlformats.org/officeDocument/2006/relationships/customXml" Target="../ink/ink8412.xml"/><Relationship Id="rId107" Type="http://schemas.openxmlformats.org/officeDocument/2006/relationships/customXml" Target="../ink/ink8458.xml"/><Relationship Id="rId11" Type="http://schemas.openxmlformats.org/officeDocument/2006/relationships/image" Target="NULL"/><Relationship Id="rId32" Type="http://schemas.openxmlformats.org/officeDocument/2006/relationships/customXml" Target="../ink/ink8420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433.xml"/><Relationship Id="rId74" Type="http://schemas.openxmlformats.org/officeDocument/2006/relationships/customXml" Target="../ink/ink8441.xml"/><Relationship Id="rId79" Type="http://schemas.openxmlformats.org/officeDocument/2006/relationships/image" Target="NULL"/><Relationship Id="rId102" Type="http://schemas.openxmlformats.org/officeDocument/2006/relationships/customXml" Target="../ink/ink8455.xml"/><Relationship Id="rId5" Type="http://schemas.openxmlformats.org/officeDocument/2006/relationships/image" Target="NULL"/><Relationship Id="rId90" Type="http://schemas.openxmlformats.org/officeDocument/2006/relationships/customXml" Target="../ink/ink8449.xml"/><Relationship Id="rId95" Type="http://schemas.openxmlformats.org/officeDocument/2006/relationships/image" Target="NULL"/><Relationship Id="rId22" Type="http://schemas.openxmlformats.org/officeDocument/2006/relationships/customXml" Target="../ink/ink8415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428.xml"/><Relationship Id="rId64" Type="http://schemas.openxmlformats.org/officeDocument/2006/relationships/customXml" Target="../ink/ink8436.xml"/><Relationship Id="rId69" Type="http://schemas.openxmlformats.org/officeDocument/2006/relationships/image" Target="NULL"/><Relationship Id="rId80" Type="http://schemas.openxmlformats.org/officeDocument/2006/relationships/customXml" Target="../ink/ink8444.xml"/><Relationship Id="rId85" Type="http://schemas.openxmlformats.org/officeDocument/2006/relationships/image" Target="NULL"/><Relationship Id="rId12" Type="http://schemas.openxmlformats.org/officeDocument/2006/relationships/customXml" Target="../ink/ink841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423.xml"/><Relationship Id="rId59" Type="http://schemas.openxmlformats.org/officeDocument/2006/relationships/image" Target="NULL"/><Relationship Id="rId103" Type="http://schemas.openxmlformats.org/officeDocument/2006/relationships/customXml" Target="../ink/ink8456.xml"/><Relationship Id="rId108" Type="http://schemas.openxmlformats.org/officeDocument/2006/relationships/image" Target="NULL"/><Relationship Id="rId20" Type="http://schemas.openxmlformats.org/officeDocument/2006/relationships/customXml" Target="../ink/ink8414.xml"/><Relationship Id="rId41" Type="http://schemas.openxmlformats.org/officeDocument/2006/relationships/image" Target="NULL"/><Relationship Id="rId54" Type="http://schemas.openxmlformats.org/officeDocument/2006/relationships/customXml" Target="../ink/ink8431.xml"/><Relationship Id="rId62" Type="http://schemas.openxmlformats.org/officeDocument/2006/relationships/customXml" Target="../ink/ink8435.xml"/><Relationship Id="rId70" Type="http://schemas.openxmlformats.org/officeDocument/2006/relationships/customXml" Target="../ink/ink8439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8448.xml"/><Relationship Id="rId91" Type="http://schemas.openxmlformats.org/officeDocument/2006/relationships/image" Target="NULL"/><Relationship Id="rId96" Type="http://schemas.openxmlformats.org/officeDocument/2006/relationships/customXml" Target="../ink/ink84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0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8418.xml"/><Relationship Id="rId36" Type="http://schemas.openxmlformats.org/officeDocument/2006/relationships/customXml" Target="../ink/ink8422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image" Target="NULL"/><Relationship Id="rId10" Type="http://schemas.openxmlformats.org/officeDocument/2006/relationships/customXml" Target="../ink/ink8409.xml"/><Relationship Id="rId31" Type="http://schemas.openxmlformats.org/officeDocument/2006/relationships/image" Target="NULL"/><Relationship Id="rId44" Type="http://schemas.openxmlformats.org/officeDocument/2006/relationships/customXml" Target="../ink/ink8426.xml"/><Relationship Id="rId52" Type="http://schemas.openxmlformats.org/officeDocument/2006/relationships/customXml" Target="../ink/ink8430.xml"/><Relationship Id="rId60" Type="http://schemas.openxmlformats.org/officeDocument/2006/relationships/customXml" Target="../ink/ink8434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8443.xml"/><Relationship Id="rId81" Type="http://schemas.openxmlformats.org/officeDocument/2006/relationships/image" Target="NULL"/><Relationship Id="rId86" Type="http://schemas.openxmlformats.org/officeDocument/2006/relationships/customXml" Target="../ink/ink8447.xml"/><Relationship Id="rId94" Type="http://schemas.openxmlformats.org/officeDocument/2006/relationships/customXml" Target="../ink/ink8451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840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413.xml"/><Relationship Id="rId39" Type="http://schemas.openxmlformats.org/officeDocument/2006/relationships/image" Target="NULL"/><Relationship Id="rId34" Type="http://schemas.openxmlformats.org/officeDocument/2006/relationships/customXml" Target="../ink/ink8421.xml"/><Relationship Id="rId50" Type="http://schemas.openxmlformats.org/officeDocument/2006/relationships/customXml" Target="../ink/ink8429.xml"/><Relationship Id="rId55" Type="http://schemas.openxmlformats.org/officeDocument/2006/relationships/image" Target="NULL"/><Relationship Id="rId76" Type="http://schemas.openxmlformats.org/officeDocument/2006/relationships/customXml" Target="../ink/ink8442.xml"/><Relationship Id="rId97" Type="http://schemas.openxmlformats.org/officeDocument/2006/relationships/image" Target="NULL"/><Relationship Id="rId104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450.xml"/><Relationship Id="rId2" Type="http://schemas.openxmlformats.org/officeDocument/2006/relationships/customXml" Target="../ink/ink8405.xml"/><Relationship Id="rId29" Type="http://schemas.openxmlformats.org/officeDocument/2006/relationships/image" Target="NULL"/><Relationship Id="rId24" Type="http://schemas.openxmlformats.org/officeDocument/2006/relationships/customXml" Target="../ink/ink8416.xml"/><Relationship Id="rId40" Type="http://schemas.openxmlformats.org/officeDocument/2006/relationships/customXml" Target="../ink/ink8424.xml"/><Relationship Id="rId45" Type="http://schemas.openxmlformats.org/officeDocument/2006/relationships/image" Target="NULL"/><Relationship Id="rId66" Type="http://schemas.openxmlformats.org/officeDocument/2006/relationships/customXml" Target="../ink/ink8437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445.xml"/><Relationship Id="rId19" Type="http://schemas.openxmlformats.org/officeDocument/2006/relationships/image" Target="NULL"/><Relationship Id="rId14" Type="http://schemas.openxmlformats.org/officeDocument/2006/relationships/customXml" Target="../ink/ink8411.xml"/><Relationship Id="rId30" Type="http://schemas.openxmlformats.org/officeDocument/2006/relationships/customXml" Target="../ink/ink8419.xml"/><Relationship Id="rId35" Type="http://schemas.openxmlformats.org/officeDocument/2006/relationships/image" Target="NULL"/><Relationship Id="rId56" Type="http://schemas.openxmlformats.org/officeDocument/2006/relationships/customXml" Target="../ink/ink8432.xml"/><Relationship Id="rId77" Type="http://schemas.openxmlformats.org/officeDocument/2006/relationships/image" Target="NULL"/><Relationship Id="rId100" Type="http://schemas.openxmlformats.org/officeDocument/2006/relationships/customXml" Target="../ink/ink8454.xml"/><Relationship Id="rId105" Type="http://schemas.openxmlformats.org/officeDocument/2006/relationships/customXml" Target="../ink/ink8457.xml"/><Relationship Id="rId8" Type="http://schemas.openxmlformats.org/officeDocument/2006/relationships/customXml" Target="../ink/ink8408.xml"/><Relationship Id="rId51" Type="http://schemas.openxmlformats.org/officeDocument/2006/relationships/image" Target="NULL"/><Relationship Id="rId72" Type="http://schemas.openxmlformats.org/officeDocument/2006/relationships/customXml" Target="../ink/ink8440.xml"/><Relationship Id="rId93" Type="http://schemas.openxmlformats.org/officeDocument/2006/relationships/image" Target="NULL"/><Relationship Id="rId98" Type="http://schemas.openxmlformats.org/officeDocument/2006/relationships/customXml" Target="../ink/ink8453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427.xml"/><Relationship Id="rId67" Type="http://schemas.openxmlformats.org/officeDocument/2006/relationships/image" Target="NULL"/></Relationships>
</file>

<file path=ppt/slides/_rels/slide13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517.xml"/><Relationship Id="rId21" Type="http://schemas.openxmlformats.org/officeDocument/2006/relationships/image" Target="NULL"/><Relationship Id="rId42" Type="http://schemas.openxmlformats.org/officeDocument/2006/relationships/customXml" Target="../ink/ink847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8492.xml"/><Relationship Id="rId84" Type="http://schemas.openxmlformats.org/officeDocument/2006/relationships/customXml" Target="../ink/ink8500.xml"/><Relationship Id="rId89" Type="http://schemas.openxmlformats.org/officeDocument/2006/relationships/image" Target="NULL"/><Relationship Id="rId112" Type="http://schemas.openxmlformats.org/officeDocument/2006/relationships/image" Target="NULL"/><Relationship Id="rId16" Type="http://schemas.openxmlformats.org/officeDocument/2006/relationships/customXml" Target="../ink/ink8466.xml"/><Relationship Id="rId107" Type="http://schemas.openxmlformats.org/officeDocument/2006/relationships/customXml" Target="../ink/ink8512.xml"/><Relationship Id="rId11" Type="http://schemas.openxmlformats.org/officeDocument/2006/relationships/image" Target="NULL"/><Relationship Id="rId32" Type="http://schemas.openxmlformats.org/officeDocument/2006/relationships/customXml" Target="../ink/ink847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8487.xml"/><Relationship Id="rId74" Type="http://schemas.openxmlformats.org/officeDocument/2006/relationships/customXml" Target="../ink/ink8495.xml"/><Relationship Id="rId79" Type="http://schemas.openxmlformats.org/officeDocument/2006/relationships/image" Target="NULL"/><Relationship Id="rId102" Type="http://schemas.openxmlformats.org/officeDocument/2006/relationships/customXml" Target="../ink/ink8509.xml"/><Relationship Id="rId123" Type="http://schemas.openxmlformats.org/officeDocument/2006/relationships/customXml" Target="../ink/ink8520.xml"/><Relationship Id="rId128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customXml" Target="../ink/ink8503.xml"/><Relationship Id="rId95" Type="http://schemas.openxmlformats.org/officeDocument/2006/relationships/image" Target="NULL"/><Relationship Id="rId22" Type="http://schemas.openxmlformats.org/officeDocument/2006/relationships/customXml" Target="../ink/ink846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8482.xml"/><Relationship Id="rId64" Type="http://schemas.openxmlformats.org/officeDocument/2006/relationships/customXml" Target="../ink/ink8490.xml"/><Relationship Id="rId69" Type="http://schemas.openxmlformats.org/officeDocument/2006/relationships/image" Target="NULL"/><Relationship Id="rId113" Type="http://schemas.openxmlformats.org/officeDocument/2006/relationships/customXml" Target="../ink/ink8515.xml"/><Relationship Id="rId118" Type="http://schemas.openxmlformats.org/officeDocument/2006/relationships/image" Target="NULL"/><Relationship Id="rId80" Type="http://schemas.openxmlformats.org/officeDocument/2006/relationships/customXml" Target="../ink/ink8498.xml"/><Relationship Id="rId85" Type="http://schemas.openxmlformats.org/officeDocument/2006/relationships/image" Target="NULL"/><Relationship Id="rId12" Type="http://schemas.openxmlformats.org/officeDocument/2006/relationships/customXml" Target="../ink/ink846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477.xml"/><Relationship Id="rId59" Type="http://schemas.openxmlformats.org/officeDocument/2006/relationships/image" Target="NULL"/><Relationship Id="rId103" Type="http://schemas.openxmlformats.org/officeDocument/2006/relationships/customXml" Target="../ink/ink8510.xml"/><Relationship Id="rId108" Type="http://schemas.openxmlformats.org/officeDocument/2006/relationships/image" Target="NULL"/><Relationship Id="rId124" Type="http://schemas.openxmlformats.org/officeDocument/2006/relationships/image" Target="NULL"/><Relationship Id="rId129" Type="http://schemas.openxmlformats.org/officeDocument/2006/relationships/customXml" Target="../ink/ink8523.xml"/><Relationship Id="rId54" Type="http://schemas.openxmlformats.org/officeDocument/2006/relationships/customXml" Target="../ink/ink8485.xml"/><Relationship Id="rId70" Type="http://schemas.openxmlformats.org/officeDocument/2006/relationships/customXml" Target="../ink/ink849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5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61.xml"/><Relationship Id="rId23" Type="http://schemas.openxmlformats.org/officeDocument/2006/relationships/image" Target="NULL"/><Relationship Id="rId28" Type="http://schemas.openxmlformats.org/officeDocument/2006/relationships/customXml" Target="../ink/ink8472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8518.xml"/><Relationship Id="rId44" Type="http://schemas.openxmlformats.org/officeDocument/2006/relationships/customXml" Target="../ink/ink8480.xml"/><Relationship Id="rId60" Type="http://schemas.openxmlformats.org/officeDocument/2006/relationships/customXml" Target="../ink/ink8488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8501.xml"/><Relationship Id="rId130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8467.xml"/><Relationship Id="rId39" Type="http://schemas.openxmlformats.org/officeDocument/2006/relationships/image" Target="NULL"/><Relationship Id="rId109" Type="http://schemas.openxmlformats.org/officeDocument/2006/relationships/customXml" Target="../ink/ink8513.xml"/><Relationship Id="rId34" Type="http://schemas.openxmlformats.org/officeDocument/2006/relationships/customXml" Target="../ink/ink8475.xml"/><Relationship Id="rId50" Type="http://schemas.openxmlformats.org/officeDocument/2006/relationships/customXml" Target="../ink/ink8483.xml"/><Relationship Id="rId55" Type="http://schemas.openxmlformats.org/officeDocument/2006/relationships/image" Target="NULL"/><Relationship Id="rId76" Type="http://schemas.openxmlformats.org/officeDocument/2006/relationships/customXml" Target="../ink/ink8496.xml"/><Relationship Id="rId97" Type="http://schemas.openxmlformats.org/officeDocument/2006/relationships/image" Target="NULL"/><Relationship Id="rId104" Type="http://schemas.openxmlformats.org/officeDocument/2006/relationships/image" Target="NULL"/><Relationship Id="rId120" Type="http://schemas.openxmlformats.org/officeDocument/2006/relationships/image" Target="NULL"/><Relationship Id="rId125" Type="http://schemas.openxmlformats.org/officeDocument/2006/relationships/customXml" Target="../ink/ink8521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504.xml"/><Relationship Id="rId2" Type="http://schemas.openxmlformats.org/officeDocument/2006/relationships/customXml" Target="../ink/ink8459.xml"/><Relationship Id="rId29" Type="http://schemas.openxmlformats.org/officeDocument/2006/relationships/image" Target="NULL"/><Relationship Id="rId24" Type="http://schemas.openxmlformats.org/officeDocument/2006/relationships/customXml" Target="../ink/ink8470.xml"/><Relationship Id="rId40" Type="http://schemas.openxmlformats.org/officeDocument/2006/relationships/customXml" Target="../ink/ink8478.xml"/><Relationship Id="rId45" Type="http://schemas.openxmlformats.org/officeDocument/2006/relationships/image" Target="NULL"/><Relationship Id="rId66" Type="http://schemas.openxmlformats.org/officeDocument/2006/relationships/customXml" Target="../ink/ink8491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8516.xml"/><Relationship Id="rId131" Type="http://schemas.openxmlformats.org/officeDocument/2006/relationships/customXml" Target="../ink/ink8524.xml"/><Relationship Id="rId61" Type="http://schemas.openxmlformats.org/officeDocument/2006/relationships/image" Target="NULL"/><Relationship Id="rId82" Type="http://schemas.openxmlformats.org/officeDocument/2006/relationships/customXml" Target="../ink/ink8499.xml"/><Relationship Id="rId19" Type="http://schemas.openxmlformats.org/officeDocument/2006/relationships/image" Target="NULL"/><Relationship Id="rId14" Type="http://schemas.openxmlformats.org/officeDocument/2006/relationships/customXml" Target="../ink/ink8465.xml"/><Relationship Id="rId30" Type="http://schemas.openxmlformats.org/officeDocument/2006/relationships/customXml" Target="../ink/ink8473.xml"/><Relationship Id="rId35" Type="http://schemas.openxmlformats.org/officeDocument/2006/relationships/image" Target="NULL"/><Relationship Id="rId56" Type="http://schemas.openxmlformats.org/officeDocument/2006/relationships/customXml" Target="../ink/ink8486.xml"/><Relationship Id="rId77" Type="http://schemas.openxmlformats.org/officeDocument/2006/relationships/image" Target="NULL"/><Relationship Id="rId100" Type="http://schemas.openxmlformats.org/officeDocument/2006/relationships/customXml" Target="../ink/ink8508.xml"/><Relationship Id="rId105" Type="http://schemas.openxmlformats.org/officeDocument/2006/relationships/customXml" Target="../ink/ink8511.xml"/><Relationship Id="rId126" Type="http://schemas.openxmlformats.org/officeDocument/2006/relationships/image" Target="NULL"/><Relationship Id="rId8" Type="http://schemas.openxmlformats.org/officeDocument/2006/relationships/customXml" Target="../ink/ink8462.xml"/><Relationship Id="rId51" Type="http://schemas.openxmlformats.org/officeDocument/2006/relationships/image" Target="NULL"/><Relationship Id="rId72" Type="http://schemas.openxmlformats.org/officeDocument/2006/relationships/customXml" Target="../ink/ink8494.xml"/><Relationship Id="rId93" Type="http://schemas.openxmlformats.org/officeDocument/2006/relationships/image" Target="NULL"/><Relationship Id="rId98" Type="http://schemas.openxmlformats.org/officeDocument/2006/relationships/customXml" Target="../ink/ink8507.xml"/><Relationship Id="rId121" Type="http://schemas.openxmlformats.org/officeDocument/2006/relationships/customXml" Target="../ink/ink8519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481.xml"/><Relationship Id="rId67" Type="http://schemas.openxmlformats.org/officeDocument/2006/relationships/image" Target="NULL"/><Relationship Id="rId116" Type="http://schemas.openxmlformats.org/officeDocument/2006/relationships/image" Target="NULL"/><Relationship Id="rId20" Type="http://schemas.openxmlformats.org/officeDocument/2006/relationships/customXml" Target="../ink/ink8468.xml"/><Relationship Id="rId41" Type="http://schemas.openxmlformats.org/officeDocument/2006/relationships/image" Target="NULL"/><Relationship Id="rId62" Type="http://schemas.openxmlformats.org/officeDocument/2006/relationships/customXml" Target="../ink/ink8489.xml"/><Relationship Id="rId83" Type="http://schemas.openxmlformats.org/officeDocument/2006/relationships/image" Target="NULL"/><Relationship Id="rId88" Type="http://schemas.openxmlformats.org/officeDocument/2006/relationships/customXml" Target="../ink/ink8502.xml"/><Relationship Id="rId111" Type="http://schemas.openxmlformats.org/officeDocument/2006/relationships/customXml" Target="../ink/ink8514.xml"/><Relationship Id="rId132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8476.xm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8522.xml"/><Relationship Id="rId10" Type="http://schemas.openxmlformats.org/officeDocument/2006/relationships/customXml" Target="../ink/ink8463.xml"/><Relationship Id="rId31" Type="http://schemas.openxmlformats.org/officeDocument/2006/relationships/image" Target="NULL"/><Relationship Id="rId52" Type="http://schemas.openxmlformats.org/officeDocument/2006/relationships/customXml" Target="../ink/ink8484.xml"/><Relationship Id="rId73" Type="http://schemas.openxmlformats.org/officeDocument/2006/relationships/image" Target="NULL"/><Relationship Id="rId78" Type="http://schemas.openxmlformats.org/officeDocument/2006/relationships/customXml" Target="../ink/ink8497.xml"/><Relationship Id="rId94" Type="http://schemas.openxmlformats.org/officeDocument/2006/relationships/customXml" Target="../ink/ink850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4" Type="http://schemas.openxmlformats.org/officeDocument/2006/relationships/customXml" Target="../ink/ink8460.xml"/><Relationship Id="rId9" Type="http://schemas.openxmlformats.org/officeDocument/2006/relationships/image" Target="NULL"/><Relationship Id="rId26" Type="http://schemas.openxmlformats.org/officeDocument/2006/relationships/customXml" Target="../ink/ink8471.xml"/></Relationships>
</file>

<file path=ppt/slides/_rels/slide13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583.xml"/><Relationship Id="rId21" Type="http://schemas.openxmlformats.org/officeDocument/2006/relationships/image" Target="NULL"/><Relationship Id="rId42" Type="http://schemas.openxmlformats.org/officeDocument/2006/relationships/customXml" Target="../ink/ink8545.xml"/><Relationship Id="rId63" Type="http://schemas.openxmlformats.org/officeDocument/2006/relationships/image" Target="NULL"/><Relationship Id="rId84" Type="http://schemas.openxmlformats.org/officeDocument/2006/relationships/customXml" Target="../ink/ink8566.xml"/><Relationship Id="rId138" Type="http://schemas.openxmlformats.org/officeDocument/2006/relationships/image" Target="NULL"/><Relationship Id="rId159" Type="http://schemas.openxmlformats.org/officeDocument/2006/relationships/image" Target="NULL"/><Relationship Id="rId107" Type="http://schemas.openxmlformats.org/officeDocument/2006/relationships/customXml" Target="../ink/ink8578.xml"/><Relationship Id="rId11" Type="http://schemas.openxmlformats.org/officeDocument/2006/relationships/image" Target="NULL"/><Relationship Id="rId32" Type="http://schemas.openxmlformats.org/officeDocument/2006/relationships/customXml" Target="../ink/ink8540.xml"/><Relationship Id="rId53" Type="http://schemas.openxmlformats.org/officeDocument/2006/relationships/image" Target="NULL"/><Relationship Id="rId74" Type="http://schemas.openxmlformats.org/officeDocument/2006/relationships/customXml" Target="../ink/ink8561.xml"/><Relationship Id="rId128" Type="http://schemas.openxmlformats.org/officeDocument/2006/relationships/image" Target="NULL"/><Relationship Id="rId149" Type="http://schemas.openxmlformats.org/officeDocument/2006/relationships/customXml" Target="../ink/ink8599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8605.xml"/><Relationship Id="rId22" Type="http://schemas.openxmlformats.org/officeDocument/2006/relationships/customXml" Target="../ink/ink8535.xml"/><Relationship Id="rId43" Type="http://schemas.openxmlformats.org/officeDocument/2006/relationships/image" Target="NULL"/><Relationship Id="rId64" Type="http://schemas.openxmlformats.org/officeDocument/2006/relationships/customXml" Target="../ink/ink8556.xml"/><Relationship Id="rId118" Type="http://schemas.openxmlformats.org/officeDocument/2006/relationships/image" Target="NULL"/><Relationship Id="rId139" Type="http://schemas.openxmlformats.org/officeDocument/2006/relationships/customXml" Target="../ink/ink8594.xml"/><Relationship Id="rId85" Type="http://schemas.openxmlformats.org/officeDocument/2006/relationships/image" Target="NULL"/><Relationship Id="rId150" Type="http://schemas.openxmlformats.org/officeDocument/2006/relationships/image" Target="NULL"/><Relationship Id="rId12" Type="http://schemas.openxmlformats.org/officeDocument/2006/relationships/customXml" Target="../ink/ink8530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8543.xml"/><Relationship Id="rId59" Type="http://schemas.openxmlformats.org/officeDocument/2006/relationships/image" Target="NULL"/><Relationship Id="rId103" Type="http://schemas.openxmlformats.org/officeDocument/2006/relationships/customXml" Target="../ink/ink8576.xml"/><Relationship Id="rId108" Type="http://schemas.openxmlformats.org/officeDocument/2006/relationships/image" Target="NULL"/><Relationship Id="rId124" Type="http://schemas.openxmlformats.org/officeDocument/2006/relationships/image" Target="NULL"/><Relationship Id="rId129" Type="http://schemas.openxmlformats.org/officeDocument/2006/relationships/customXml" Target="../ink/ink8589.xml"/><Relationship Id="rId54" Type="http://schemas.openxmlformats.org/officeDocument/2006/relationships/customXml" Target="../ink/ink8551.xml"/><Relationship Id="rId70" Type="http://schemas.openxmlformats.org/officeDocument/2006/relationships/customXml" Target="../ink/ink8559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8572.xml"/><Relationship Id="rId140" Type="http://schemas.openxmlformats.org/officeDocument/2006/relationships/image" Target="NULL"/><Relationship Id="rId145" Type="http://schemas.openxmlformats.org/officeDocument/2006/relationships/customXml" Target="../ink/ink8597.xml"/><Relationship Id="rId16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27.xml"/><Relationship Id="rId23" Type="http://schemas.openxmlformats.org/officeDocument/2006/relationships/image" Target="NULL"/><Relationship Id="rId28" Type="http://schemas.openxmlformats.org/officeDocument/2006/relationships/customXml" Target="../ink/ink8538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8584.xml"/><Relationship Id="rId44" Type="http://schemas.openxmlformats.org/officeDocument/2006/relationships/customXml" Target="../ink/ink8546.xml"/><Relationship Id="rId60" Type="http://schemas.openxmlformats.org/officeDocument/2006/relationships/customXml" Target="../ink/ink8554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8567.xml"/><Relationship Id="rId130" Type="http://schemas.openxmlformats.org/officeDocument/2006/relationships/image" Target="NULL"/><Relationship Id="rId135" Type="http://schemas.openxmlformats.org/officeDocument/2006/relationships/customXml" Target="../ink/ink8592.xml"/><Relationship Id="rId151" Type="http://schemas.openxmlformats.org/officeDocument/2006/relationships/customXml" Target="../ink/ink8600.xml"/><Relationship Id="rId156" Type="http://schemas.openxmlformats.org/officeDocument/2006/relationships/customXml" Target="../ink/ink8603.xml"/><Relationship Id="rId13" Type="http://schemas.openxmlformats.org/officeDocument/2006/relationships/image" Target="NULL"/><Relationship Id="rId18" Type="http://schemas.openxmlformats.org/officeDocument/2006/relationships/customXml" Target="../ink/ink8533.xml"/><Relationship Id="rId39" Type="http://schemas.openxmlformats.org/officeDocument/2006/relationships/image" Target="NULL"/><Relationship Id="rId109" Type="http://schemas.openxmlformats.org/officeDocument/2006/relationships/customXml" Target="../ink/ink8579.xml"/><Relationship Id="rId34" Type="http://schemas.openxmlformats.org/officeDocument/2006/relationships/customXml" Target="../ink/ink8541.xml"/><Relationship Id="rId50" Type="http://schemas.openxmlformats.org/officeDocument/2006/relationships/customXml" Target="../ink/ink8549.xml"/><Relationship Id="rId55" Type="http://schemas.openxmlformats.org/officeDocument/2006/relationships/image" Target="NULL"/><Relationship Id="rId76" Type="http://schemas.openxmlformats.org/officeDocument/2006/relationships/customXml" Target="../ink/ink8562.xml"/><Relationship Id="rId97" Type="http://schemas.openxmlformats.org/officeDocument/2006/relationships/image" Target="NULL"/><Relationship Id="rId104" Type="http://schemas.openxmlformats.org/officeDocument/2006/relationships/image" Target="NULL"/><Relationship Id="rId120" Type="http://schemas.openxmlformats.org/officeDocument/2006/relationships/image" Target="NULL"/><Relationship Id="rId125" Type="http://schemas.openxmlformats.org/officeDocument/2006/relationships/customXml" Target="../ink/ink8587.xml"/><Relationship Id="rId141" Type="http://schemas.openxmlformats.org/officeDocument/2006/relationships/customXml" Target="../ink/ink8595.xml"/><Relationship Id="rId146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570.xml"/><Relationship Id="rId2" Type="http://schemas.openxmlformats.org/officeDocument/2006/relationships/customXml" Target="../ink/ink8525.xml"/><Relationship Id="rId29" Type="http://schemas.openxmlformats.org/officeDocument/2006/relationships/image" Target="NULL"/><Relationship Id="rId24" Type="http://schemas.openxmlformats.org/officeDocument/2006/relationships/customXml" Target="../ink/ink8536.xml"/><Relationship Id="rId40" Type="http://schemas.openxmlformats.org/officeDocument/2006/relationships/customXml" Target="../ink/ink8544.xml"/><Relationship Id="rId45" Type="http://schemas.openxmlformats.org/officeDocument/2006/relationships/image" Target="NULL"/><Relationship Id="rId66" Type="http://schemas.openxmlformats.org/officeDocument/2006/relationships/customXml" Target="../ink/ink8557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8582.xml"/><Relationship Id="rId131" Type="http://schemas.openxmlformats.org/officeDocument/2006/relationships/customXml" Target="../ink/ink8590.xml"/><Relationship Id="rId136" Type="http://schemas.openxmlformats.org/officeDocument/2006/relationships/image" Target="NUL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565.xml"/><Relationship Id="rId152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531.xml"/><Relationship Id="rId30" Type="http://schemas.openxmlformats.org/officeDocument/2006/relationships/customXml" Target="../ink/ink8539.xml"/><Relationship Id="rId35" Type="http://schemas.openxmlformats.org/officeDocument/2006/relationships/image" Target="NULL"/><Relationship Id="rId56" Type="http://schemas.openxmlformats.org/officeDocument/2006/relationships/customXml" Target="../ink/ink8552.xml"/><Relationship Id="rId77" Type="http://schemas.openxmlformats.org/officeDocument/2006/relationships/image" Target="NULL"/><Relationship Id="rId100" Type="http://schemas.openxmlformats.org/officeDocument/2006/relationships/customXml" Target="../ink/ink8574.xml"/><Relationship Id="rId105" Type="http://schemas.openxmlformats.org/officeDocument/2006/relationships/customXml" Target="../ink/ink8577.xml"/><Relationship Id="rId126" Type="http://schemas.openxmlformats.org/officeDocument/2006/relationships/image" Target="NULL"/><Relationship Id="rId147" Type="http://schemas.openxmlformats.org/officeDocument/2006/relationships/customXml" Target="../ink/ink8598.xml"/><Relationship Id="rId8" Type="http://schemas.openxmlformats.org/officeDocument/2006/relationships/customXml" Target="../ink/ink8528.xml"/><Relationship Id="rId51" Type="http://schemas.openxmlformats.org/officeDocument/2006/relationships/image" Target="NULL"/><Relationship Id="rId72" Type="http://schemas.openxmlformats.org/officeDocument/2006/relationships/customXml" Target="../ink/ink8560.xml"/><Relationship Id="rId93" Type="http://schemas.openxmlformats.org/officeDocument/2006/relationships/image" Target="NULL"/><Relationship Id="rId98" Type="http://schemas.openxmlformats.org/officeDocument/2006/relationships/customXml" Target="../ink/ink8573.xml"/><Relationship Id="rId121" Type="http://schemas.openxmlformats.org/officeDocument/2006/relationships/customXml" Target="../ink/ink8585.xml"/><Relationship Id="rId142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547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8593.xml"/><Relationship Id="rId158" Type="http://schemas.openxmlformats.org/officeDocument/2006/relationships/customXml" Target="../ink/ink8604.xml"/><Relationship Id="rId20" Type="http://schemas.openxmlformats.org/officeDocument/2006/relationships/customXml" Target="../ink/ink8534.xml"/><Relationship Id="rId41" Type="http://schemas.openxmlformats.org/officeDocument/2006/relationships/image" Target="NULL"/><Relationship Id="rId62" Type="http://schemas.openxmlformats.org/officeDocument/2006/relationships/customXml" Target="../ink/ink8555.xml"/><Relationship Id="rId83" Type="http://schemas.openxmlformats.org/officeDocument/2006/relationships/image" Target="NULL"/><Relationship Id="rId88" Type="http://schemas.openxmlformats.org/officeDocument/2006/relationships/customXml" Target="../ink/ink8568.xml"/><Relationship Id="rId111" Type="http://schemas.openxmlformats.org/officeDocument/2006/relationships/customXml" Target="../ink/ink8580.xml"/><Relationship Id="rId132" Type="http://schemas.openxmlformats.org/officeDocument/2006/relationships/image" Target="NULL"/><Relationship Id="rId153" Type="http://schemas.openxmlformats.org/officeDocument/2006/relationships/customXml" Target="../ink/ink8601.xml"/><Relationship Id="rId15" Type="http://schemas.openxmlformats.org/officeDocument/2006/relationships/image" Target="NULL"/><Relationship Id="rId36" Type="http://schemas.openxmlformats.org/officeDocument/2006/relationships/customXml" Target="../ink/ink8542.xm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8588.xml"/><Relationship Id="rId10" Type="http://schemas.openxmlformats.org/officeDocument/2006/relationships/customXml" Target="../ink/ink8529.xml"/><Relationship Id="rId31" Type="http://schemas.openxmlformats.org/officeDocument/2006/relationships/image" Target="NULL"/><Relationship Id="rId52" Type="http://schemas.openxmlformats.org/officeDocument/2006/relationships/customXml" Target="../ink/ink8550.xml"/><Relationship Id="rId73" Type="http://schemas.openxmlformats.org/officeDocument/2006/relationships/image" Target="NULL"/><Relationship Id="rId78" Type="http://schemas.openxmlformats.org/officeDocument/2006/relationships/customXml" Target="../ink/ink8563.xml"/><Relationship Id="rId94" Type="http://schemas.openxmlformats.org/officeDocument/2006/relationships/customXml" Target="../ink/ink857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8596.xml"/><Relationship Id="rId148" Type="http://schemas.openxmlformats.org/officeDocument/2006/relationships/image" Target="NULL"/><Relationship Id="rId4" Type="http://schemas.openxmlformats.org/officeDocument/2006/relationships/customXml" Target="../ink/ink8526.xml"/><Relationship Id="rId9" Type="http://schemas.openxmlformats.org/officeDocument/2006/relationships/image" Target="NULL"/><Relationship Id="rId26" Type="http://schemas.openxmlformats.org/officeDocument/2006/relationships/customXml" Target="../ink/ink8537.xml"/><Relationship Id="rId47" Type="http://schemas.openxmlformats.org/officeDocument/2006/relationships/image" Target="NULL"/><Relationship Id="rId68" Type="http://schemas.openxmlformats.org/officeDocument/2006/relationships/customXml" Target="../ink/ink8558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8591.xml"/><Relationship Id="rId154" Type="http://schemas.openxmlformats.org/officeDocument/2006/relationships/image" Target="NULL"/><Relationship Id="rId16" Type="http://schemas.openxmlformats.org/officeDocument/2006/relationships/customXml" Target="../ink/ink8532.xml"/><Relationship Id="rId37" Type="http://schemas.openxmlformats.org/officeDocument/2006/relationships/image" Target="NULL"/><Relationship Id="rId58" Type="http://schemas.openxmlformats.org/officeDocument/2006/relationships/customXml" Target="../ink/ink8553.xml"/><Relationship Id="rId79" Type="http://schemas.openxmlformats.org/officeDocument/2006/relationships/image" Target="NULL"/><Relationship Id="rId102" Type="http://schemas.openxmlformats.org/officeDocument/2006/relationships/customXml" Target="../ink/ink8575.xml"/><Relationship Id="rId123" Type="http://schemas.openxmlformats.org/officeDocument/2006/relationships/customXml" Target="../ink/ink8586.xml"/><Relationship Id="rId144" Type="http://schemas.openxmlformats.org/officeDocument/2006/relationships/image" Target="NULL"/><Relationship Id="rId90" Type="http://schemas.openxmlformats.org/officeDocument/2006/relationships/customXml" Target="../ink/ink8569.xml"/><Relationship Id="rId27" Type="http://schemas.openxmlformats.org/officeDocument/2006/relationships/image" Target="NULL"/><Relationship Id="rId48" Type="http://schemas.openxmlformats.org/officeDocument/2006/relationships/customXml" Target="../ink/ink8548.xml"/><Relationship Id="rId69" Type="http://schemas.openxmlformats.org/officeDocument/2006/relationships/image" Target="NULL"/><Relationship Id="rId113" Type="http://schemas.openxmlformats.org/officeDocument/2006/relationships/customXml" Target="../ink/ink8581.xml"/><Relationship Id="rId134" Type="http://schemas.openxmlformats.org/officeDocument/2006/relationships/image" Target="NULL"/><Relationship Id="rId80" Type="http://schemas.openxmlformats.org/officeDocument/2006/relationships/customXml" Target="../ink/ink8564.xml"/><Relationship Id="rId155" Type="http://schemas.openxmlformats.org/officeDocument/2006/relationships/customXml" Target="../ink/ink8602.xml"/></Relationships>
</file>

<file path=ppt/slides/_rels/slide13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664.xml"/><Relationship Id="rId21" Type="http://schemas.openxmlformats.org/officeDocument/2006/relationships/image" Target="NULL"/><Relationship Id="rId42" Type="http://schemas.openxmlformats.org/officeDocument/2006/relationships/customXml" Target="../ink/ink8626.xml"/><Relationship Id="rId63" Type="http://schemas.openxmlformats.org/officeDocument/2006/relationships/image" Target="NULL"/><Relationship Id="rId84" Type="http://schemas.openxmlformats.org/officeDocument/2006/relationships/customXml" Target="../ink/ink8647.xml"/><Relationship Id="rId138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8691.xml"/><Relationship Id="rId107" Type="http://schemas.openxmlformats.org/officeDocument/2006/relationships/customXml" Target="../ink/ink8659.xml"/><Relationship Id="rId11" Type="http://schemas.openxmlformats.org/officeDocument/2006/relationships/image" Target="NULL"/><Relationship Id="rId32" Type="http://schemas.openxmlformats.org/officeDocument/2006/relationships/customXml" Target="../ink/ink8621.xml"/><Relationship Id="rId53" Type="http://schemas.openxmlformats.org/officeDocument/2006/relationships/image" Target="NULL"/><Relationship Id="rId74" Type="http://schemas.openxmlformats.org/officeDocument/2006/relationships/customXml" Target="../ink/ink8642.xml"/><Relationship Id="rId128" Type="http://schemas.openxmlformats.org/officeDocument/2006/relationships/image" Target="NULL"/><Relationship Id="rId149" Type="http://schemas.openxmlformats.org/officeDocument/2006/relationships/customXml" Target="../ink/ink8680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8686.xml"/><Relationship Id="rId22" Type="http://schemas.openxmlformats.org/officeDocument/2006/relationships/customXml" Target="../ink/ink8616.xml"/><Relationship Id="rId43" Type="http://schemas.openxmlformats.org/officeDocument/2006/relationships/image" Target="NULL"/><Relationship Id="rId64" Type="http://schemas.openxmlformats.org/officeDocument/2006/relationships/customXml" Target="../ink/ink8637.xml"/><Relationship Id="rId118" Type="http://schemas.openxmlformats.org/officeDocument/2006/relationships/image" Target="NULL"/><Relationship Id="rId139" Type="http://schemas.openxmlformats.org/officeDocument/2006/relationships/customXml" Target="../ink/ink8675.xml"/><Relationship Id="rId85" Type="http://schemas.openxmlformats.org/officeDocument/2006/relationships/image" Target="NULL"/><Relationship Id="rId150" Type="http://schemas.openxmlformats.org/officeDocument/2006/relationships/image" Target="NULL"/><Relationship Id="rId171" Type="http://schemas.openxmlformats.org/officeDocument/2006/relationships/image" Target="NULL"/><Relationship Id="rId12" Type="http://schemas.openxmlformats.org/officeDocument/2006/relationships/customXml" Target="../ink/ink8611.xml"/><Relationship Id="rId33" Type="http://schemas.openxmlformats.org/officeDocument/2006/relationships/image" Target="NULL"/><Relationship Id="rId108" Type="http://schemas.openxmlformats.org/officeDocument/2006/relationships/image" Target="NULL"/><Relationship Id="rId129" Type="http://schemas.openxmlformats.org/officeDocument/2006/relationships/customXml" Target="../ink/ink8670.xml"/><Relationship Id="rId54" Type="http://schemas.openxmlformats.org/officeDocument/2006/relationships/customXml" Target="../ink/ink8632.xml"/><Relationship Id="rId75" Type="http://schemas.openxmlformats.org/officeDocument/2006/relationships/image" Target="NULL"/><Relationship Id="rId96" Type="http://schemas.openxmlformats.org/officeDocument/2006/relationships/customXml" Target="../ink/ink8653.xml"/><Relationship Id="rId140" Type="http://schemas.openxmlformats.org/officeDocument/2006/relationships/image" Target="NULL"/><Relationship Id="rId16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08.xml"/><Relationship Id="rId23" Type="http://schemas.openxmlformats.org/officeDocument/2006/relationships/image" Target="NULL"/><Relationship Id="rId28" Type="http://schemas.openxmlformats.org/officeDocument/2006/relationships/customXml" Target="../ink/ink8619.xml"/><Relationship Id="rId49" Type="http://schemas.openxmlformats.org/officeDocument/2006/relationships/image" Target="NULL"/><Relationship Id="rId114" Type="http://schemas.openxmlformats.org/officeDocument/2006/relationships/image" Target="NULL"/><Relationship Id="rId119" Type="http://schemas.openxmlformats.org/officeDocument/2006/relationships/customXml" Target="../ink/ink8665.xml"/><Relationship Id="rId44" Type="http://schemas.openxmlformats.org/officeDocument/2006/relationships/customXml" Target="../ink/ink8627.xml"/><Relationship Id="rId60" Type="http://schemas.openxmlformats.org/officeDocument/2006/relationships/customXml" Target="../ink/ink8635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8648.xml"/><Relationship Id="rId130" Type="http://schemas.openxmlformats.org/officeDocument/2006/relationships/image" Target="NULL"/><Relationship Id="rId135" Type="http://schemas.openxmlformats.org/officeDocument/2006/relationships/customXml" Target="../ink/ink8673.xml"/><Relationship Id="rId151" Type="http://schemas.openxmlformats.org/officeDocument/2006/relationships/customXml" Target="../ink/ink8681.xml"/><Relationship Id="rId156" Type="http://schemas.openxmlformats.org/officeDocument/2006/relationships/customXml" Target="../ink/ink8684.xml"/><Relationship Id="rId172" Type="http://schemas.openxmlformats.org/officeDocument/2006/relationships/customXml" Target="../ink/ink8692.xml"/><Relationship Id="rId13" Type="http://schemas.openxmlformats.org/officeDocument/2006/relationships/image" Target="NULL"/><Relationship Id="rId18" Type="http://schemas.openxmlformats.org/officeDocument/2006/relationships/customXml" Target="../ink/ink8614.xml"/><Relationship Id="rId39" Type="http://schemas.openxmlformats.org/officeDocument/2006/relationships/image" Target="NULL"/><Relationship Id="rId109" Type="http://schemas.openxmlformats.org/officeDocument/2006/relationships/customXml" Target="../ink/ink8660.xml"/><Relationship Id="rId34" Type="http://schemas.openxmlformats.org/officeDocument/2006/relationships/customXml" Target="../ink/ink8622.xml"/><Relationship Id="rId50" Type="http://schemas.openxmlformats.org/officeDocument/2006/relationships/customXml" Target="../ink/ink8630.xml"/><Relationship Id="rId55" Type="http://schemas.openxmlformats.org/officeDocument/2006/relationships/image" Target="NULL"/><Relationship Id="rId76" Type="http://schemas.openxmlformats.org/officeDocument/2006/relationships/customXml" Target="../ink/ink8643.xml"/><Relationship Id="rId97" Type="http://schemas.openxmlformats.org/officeDocument/2006/relationships/image" Target="NULL"/><Relationship Id="rId104" Type="http://schemas.openxmlformats.org/officeDocument/2006/relationships/image" Target="NULL"/><Relationship Id="rId120" Type="http://schemas.openxmlformats.org/officeDocument/2006/relationships/image" Target="NULL"/><Relationship Id="rId125" Type="http://schemas.openxmlformats.org/officeDocument/2006/relationships/customXml" Target="../ink/ink8668.xml"/><Relationship Id="rId141" Type="http://schemas.openxmlformats.org/officeDocument/2006/relationships/customXml" Target="../ink/ink8676.xml"/><Relationship Id="rId146" Type="http://schemas.openxmlformats.org/officeDocument/2006/relationships/image" Target="NUL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8651.xml"/><Relationship Id="rId162" Type="http://schemas.openxmlformats.org/officeDocument/2006/relationships/customXml" Target="../ink/ink8687.xml"/><Relationship Id="rId2" Type="http://schemas.openxmlformats.org/officeDocument/2006/relationships/customXml" Target="../ink/ink8606.xml"/><Relationship Id="rId29" Type="http://schemas.openxmlformats.org/officeDocument/2006/relationships/image" Target="NULL"/><Relationship Id="rId24" Type="http://schemas.openxmlformats.org/officeDocument/2006/relationships/customXml" Target="../ink/ink8617.xml"/><Relationship Id="rId40" Type="http://schemas.openxmlformats.org/officeDocument/2006/relationships/customXml" Target="../ink/ink8625.xml"/><Relationship Id="rId45" Type="http://schemas.openxmlformats.org/officeDocument/2006/relationships/image" Target="NULL"/><Relationship Id="rId66" Type="http://schemas.openxmlformats.org/officeDocument/2006/relationships/customXml" Target="../ink/ink8638.xml"/><Relationship Id="rId87" Type="http://schemas.openxmlformats.org/officeDocument/2006/relationships/image" Target="NULL"/><Relationship Id="rId110" Type="http://schemas.openxmlformats.org/officeDocument/2006/relationships/image" Target="NULL"/><Relationship Id="rId115" Type="http://schemas.openxmlformats.org/officeDocument/2006/relationships/customXml" Target="../ink/ink8663.xml"/><Relationship Id="rId131" Type="http://schemas.openxmlformats.org/officeDocument/2006/relationships/customXml" Target="../ink/ink8671.xml"/><Relationship Id="rId136" Type="http://schemas.openxmlformats.org/officeDocument/2006/relationships/image" Target="NUL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646.xml"/><Relationship Id="rId152" Type="http://schemas.openxmlformats.org/officeDocument/2006/relationships/image" Target="NUL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8612.xml"/><Relationship Id="rId30" Type="http://schemas.openxmlformats.org/officeDocument/2006/relationships/customXml" Target="../ink/ink8620.xml"/><Relationship Id="rId35" Type="http://schemas.openxmlformats.org/officeDocument/2006/relationships/image" Target="NULL"/><Relationship Id="rId56" Type="http://schemas.openxmlformats.org/officeDocument/2006/relationships/customXml" Target="../ink/ink8633.xml"/><Relationship Id="rId77" Type="http://schemas.openxmlformats.org/officeDocument/2006/relationships/image" Target="NULL"/><Relationship Id="rId100" Type="http://schemas.openxmlformats.org/officeDocument/2006/relationships/customXml" Target="../ink/ink8655.xml"/><Relationship Id="rId105" Type="http://schemas.openxmlformats.org/officeDocument/2006/relationships/customXml" Target="../ink/ink8658.xml"/><Relationship Id="rId126" Type="http://schemas.openxmlformats.org/officeDocument/2006/relationships/image" Target="NULL"/><Relationship Id="rId147" Type="http://schemas.openxmlformats.org/officeDocument/2006/relationships/customXml" Target="../ink/ink8679.xml"/><Relationship Id="rId168" Type="http://schemas.openxmlformats.org/officeDocument/2006/relationships/customXml" Target="../ink/ink8690.xml"/><Relationship Id="rId8" Type="http://schemas.openxmlformats.org/officeDocument/2006/relationships/customXml" Target="../ink/ink8609.xml"/><Relationship Id="rId51" Type="http://schemas.openxmlformats.org/officeDocument/2006/relationships/image" Target="NULL"/><Relationship Id="rId72" Type="http://schemas.openxmlformats.org/officeDocument/2006/relationships/customXml" Target="../ink/ink8641.xml"/><Relationship Id="rId93" Type="http://schemas.openxmlformats.org/officeDocument/2006/relationships/image" Target="NULL"/><Relationship Id="rId98" Type="http://schemas.openxmlformats.org/officeDocument/2006/relationships/customXml" Target="../ink/ink8654.xml"/><Relationship Id="rId121" Type="http://schemas.openxmlformats.org/officeDocument/2006/relationships/customXml" Target="../ink/ink8666.xml"/><Relationship Id="rId142" Type="http://schemas.openxmlformats.org/officeDocument/2006/relationships/image" Target="NUL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8628.xm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customXml" Target="../ink/ink8674.xml"/><Relationship Id="rId158" Type="http://schemas.openxmlformats.org/officeDocument/2006/relationships/customXml" Target="../ink/ink8685.xml"/><Relationship Id="rId20" Type="http://schemas.openxmlformats.org/officeDocument/2006/relationships/customXml" Target="../ink/ink8615.xml"/><Relationship Id="rId41" Type="http://schemas.openxmlformats.org/officeDocument/2006/relationships/image" Target="NULL"/><Relationship Id="rId62" Type="http://schemas.openxmlformats.org/officeDocument/2006/relationships/customXml" Target="../ink/ink8636.xml"/><Relationship Id="rId83" Type="http://schemas.openxmlformats.org/officeDocument/2006/relationships/image" Target="NULL"/><Relationship Id="rId88" Type="http://schemas.openxmlformats.org/officeDocument/2006/relationships/customXml" Target="../ink/ink8649.xml"/><Relationship Id="rId111" Type="http://schemas.openxmlformats.org/officeDocument/2006/relationships/customXml" Target="../ink/ink8661.xml"/><Relationship Id="rId132" Type="http://schemas.openxmlformats.org/officeDocument/2006/relationships/image" Target="NULL"/><Relationship Id="rId153" Type="http://schemas.openxmlformats.org/officeDocument/2006/relationships/customXml" Target="../ink/ink8682.xml"/><Relationship Id="rId174" Type="http://schemas.openxmlformats.org/officeDocument/2006/relationships/customXml" Target="../ink/ink8693.xml"/><Relationship Id="rId15" Type="http://schemas.openxmlformats.org/officeDocument/2006/relationships/image" Target="NULL"/><Relationship Id="rId36" Type="http://schemas.openxmlformats.org/officeDocument/2006/relationships/customXml" Target="../ink/ink8623.xml"/><Relationship Id="rId57" Type="http://schemas.openxmlformats.org/officeDocument/2006/relationships/image" Target="NULL"/><Relationship Id="rId106" Type="http://schemas.openxmlformats.org/officeDocument/2006/relationships/image" Target="NULL"/><Relationship Id="rId127" Type="http://schemas.openxmlformats.org/officeDocument/2006/relationships/customXml" Target="../ink/ink8669.xml"/><Relationship Id="rId10" Type="http://schemas.openxmlformats.org/officeDocument/2006/relationships/customXml" Target="../ink/ink8610.xml"/><Relationship Id="rId31" Type="http://schemas.openxmlformats.org/officeDocument/2006/relationships/image" Target="NULL"/><Relationship Id="rId52" Type="http://schemas.openxmlformats.org/officeDocument/2006/relationships/customXml" Target="../ink/ink8631.xml"/><Relationship Id="rId73" Type="http://schemas.openxmlformats.org/officeDocument/2006/relationships/image" Target="NULL"/><Relationship Id="rId78" Type="http://schemas.openxmlformats.org/officeDocument/2006/relationships/customXml" Target="../ink/ink8644.xml"/><Relationship Id="rId94" Type="http://schemas.openxmlformats.org/officeDocument/2006/relationships/customXml" Target="../ink/ink865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customXml" Target="../ink/ink8677.xml"/><Relationship Id="rId148" Type="http://schemas.openxmlformats.org/officeDocument/2006/relationships/image" Target="NULL"/><Relationship Id="rId164" Type="http://schemas.openxmlformats.org/officeDocument/2006/relationships/customXml" Target="../ink/ink8688.xml"/><Relationship Id="rId169" Type="http://schemas.openxmlformats.org/officeDocument/2006/relationships/image" Target="NULL"/><Relationship Id="rId4" Type="http://schemas.openxmlformats.org/officeDocument/2006/relationships/customXml" Target="../ink/ink8607.xml"/><Relationship Id="rId9" Type="http://schemas.openxmlformats.org/officeDocument/2006/relationships/image" Target="NULL"/><Relationship Id="rId26" Type="http://schemas.openxmlformats.org/officeDocument/2006/relationships/customXml" Target="../ink/ink8618.xml"/><Relationship Id="rId47" Type="http://schemas.openxmlformats.org/officeDocument/2006/relationships/image" Target="NULL"/><Relationship Id="rId68" Type="http://schemas.openxmlformats.org/officeDocument/2006/relationships/customXml" Target="../ink/ink8639.xml"/><Relationship Id="rId89" Type="http://schemas.openxmlformats.org/officeDocument/2006/relationships/image" Target="NULL"/><Relationship Id="rId112" Type="http://schemas.openxmlformats.org/officeDocument/2006/relationships/image" Target="NULL"/><Relationship Id="rId133" Type="http://schemas.openxmlformats.org/officeDocument/2006/relationships/customXml" Target="../ink/ink8672.xml"/><Relationship Id="rId154" Type="http://schemas.openxmlformats.org/officeDocument/2006/relationships/image" Target="NULL"/><Relationship Id="rId175" Type="http://schemas.openxmlformats.org/officeDocument/2006/relationships/image" Target="NULL"/><Relationship Id="rId16" Type="http://schemas.openxmlformats.org/officeDocument/2006/relationships/customXml" Target="../ink/ink8613.xml"/><Relationship Id="rId37" Type="http://schemas.openxmlformats.org/officeDocument/2006/relationships/image" Target="NULL"/><Relationship Id="rId58" Type="http://schemas.openxmlformats.org/officeDocument/2006/relationships/customXml" Target="../ink/ink8634.xml"/><Relationship Id="rId79" Type="http://schemas.openxmlformats.org/officeDocument/2006/relationships/image" Target="NULL"/><Relationship Id="rId102" Type="http://schemas.openxmlformats.org/officeDocument/2006/relationships/customXml" Target="../ink/ink8656.xml"/><Relationship Id="rId123" Type="http://schemas.openxmlformats.org/officeDocument/2006/relationships/customXml" Target="../ink/ink8667.xml"/><Relationship Id="rId144" Type="http://schemas.openxmlformats.org/officeDocument/2006/relationships/image" Target="NULL"/><Relationship Id="rId90" Type="http://schemas.openxmlformats.org/officeDocument/2006/relationships/customXml" Target="../ink/ink8650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8629.xml"/><Relationship Id="rId69" Type="http://schemas.openxmlformats.org/officeDocument/2006/relationships/image" Target="NULL"/><Relationship Id="rId113" Type="http://schemas.openxmlformats.org/officeDocument/2006/relationships/customXml" Target="../ink/ink8662.xml"/><Relationship Id="rId134" Type="http://schemas.openxmlformats.org/officeDocument/2006/relationships/image" Target="NULL"/><Relationship Id="rId80" Type="http://schemas.openxmlformats.org/officeDocument/2006/relationships/customXml" Target="../ink/ink8645.xml"/><Relationship Id="rId155" Type="http://schemas.openxmlformats.org/officeDocument/2006/relationships/customXml" Target="../ink/ink8683.xml"/><Relationship Id="rId17" Type="http://schemas.openxmlformats.org/officeDocument/2006/relationships/image" Target="NULL"/><Relationship Id="rId38" Type="http://schemas.openxmlformats.org/officeDocument/2006/relationships/customXml" Target="../ink/ink8624.xml"/><Relationship Id="rId59" Type="http://schemas.openxmlformats.org/officeDocument/2006/relationships/image" Target="NULL"/><Relationship Id="rId103" Type="http://schemas.openxmlformats.org/officeDocument/2006/relationships/customXml" Target="../ink/ink8657.xml"/><Relationship Id="rId124" Type="http://schemas.openxmlformats.org/officeDocument/2006/relationships/image" Target="NULL"/><Relationship Id="rId70" Type="http://schemas.openxmlformats.org/officeDocument/2006/relationships/customXml" Target="../ink/ink8640.xml"/><Relationship Id="rId91" Type="http://schemas.openxmlformats.org/officeDocument/2006/relationships/image" Target="NULL"/><Relationship Id="rId145" Type="http://schemas.openxmlformats.org/officeDocument/2006/relationships/customXml" Target="../ink/ink8678.xml"/><Relationship Id="rId166" Type="http://schemas.openxmlformats.org/officeDocument/2006/relationships/customXml" Target="../ink/ink8689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9.png"/><Relationship Id="rId18" Type="http://schemas.openxmlformats.org/officeDocument/2006/relationships/customXml" Target="../ink/ink608.xml"/><Relationship Id="rId26" Type="http://schemas.openxmlformats.org/officeDocument/2006/relationships/customXml" Target="../ink/ink612.xml"/><Relationship Id="rId39" Type="http://schemas.openxmlformats.org/officeDocument/2006/relationships/image" Target="../media/image651.png"/><Relationship Id="rId21" Type="http://schemas.openxmlformats.org/officeDocument/2006/relationships/image" Target="../media/image643.png"/><Relationship Id="rId34" Type="http://schemas.openxmlformats.org/officeDocument/2006/relationships/customXml" Target="../ink/ink616.xml"/><Relationship Id="rId42" Type="http://schemas.openxmlformats.org/officeDocument/2006/relationships/customXml" Target="../ink/ink620.xml"/><Relationship Id="rId47" Type="http://schemas.openxmlformats.org/officeDocument/2006/relationships/image" Target="../media/image655.png"/><Relationship Id="rId50" Type="http://schemas.openxmlformats.org/officeDocument/2006/relationships/customXml" Target="../ink/ink624.xml"/><Relationship Id="rId7" Type="http://schemas.openxmlformats.org/officeDocument/2006/relationships/image" Target="../media/image542.png"/><Relationship Id="rId2" Type="http://schemas.openxmlformats.org/officeDocument/2006/relationships/customXml" Target="../ink/ink600.xml"/><Relationship Id="rId16" Type="http://schemas.openxmlformats.org/officeDocument/2006/relationships/customXml" Target="../ink/ink607.xml"/><Relationship Id="rId29" Type="http://schemas.openxmlformats.org/officeDocument/2006/relationships/image" Target="../media/image646.png"/><Relationship Id="rId11" Type="http://schemas.openxmlformats.org/officeDocument/2006/relationships/image" Target="../media/image638.png"/><Relationship Id="rId24" Type="http://schemas.openxmlformats.org/officeDocument/2006/relationships/customXml" Target="../ink/ink611.xml"/><Relationship Id="rId32" Type="http://schemas.openxmlformats.org/officeDocument/2006/relationships/customXml" Target="../ink/ink615.xml"/><Relationship Id="rId37" Type="http://schemas.openxmlformats.org/officeDocument/2006/relationships/image" Target="../media/image650.png"/><Relationship Id="rId40" Type="http://schemas.openxmlformats.org/officeDocument/2006/relationships/customXml" Target="../ink/ink619.xml"/><Relationship Id="rId45" Type="http://schemas.openxmlformats.org/officeDocument/2006/relationships/image" Target="../media/image654.png"/><Relationship Id="rId5" Type="http://schemas.openxmlformats.org/officeDocument/2006/relationships/image" Target="../media/image509.png"/><Relationship Id="rId15" Type="http://schemas.openxmlformats.org/officeDocument/2006/relationships/image" Target="../media/image640.png"/><Relationship Id="rId23" Type="http://schemas.openxmlformats.org/officeDocument/2006/relationships/image" Target="../media/image644.png"/><Relationship Id="rId28" Type="http://schemas.openxmlformats.org/officeDocument/2006/relationships/customXml" Target="../ink/ink613.xml"/><Relationship Id="rId36" Type="http://schemas.openxmlformats.org/officeDocument/2006/relationships/customXml" Target="../ink/ink617.xml"/><Relationship Id="rId49" Type="http://schemas.openxmlformats.org/officeDocument/2006/relationships/image" Target="../media/image656.png"/><Relationship Id="rId10" Type="http://schemas.openxmlformats.org/officeDocument/2006/relationships/customXml" Target="../ink/ink604.xml"/><Relationship Id="rId19" Type="http://schemas.openxmlformats.org/officeDocument/2006/relationships/image" Target="../media/image642.png"/><Relationship Id="rId31" Type="http://schemas.openxmlformats.org/officeDocument/2006/relationships/image" Target="../media/image647.png"/><Relationship Id="rId44" Type="http://schemas.openxmlformats.org/officeDocument/2006/relationships/customXml" Target="../ink/ink621.xml"/><Relationship Id="rId4" Type="http://schemas.openxmlformats.org/officeDocument/2006/relationships/customXml" Target="../ink/ink601.xml"/><Relationship Id="rId9" Type="http://schemas.openxmlformats.org/officeDocument/2006/relationships/image" Target="../media/image637.png"/><Relationship Id="rId14" Type="http://schemas.openxmlformats.org/officeDocument/2006/relationships/customXml" Target="../ink/ink606.xml"/><Relationship Id="rId22" Type="http://schemas.openxmlformats.org/officeDocument/2006/relationships/customXml" Target="../ink/ink610.xml"/><Relationship Id="rId27" Type="http://schemas.openxmlformats.org/officeDocument/2006/relationships/image" Target="../media/image645.png"/><Relationship Id="rId30" Type="http://schemas.openxmlformats.org/officeDocument/2006/relationships/customXml" Target="../ink/ink614.xml"/><Relationship Id="rId35" Type="http://schemas.openxmlformats.org/officeDocument/2006/relationships/image" Target="../media/image649.png"/><Relationship Id="rId43" Type="http://schemas.openxmlformats.org/officeDocument/2006/relationships/image" Target="../media/image653.png"/><Relationship Id="rId48" Type="http://schemas.openxmlformats.org/officeDocument/2006/relationships/customXml" Target="../ink/ink623.xml"/><Relationship Id="rId8" Type="http://schemas.openxmlformats.org/officeDocument/2006/relationships/customXml" Target="../ink/ink603.xml"/><Relationship Id="rId51" Type="http://schemas.openxmlformats.org/officeDocument/2006/relationships/image" Target="../media/image657.png"/><Relationship Id="rId3" Type="http://schemas.openxmlformats.org/officeDocument/2006/relationships/image" Target="../media/image502.png"/><Relationship Id="rId12" Type="http://schemas.openxmlformats.org/officeDocument/2006/relationships/customXml" Target="../ink/ink605.xml"/><Relationship Id="rId17" Type="http://schemas.openxmlformats.org/officeDocument/2006/relationships/image" Target="../media/image641.png"/><Relationship Id="rId25" Type="http://schemas.openxmlformats.org/officeDocument/2006/relationships/image" Target="../media/image512.png"/><Relationship Id="rId33" Type="http://schemas.openxmlformats.org/officeDocument/2006/relationships/image" Target="../media/image648.png"/><Relationship Id="rId38" Type="http://schemas.openxmlformats.org/officeDocument/2006/relationships/customXml" Target="../ink/ink618.xml"/><Relationship Id="rId46" Type="http://schemas.openxmlformats.org/officeDocument/2006/relationships/customXml" Target="../ink/ink622.xml"/><Relationship Id="rId20" Type="http://schemas.openxmlformats.org/officeDocument/2006/relationships/customXml" Target="../ink/ink609.xml"/><Relationship Id="rId41" Type="http://schemas.openxmlformats.org/officeDocument/2006/relationships/image" Target="../media/image6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2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7.xml"/><Relationship Id="rId21" Type="http://schemas.openxmlformats.org/officeDocument/2006/relationships/image" Target="../media/image643.png"/><Relationship Id="rId42" Type="http://schemas.openxmlformats.org/officeDocument/2006/relationships/customXml" Target="../ink/ink645.xml"/><Relationship Id="rId47" Type="http://schemas.openxmlformats.org/officeDocument/2006/relationships/image" Target="../media/image655.png"/><Relationship Id="rId63" Type="http://schemas.openxmlformats.org/officeDocument/2006/relationships/image" Target="../media/image663.png"/><Relationship Id="rId68" Type="http://schemas.openxmlformats.org/officeDocument/2006/relationships/customXml" Target="../ink/ink658.xml"/><Relationship Id="rId84" Type="http://schemas.openxmlformats.org/officeDocument/2006/relationships/customXml" Target="../ink/ink666.xml"/><Relationship Id="rId89" Type="http://schemas.openxmlformats.org/officeDocument/2006/relationships/image" Target="../media/image676.png"/><Relationship Id="rId16" Type="http://schemas.openxmlformats.org/officeDocument/2006/relationships/customXml" Target="../ink/ink632.xml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640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653.xml"/><Relationship Id="rId74" Type="http://schemas.openxmlformats.org/officeDocument/2006/relationships/customXml" Target="../ink/ink661.xml"/><Relationship Id="rId79" Type="http://schemas.openxmlformats.org/officeDocument/2006/relationships/image" Target="../media/image671.png"/><Relationship Id="rId102" Type="http://schemas.openxmlformats.org/officeDocument/2006/relationships/customXml" Target="../ink/ink675.xml"/><Relationship Id="rId5" Type="http://schemas.openxmlformats.org/officeDocument/2006/relationships/image" Target="../media/image509.png"/><Relationship Id="rId90" Type="http://schemas.openxmlformats.org/officeDocument/2006/relationships/customXml" Target="../ink/ink669.xml"/><Relationship Id="rId95" Type="http://schemas.openxmlformats.org/officeDocument/2006/relationships/image" Target="../media/image679.png"/><Relationship Id="rId22" Type="http://schemas.openxmlformats.org/officeDocument/2006/relationships/customXml" Target="../ink/ink635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648.xml"/><Relationship Id="rId64" Type="http://schemas.openxmlformats.org/officeDocument/2006/relationships/customXml" Target="../ink/ink656.xml"/><Relationship Id="rId69" Type="http://schemas.openxmlformats.org/officeDocument/2006/relationships/image" Target="../media/image666.png"/><Relationship Id="rId80" Type="http://schemas.openxmlformats.org/officeDocument/2006/relationships/customXml" Target="../ink/ink664.xml"/><Relationship Id="rId85" Type="http://schemas.openxmlformats.org/officeDocument/2006/relationships/image" Target="../media/image674.png"/><Relationship Id="rId12" Type="http://schemas.openxmlformats.org/officeDocument/2006/relationships/customXml" Target="../ink/ink630.xml"/><Relationship Id="rId17" Type="http://schemas.openxmlformats.org/officeDocument/2006/relationships/image" Target="../media/image641.png"/><Relationship Id="rId33" Type="http://schemas.openxmlformats.org/officeDocument/2006/relationships/image" Target="../media/image648.png"/><Relationship Id="rId38" Type="http://schemas.openxmlformats.org/officeDocument/2006/relationships/customXml" Target="../ink/ink643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20" Type="http://schemas.openxmlformats.org/officeDocument/2006/relationships/customXml" Target="../ink/ink634.xml"/><Relationship Id="rId41" Type="http://schemas.openxmlformats.org/officeDocument/2006/relationships/image" Target="../media/image652.png"/><Relationship Id="rId54" Type="http://schemas.openxmlformats.org/officeDocument/2006/relationships/customXml" Target="../ink/ink651.xml"/><Relationship Id="rId62" Type="http://schemas.openxmlformats.org/officeDocument/2006/relationships/customXml" Target="../ink/ink655.xml"/><Relationship Id="rId70" Type="http://schemas.openxmlformats.org/officeDocument/2006/relationships/customXml" Target="../ink/ink659.xml"/><Relationship Id="rId75" Type="http://schemas.openxmlformats.org/officeDocument/2006/relationships/image" Target="../media/image669.png"/><Relationship Id="rId83" Type="http://schemas.openxmlformats.org/officeDocument/2006/relationships/image" Target="../media/image673.png"/><Relationship Id="rId88" Type="http://schemas.openxmlformats.org/officeDocument/2006/relationships/customXml" Target="../ink/ink668.xml"/><Relationship Id="rId91" Type="http://schemas.openxmlformats.org/officeDocument/2006/relationships/image" Target="../media/image677.png"/><Relationship Id="rId96" Type="http://schemas.openxmlformats.org/officeDocument/2006/relationships/customXml" Target="../ink/ink6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7.xml"/><Relationship Id="rId15" Type="http://schemas.openxmlformats.org/officeDocument/2006/relationships/image" Target="../media/image640.png"/><Relationship Id="rId23" Type="http://schemas.openxmlformats.org/officeDocument/2006/relationships/image" Target="../media/image644.png"/><Relationship Id="rId28" Type="http://schemas.openxmlformats.org/officeDocument/2006/relationships/customXml" Target="../ink/ink638.xml"/><Relationship Id="rId36" Type="http://schemas.openxmlformats.org/officeDocument/2006/relationships/customXml" Target="../ink/ink642.xml"/><Relationship Id="rId49" Type="http://schemas.openxmlformats.org/officeDocument/2006/relationships/image" Target="../media/image656.png"/><Relationship Id="rId57" Type="http://schemas.openxmlformats.org/officeDocument/2006/relationships/image" Target="../media/image660.png"/><Relationship Id="rId106" Type="http://schemas.openxmlformats.org/officeDocument/2006/relationships/customXml" Target="../ink/ink677.xml"/><Relationship Id="rId10" Type="http://schemas.openxmlformats.org/officeDocument/2006/relationships/customXml" Target="../ink/ink629.xml"/><Relationship Id="rId31" Type="http://schemas.openxmlformats.org/officeDocument/2006/relationships/image" Target="../media/image647.png"/><Relationship Id="rId44" Type="http://schemas.openxmlformats.org/officeDocument/2006/relationships/customXml" Target="../ink/ink646.xml"/><Relationship Id="rId52" Type="http://schemas.openxmlformats.org/officeDocument/2006/relationships/customXml" Target="../ink/ink650.xml"/><Relationship Id="rId60" Type="http://schemas.openxmlformats.org/officeDocument/2006/relationships/customXml" Target="../ink/ink654.xml"/><Relationship Id="rId65" Type="http://schemas.openxmlformats.org/officeDocument/2006/relationships/image" Target="../media/image664.png"/><Relationship Id="rId73" Type="http://schemas.openxmlformats.org/officeDocument/2006/relationships/image" Target="../media/image668.png"/><Relationship Id="rId78" Type="http://schemas.openxmlformats.org/officeDocument/2006/relationships/customXml" Target="../ink/ink663.xml"/><Relationship Id="rId81" Type="http://schemas.openxmlformats.org/officeDocument/2006/relationships/image" Target="../media/image672.png"/><Relationship Id="rId86" Type="http://schemas.openxmlformats.org/officeDocument/2006/relationships/customXml" Target="../ink/ink667.xml"/><Relationship Id="rId94" Type="http://schemas.openxmlformats.org/officeDocument/2006/relationships/customXml" Target="../ink/ink671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4" Type="http://schemas.openxmlformats.org/officeDocument/2006/relationships/customXml" Target="../ink/ink626.xml"/><Relationship Id="rId9" Type="http://schemas.openxmlformats.org/officeDocument/2006/relationships/image" Target="../media/image637.png"/><Relationship Id="rId13" Type="http://schemas.openxmlformats.org/officeDocument/2006/relationships/image" Target="../media/image639.png"/><Relationship Id="rId18" Type="http://schemas.openxmlformats.org/officeDocument/2006/relationships/customXml" Target="../ink/ink633.xml"/><Relationship Id="rId39" Type="http://schemas.openxmlformats.org/officeDocument/2006/relationships/image" Target="../media/image651.png"/><Relationship Id="rId34" Type="http://schemas.openxmlformats.org/officeDocument/2006/relationships/customXml" Target="../ink/ink641.xml"/><Relationship Id="rId50" Type="http://schemas.openxmlformats.org/officeDocument/2006/relationships/customXml" Target="../ink/ink649.xml"/><Relationship Id="rId55" Type="http://schemas.openxmlformats.org/officeDocument/2006/relationships/image" Target="../media/image659.png"/><Relationship Id="rId76" Type="http://schemas.openxmlformats.org/officeDocument/2006/relationships/customXml" Target="../ink/ink662.xml"/><Relationship Id="rId97" Type="http://schemas.openxmlformats.org/officeDocument/2006/relationships/image" Target="../media/image680.png"/><Relationship Id="rId104" Type="http://schemas.openxmlformats.org/officeDocument/2006/relationships/customXml" Target="../ink/ink676.xml"/><Relationship Id="rId7" Type="http://schemas.openxmlformats.org/officeDocument/2006/relationships/image" Target="../media/image542.png"/><Relationship Id="rId71" Type="http://schemas.openxmlformats.org/officeDocument/2006/relationships/image" Target="../media/image667.png"/><Relationship Id="rId92" Type="http://schemas.openxmlformats.org/officeDocument/2006/relationships/customXml" Target="../ink/ink670.xml"/><Relationship Id="rId2" Type="http://schemas.openxmlformats.org/officeDocument/2006/relationships/customXml" Target="../ink/ink625.xml"/><Relationship Id="rId29" Type="http://schemas.openxmlformats.org/officeDocument/2006/relationships/image" Target="../media/image646.png"/><Relationship Id="rId24" Type="http://schemas.openxmlformats.org/officeDocument/2006/relationships/customXml" Target="../ink/ink636.xml"/><Relationship Id="rId40" Type="http://schemas.openxmlformats.org/officeDocument/2006/relationships/customXml" Target="../ink/ink644.xml"/><Relationship Id="rId45" Type="http://schemas.openxmlformats.org/officeDocument/2006/relationships/image" Target="../media/image654.png"/><Relationship Id="rId66" Type="http://schemas.openxmlformats.org/officeDocument/2006/relationships/customXml" Target="../ink/ink657.xml"/><Relationship Id="rId87" Type="http://schemas.openxmlformats.org/officeDocument/2006/relationships/image" Target="../media/image675.png"/><Relationship Id="rId61" Type="http://schemas.openxmlformats.org/officeDocument/2006/relationships/image" Target="../media/image662.png"/><Relationship Id="rId82" Type="http://schemas.openxmlformats.org/officeDocument/2006/relationships/customXml" Target="../ink/ink665.xml"/><Relationship Id="rId19" Type="http://schemas.openxmlformats.org/officeDocument/2006/relationships/image" Target="../media/image642.png"/><Relationship Id="rId14" Type="http://schemas.openxmlformats.org/officeDocument/2006/relationships/customXml" Target="../ink/ink631.xml"/><Relationship Id="rId30" Type="http://schemas.openxmlformats.org/officeDocument/2006/relationships/customXml" Target="../ink/ink639.xml"/><Relationship Id="rId35" Type="http://schemas.openxmlformats.org/officeDocument/2006/relationships/image" Target="../media/image649.png"/><Relationship Id="rId56" Type="http://schemas.openxmlformats.org/officeDocument/2006/relationships/customXml" Target="../ink/ink652.xml"/><Relationship Id="rId77" Type="http://schemas.openxmlformats.org/officeDocument/2006/relationships/image" Target="../media/image670.png"/><Relationship Id="rId100" Type="http://schemas.openxmlformats.org/officeDocument/2006/relationships/customXml" Target="../ink/ink674.xml"/><Relationship Id="rId105" Type="http://schemas.openxmlformats.org/officeDocument/2006/relationships/image" Target="../media/image684.png"/><Relationship Id="rId8" Type="http://schemas.openxmlformats.org/officeDocument/2006/relationships/customXml" Target="../ink/ink628.xml"/><Relationship Id="rId51" Type="http://schemas.openxmlformats.org/officeDocument/2006/relationships/image" Target="../media/image657.png"/><Relationship Id="rId72" Type="http://schemas.openxmlformats.org/officeDocument/2006/relationships/customXml" Target="../ink/ink660.xml"/><Relationship Id="rId93" Type="http://schemas.openxmlformats.org/officeDocument/2006/relationships/image" Target="../media/image678.png"/><Relationship Id="rId98" Type="http://schemas.openxmlformats.org/officeDocument/2006/relationships/customXml" Target="../ink/ink673.xml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647.xml"/><Relationship Id="rId67" Type="http://schemas.openxmlformats.org/officeDocument/2006/relationships/image" Target="../media/image665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0.xml"/><Relationship Id="rId117" Type="http://schemas.openxmlformats.org/officeDocument/2006/relationships/image" Target="../media/image690.png"/><Relationship Id="rId21" Type="http://schemas.openxmlformats.org/officeDocument/2006/relationships/image" Target="../media/image643.png"/><Relationship Id="rId42" Type="http://schemas.openxmlformats.org/officeDocument/2006/relationships/customXml" Target="../ink/ink698.xml"/><Relationship Id="rId47" Type="http://schemas.openxmlformats.org/officeDocument/2006/relationships/image" Target="../media/image655.png"/><Relationship Id="rId63" Type="http://schemas.openxmlformats.org/officeDocument/2006/relationships/image" Target="../media/image663.png"/><Relationship Id="rId68" Type="http://schemas.openxmlformats.org/officeDocument/2006/relationships/customXml" Target="../ink/ink711.xml"/><Relationship Id="rId84" Type="http://schemas.openxmlformats.org/officeDocument/2006/relationships/customXml" Target="../ink/ink719.xml"/><Relationship Id="rId89" Type="http://schemas.openxmlformats.org/officeDocument/2006/relationships/image" Target="../media/image676.png"/><Relationship Id="rId112" Type="http://schemas.openxmlformats.org/officeDocument/2006/relationships/customXml" Target="../ink/ink733.xml"/><Relationship Id="rId16" Type="http://schemas.openxmlformats.org/officeDocument/2006/relationships/customXml" Target="../ink/ink685.xml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693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706.xml"/><Relationship Id="rId74" Type="http://schemas.openxmlformats.org/officeDocument/2006/relationships/customXml" Target="../ink/ink714.xml"/><Relationship Id="rId79" Type="http://schemas.openxmlformats.org/officeDocument/2006/relationships/image" Target="../media/image671.png"/><Relationship Id="rId102" Type="http://schemas.openxmlformats.org/officeDocument/2006/relationships/customXml" Target="../ink/ink728.xml"/><Relationship Id="rId5" Type="http://schemas.openxmlformats.org/officeDocument/2006/relationships/image" Target="../media/image509.png"/><Relationship Id="rId90" Type="http://schemas.openxmlformats.org/officeDocument/2006/relationships/customXml" Target="../ink/ink722.xml"/><Relationship Id="rId95" Type="http://schemas.openxmlformats.org/officeDocument/2006/relationships/image" Target="../media/image679.png"/><Relationship Id="rId22" Type="http://schemas.openxmlformats.org/officeDocument/2006/relationships/customXml" Target="../ink/ink688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701.xml"/><Relationship Id="rId64" Type="http://schemas.openxmlformats.org/officeDocument/2006/relationships/customXml" Target="../ink/ink709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18" Type="http://schemas.openxmlformats.org/officeDocument/2006/relationships/customXml" Target="../ink/ink736.xml"/><Relationship Id="rId80" Type="http://schemas.openxmlformats.org/officeDocument/2006/relationships/customXml" Target="../ink/ink717.xml"/><Relationship Id="rId85" Type="http://schemas.openxmlformats.org/officeDocument/2006/relationships/image" Target="../media/image674.png"/><Relationship Id="rId12" Type="http://schemas.openxmlformats.org/officeDocument/2006/relationships/customXml" Target="../ink/ink683.xml"/><Relationship Id="rId17" Type="http://schemas.openxmlformats.org/officeDocument/2006/relationships/image" Target="../media/image641.png"/><Relationship Id="rId33" Type="http://schemas.openxmlformats.org/officeDocument/2006/relationships/image" Target="../media/image648.png"/><Relationship Id="rId38" Type="http://schemas.openxmlformats.org/officeDocument/2006/relationships/customXml" Target="../ink/ink696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731.xml"/><Relationship Id="rId54" Type="http://schemas.openxmlformats.org/officeDocument/2006/relationships/customXml" Target="../ink/ink704.xml"/><Relationship Id="rId70" Type="http://schemas.openxmlformats.org/officeDocument/2006/relationships/customXml" Target="../ink/ink712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7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0.xml"/><Relationship Id="rId23" Type="http://schemas.openxmlformats.org/officeDocument/2006/relationships/image" Target="../media/image644.png"/><Relationship Id="rId28" Type="http://schemas.openxmlformats.org/officeDocument/2006/relationships/customXml" Target="../ink/ink691.xml"/><Relationship Id="rId49" Type="http://schemas.openxmlformats.org/officeDocument/2006/relationships/image" Target="../media/image656.png"/><Relationship Id="rId114" Type="http://schemas.openxmlformats.org/officeDocument/2006/relationships/customXml" Target="../ink/ink734.xml"/><Relationship Id="rId119" Type="http://schemas.openxmlformats.org/officeDocument/2006/relationships/image" Target="../media/image691.png"/><Relationship Id="rId10" Type="http://schemas.openxmlformats.org/officeDocument/2006/relationships/customXml" Target="../ink/ink682.xml"/><Relationship Id="rId31" Type="http://schemas.openxmlformats.org/officeDocument/2006/relationships/image" Target="../media/image647.png"/><Relationship Id="rId44" Type="http://schemas.openxmlformats.org/officeDocument/2006/relationships/customXml" Target="../ink/ink699.xml"/><Relationship Id="rId52" Type="http://schemas.openxmlformats.org/officeDocument/2006/relationships/customXml" Target="../ink/ink703.xml"/><Relationship Id="rId60" Type="http://schemas.openxmlformats.org/officeDocument/2006/relationships/customXml" Target="../ink/ink707.xml"/><Relationship Id="rId65" Type="http://schemas.openxmlformats.org/officeDocument/2006/relationships/image" Target="../media/image664.png"/><Relationship Id="rId73" Type="http://schemas.openxmlformats.org/officeDocument/2006/relationships/image" Target="../media/image668.png"/><Relationship Id="rId78" Type="http://schemas.openxmlformats.org/officeDocument/2006/relationships/customXml" Target="../ink/ink716.xml"/><Relationship Id="rId81" Type="http://schemas.openxmlformats.org/officeDocument/2006/relationships/image" Target="../media/image672.png"/><Relationship Id="rId86" Type="http://schemas.openxmlformats.org/officeDocument/2006/relationships/customXml" Target="../ink/ink720.xml"/><Relationship Id="rId94" Type="http://schemas.openxmlformats.org/officeDocument/2006/relationships/customXml" Target="../ink/ink724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4" Type="http://schemas.openxmlformats.org/officeDocument/2006/relationships/customXml" Target="../ink/ink679.xml"/><Relationship Id="rId9" Type="http://schemas.openxmlformats.org/officeDocument/2006/relationships/image" Target="../media/image637.png"/><Relationship Id="rId13" Type="http://schemas.openxmlformats.org/officeDocument/2006/relationships/image" Target="../media/image639.png"/><Relationship Id="rId18" Type="http://schemas.openxmlformats.org/officeDocument/2006/relationships/customXml" Target="../ink/ink686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694.xml"/><Relationship Id="rId50" Type="http://schemas.openxmlformats.org/officeDocument/2006/relationships/customXml" Target="../ink/ink702.xml"/><Relationship Id="rId55" Type="http://schemas.openxmlformats.org/officeDocument/2006/relationships/image" Target="../media/image659.png"/><Relationship Id="rId76" Type="http://schemas.openxmlformats.org/officeDocument/2006/relationships/customXml" Target="../ink/ink715.xml"/><Relationship Id="rId97" Type="http://schemas.openxmlformats.org/officeDocument/2006/relationships/image" Target="../media/image680.png"/><Relationship Id="rId104" Type="http://schemas.openxmlformats.org/officeDocument/2006/relationships/customXml" Target="../ink/ink729.xml"/><Relationship Id="rId7" Type="http://schemas.openxmlformats.org/officeDocument/2006/relationships/image" Target="../media/image542.png"/><Relationship Id="rId71" Type="http://schemas.openxmlformats.org/officeDocument/2006/relationships/image" Target="../media/image667.png"/><Relationship Id="rId92" Type="http://schemas.openxmlformats.org/officeDocument/2006/relationships/customXml" Target="../ink/ink723.xml"/><Relationship Id="rId2" Type="http://schemas.openxmlformats.org/officeDocument/2006/relationships/customXml" Target="../ink/ink678.xml"/><Relationship Id="rId29" Type="http://schemas.openxmlformats.org/officeDocument/2006/relationships/image" Target="../media/image646.png"/><Relationship Id="rId24" Type="http://schemas.openxmlformats.org/officeDocument/2006/relationships/customXml" Target="../ink/ink689.xml"/><Relationship Id="rId40" Type="http://schemas.openxmlformats.org/officeDocument/2006/relationships/customXml" Target="../ink/ink697.xml"/><Relationship Id="rId45" Type="http://schemas.openxmlformats.org/officeDocument/2006/relationships/image" Target="../media/image654.png"/><Relationship Id="rId66" Type="http://schemas.openxmlformats.org/officeDocument/2006/relationships/customXml" Target="../ink/ink710.xml"/><Relationship Id="rId87" Type="http://schemas.openxmlformats.org/officeDocument/2006/relationships/image" Target="../media/image675.png"/><Relationship Id="rId110" Type="http://schemas.openxmlformats.org/officeDocument/2006/relationships/customXml" Target="../ink/ink732.xml"/><Relationship Id="rId115" Type="http://schemas.openxmlformats.org/officeDocument/2006/relationships/image" Target="../media/image689.png"/><Relationship Id="rId61" Type="http://schemas.openxmlformats.org/officeDocument/2006/relationships/image" Target="../media/image662.png"/><Relationship Id="rId82" Type="http://schemas.openxmlformats.org/officeDocument/2006/relationships/customXml" Target="../ink/ink718.xml"/><Relationship Id="rId19" Type="http://schemas.openxmlformats.org/officeDocument/2006/relationships/image" Target="../media/image642.png"/><Relationship Id="rId14" Type="http://schemas.openxmlformats.org/officeDocument/2006/relationships/customXml" Target="../ink/ink684.xml"/><Relationship Id="rId30" Type="http://schemas.openxmlformats.org/officeDocument/2006/relationships/customXml" Target="../ink/ink692.xml"/><Relationship Id="rId35" Type="http://schemas.openxmlformats.org/officeDocument/2006/relationships/image" Target="../media/image649.png"/><Relationship Id="rId56" Type="http://schemas.openxmlformats.org/officeDocument/2006/relationships/customXml" Target="../ink/ink705.xml"/><Relationship Id="rId77" Type="http://schemas.openxmlformats.org/officeDocument/2006/relationships/image" Target="../media/image670.png"/><Relationship Id="rId100" Type="http://schemas.openxmlformats.org/officeDocument/2006/relationships/customXml" Target="../ink/ink727.xml"/><Relationship Id="rId105" Type="http://schemas.openxmlformats.org/officeDocument/2006/relationships/image" Target="../media/image684.png"/><Relationship Id="rId8" Type="http://schemas.openxmlformats.org/officeDocument/2006/relationships/customXml" Target="../ink/ink681.xml"/><Relationship Id="rId51" Type="http://schemas.openxmlformats.org/officeDocument/2006/relationships/image" Target="../media/image657.png"/><Relationship Id="rId72" Type="http://schemas.openxmlformats.org/officeDocument/2006/relationships/customXml" Target="../ink/ink713.xml"/><Relationship Id="rId93" Type="http://schemas.openxmlformats.org/officeDocument/2006/relationships/image" Target="../media/image678.png"/><Relationship Id="rId98" Type="http://schemas.openxmlformats.org/officeDocument/2006/relationships/customXml" Target="../ink/ink726.xml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700.xml"/><Relationship Id="rId67" Type="http://schemas.openxmlformats.org/officeDocument/2006/relationships/image" Target="../media/image665.png"/><Relationship Id="rId116" Type="http://schemas.openxmlformats.org/officeDocument/2006/relationships/customXml" Target="../ink/ink735.xml"/><Relationship Id="rId20" Type="http://schemas.openxmlformats.org/officeDocument/2006/relationships/customXml" Target="../ink/ink687.xml"/><Relationship Id="rId41" Type="http://schemas.openxmlformats.org/officeDocument/2006/relationships/image" Target="../media/image652.png"/><Relationship Id="rId62" Type="http://schemas.openxmlformats.org/officeDocument/2006/relationships/customXml" Target="../ink/ink708.xml"/><Relationship Id="rId83" Type="http://schemas.openxmlformats.org/officeDocument/2006/relationships/image" Target="../media/image673.png"/><Relationship Id="rId88" Type="http://schemas.openxmlformats.org/officeDocument/2006/relationships/customXml" Target="../ink/ink721.xml"/><Relationship Id="rId111" Type="http://schemas.openxmlformats.org/officeDocument/2006/relationships/image" Target="../media/image687.png"/><Relationship Id="rId15" Type="http://schemas.openxmlformats.org/officeDocument/2006/relationships/image" Target="../media/image640.png"/><Relationship Id="rId36" Type="http://schemas.openxmlformats.org/officeDocument/2006/relationships/customXml" Target="../ink/ink695.xml"/><Relationship Id="rId57" Type="http://schemas.openxmlformats.org/officeDocument/2006/relationships/image" Target="../media/image660.png"/><Relationship Id="rId106" Type="http://schemas.openxmlformats.org/officeDocument/2006/relationships/customXml" Target="../ink/ink730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9.xml"/><Relationship Id="rId117" Type="http://schemas.openxmlformats.org/officeDocument/2006/relationships/image" Target="../media/image690.png"/><Relationship Id="rId21" Type="http://schemas.openxmlformats.org/officeDocument/2006/relationships/image" Target="../media/image643.png"/><Relationship Id="rId42" Type="http://schemas.openxmlformats.org/officeDocument/2006/relationships/customXml" Target="../ink/ink757.xml"/><Relationship Id="rId47" Type="http://schemas.openxmlformats.org/officeDocument/2006/relationships/image" Target="../media/image655.png"/><Relationship Id="rId63" Type="http://schemas.openxmlformats.org/officeDocument/2006/relationships/image" Target="../media/image663.png"/><Relationship Id="rId68" Type="http://schemas.openxmlformats.org/officeDocument/2006/relationships/customXml" Target="../ink/ink770.xml"/><Relationship Id="rId84" Type="http://schemas.openxmlformats.org/officeDocument/2006/relationships/customXml" Target="../ink/ink778.xml"/><Relationship Id="rId89" Type="http://schemas.openxmlformats.org/officeDocument/2006/relationships/image" Target="../media/image676.png"/><Relationship Id="rId112" Type="http://schemas.openxmlformats.org/officeDocument/2006/relationships/customXml" Target="../ink/ink792.xml"/><Relationship Id="rId16" Type="http://schemas.openxmlformats.org/officeDocument/2006/relationships/customXml" Target="../ink/ink744.xml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752.xml"/><Relationship Id="rId37" Type="http://schemas.openxmlformats.org/officeDocument/2006/relationships/image" Target="../media/image650.png"/><Relationship Id="rId53" Type="http://schemas.openxmlformats.org/officeDocument/2006/relationships/image" Target="../media/image658.png"/><Relationship Id="rId58" Type="http://schemas.openxmlformats.org/officeDocument/2006/relationships/customXml" Target="../ink/ink765.xml"/><Relationship Id="rId74" Type="http://schemas.openxmlformats.org/officeDocument/2006/relationships/customXml" Target="../ink/ink773.xml"/><Relationship Id="rId79" Type="http://schemas.openxmlformats.org/officeDocument/2006/relationships/image" Target="../media/image671.png"/><Relationship Id="rId102" Type="http://schemas.openxmlformats.org/officeDocument/2006/relationships/customXml" Target="../ink/ink787.xml"/><Relationship Id="rId123" Type="http://schemas.openxmlformats.org/officeDocument/2006/relationships/image" Target="../media/image693.png"/><Relationship Id="rId5" Type="http://schemas.openxmlformats.org/officeDocument/2006/relationships/image" Target="../media/image509.png"/><Relationship Id="rId90" Type="http://schemas.openxmlformats.org/officeDocument/2006/relationships/customXml" Target="../ink/ink781.xml"/><Relationship Id="rId95" Type="http://schemas.openxmlformats.org/officeDocument/2006/relationships/image" Target="../media/image679.png"/><Relationship Id="rId22" Type="http://schemas.openxmlformats.org/officeDocument/2006/relationships/customXml" Target="../ink/ink747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760.xml"/><Relationship Id="rId64" Type="http://schemas.openxmlformats.org/officeDocument/2006/relationships/customXml" Target="../ink/ink768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18" Type="http://schemas.openxmlformats.org/officeDocument/2006/relationships/customXml" Target="../ink/ink795.xml"/><Relationship Id="rId80" Type="http://schemas.openxmlformats.org/officeDocument/2006/relationships/customXml" Target="../ink/ink776.xml"/><Relationship Id="rId85" Type="http://schemas.openxmlformats.org/officeDocument/2006/relationships/image" Target="../media/image674.png"/><Relationship Id="rId12" Type="http://schemas.openxmlformats.org/officeDocument/2006/relationships/customXml" Target="../ink/ink742.xml"/><Relationship Id="rId17" Type="http://schemas.openxmlformats.org/officeDocument/2006/relationships/image" Target="../media/image641.png"/><Relationship Id="rId33" Type="http://schemas.openxmlformats.org/officeDocument/2006/relationships/image" Target="../media/image648.png"/><Relationship Id="rId38" Type="http://schemas.openxmlformats.org/officeDocument/2006/relationships/customXml" Target="../ink/ink755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790.xml"/><Relationship Id="rId54" Type="http://schemas.openxmlformats.org/officeDocument/2006/relationships/customXml" Target="../ink/ink763.xml"/><Relationship Id="rId70" Type="http://schemas.openxmlformats.org/officeDocument/2006/relationships/customXml" Target="../ink/ink771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7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9.xml"/><Relationship Id="rId23" Type="http://schemas.openxmlformats.org/officeDocument/2006/relationships/image" Target="../media/image644.png"/><Relationship Id="rId28" Type="http://schemas.openxmlformats.org/officeDocument/2006/relationships/customXml" Target="../ink/ink750.xml"/><Relationship Id="rId49" Type="http://schemas.openxmlformats.org/officeDocument/2006/relationships/image" Target="../media/image656.png"/><Relationship Id="rId114" Type="http://schemas.openxmlformats.org/officeDocument/2006/relationships/customXml" Target="../ink/ink793.xml"/><Relationship Id="rId119" Type="http://schemas.openxmlformats.org/officeDocument/2006/relationships/image" Target="../media/image691.png"/><Relationship Id="rId44" Type="http://schemas.openxmlformats.org/officeDocument/2006/relationships/customXml" Target="../ink/ink758.xml"/><Relationship Id="rId60" Type="http://schemas.openxmlformats.org/officeDocument/2006/relationships/customXml" Target="../ink/ink766.xml"/><Relationship Id="rId65" Type="http://schemas.openxmlformats.org/officeDocument/2006/relationships/image" Target="../media/image664.png"/><Relationship Id="rId81" Type="http://schemas.openxmlformats.org/officeDocument/2006/relationships/image" Target="../media/image672.png"/><Relationship Id="rId86" Type="http://schemas.openxmlformats.org/officeDocument/2006/relationships/customXml" Target="../ink/ink779.xml"/><Relationship Id="rId4" Type="http://schemas.openxmlformats.org/officeDocument/2006/relationships/customXml" Target="../ink/ink738.xml"/><Relationship Id="rId9" Type="http://schemas.openxmlformats.org/officeDocument/2006/relationships/image" Target="../media/image637.png"/><Relationship Id="rId13" Type="http://schemas.openxmlformats.org/officeDocument/2006/relationships/image" Target="../media/image639.png"/><Relationship Id="rId18" Type="http://schemas.openxmlformats.org/officeDocument/2006/relationships/customXml" Target="../ink/ink745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753.xml"/><Relationship Id="rId50" Type="http://schemas.openxmlformats.org/officeDocument/2006/relationships/customXml" Target="../ink/ink761.xml"/><Relationship Id="rId55" Type="http://schemas.openxmlformats.org/officeDocument/2006/relationships/image" Target="../media/image659.png"/><Relationship Id="rId76" Type="http://schemas.openxmlformats.org/officeDocument/2006/relationships/customXml" Target="../ink/ink774.xml"/><Relationship Id="rId97" Type="http://schemas.openxmlformats.org/officeDocument/2006/relationships/image" Target="../media/image680.png"/><Relationship Id="rId104" Type="http://schemas.openxmlformats.org/officeDocument/2006/relationships/customXml" Target="../ink/ink788.xml"/><Relationship Id="rId120" Type="http://schemas.openxmlformats.org/officeDocument/2006/relationships/customXml" Target="../ink/ink796.xml"/><Relationship Id="rId7" Type="http://schemas.openxmlformats.org/officeDocument/2006/relationships/image" Target="../media/image542.png"/><Relationship Id="rId71" Type="http://schemas.openxmlformats.org/officeDocument/2006/relationships/image" Target="../media/image667.png"/><Relationship Id="rId92" Type="http://schemas.openxmlformats.org/officeDocument/2006/relationships/customXml" Target="../ink/ink782.xml"/><Relationship Id="rId2" Type="http://schemas.openxmlformats.org/officeDocument/2006/relationships/customXml" Target="../ink/ink737.xml"/><Relationship Id="rId29" Type="http://schemas.openxmlformats.org/officeDocument/2006/relationships/image" Target="../media/image646.png"/><Relationship Id="rId24" Type="http://schemas.openxmlformats.org/officeDocument/2006/relationships/customXml" Target="../ink/ink748.xml"/><Relationship Id="rId40" Type="http://schemas.openxmlformats.org/officeDocument/2006/relationships/customXml" Target="../ink/ink756.xml"/><Relationship Id="rId45" Type="http://schemas.openxmlformats.org/officeDocument/2006/relationships/image" Target="../media/image654.png"/><Relationship Id="rId66" Type="http://schemas.openxmlformats.org/officeDocument/2006/relationships/customXml" Target="../ink/ink769.xml"/><Relationship Id="rId87" Type="http://schemas.openxmlformats.org/officeDocument/2006/relationships/image" Target="../media/image675.png"/><Relationship Id="rId110" Type="http://schemas.openxmlformats.org/officeDocument/2006/relationships/customXml" Target="../ink/ink791.xml"/><Relationship Id="rId115" Type="http://schemas.openxmlformats.org/officeDocument/2006/relationships/image" Target="../media/image689.png"/><Relationship Id="rId61" Type="http://schemas.openxmlformats.org/officeDocument/2006/relationships/image" Target="../media/image662.png"/><Relationship Id="rId82" Type="http://schemas.openxmlformats.org/officeDocument/2006/relationships/customXml" Target="../ink/ink777.xml"/><Relationship Id="rId19" Type="http://schemas.openxmlformats.org/officeDocument/2006/relationships/image" Target="../media/image642.png"/><Relationship Id="rId14" Type="http://schemas.openxmlformats.org/officeDocument/2006/relationships/customXml" Target="../ink/ink743.xml"/><Relationship Id="rId30" Type="http://schemas.openxmlformats.org/officeDocument/2006/relationships/customXml" Target="../ink/ink751.xml"/><Relationship Id="rId35" Type="http://schemas.openxmlformats.org/officeDocument/2006/relationships/image" Target="../media/image649.png"/><Relationship Id="rId56" Type="http://schemas.openxmlformats.org/officeDocument/2006/relationships/customXml" Target="../ink/ink764.xml"/><Relationship Id="rId77" Type="http://schemas.openxmlformats.org/officeDocument/2006/relationships/image" Target="../media/image670.png"/><Relationship Id="rId100" Type="http://schemas.openxmlformats.org/officeDocument/2006/relationships/customXml" Target="../ink/ink786.xml"/><Relationship Id="rId105" Type="http://schemas.openxmlformats.org/officeDocument/2006/relationships/image" Target="../media/image684.png"/><Relationship Id="rId8" Type="http://schemas.openxmlformats.org/officeDocument/2006/relationships/customXml" Target="../ink/ink740.xml"/><Relationship Id="rId51" Type="http://schemas.openxmlformats.org/officeDocument/2006/relationships/image" Target="../media/image657.png"/><Relationship Id="rId72" Type="http://schemas.openxmlformats.org/officeDocument/2006/relationships/customXml" Target="../ink/ink772.xml"/><Relationship Id="rId93" Type="http://schemas.openxmlformats.org/officeDocument/2006/relationships/image" Target="../media/image678.png"/><Relationship Id="rId98" Type="http://schemas.openxmlformats.org/officeDocument/2006/relationships/customXml" Target="../ink/ink785.xml"/><Relationship Id="rId121" Type="http://schemas.openxmlformats.org/officeDocument/2006/relationships/image" Target="../media/image692.png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759.xml"/><Relationship Id="rId67" Type="http://schemas.openxmlformats.org/officeDocument/2006/relationships/image" Target="../media/image665.png"/><Relationship Id="rId116" Type="http://schemas.openxmlformats.org/officeDocument/2006/relationships/customXml" Target="../ink/ink794.xml"/><Relationship Id="rId20" Type="http://schemas.openxmlformats.org/officeDocument/2006/relationships/customXml" Target="../ink/ink746.xml"/><Relationship Id="rId41" Type="http://schemas.openxmlformats.org/officeDocument/2006/relationships/image" Target="../media/image652.png"/><Relationship Id="rId62" Type="http://schemas.openxmlformats.org/officeDocument/2006/relationships/customXml" Target="../ink/ink767.xml"/><Relationship Id="rId83" Type="http://schemas.openxmlformats.org/officeDocument/2006/relationships/image" Target="../media/image673.png"/><Relationship Id="rId88" Type="http://schemas.openxmlformats.org/officeDocument/2006/relationships/customXml" Target="../ink/ink780.xml"/><Relationship Id="rId111" Type="http://schemas.openxmlformats.org/officeDocument/2006/relationships/image" Target="../media/image687.png"/><Relationship Id="rId15" Type="http://schemas.openxmlformats.org/officeDocument/2006/relationships/image" Target="../media/image640.png"/><Relationship Id="rId36" Type="http://schemas.openxmlformats.org/officeDocument/2006/relationships/customXml" Target="../ink/ink754.xml"/><Relationship Id="rId57" Type="http://schemas.openxmlformats.org/officeDocument/2006/relationships/image" Target="../media/image660.png"/><Relationship Id="rId106" Type="http://schemas.openxmlformats.org/officeDocument/2006/relationships/customXml" Target="../ink/ink789.xml"/><Relationship Id="rId10" Type="http://schemas.openxmlformats.org/officeDocument/2006/relationships/customXml" Target="../ink/ink741.xml"/><Relationship Id="rId31" Type="http://schemas.openxmlformats.org/officeDocument/2006/relationships/image" Target="../media/image647.png"/><Relationship Id="rId52" Type="http://schemas.openxmlformats.org/officeDocument/2006/relationships/customXml" Target="../ink/ink762.xml"/><Relationship Id="rId73" Type="http://schemas.openxmlformats.org/officeDocument/2006/relationships/image" Target="../media/image668.png"/><Relationship Id="rId78" Type="http://schemas.openxmlformats.org/officeDocument/2006/relationships/customXml" Target="../ink/ink775.xml"/><Relationship Id="rId94" Type="http://schemas.openxmlformats.org/officeDocument/2006/relationships/customXml" Target="../ink/ink783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797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818.xml"/><Relationship Id="rId63" Type="http://schemas.openxmlformats.org/officeDocument/2006/relationships/image" Target="../media/image663.png"/><Relationship Id="rId84" Type="http://schemas.openxmlformats.org/officeDocument/2006/relationships/customXml" Target="../ink/ink839.xml"/><Relationship Id="rId138" Type="http://schemas.openxmlformats.org/officeDocument/2006/relationships/customXml" Target="../ink/ink866.xml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813.xml"/><Relationship Id="rId53" Type="http://schemas.openxmlformats.org/officeDocument/2006/relationships/image" Target="../media/image658.png"/><Relationship Id="rId74" Type="http://schemas.openxmlformats.org/officeDocument/2006/relationships/customXml" Target="../ink/ink834.xml"/><Relationship Id="rId128" Type="http://schemas.openxmlformats.org/officeDocument/2006/relationships/customXml" Target="../ink/ink861.xml"/><Relationship Id="rId5" Type="http://schemas.openxmlformats.org/officeDocument/2006/relationships/image" Target="../media/image509.png"/><Relationship Id="rId90" Type="http://schemas.openxmlformats.org/officeDocument/2006/relationships/customXml" Target="../ink/ink842.xml"/><Relationship Id="rId95" Type="http://schemas.openxmlformats.org/officeDocument/2006/relationships/image" Target="../media/image679.png"/><Relationship Id="rId22" Type="http://schemas.openxmlformats.org/officeDocument/2006/relationships/customXml" Target="../ink/ink808.xml"/><Relationship Id="rId27" Type="http://schemas.openxmlformats.org/officeDocument/2006/relationships/image" Target="../media/image645.png"/><Relationship Id="rId43" Type="http://schemas.openxmlformats.org/officeDocument/2006/relationships/image" Target="../media/image653.png"/><Relationship Id="rId48" Type="http://schemas.openxmlformats.org/officeDocument/2006/relationships/customXml" Target="../ink/ink821.xml"/><Relationship Id="rId64" Type="http://schemas.openxmlformats.org/officeDocument/2006/relationships/customXml" Target="../ink/ink829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18" Type="http://schemas.openxmlformats.org/officeDocument/2006/relationships/customXml" Target="../ink/ink856.xml"/><Relationship Id="rId134" Type="http://schemas.openxmlformats.org/officeDocument/2006/relationships/customXml" Target="../ink/ink864.xml"/><Relationship Id="rId139" Type="http://schemas.openxmlformats.org/officeDocument/2006/relationships/image" Target="../media/image703.png"/><Relationship Id="rId80" Type="http://schemas.openxmlformats.org/officeDocument/2006/relationships/customXml" Target="../ink/ink837.xml"/><Relationship Id="rId85" Type="http://schemas.openxmlformats.org/officeDocument/2006/relationships/image" Target="../media/image674.png"/><Relationship Id="rId12" Type="http://schemas.openxmlformats.org/officeDocument/2006/relationships/customXml" Target="../ink/ink803.xml"/><Relationship Id="rId17" Type="http://schemas.openxmlformats.org/officeDocument/2006/relationships/image" Target="../media/image641.png"/><Relationship Id="rId33" Type="http://schemas.openxmlformats.org/officeDocument/2006/relationships/image" Target="../media/image648.png"/><Relationship Id="rId38" Type="http://schemas.openxmlformats.org/officeDocument/2006/relationships/customXml" Target="../ink/ink816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851.xml"/><Relationship Id="rId124" Type="http://schemas.openxmlformats.org/officeDocument/2006/relationships/customXml" Target="../ink/ink859.xml"/><Relationship Id="rId129" Type="http://schemas.openxmlformats.org/officeDocument/2006/relationships/image" Target="../media/image698.png"/><Relationship Id="rId54" Type="http://schemas.openxmlformats.org/officeDocument/2006/relationships/customXml" Target="../ink/ink824.xml"/><Relationship Id="rId70" Type="http://schemas.openxmlformats.org/officeDocument/2006/relationships/customXml" Target="../ink/ink832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845.xml"/><Relationship Id="rId140" Type="http://schemas.openxmlformats.org/officeDocument/2006/relationships/customXml" Target="../ink/ink867.xml"/><Relationship Id="rId145" Type="http://schemas.openxmlformats.org/officeDocument/2006/relationships/image" Target="../media/image7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0.xml"/><Relationship Id="rId23" Type="http://schemas.openxmlformats.org/officeDocument/2006/relationships/image" Target="../media/image644.png"/><Relationship Id="rId28" Type="http://schemas.openxmlformats.org/officeDocument/2006/relationships/customXml" Target="../ink/ink811.xml"/><Relationship Id="rId49" Type="http://schemas.openxmlformats.org/officeDocument/2006/relationships/image" Target="../media/image656.png"/><Relationship Id="rId114" Type="http://schemas.openxmlformats.org/officeDocument/2006/relationships/customXml" Target="../ink/ink854.xml"/><Relationship Id="rId119" Type="http://schemas.openxmlformats.org/officeDocument/2006/relationships/image" Target="../media/image695.png"/><Relationship Id="rId44" Type="http://schemas.openxmlformats.org/officeDocument/2006/relationships/customXml" Target="../ink/ink819.xml"/><Relationship Id="rId60" Type="http://schemas.openxmlformats.org/officeDocument/2006/relationships/customXml" Target="../ink/ink827.xml"/><Relationship Id="rId65" Type="http://schemas.openxmlformats.org/officeDocument/2006/relationships/image" Target="../media/image664.png"/><Relationship Id="rId81" Type="http://schemas.openxmlformats.org/officeDocument/2006/relationships/image" Target="../media/image672.png"/><Relationship Id="rId86" Type="http://schemas.openxmlformats.org/officeDocument/2006/relationships/customXml" Target="../ink/ink840.xml"/><Relationship Id="rId130" Type="http://schemas.openxmlformats.org/officeDocument/2006/relationships/customXml" Target="../ink/ink862.xml"/><Relationship Id="rId135" Type="http://schemas.openxmlformats.org/officeDocument/2006/relationships/image" Target="../media/image701.png"/><Relationship Id="rId13" Type="http://schemas.openxmlformats.org/officeDocument/2006/relationships/image" Target="../media/image639.png"/><Relationship Id="rId18" Type="http://schemas.openxmlformats.org/officeDocument/2006/relationships/customXml" Target="../ink/ink806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814.xml"/><Relationship Id="rId50" Type="http://schemas.openxmlformats.org/officeDocument/2006/relationships/customXml" Target="../ink/ink822.xml"/><Relationship Id="rId55" Type="http://schemas.openxmlformats.org/officeDocument/2006/relationships/image" Target="../media/image659.png"/><Relationship Id="rId76" Type="http://schemas.openxmlformats.org/officeDocument/2006/relationships/customXml" Target="../ink/ink835.xml"/><Relationship Id="rId97" Type="http://schemas.openxmlformats.org/officeDocument/2006/relationships/image" Target="../media/image680.png"/><Relationship Id="rId104" Type="http://schemas.openxmlformats.org/officeDocument/2006/relationships/customXml" Target="../ink/ink849.xml"/><Relationship Id="rId120" Type="http://schemas.openxmlformats.org/officeDocument/2006/relationships/customXml" Target="../ink/ink857.xml"/><Relationship Id="rId125" Type="http://schemas.openxmlformats.org/officeDocument/2006/relationships/image" Target="../media/image696.png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71" Type="http://schemas.openxmlformats.org/officeDocument/2006/relationships/image" Target="../media/image667.png"/><Relationship Id="rId92" Type="http://schemas.openxmlformats.org/officeDocument/2006/relationships/customXml" Target="../ink/ink843.xml"/><Relationship Id="rId2" Type="http://schemas.openxmlformats.org/officeDocument/2006/relationships/customXml" Target="../ink/ink798.xml"/><Relationship Id="rId29" Type="http://schemas.openxmlformats.org/officeDocument/2006/relationships/image" Target="../media/image646.png"/><Relationship Id="rId24" Type="http://schemas.openxmlformats.org/officeDocument/2006/relationships/customXml" Target="../ink/ink809.xml"/><Relationship Id="rId40" Type="http://schemas.openxmlformats.org/officeDocument/2006/relationships/customXml" Target="../ink/ink817.xml"/><Relationship Id="rId45" Type="http://schemas.openxmlformats.org/officeDocument/2006/relationships/image" Target="../media/image654.png"/><Relationship Id="rId66" Type="http://schemas.openxmlformats.org/officeDocument/2006/relationships/customXml" Target="../ink/ink830.xml"/><Relationship Id="rId87" Type="http://schemas.openxmlformats.org/officeDocument/2006/relationships/image" Target="../media/image675.png"/><Relationship Id="rId110" Type="http://schemas.openxmlformats.org/officeDocument/2006/relationships/customXml" Target="../ink/ink852.xml"/><Relationship Id="rId115" Type="http://schemas.openxmlformats.org/officeDocument/2006/relationships/image" Target="../media/image689.png"/><Relationship Id="rId131" Type="http://schemas.openxmlformats.org/officeDocument/2006/relationships/image" Target="../media/image699.png"/><Relationship Id="rId136" Type="http://schemas.openxmlformats.org/officeDocument/2006/relationships/customXml" Target="../ink/ink865.xml"/><Relationship Id="rId61" Type="http://schemas.openxmlformats.org/officeDocument/2006/relationships/image" Target="../media/image662.png"/><Relationship Id="rId82" Type="http://schemas.openxmlformats.org/officeDocument/2006/relationships/customXml" Target="../ink/ink838.xml"/><Relationship Id="rId19" Type="http://schemas.openxmlformats.org/officeDocument/2006/relationships/image" Target="../media/image642.png"/><Relationship Id="rId14" Type="http://schemas.openxmlformats.org/officeDocument/2006/relationships/customXml" Target="../ink/ink804.xml"/><Relationship Id="rId30" Type="http://schemas.openxmlformats.org/officeDocument/2006/relationships/customXml" Target="../ink/ink812.xml"/><Relationship Id="rId35" Type="http://schemas.openxmlformats.org/officeDocument/2006/relationships/image" Target="../media/image649.png"/><Relationship Id="rId56" Type="http://schemas.openxmlformats.org/officeDocument/2006/relationships/customXml" Target="../ink/ink825.xml"/><Relationship Id="rId77" Type="http://schemas.openxmlformats.org/officeDocument/2006/relationships/image" Target="../media/image670.png"/><Relationship Id="rId100" Type="http://schemas.openxmlformats.org/officeDocument/2006/relationships/customXml" Target="../ink/ink847.xml"/><Relationship Id="rId105" Type="http://schemas.openxmlformats.org/officeDocument/2006/relationships/image" Target="../media/image684.png"/><Relationship Id="rId126" Type="http://schemas.openxmlformats.org/officeDocument/2006/relationships/customXml" Target="../ink/ink860.xml"/><Relationship Id="rId8" Type="http://schemas.openxmlformats.org/officeDocument/2006/relationships/customXml" Target="../ink/ink801.xml"/><Relationship Id="rId51" Type="http://schemas.openxmlformats.org/officeDocument/2006/relationships/image" Target="../media/image657.png"/><Relationship Id="rId72" Type="http://schemas.openxmlformats.org/officeDocument/2006/relationships/customXml" Target="../ink/ink833.xml"/><Relationship Id="rId93" Type="http://schemas.openxmlformats.org/officeDocument/2006/relationships/image" Target="../media/image678.png"/><Relationship Id="rId98" Type="http://schemas.openxmlformats.org/officeDocument/2006/relationships/customXml" Target="../ink/ink846.xml"/><Relationship Id="rId121" Type="http://schemas.openxmlformats.org/officeDocument/2006/relationships/image" Target="../media/image690.png"/><Relationship Id="rId142" Type="http://schemas.openxmlformats.org/officeDocument/2006/relationships/customXml" Target="../ink/ink868.xml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820.xml"/><Relationship Id="rId67" Type="http://schemas.openxmlformats.org/officeDocument/2006/relationships/image" Target="../media/image665.png"/><Relationship Id="rId116" Type="http://schemas.openxmlformats.org/officeDocument/2006/relationships/customXml" Target="../ink/ink855.xml"/><Relationship Id="rId137" Type="http://schemas.openxmlformats.org/officeDocument/2006/relationships/image" Target="../media/image702.png"/><Relationship Id="rId20" Type="http://schemas.openxmlformats.org/officeDocument/2006/relationships/customXml" Target="../ink/ink807.xml"/><Relationship Id="rId41" Type="http://schemas.openxmlformats.org/officeDocument/2006/relationships/image" Target="../media/image652.png"/><Relationship Id="rId62" Type="http://schemas.openxmlformats.org/officeDocument/2006/relationships/customXml" Target="../ink/ink828.xml"/><Relationship Id="rId83" Type="http://schemas.openxmlformats.org/officeDocument/2006/relationships/image" Target="../media/image673.png"/><Relationship Id="rId88" Type="http://schemas.openxmlformats.org/officeDocument/2006/relationships/customXml" Target="../ink/ink841.xml"/><Relationship Id="rId111" Type="http://schemas.openxmlformats.org/officeDocument/2006/relationships/image" Target="../media/image687.png"/><Relationship Id="rId132" Type="http://schemas.openxmlformats.org/officeDocument/2006/relationships/customXml" Target="../ink/ink863.xml"/><Relationship Id="rId15" Type="http://schemas.openxmlformats.org/officeDocument/2006/relationships/image" Target="../media/image640.png"/><Relationship Id="rId36" Type="http://schemas.openxmlformats.org/officeDocument/2006/relationships/customXml" Target="../ink/ink815.xml"/><Relationship Id="rId57" Type="http://schemas.openxmlformats.org/officeDocument/2006/relationships/image" Target="../media/image660.png"/><Relationship Id="rId106" Type="http://schemas.openxmlformats.org/officeDocument/2006/relationships/customXml" Target="../ink/ink850.xml"/><Relationship Id="rId127" Type="http://schemas.openxmlformats.org/officeDocument/2006/relationships/image" Target="../media/image697.png"/><Relationship Id="rId10" Type="http://schemas.openxmlformats.org/officeDocument/2006/relationships/customXml" Target="../ink/ink802.xml"/><Relationship Id="rId31" Type="http://schemas.openxmlformats.org/officeDocument/2006/relationships/image" Target="../media/image647.png"/><Relationship Id="rId52" Type="http://schemas.openxmlformats.org/officeDocument/2006/relationships/customXml" Target="../ink/ink823.xml"/><Relationship Id="rId73" Type="http://schemas.openxmlformats.org/officeDocument/2006/relationships/image" Target="../media/image668.png"/><Relationship Id="rId78" Type="http://schemas.openxmlformats.org/officeDocument/2006/relationships/customXml" Target="../ink/ink836.xml"/><Relationship Id="rId94" Type="http://schemas.openxmlformats.org/officeDocument/2006/relationships/customXml" Target="../ink/ink844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858.xml"/><Relationship Id="rId143" Type="http://schemas.openxmlformats.org/officeDocument/2006/relationships/image" Target="../media/image705.png"/><Relationship Id="rId4" Type="http://schemas.openxmlformats.org/officeDocument/2006/relationships/customXml" Target="../ink/ink799.xml"/><Relationship Id="rId9" Type="http://schemas.openxmlformats.org/officeDocument/2006/relationships/image" Target="../media/image637.png"/><Relationship Id="rId26" Type="http://schemas.openxmlformats.org/officeDocument/2006/relationships/customXml" Target="../ink/ink810.xml"/><Relationship Id="rId47" Type="http://schemas.openxmlformats.org/officeDocument/2006/relationships/image" Target="../media/image655.png"/><Relationship Id="rId68" Type="http://schemas.openxmlformats.org/officeDocument/2006/relationships/customXml" Target="../ink/ink831.xml"/><Relationship Id="rId89" Type="http://schemas.openxmlformats.org/officeDocument/2006/relationships/image" Target="../media/image676.png"/><Relationship Id="rId112" Type="http://schemas.openxmlformats.org/officeDocument/2006/relationships/customXml" Target="../ink/ink853.xml"/><Relationship Id="rId133" Type="http://schemas.openxmlformats.org/officeDocument/2006/relationships/image" Target="../media/image700.png"/><Relationship Id="rId16" Type="http://schemas.openxmlformats.org/officeDocument/2006/relationships/customXml" Target="../ink/ink805.xml"/><Relationship Id="rId37" Type="http://schemas.openxmlformats.org/officeDocument/2006/relationships/image" Target="../media/image650.png"/><Relationship Id="rId58" Type="http://schemas.openxmlformats.org/officeDocument/2006/relationships/customXml" Target="../ink/ink826.xml"/><Relationship Id="rId79" Type="http://schemas.openxmlformats.org/officeDocument/2006/relationships/image" Target="../media/image671.png"/><Relationship Id="rId102" Type="http://schemas.openxmlformats.org/officeDocument/2006/relationships/customXml" Target="../ink/ink848.xml"/><Relationship Id="rId123" Type="http://schemas.openxmlformats.org/officeDocument/2006/relationships/image" Target="../media/image691.png"/><Relationship Id="rId144" Type="http://schemas.openxmlformats.org/officeDocument/2006/relationships/customXml" Target="../ink/ink869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890.xml"/><Relationship Id="rId63" Type="http://schemas.openxmlformats.org/officeDocument/2006/relationships/image" Target="../media/image663.png"/><Relationship Id="rId84" Type="http://schemas.openxmlformats.org/officeDocument/2006/relationships/customXml" Target="../ink/ink911.xml"/><Relationship Id="rId138" Type="http://schemas.openxmlformats.org/officeDocument/2006/relationships/customXml" Target="../ink/ink938.xml"/><Relationship Id="rId159" Type="http://schemas.openxmlformats.org/officeDocument/2006/relationships/image" Target="../media/image715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885.xml"/><Relationship Id="rId53" Type="http://schemas.openxmlformats.org/officeDocument/2006/relationships/image" Target="../media/image658.png"/><Relationship Id="rId74" Type="http://schemas.openxmlformats.org/officeDocument/2006/relationships/customXml" Target="../ink/ink906.xml"/><Relationship Id="rId128" Type="http://schemas.openxmlformats.org/officeDocument/2006/relationships/customXml" Target="../ink/ink933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949.xml"/><Relationship Id="rId22" Type="http://schemas.openxmlformats.org/officeDocument/2006/relationships/customXml" Target="../ink/ink880.xml"/><Relationship Id="rId43" Type="http://schemas.openxmlformats.org/officeDocument/2006/relationships/image" Target="../media/image653.png"/><Relationship Id="rId64" Type="http://schemas.openxmlformats.org/officeDocument/2006/relationships/customXml" Target="../ink/ink901.xml"/><Relationship Id="rId118" Type="http://schemas.openxmlformats.org/officeDocument/2006/relationships/customXml" Target="../ink/ink928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944.xml"/><Relationship Id="rId12" Type="http://schemas.openxmlformats.org/officeDocument/2006/relationships/customXml" Target="../ink/ink875.xml"/><Relationship Id="rId17" Type="http://schemas.openxmlformats.org/officeDocument/2006/relationships/image" Target="../media/image641.png"/><Relationship Id="rId33" Type="http://schemas.openxmlformats.org/officeDocument/2006/relationships/image" Target="../media/image648.png"/><Relationship Id="rId38" Type="http://schemas.openxmlformats.org/officeDocument/2006/relationships/customXml" Target="../ink/ink888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08" Type="http://schemas.openxmlformats.org/officeDocument/2006/relationships/customXml" Target="../ink/ink923.xml"/><Relationship Id="rId124" Type="http://schemas.openxmlformats.org/officeDocument/2006/relationships/customXml" Target="../ink/ink931.xml"/><Relationship Id="rId129" Type="http://schemas.openxmlformats.org/officeDocument/2006/relationships/image" Target="../media/image698.png"/><Relationship Id="rId54" Type="http://schemas.openxmlformats.org/officeDocument/2006/relationships/customXml" Target="../ink/ink896.xml"/><Relationship Id="rId70" Type="http://schemas.openxmlformats.org/officeDocument/2006/relationships/customXml" Target="../ink/ink904.xml"/><Relationship Id="rId75" Type="http://schemas.openxmlformats.org/officeDocument/2006/relationships/image" Target="../media/image669.png"/><Relationship Id="rId91" Type="http://schemas.openxmlformats.org/officeDocument/2006/relationships/image" Target="../media/image677.png"/><Relationship Id="rId96" Type="http://schemas.openxmlformats.org/officeDocument/2006/relationships/customXml" Target="../ink/ink917.xml"/><Relationship Id="rId140" Type="http://schemas.openxmlformats.org/officeDocument/2006/relationships/customXml" Target="../ink/ink939.xml"/><Relationship Id="rId145" Type="http://schemas.openxmlformats.org/officeDocument/2006/relationships/image" Target="../media/image708.png"/><Relationship Id="rId161" Type="http://schemas.openxmlformats.org/officeDocument/2006/relationships/image" Target="../media/image7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2.xml"/><Relationship Id="rId23" Type="http://schemas.openxmlformats.org/officeDocument/2006/relationships/image" Target="../media/image644.png"/><Relationship Id="rId28" Type="http://schemas.openxmlformats.org/officeDocument/2006/relationships/customXml" Target="../ink/ink883.xml"/><Relationship Id="rId49" Type="http://schemas.openxmlformats.org/officeDocument/2006/relationships/image" Target="../media/image656.png"/><Relationship Id="rId114" Type="http://schemas.openxmlformats.org/officeDocument/2006/relationships/customXml" Target="../ink/ink926.xml"/><Relationship Id="rId119" Type="http://schemas.openxmlformats.org/officeDocument/2006/relationships/image" Target="../media/image695.png"/><Relationship Id="rId44" Type="http://schemas.openxmlformats.org/officeDocument/2006/relationships/customXml" Target="../ink/ink891.xml"/><Relationship Id="rId60" Type="http://schemas.openxmlformats.org/officeDocument/2006/relationships/customXml" Target="../ink/ink899.xml"/><Relationship Id="rId65" Type="http://schemas.openxmlformats.org/officeDocument/2006/relationships/image" Target="../media/image664.png"/><Relationship Id="rId81" Type="http://schemas.openxmlformats.org/officeDocument/2006/relationships/image" Target="../media/image672.png"/><Relationship Id="rId86" Type="http://schemas.openxmlformats.org/officeDocument/2006/relationships/customXml" Target="../ink/ink912.xml"/><Relationship Id="rId130" Type="http://schemas.openxmlformats.org/officeDocument/2006/relationships/customXml" Target="../ink/ink934.xml"/><Relationship Id="rId135" Type="http://schemas.openxmlformats.org/officeDocument/2006/relationships/image" Target="../media/image701.png"/><Relationship Id="rId151" Type="http://schemas.openxmlformats.org/officeDocument/2006/relationships/image" Target="../media/image711.png"/><Relationship Id="rId156" Type="http://schemas.openxmlformats.org/officeDocument/2006/relationships/customXml" Target="../ink/ink947.xml"/><Relationship Id="rId13" Type="http://schemas.openxmlformats.org/officeDocument/2006/relationships/image" Target="../media/image639.png"/><Relationship Id="rId18" Type="http://schemas.openxmlformats.org/officeDocument/2006/relationships/customXml" Target="../ink/ink878.xml"/><Relationship Id="rId39" Type="http://schemas.openxmlformats.org/officeDocument/2006/relationships/image" Target="../media/image651.png"/><Relationship Id="rId109" Type="http://schemas.openxmlformats.org/officeDocument/2006/relationships/image" Target="../media/image686.png"/><Relationship Id="rId34" Type="http://schemas.openxmlformats.org/officeDocument/2006/relationships/customXml" Target="../ink/ink886.xml"/><Relationship Id="rId50" Type="http://schemas.openxmlformats.org/officeDocument/2006/relationships/customXml" Target="../ink/ink894.xml"/><Relationship Id="rId55" Type="http://schemas.openxmlformats.org/officeDocument/2006/relationships/image" Target="../media/image659.png"/><Relationship Id="rId76" Type="http://schemas.openxmlformats.org/officeDocument/2006/relationships/customXml" Target="../ink/ink907.xml"/><Relationship Id="rId97" Type="http://schemas.openxmlformats.org/officeDocument/2006/relationships/image" Target="../media/image680.png"/><Relationship Id="rId104" Type="http://schemas.openxmlformats.org/officeDocument/2006/relationships/customXml" Target="../ink/ink921.xml"/><Relationship Id="rId120" Type="http://schemas.openxmlformats.org/officeDocument/2006/relationships/customXml" Target="../ink/ink929.xml"/><Relationship Id="rId125" Type="http://schemas.openxmlformats.org/officeDocument/2006/relationships/image" Target="../media/image696.png"/><Relationship Id="rId141" Type="http://schemas.openxmlformats.org/officeDocument/2006/relationships/image" Target="../media/image704.png"/><Relationship Id="rId146" Type="http://schemas.openxmlformats.org/officeDocument/2006/relationships/customXml" Target="../ink/ink942.xml"/><Relationship Id="rId7" Type="http://schemas.openxmlformats.org/officeDocument/2006/relationships/image" Target="../media/image542.png"/><Relationship Id="rId71" Type="http://schemas.openxmlformats.org/officeDocument/2006/relationships/image" Target="../media/image667.png"/><Relationship Id="rId92" Type="http://schemas.openxmlformats.org/officeDocument/2006/relationships/customXml" Target="../ink/ink915.xml"/><Relationship Id="rId162" Type="http://schemas.openxmlformats.org/officeDocument/2006/relationships/customXml" Target="../ink/ink950.xml"/><Relationship Id="rId2" Type="http://schemas.openxmlformats.org/officeDocument/2006/relationships/customXml" Target="../ink/ink870.xml"/><Relationship Id="rId29" Type="http://schemas.openxmlformats.org/officeDocument/2006/relationships/image" Target="../media/image646.png"/><Relationship Id="rId24" Type="http://schemas.openxmlformats.org/officeDocument/2006/relationships/customXml" Target="../ink/ink881.xml"/><Relationship Id="rId40" Type="http://schemas.openxmlformats.org/officeDocument/2006/relationships/customXml" Target="../ink/ink889.xml"/><Relationship Id="rId45" Type="http://schemas.openxmlformats.org/officeDocument/2006/relationships/image" Target="../media/image654.png"/><Relationship Id="rId66" Type="http://schemas.openxmlformats.org/officeDocument/2006/relationships/customXml" Target="../ink/ink902.xml"/><Relationship Id="rId87" Type="http://schemas.openxmlformats.org/officeDocument/2006/relationships/image" Target="../media/image675.png"/><Relationship Id="rId110" Type="http://schemas.openxmlformats.org/officeDocument/2006/relationships/customXml" Target="../ink/ink924.xml"/><Relationship Id="rId115" Type="http://schemas.openxmlformats.org/officeDocument/2006/relationships/image" Target="../media/image689.png"/><Relationship Id="rId131" Type="http://schemas.openxmlformats.org/officeDocument/2006/relationships/image" Target="../media/image699.png"/><Relationship Id="rId136" Type="http://schemas.openxmlformats.org/officeDocument/2006/relationships/customXml" Target="../ink/ink937.xml"/><Relationship Id="rId157" Type="http://schemas.openxmlformats.org/officeDocument/2006/relationships/image" Target="../media/image714.png"/><Relationship Id="rId61" Type="http://schemas.openxmlformats.org/officeDocument/2006/relationships/image" Target="../media/image662.png"/><Relationship Id="rId82" Type="http://schemas.openxmlformats.org/officeDocument/2006/relationships/customXml" Target="../ink/ink910.xml"/><Relationship Id="rId152" Type="http://schemas.openxmlformats.org/officeDocument/2006/relationships/customXml" Target="../ink/ink945.xml"/><Relationship Id="rId19" Type="http://schemas.openxmlformats.org/officeDocument/2006/relationships/image" Target="../media/image642.png"/><Relationship Id="rId14" Type="http://schemas.openxmlformats.org/officeDocument/2006/relationships/customXml" Target="../ink/ink876.xml"/><Relationship Id="rId30" Type="http://schemas.openxmlformats.org/officeDocument/2006/relationships/customXml" Target="../ink/ink884.xml"/><Relationship Id="rId35" Type="http://schemas.openxmlformats.org/officeDocument/2006/relationships/image" Target="../media/image649.png"/><Relationship Id="rId56" Type="http://schemas.openxmlformats.org/officeDocument/2006/relationships/customXml" Target="../ink/ink897.xml"/><Relationship Id="rId77" Type="http://schemas.openxmlformats.org/officeDocument/2006/relationships/image" Target="../media/image670.png"/><Relationship Id="rId100" Type="http://schemas.openxmlformats.org/officeDocument/2006/relationships/customXml" Target="../ink/ink919.xml"/><Relationship Id="rId105" Type="http://schemas.openxmlformats.org/officeDocument/2006/relationships/image" Target="../media/image684.png"/><Relationship Id="rId126" Type="http://schemas.openxmlformats.org/officeDocument/2006/relationships/customXml" Target="../ink/ink932.xml"/><Relationship Id="rId147" Type="http://schemas.openxmlformats.org/officeDocument/2006/relationships/image" Target="../media/image709.png"/><Relationship Id="rId8" Type="http://schemas.openxmlformats.org/officeDocument/2006/relationships/customXml" Target="../ink/ink873.xml"/><Relationship Id="rId51" Type="http://schemas.openxmlformats.org/officeDocument/2006/relationships/image" Target="../media/image657.png"/><Relationship Id="rId72" Type="http://schemas.openxmlformats.org/officeDocument/2006/relationships/customXml" Target="../ink/ink905.xml"/><Relationship Id="rId93" Type="http://schemas.openxmlformats.org/officeDocument/2006/relationships/image" Target="../media/image678.png"/><Relationship Id="rId98" Type="http://schemas.openxmlformats.org/officeDocument/2006/relationships/customXml" Target="../ink/ink918.xml"/><Relationship Id="rId121" Type="http://schemas.openxmlformats.org/officeDocument/2006/relationships/image" Target="../media/image690.png"/><Relationship Id="rId142" Type="http://schemas.openxmlformats.org/officeDocument/2006/relationships/customXml" Target="../ink/ink940.xml"/><Relationship Id="rId163" Type="http://schemas.openxmlformats.org/officeDocument/2006/relationships/image" Target="../media/image717.png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892.xml"/><Relationship Id="rId67" Type="http://schemas.openxmlformats.org/officeDocument/2006/relationships/image" Target="../media/image665.png"/><Relationship Id="rId116" Type="http://schemas.openxmlformats.org/officeDocument/2006/relationships/customXml" Target="../ink/ink927.xml"/><Relationship Id="rId137" Type="http://schemas.openxmlformats.org/officeDocument/2006/relationships/image" Target="../media/image702.png"/><Relationship Id="rId158" Type="http://schemas.openxmlformats.org/officeDocument/2006/relationships/customXml" Target="../ink/ink948.xml"/><Relationship Id="rId20" Type="http://schemas.openxmlformats.org/officeDocument/2006/relationships/customXml" Target="../ink/ink879.xml"/><Relationship Id="rId41" Type="http://schemas.openxmlformats.org/officeDocument/2006/relationships/image" Target="../media/image652.png"/><Relationship Id="rId62" Type="http://schemas.openxmlformats.org/officeDocument/2006/relationships/customXml" Target="../ink/ink900.xml"/><Relationship Id="rId83" Type="http://schemas.openxmlformats.org/officeDocument/2006/relationships/image" Target="../media/image673.png"/><Relationship Id="rId88" Type="http://schemas.openxmlformats.org/officeDocument/2006/relationships/customXml" Target="../ink/ink913.xml"/><Relationship Id="rId111" Type="http://schemas.openxmlformats.org/officeDocument/2006/relationships/image" Target="../media/image687.png"/><Relationship Id="rId132" Type="http://schemas.openxmlformats.org/officeDocument/2006/relationships/customXml" Target="../ink/ink935.xml"/><Relationship Id="rId153" Type="http://schemas.openxmlformats.org/officeDocument/2006/relationships/image" Target="../media/image712.png"/><Relationship Id="rId15" Type="http://schemas.openxmlformats.org/officeDocument/2006/relationships/image" Target="../media/image640.png"/><Relationship Id="rId36" Type="http://schemas.openxmlformats.org/officeDocument/2006/relationships/customXml" Target="../ink/ink887.xml"/><Relationship Id="rId57" Type="http://schemas.openxmlformats.org/officeDocument/2006/relationships/image" Target="../media/image660.png"/><Relationship Id="rId106" Type="http://schemas.openxmlformats.org/officeDocument/2006/relationships/customXml" Target="../ink/ink922.xml"/><Relationship Id="rId127" Type="http://schemas.openxmlformats.org/officeDocument/2006/relationships/image" Target="../media/image697.png"/><Relationship Id="rId10" Type="http://schemas.openxmlformats.org/officeDocument/2006/relationships/customXml" Target="../ink/ink874.xml"/><Relationship Id="rId31" Type="http://schemas.openxmlformats.org/officeDocument/2006/relationships/image" Target="../media/image647.png"/><Relationship Id="rId52" Type="http://schemas.openxmlformats.org/officeDocument/2006/relationships/customXml" Target="../ink/ink895.xml"/><Relationship Id="rId73" Type="http://schemas.openxmlformats.org/officeDocument/2006/relationships/image" Target="../media/image668.png"/><Relationship Id="rId78" Type="http://schemas.openxmlformats.org/officeDocument/2006/relationships/customXml" Target="../ink/ink908.xml"/><Relationship Id="rId94" Type="http://schemas.openxmlformats.org/officeDocument/2006/relationships/customXml" Target="../ink/ink916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930.xml"/><Relationship Id="rId143" Type="http://schemas.openxmlformats.org/officeDocument/2006/relationships/image" Target="../media/image707.png"/><Relationship Id="rId148" Type="http://schemas.openxmlformats.org/officeDocument/2006/relationships/customXml" Target="../ink/ink943.xml"/><Relationship Id="rId4" Type="http://schemas.openxmlformats.org/officeDocument/2006/relationships/customXml" Target="../ink/ink871.xml"/><Relationship Id="rId9" Type="http://schemas.openxmlformats.org/officeDocument/2006/relationships/image" Target="../media/image637.png"/><Relationship Id="rId26" Type="http://schemas.openxmlformats.org/officeDocument/2006/relationships/customXml" Target="../ink/ink882.xml"/><Relationship Id="rId47" Type="http://schemas.openxmlformats.org/officeDocument/2006/relationships/image" Target="../media/image655.png"/><Relationship Id="rId68" Type="http://schemas.openxmlformats.org/officeDocument/2006/relationships/customXml" Target="../ink/ink903.xml"/><Relationship Id="rId89" Type="http://schemas.openxmlformats.org/officeDocument/2006/relationships/image" Target="../media/image676.png"/><Relationship Id="rId112" Type="http://schemas.openxmlformats.org/officeDocument/2006/relationships/customXml" Target="../ink/ink925.xml"/><Relationship Id="rId133" Type="http://schemas.openxmlformats.org/officeDocument/2006/relationships/image" Target="../media/image700.png"/><Relationship Id="rId154" Type="http://schemas.openxmlformats.org/officeDocument/2006/relationships/customXml" Target="../ink/ink946.xml"/><Relationship Id="rId16" Type="http://schemas.openxmlformats.org/officeDocument/2006/relationships/customXml" Target="../ink/ink877.xml"/><Relationship Id="rId37" Type="http://schemas.openxmlformats.org/officeDocument/2006/relationships/image" Target="../media/image650.png"/><Relationship Id="rId58" Type="http://schemas.openxmlformats.org/officeDocument/2006/relationships/customXml" Target="../ink/ink898.xml"/><Relationship Id="rId79" Type="http://schemas.openxmlformats.org/officeDocument/2006/relationships/image" Target="../media/image671.png"/><Relationship Id="rId102" Type="http://schemas.openxmlformats.org/officeDocument/2006/relationships/customXml" Target="../ink/ink920.xml"/><Relationship Id="rId123" Type="http://schemas.openxmlformats.org/officeDocument/2006/relationships/image" Target="../media/image691.png"/><Relationship Id="rId144" Type="http://schemas.openxmlformats.org/officeDocument/2006/relationships/customXml" Target="../ink/ink941.xml"/><Relationship Id="rId90" Type="http://schemas.openxmlformats.org/officeDocument/2006/relationships/customXml" Target="../ink/ink914.xml"/><Relationship Id="rId27" Type="http://schemas.openxmlformats.org/officeDocument/2006/relationships/image" Target="../media/image645.png"/><Relationship Id="rId48" Type="http://schemas.openxmlformats.org/officeDocument/2006/relationships/customXml" Target="../ink/ink893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936.xml"/><Relationship Id="rId80" Type="http://schemas.openxmlformats.org/officeDocument/2006/relationships/customXml" Target="../ink/ink909.xml"/><Relationship Id="rId155" Type="http://schemas.openxmlformats.org/officeDocument/2006/relationships/image" Target="../media/image71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.xml"/><Relationship Id="rId13" Type="http://schemas.openxmlformats.org/officeDocument/2006/relationships/image" Target="NULL"/><Relationship Id="rId18" Type="http://schemas.openxmlformats.org/officeDocument/2006/relationships/customXml" Target="../ink/ink16.xm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13.xml"/><Relationship Id="rId17" Type="http://schemas.openxmlformats.org/officeDocument/2006/relationships/image" Target="NULL"/><Relationship Id="rId2" Type="http://schemas.openxmlformats.org/officeDocument/2006/relationships/customXml" Target="../ink/ink9.xml"/><Relationship Id="rId16" Type="http://schemas.openxmlformats.org/officeDocument/2006/relationships/customXml" Target="../ink/ink15.xml"/><Relationship Id="rId20" Type="http://schemas.openxmlformats.org/officeDocument/2006/relationships/customXml" Target="../ink/ink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../media/image3.png"/><Relationship Id="rId10" Type="http://schemas.openxmlformats.org/officeDocument/2006/relationships/customXml" Target="../ink/ink12.xml"/><Relationship Id="rId19" Type="http://schemas.openxmlformats.org/officeDocument/2006/relationships/image" Target="NULL"/><Relationship Id="rId9" Type="http://schemas.openxmlformats.org/officeDocument/2006/relationships/image" Target="NULL"/><Relationship Id="rId14" Type="http://schemas.openxmlformats.org/officeDocument/2006/relationships/customXml" Target="../ink/ink14.xml"/><Relationship Id="rId22" Type="http://schemas.openxmlformats.org/officeDocument/2006/relationships/customXml" Target="../ink/ink18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971.xml"/><Relationship Id="rId63" Type="http://schemas.openxmlformats.org/officeDocument/2006/relationships/image" Target="../media/image663.png"/><Relationship Id="rId84" Type="http://schemas.openxmlformats.org/officeDocument/2006/relationships/customXml" Target="../ink/ink992.xml"/><Relationship Id="rId138" Type="http://schemas.openxmlformats.org/officeDocument/2006/relationships/customXml" Target="../ink/ink1019.xml"/><Relationship Id="rId159" Type="http://schemas.openxmlformats.org/officeDocument/2006/relationships/image" Target="../media/image715.png"/><Relationship Id="rId170" Type="http://schemas.openxmlformats.org/officeDocument/2006/relationships/customXml" Target="../ink/ink1035.xml"/><Relationship Id="rId191" Type="http://schemas.openxmlformats.org/officeDocument/2006/relationships/image" Target="../media/image731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966.xml"/><Relationship Id="rId53" Type="http://schemas.openxmlformats.org/officeDocument/2006/relationships/image" Target="../media/image658.png"/><Relationship Id="rId74" Type="http://schemas.openxmlformats.org/officeDocument/2006/relationships/customXml" Target="../ink/ink987.xml"/><Relationship Id="rId128" Type="http://schemas.openxmlformats.org/officeDocument/2006/relationships/customXml" Target="../ink/ink1014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1030.xml"/><Relationship Id="rId181" Type="http://schemas.openxmlformats.org/officeDocument/2006/relationships/image" Target="../media/image726.png"/><Relationship Id="rId22" Type="http://schemas.openxmlformats.org/officeDocument/2006/relationships/customXml" Target="../ink/ink961.xml"/><Relationship Id="rId43" Type="http://schemas.openxmlformats.org/officeDocument/2006/relationships/image" Target="../media/image653.png"/><Relationship Id="rId64" Type="http://schemas.openxmlformats.org/officeDocument/2006/relationships/customXml" Target="../ink/ink982.xml"/><Relationship Id="rId118" Type="http://schemas.openxmlformats.org/officeDocument/2006/relationships/customXml" Target="../ink/ink1009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1025.xml"/><Relationship Id="rId171" Type="http://schemas.openxmlformats.org/officeDocument/2006/relationships/image" Target="../media/image721.png"/><Relationship Id="rId192" Type="http://schemas.openxmlformats.org/officeDocument/2006/relationships/customXml" Target="../ink/ink1046.xml"/><Relationship Id="rId12" Type="http://schemas.openxmlformats.org/officeDocument/2006/relationships/customXml" Target="../ink/ink956.xml"/><Relationship Id="rId33" Type="http://schemas.openxmlformats.org/officeDocument/2006/relationships/image" Target="../media/image648.png"/><Relationship Id="rId108" Type="http://schemas.openxmlformats.org/officeDocument/2006/relationships/customXml" Target="../ink/ink1004.xml"/><Relationship Id="rId129" Type="http://schemas.openxmlformats.org/officeDocument/2006/relationships/image" Target="../media/image698.png"/><Relationship Id="rId54" Type="http://schemas.openxmlformats.org/officeDocument/2006/relationships/customXml" Target="../ink/ink977.xml"/><Relationship Id="rId75" Type="http://schemas.openxmlformats.org/officeDocument/2006/relationships/image" Target="../media/image669.png"/><Relationship Id="rId96" Type="http://schemas.openxmlformats.org/officeDocument/2006/relationships/customXml" Target="../ink/ink998.xml"/><Relationship Id="rId140" Type="http://schemas.openxmlformats.org/officeDocument/2006/relationships/customXml" Target="../ink/ink1020.xml"/><Relationship Id="rId161" Type="http://schemas.openxmlformats.org/officeDocument/2006/relationships/image" Target="../media/image716.png"/><Relationship Id="rId182" Type="http://schemas.openxmlformats.org/officeDocument/2006/relationships/customXml" Target="../ink/ink1041.xml"/><Relationship Id="rId6" Type="http://schemas.openxmlformats.org/officeDocument/2006/relationships/customXml" Target="../ink/ink953.xml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44" Type="http://schemas.openxmlformats.org/officeDocument/2006/relationships/customXml" Target="../ink/ink972.xml"/><Relationship Id="rId65" Type="http://schemas.openxmlformats.org/officeDocument/2006/relationships/image" Target="../media/image664.png"/><Relationship Id="rId86" Type="http://schemas.openxmlformats.org/officeDocument/2006/relationships/customXml" Target="../ink/ink993.xml"/><Relationship Id="rId130" Type="http://schemas.openxmlformats.org/officeDocument/2006/relationships/customXml" Target="../ink/ink1015.xml"/><Relationship Id="rId151" Type="http://schemas.openxmlformats.org/officeDocument/2006/relationships/image" Target="../media/image711.png"/><Relationship Id="rId172" Type="http://schemas.openxmlformats.org/officeDocument/2006/relationships/customXml" Target="../ink/ink1036.xml"/><Relationship Id="rId193" Type="http://schemas.openxmlformats.org/officeDocument/2006/relationships/image" Target="../media/image732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34" Type="http://schemas.openxmlformats.org/officeDocument/2006/relationships/customXml" Target="../ink/ink967.xml"/><Relationship Id="rId55" Type="http://schemas.openxmlformats.org/officeDocument/2006/relationships/image" Target="../media/image659.png"/><Relationship Id="rId76" Type="http://schemas.openxmlformats.org/officeDocument/2006/relationships/customXml" Target="../ink/ink988.xml"/><Relationship Id="rId97" Type="http://schemas.openxmlformats.org/officeDocument/2006/relationships/image" Target="../media/image680.png"/><Relationship Id="rId120" Type="http://schemas.openxmlformats.org/officeDocument/2006/relationships/customXml" Target="../ink/ink1010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1031.xml"/><Relationship Id="rId183" Type="http://schemas.openxmlformats.org/officeDocument/2006/relationships/image" Target="../media/image727.png"/><Relationship Id="rId2" Type="http://schemas.openxmlformats.org/officeDocument/2006/relationships/customXml" Target="../ink/ink951.xml"/><Relationship Id="rId29" Type="http://schemas.openxmlformats.org/officeDocument/2006/relationships/image" Target="../media/image646.png"/><Relationship Id="rId24" Type="http://schemas.openxmlformats.org/officeDocument/2006/relationships/customXml" Target="../ink/ink962.xml"/><Relationship Id="rId40" Type="http://schemas.openxmlformats.org/officeDocument/2006/relationships/customXml" Target="../ink/ink970.xml"/><Relationship Id="rId45" Type="http://schemas.openxmlformats.org/officeDocument/2006/relationships/image" Target="../media/image654.png"/><Relationship Id="rId66" Type="http://schemas.openxmlformats.org/officeDocument/2006/relationships/customXml" Target="../ink/ink983.xml"/><Relationship Id="rId87" Type="http://schemas.openxmlformats.org/officeDocument/2006/relationships/image" Target="../media/image675.png"/><Relationship Id="rId110" Type="http://schemas.openxmlformats.org/officeDocument/2006/relationships/customXml" Target="../ink/ink1005.xml"/><Relationship Id="rId115" Type="http://schemas.openxmlformats.org/officeDocument/2006/relationships/image" Target="../media/image689.png"/><Relationship Id="rId131" Type="http://schemas.openxmlformats.org/officeDocument/2006/relationships/image" Target="../media/image699.png"/><Relationship Id="rId136" Type="http://schemas.openxmlformats.org/officeDocument/2006/relationships/customXml" Target="../ink/ink1018.xml"/><Relationship Id="rId157" Type="http://schemas.openxmlformats.org/officeDocument/2006/relationships/image" Target="../media/image714.png"/><Relationship Id="rId178" Type="http://schemas.openxmlformats.org/officeDocument/2006/relationships/customXml" Target="../ink/ink1039.xml"/><Relationship Id="rId61" Type="http://schemas.openxmlformats.org/officeDocument/2006/relationships/image" Target="../media/image662.png"/><Relationship Id="rId82" Type="http://schemas.openxmlformats.org/officeDocument/2006/relationships/customXml" Target="../ink/ink991.xml"/><Relationship Id="rId152" Type="http://schemas.openxmlformats.org/officeDocument/2006/relationships/customXml" Target="../ink/ink1026.xml"/><Relationship Id="rId173" Type="http://schemas.openxmlformats.org/officeDocument/2006/relationships/image" Target="../media/image722.png"/><Relationship Id="rId194" Type="http://schemas.openxmlformats.org/officeDocument/2006/relationships/customXml" Target="../ink/ink1047.xml"/><Relationship Id="rId199" Type="http://schemas.openxmlformats.org/officeDocument/2006/relationships/image" Target="../media/image735.png"/><Relationship Id="rId19" Type="http://schemas.openxmlformats.org/officeDocument/2006/relationships/image" Target="../media/image642.png"/><Relationship Id="rId14" Type="http://schemas.openxmlformats.org/officeDocument/2006/relationships/customXml" Target="../ink/ink957.xml"/><Relationship Id="rId30" Type="http://schemas.openxmlformats.org/officeDocument/2006/relationships/customXml" Target="../ink/ink965.xml"/><Relationship Id="rId35" Type="http://schemas.openxmlformats.org/officeDocument/2006/relationships/image" Target="../media/image649.png"/><Relationship Id="rId56" Type="http://schemas.openxmlformats.org/officeDocument/2006/relationships/customXml" Target="../ink/ink978.xml"/><Relationship Id="rId77" Type="http://schemas.openxmlformats.org/officeDocument/2006/relationships/image" Target="../media/image670.png"/><Relationship Id="rId100" Type="http://schemas.openxmlformats.org/officeDocument/2006/relationships/customXml" Target="../ink/ink1000.xml"/><Relationship Id="rId105" Type="http://schemas.openxmlformats.org/officeDocument/2006/relationships/image" Target="../media/image684.png"/><Relationship Id="rId126" Type="http://schemas.openxmlformats.org/officeDocument/2006/relationships/customXml" Target="../ink/ink1013.xml"/><Relationship Id="rId147" Type="http://schemas.openxmlformats.org/officeDocument/2006/relationships/image" Target="../media/image709.png"/><Relationship Id="rId168" Type="http://schemas.openxmlformats.org/officeDocument/2006/relationships/customXml" Target="../ink/ink1034.xml"/><Relationship Id="rId8" Type="http://schemas.openxmlformats.org/officeDocument/2006/relationships/customXml" Target="../ink/ink954.xml"/><Relationship Id="rId51" Type="http://schemas.openxmlformats.org/officeDocument/2006/relationships/image" Target="../media/image657.png"/><Relationship Id="rId72" Type="http://schemas.openxmlformats.org/officeDocument/2006/relationships/customXml" Target="../ink/ink986.xml"/><Relationship Id="rId93" Type="http://schemas.openxmlformats.org/officeDocument/2006/relationships/image" Target="../media/image678.png"/><Relationship Id="rId98" Type="http://schemas.openxmlformats.org/officeDocument/2006/relationships/customXml" Target="../ink/ink999.xml"/><Relationship Id="rId121" Type="http://schemas.openxmlformats.org/officeDocument/2006/relationships/image" Target="../media/image690.png"/><Relationship Id="rId142" Type="http://schemas.openxmlformats.org/officeDocument/2006/relationships/customXml" Target="../ink/ink1021.xml"/><Relationship Id="rId163" Type="http://schemas.openxmlformats.org/officeDocument/2006/relationships/image" Target="../media/image717.png"/><Relationship Id="rId184" Type="http://schemas.openxmlformats.org/officeDocument/2006/relationships/customXml" Target="../ink/ink1042.xml"/><Relationship Id="rId189" Type="http://schemas.openxmlformats.org/officeDocument/2006/relationships/image" Target="../media/image730.png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973.xml"/><Relationship Id="rId67" Type="http://schemas.openxmlformats.org/officeDocument/2006/relationships/image" Target="../media/image665.png"/><Relationship Id="rId116" Type="http://schemas.openxmlformats.org/officeDocument/2006/relationships/customXml" Target="../ink/ink1008.xml"/><Relationship Id="rId137" Type="http://schemas.openxmlformats.org/officeDocument/2006/relationships/image" Target="../media/image702.png"/><Relationship Id="rId158" Type="http://schemas.openxmlformats.org/officeDocument/2006/relationships/customXml" Target="../ink/ink1029.xml"/><Relationship Id="rId20" Type="http://schemas.openxmlformats.org/officeDocument/2006/relationships/customXml" Target="../ink/ink960.xml"/><Relationship Id="rId41" Type="http://schemas.openxmlformats.org/officeDocument/2006/relationships/image" Target="../media/image652.png"/><Relationship Id="rId62" Type="http://schemas.openxmlformats.org/officeDocument/2006/relationships/customXml" Target="../ink/ink981.xml"/><Relationship Id="rId83" Type="http://schemas.openxmlformats.org/officeDocument/2006/relationships/image" Target="../media/image673.png"/><Relationship Id="rId88" Type="http://schemas.openxmlformats.org/officeDocument/2006/relationships/customXml" Target="../ink/ink994.xml"/><Relationship Id="rId111" Type="http://schemas.openxmlformats.org/officeDocument/2006/relationships/image" Target="../media/image687.png"/><Relationship Id="rId132" Type="http://schemas.openxmlformats.org/officeDocument/2006/relationships/customXml" Target="../ink/ink1016.xml"/><Relationship Id="rId153" Type="http://schemas.openxmlformats.org/officeDocument/2006/relationships/image" Target="../media/image712.png"/><Relationship Id="rId174" Type="http://schemas.openxmlformats.org/officeDocument/2006/relationships/customXml" Target="../ink/ink1037.xml"/><Relationship Id="rId179" Type="http://schemas.openxmlformats.org/officeDocument/2006/relationships/image" Target="../media/image725.png"/><Relationship Id="rId195" Type="http://schemas.openxmlformats.org/officeDocument/2006/relationships/image" Target="../media/image733.png"/><Relationship Id="rId190" Type="http://schemas.openxmlformats.org/officeDocument/2006/relationships/customXml" Target="../ink/ink1045.xml"/><Relationship Id="rId15" Type="http://schemas.openxmlformats.org/officeDocument/2006/relationships/image" Target="../media/image640.png"/><Relationship Id="rId36" Type="http://schemas.openxmlformats.org/officeDocument/2006/relationships/customXml" Target="../ink/ink968.xml"/><Relationship Id="rId57" Type="http://schemas.openxmlformats.org/officeDocument/2006/relationships/image" Target="../media/image660.png"/><Relationship Id="rId106" Type="http://schemas.openxmlformats.org/officeDocument/2006/relationships/customXml" Target="../ink/ink1003.xml"/><Relationship Id="rId127" Type="http://schemas.openxmlformats.org/officeDocument/2006/relationships/image" Target="../media/image697.png"/><Relationship Id="rId10" Type="http://schemas.openxmlformats.org/officeDocument/2006/relationships/customXml" Target="../ink/ink955.xml"/><Relationship Id="rId31" Type="http://schemas.openxmlformats.org/officeDocument/2006/relationships/image" Target="../media/image647.png"/><Relationship Id="rId52" Type="http://schemas.openxmlformats.org/officeDocument/2006/relationships/customXml" Target="../ink/ink976.xml"/><Relationship Id="rId73" Type="http://schemas.openxmlformats.org/officeDocument/2006/relationships/image" Target="../media/image668.png"/><Relationship Id="rId78" Type="http://schemas.openxmlformats.org/officeDocument/2006/relationships/customXml" Target="../ink/ink989.xml"/><Relationship Id="rId94" Type="http://schemas.openxmlformats.org/officeDocument/2006/relationships/customXml" Target="../ink/ink997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1011.xml"/><Relationship Id="rId143" Type="http://schemas.openxmlformats.org/officeDocument/2006/relationships/image" Target="../media/image707.png"/><Relationship Id="rId148" Type="http://schemas.openxmlformats.org/officeDocument/2006/relationships/customXml" Target="../ink/ink1024.xml"/><Relationship Id="rId164" Type="http://schemas.openxmlformats.org/officeDocument/2006/relationships/customXml" Target="../ink/ink1032.xml"/><Relationship Id="rId169" Type="http://schemas.openxmlformats.org/officeDocument/2006/relationships/image" Target="../media/image720.png"/><Relationship Id="rId185" Type="http://schemas.openxmlformats.org/officeDocument/2006/relationships/image" Target="../media/image728.png"/><Relationship Id="rId4" Type="http://schemas.openxmlformats.org/officeDocument/2006/relationships/customXml" Target="../ink/ink952.xml"/><Relationship Id="rId9" Type="http://schemas.openxmlformats.org/officeDocument/2006/relationships/image" Target="../media/image637.png"/><Relationship Id="rId180" Type="http://schemas.openxmlformats.org/officeDocument/2006/relationships/customXml" Target="../ink/ink1040.xml"/><Relationship Id="rId26" Type="http://schemas.openxmlformats.org/officeDocument/2006/relationships/customXml" Target="../ink/ink963.xml"/><Relationship Id="rId47" Type="http://schemas.openxmlformats.org/officeDocument/2006/relationships/image" Target="../media/image655.png"/><Relationship Id="rId68" Type="http://schemas.openxmlformats.org/officeDocument/2006/relationships/customXml" Target="../ink/ink984.xml"/><Relationship Id="rId89" Type="http://schemas.openxmlformats.org/officeDocument/2006/relationships/image" Target="../media/image676.png"/><Relationship Id="rId112" Type="http://schemas.openxmlformats.org/officeDocument/2006/relationships/customXml" Target="../ink/ink1006.xml"/><Relationship Id="rId133" Type="http://schemas.openxmlformats.org/officeDocument/2006/relationships/image" Target="../media/image700.png"/><Relationship Id="rId154" Type="http://schemas.openxmlformats.org/officeDocument/2006/relationships/customXml" Target="../ink/ink1027.xml"/><Relationship Id="rId175" Type="http://schemas.openxmlformats.org/officeDocument/2006/relationships/image" Target="../media/image723.png"/><Relationship Id="rId196" Type="http://schemas.openxmlformats.org/officeDocument/2006/relationships/customXml" Target="../ink/ink1048.xml"/><Relationship Id="rId200" Type="http://schemas.openxmlformats.org/officeDocument/2006/relationships/customXml" Target="../ink/ink1050.xml"/><Relationship Id="rId16" Type="http://schemas.openxmlformats.org/officeDocument/2006/relationships/customXml" Target="../ink/ink958.xml"/><Relationship Id="rId37" Type="http://schemas.openxmlformats.org/officeDocument/2006/relationships/image" Target="../media/image650.png"/><Relationship Id="rId58" Type="http://schemas.openxmlformats.org/officeDocument/2006/relationships/customXml" Target="../ink/ink979.xml"/><Relationship Id="rId79" Type="http://schemas.openxmlformats.org/officeDocument/2006/relationships/image" Target="../media/image671.png"/><Relationship Id="rId102" Type="http://schemas.openxmlformats.org/officeDocument/2006/relationships/customXml" Target="../ink/ink1001.xml"/><Relationship Id="rId123" Type="http://schemas.openxmlformats.org/officeDocument/2006/relationships/image" Target="../media/image691.png"/><Relationship Id="rId144" Type="http://schemas.openxmlformats.org/officeDocument/2006/relationships/customXml" Target="../ink/ink1022.xml"/><Relationship Id="rId90" Type="http://schemas.openxmlformats.org/officeDocument/2006/relationships/customXml" Target="../ink/ink995.xml"/><Relationship Id="rId165" Type="http://schemas.openxmlformats.org/officeDocument/2006/relationships/image" Target="../media/image718.png"/><Relationship Id="rId186" Type="http://schemas.openxmlformats.org/officeDocument/2006/relationships/customXml" Target="../ink/ink1043.xml"/><Relationship Id="rId27" Type="http://schemas.openxmlformats.org/officeDocument/2006/relationships/image" Target="../media/image645.png"/><Relationship Id="rId48" Type="http://schemas.openxmlformats.org/officeDocument/2006/relationships/customXml" Target="../ink/ink974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1017.xml"/><Relationship Id="rId80" Type="http://schemas.openxmlformats.org/officeDocument/2006/relationships/customXml" Target="../ink/ink990.xml"/><Relationship Id="rId155" Type="http://schemas.openxmlformats.org/officeDocument/2006/relationships/image" Target="../media/image713.png"/><Relationship Id="rId176" Type="http://schemas.openxmlformats.org/officeDocument/2006/relationships/customXml" Target="../ink/ink1038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17" Type="http://schemas.openxmlformats.org/officeDocument/2006/relationships/image" Target="../media/image641.png"/><Relationship Id="rId38" Type="http://schemas.openxmlformats.org/officeDocument/2006/relationships/customXml" Target="../ink/ink969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1012.xml"/><Relationship Id="rId70" Type="http://schemas.openxmlformats.org/officeDocument/2006/relationships/customXml" Target="../ink/ink985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1033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964.xml"/><Relationship Id="rId49" Type="http://schemas.openxmlformats.org/officeDocument/2006/relationships/image" Target="../media/image656.png"/><Relationship Id="rId114" Type="http://schemas.openxmlformats.org/officeDocument/2006/relationships/customXml" Target="../ink/ink1007.xml"/><Relationship Id="rId60" Type="http://schemas.openxmlformats.org/officeDocument/2006/relationships/customXml" Target="../ink/ink980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1028.xml"/><Relationship Id="rId177" Type="http://schemas.openxmlformats.org/officeDocument/2006/relationships/image" Target="../media/image724.png"/><Relationship Id="rId198" Type="http://schemas.openxmlformats.org/officeDocument/2006/relationships/customXml" Target="../ink/ink1049.xml"/><Relationship Id="rId18" Type="http://schemas.openxmlformats.org/officeDocument/2006/relationships/customXml" Target="../ink/ink959.xml"/><Relationship Id="rId39" Type="http://schemas.openxmlformats.org/officeDocument/2006/relationships/image" Target="../media/image651.png"/><Relationship Id="rId50" Type="http://schemas.openxmlformats.org/officeDocument/2006/relationships/customXml" Target="../ink/ink975.xml"/><Relationship Id="rId104" Type="http://schemas.openxmlformats.org/officeDocument/2006/relationships/customXml" Target="../ink/ink1002.xml"/><Relationship Id="rId125" Type="http://schemas.openxmlformats.org/officeDocument/2006/relationships/image" Target="../media/image696.png"/><Relationship Id="rId146" Type="http://schemas.openxmlformats.org/officeDocument/2006/relationships/customXml" Target="../ink/ink1023.xml"/><Relationship Id="rId167" Type="http://schemas.openxmlformats.org/officeDocument/2006/relationships/image" Target="../media/image719.png"/><Relationship Id="rId188" Type="http://schemas.openxmlformats.org/officeDocument/2006/relationships/customXml" Target="../ink/ink1044.xml"/><Relationship Id="rId71" Type="http://schemas.openxmlformats.org/officeDocument/2006/relationships/image" Target="../media/image667.png"/><Relationship Id="rId92" Type="http://schemas.openxmlformats.org/officeDocument/2006/relationships/customXml" Target="../ink/ink996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1071.xml"/><Relationship Id="rId63" Type="http://schemas.openxmlformats.org/officeDocument/2006/relationships/image" Target="../media/image663.png"/><Relationship Id="rId84" Type="http://schemas.openxmlformats.org/officeDocument/2006/relationships/customXml" Target="../ink/ink1092.xml"/><Relationship Id="rId138" Type="http://schemas.openxmlformats.org/officeDocument/2006/relationships/customXml" Target="../ink/ink1119.xml"/><Relationship Id="rId159" Type="http://schemas.openxmlformats.org/officeDocument/2006/relationships/image" Target="../media/image715.png"/><Relationship Id="rId170" Type="http://schemas.openxmlformats.org/officeDocument/2006/relationships/customXml" Target="../ink/ink1135.xml"/><Relationship Id="rId191" Type="http://schemas.openxmlformats.org/officeDocument/2006/relationships/image" Target="../media/image731.png"/><Relationship Id="rId205" Type="http://schemas.openxmlformats.org/officeDocument/2006/relationships/image" Target="../media/image738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1066.xml"/><Relationship Id="rId53" Type="http://schemas.openxmlformats.org/officeDocument/2006/relationships/image" Target="../media/image658.png"/><Relationship Id="rId74" Type="http://schemas.openxmlformats.org/officeDocument/2006/relationships/customXml" Target="../ink/ink1087.xml"/><Relationship Id="rId128" Type="http://schemas.openxmlformats.org/officeDocument/2006/relationships/customXml" Target="../ink/ink1114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1130.xml"/><Relationship Id="rId181" Type="http://schemas.openxmlformats.org/officeDocument/2006/relationships/image" Target="../media/image726.png"/><Relationship Id="rId22" Type="http://schemas.openxmlformats.org/officeDocument/2006/relationships/customXml" Target="../ink/ink1061.xml"/><Relationship Id="rId43" Type="http://schemas.openxmlformats.org/officeDocument/2006/relationships/image" Target="../media/image653.png"/><Relationship Id="rId64" Type="http://schemas.openxmlformats.org/officeDocument/2006/relationships/customXml" Target="../ink/ink1082.xml"/><Relationship Id="rId118" Type="http://schemas.openxmlformats.org/officeDocument/2006/relationships/customXml" Target="../ink/ink1109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1125.xml"/><Relationship Id="rId171" Type="http://schemas.openxmlformats.org/officeDocument/2006/relationships/image" Target="../media/image721.png"/><Relationship Id="rId192" Type="http://schemas.openxmlformats.org/officeDocument/2006/relationships/customXml" Target="../ink/ink1146.xml"/><Relationship Id="rId206" Type="http://schemas.openxmlformats.org/officeDocument/2006/relationships/customXml" Target="../ink/ink1153.xml"/><Relationship Id="rId12" Type="http://schemas.openxmlformats.org/officeDocument/2006/relationships/customXml" Target="../ink/ink1056.xml"/><Relationship Id="rId33" Type="http://schemas.openxmlformats.org/officeDocument/2006/relationships/image" Target="../media/image648.png"/><Relationship Id="rId108" Type="http://schemas.openxmlformats.org/officeDocument/2006/relationships/customXml" Target="../ink/ink1104.xml"/><Relationship Id="rId129" Type="http://schemas.openxmlformats.org/officeDocument/2006/relationships/image" Target="../media/image698.png"/><Relationship Id="rId54" Type="http://schemas.openxmlformats.org/officeDocument/2006/relationships/customXml" Target="../ink/ink1077.xml"/><Relationship Id="rId75" Type="http://schemas.openxmlformats.org/officeDocument/2006/relationships/image" Target="../media/image669.png"/><Relationship Id="rId96" Type="http://schemas.openxmlformats.org/officeDocument/2006/relationships/customXml" Target="../ink/ink1098.xml"/><Relationship Id="rId140" Type="http://schemas.openxmlformats.org/officeDocument/2006/relationships/customXml" Target="../ink/ink1120.xml"/><Relationship Id="rId161" Type="http://schemas.openxmlformats.org/officeDocument/2006/relationships/image" Target="../media/image716.png"/><Relationship Id="rId182" Type="http://schemas.openxmlformats.org/officeDocument/2006/relationships/customXml" Target="../ink/ink1141.xml"/><Relationship Id="rId6" Type="http://schemas.openxmlformats.org/officeDocument/2006/relationships/customXml" Target="../ink/ink1053.xml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44" Type="http://schemas.openxmlformats.org/officeDocument/2006/relationships/customXml" Target="../ink/ink1072.xml"/><Relationship Id="rId65" Type="http://schemas.openxmlformats.org/officeDocument/2006/relationships/image" Target="../media/image664.png"/><Relationship Id="rId86" Type="http://schemas.openxmlformats.org/officeDocument/2006/relationships/customXml" Target="../ink/ink1093.xml"/><Relationship Id="rId130" Type="http://schemas.openxmlformats.org/officeDocument/2006/relationships/customXml" Target="../ink/ink1115.xml"/><Relationship Id="rId151" Type="http://schemas.openxmlformats.org/officeDocument/2006/relationships/image" Target="../media/image711.png"/><Relationship Id="rId172" Type="http://schemas.openxmlformats.org/officeDocument/2006/relationships/customXml" Target="../ink/ink1136.xml"/><Relationship Id="rId193" Type="http://schemas.openxmlformats.org/officeDocument/2006/relationships/image" Target="../media/image732.png"/><Relationship Id="rId207" Type="http://schemas.openxmlformats.org/officeDocument/2006/relationships/image" Target="../media/image739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34" Type="http://schemas.openxmlformats.org/officeDocument/2006/relationships/customXml" Target="../ink/ink1067.xml"/><Relationship Id="rId55" Type="http://schemas.openxmlformats.org/officeDocument/2006/relationships/image" Target="../media/image659.png"/><Relationship Id="rId76" Type="http://schemas.openxmlformats.org/officeDocument/2006/relationships/customXml" Target="../ink/ink1088.xml"/><Relationship Id="rId97" Type="http://schemas.openxmlformats.org/officeDocument/2006/relationships/image" Target="../media/image680.png"/><Relationship Id="rId120" Type="http://schemas.openxmlformats.org/officeDocument/2006/relationships/customXml" Target="../ink/ink1110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1131.xml"/><Relationship Id="rId183" Type="http://schemas.openxmlformats.org/officeDocument/2006/relationships/image" Target="../media/image727.png"/><Relationship Id="rId24" Type="http://schemas.openxmlformats.org/officeDocument/2006/relationships/customXml" Target="../ink/ink1062.xml"/><Relationship Id="rId45" Type="http://schemas.openxmlformats.org/officeDocument/2006/relationships/image" Target="../media/image654.png"/><Relationship Id="rId66" Type="http://schemas.openxmlformats.org/officeDocument/2006/relationships/customXml" Target="../ink/ink1083.xml"/><Relationship Id="rId87" Type="http://schemas.openxmlformats.org/officeDocument/2006/relationships/image" Target="../media/image675.png"/><Relationship Id="rId110" Type="http://schemas.openxmlformats.org/officeDocument/2006/relationships/customXml" Target="../ink/ink1105.xml"/><Relationship Id="rId131" Type="http://schemas.openxmlformats.org/officeDocument/2006/relationships/image" Target="../media/image699.png"/><Relationship Id="rId61" Type="http://schemas.openxmlformats.org/officeDocument/2006/relationships/image" Target="../media/image662.png"/><Relationship Id="rId82" Type="http://schemas.openxmlformats.org/officeDocument/2006/relationships/customXml" Target="../ink/ink1091.xml"/><Relationship Id="rId152" Type="http://schemas.openxmlformats.org/officeDocument/2006/relationships/customXml" Target="../ink/ink1126.xml"/><Relationship Id="rId173" Type="http://schemas.openxmlformats.org/officeDocument/2006/relationships/image" Target="../media/image722.png"/><Relationship Id="rId194" Type="http://schemas.openxmlformats.org/officeDocument/2006/relationships/customXml" Target="../ink/ink1147.xml"/><Relationship Id="rId199" Type="http://schemas.openxmlformats.org/officeDocument/2006/relationships/image" Target="../media/image735.png"/><Relationship Id="rId203" Type="http://schemas.openxmlformats.org/officeDocument/2006/relationships/image" Target="../media/image737.png"/><Relationship Id="rId208" Type="http://schemas.openxmlformats.org/officeDocument/2006/relationships/customXml" Target="../ink/ink1154.xml"/><Relationship Id="rId19" Type="http://schemas.openxmlformats.org/officeDocument/2006/relationships/image" Target="../media/image642.png"/><Relationship Id="rId14" Type="http://schemas.openxmlformats.org/officeDocument/2006/relationships/customXml" Target="../ink/ink1057.xml"/><Relationship Id="rId30" Type="http://schemas.openxmlformats.org/officeDocument/2006/relationships/customXml" Target="../ink/ink1065.xml"/><Relationship Id="rId35" Type="http://schemas.openxmlformats.org/officeDocument/2006/relationships/image" Target="../media/image649.png"/><Relationship Id="rId56" Type="http://schemas.openxmlformats.org/officeDocument/2006/relationships/customXml" Target="../ink/ink1078.xml"/><Relationship Id="rId77" Type="http://schemas.openxmlformats.org/officeDocument/2006/relationships/image" Target="../media/image670.png"/><Relationship Id="rId100" Type="http://schemas.openxmlformats.org/officeDocument/2006/relationships/customXml" Target="../ink/ink1100.xml"/><Relationship Id="rId105" Type="http://schemas.openxmlformats.org/officeDocument/2006/relationships/image" Target="../media/image684.png"/><Relationship Id="rId126" Type="http://schemas.openxmlformats.org/officeDocument/2006/relationships/customXml" Target="../ink/ink1113.xml"/><Relationship Id="rId147" Type="http://schemas.openxmlformats.org/officeDocument/2006/relationships/image" Target="../media/image709.png"/><Relationship Id="rId168" Type="http://schemas.openxmlformats.org/officeDocument/2006/relationships/customXml" Target="../ink/ink1134.xml"/><Relationship Id="rId8" Type="http://schemas.openxmlformats.org/officeDocument/2006/relationships/customXml" Target="../ink/ink1054.xml"/><Relationship Id="rId51" Type="http://schemas.openxmlformats.org/officeDocument/2006/relationships/image" Target="../media/image657.png"/><Relationship Id="rId72" Type="http://schemas.openxmlformats.org/officeDocument/2006/relationships/customXml" Target="../ink/ink1086.xml"/><Relationship Id="rId93" Type="http://schemas.openxmlformats.org/officeDocument/2006/relationships/image" Target="../media/image678.png"/><Relationship Id="rId98" Type="http://schemas.openxmlformats.org/officeDocument/2006/relationships/customXml" Target="../ink/ink1099.xml"/><Relationship Id="rId121" Type="http://schemas.openxmlformats.org/officeDocument/2006/relationships/image" Target="../media/image690.png"/><Relationship Id="rId142" Type="http://schemas.openxmlformats.org/officeDocument/2006/relationships/customXml" Target="../ink/ink1121.xml"/><Relationship Id="rId163" Type="http://schemas.openxmlformats.org/officeDocument/2006/relationships/image" Target="../media/image717.png"/><Relationship Id="rId184" Type="http://schemas.openxmlformats.org/officeDocument/2006/relationships/customXml" Target="../ink/ink1142.xml"/><Relationship Id="rId189" Type="http://schemas.openxmlformats.org/officeDocument/2006/relationships/image" Target="../media/image730.png"/><Relationship Id="rId3" Type="http://schemas.openxmlformats.org/officeDocument/2006/relationships/image" Target="../media/image502.png"/><Relationship Id="rId25" Type="http://schemas.openxmlformats.org/officeDocument/2006/relationships/image" Target="../media/image512.png"/><Relationship Id="rId46" Type="http://schemas.openxmlformats.org/officeDocument/2006/relationships/customXml" Target="../ink/ink1073.xml"/><Relationship Id="rId67" Type="http://schemas.openxmlformats.org/officeDocument/2006/relationships/image" Target="../media/image665.png"/><Relationship Id="rId116" Type="http://schemas.openxmlformats.org/officeDocument/2006/relationships/customXml" Target="../ink/ink1108.xml"/><Relationship Id="rId137" Type="http://schemas.openxmlformats.org/officeDocument/2006/relationships/image" Target="../media/image702.png"/><Relationship Id="rId158" Type="http://schemas.openxmlformats.org/officeDocument/2006/relationships/customXml" Target="../ink/ink1129.xml"/><Relationship Id="rId20" Type="http://schemas.openxmlformats.org/officeDocument/2006/relationships/customXml" Target="../ink/ink1060.xml"/><Relationship Id="rId41" Type="http://schemas.openxmlformats.org/officeDocument/2006/relationships/image" Target="../media/image652.png"/><Relationship Id="rId62" Type="http://schemas.openxmlformats.org/officeDocument/2006/relationships/customXml" Target="../ink/ink1081.xml"/><Relationship Id="rId83" Type="http://schemas.openxmlformats.org/officeDocument/2006/relationships/image" Target="../media/image673.png"/><Relationship Id="rId88" Type="http://schemas.openxmlformats.org/officeDocument/2006/relationships/customXml" Target="../ink/ink1094.xml"/><Relationship Id="rId111" Type="http://schemas.openxmlformats.org/officeDocument/2006/relationships/image" Target="../media/image687.png"/><Relationship Id="rId132" Type="http://schemas.openxmlformats.org/officeDocument/2006/relationships/customXml" Target="../ink/ink1116.xml"/><Relationship Id="rId153" Type="http://schemas.openxmlformats.org/officeDocument/2006/relationships/image" Target="../media/image712.png"/><Relationship Id="rId174" Type="http://schemas.openxmlformats.org/officeDocument/2006/relationships/customXml" Target="../ink/ink1137.xml"/><Relationship Id="rId179" Type="http://schemas.openxmlformats.org/officeDocument/2006/relationships/image" Target="../media/image725.png"/><Relationship Id="rId195" Type="http://schemas.openxmlformats.org/officeDocument/2006/relationships/image" Target="../media/image733.png"/><Relationship Id="rId209" Type="http://schemas.openxmlformats.org/officeDocument/2006/relationships/image" Target="../media/image740.png"/><Relationship Id="rId190" Type="http://schemas.openxmlformats.org/officeDocument/2006/relationships/customXml" Target="../ink/ink1145.xml"/><Relationship Id="rId204" Type="http://schemas.openxmlformats.org/officeDocument/2006/relationships/customXml" Target="../ink/ink1152.xml"/><Relationship Id="rId15" Type="http://schemas.openxmlformats.org/officeDocument/2006/relationships/image" Target="../media/image640.png"/><Relationship Id="rId36" Type="http://schemas.openxmlformats.org/officeDocument/2006/relationships/customXml" Target="../ink/ink1068.xml"/><Relationship Id="rId57" Type="http://schemas.openxmlformats.org/officeDocument/2006/relationships/image" Target="../media/image660.png"/><Relationship Id="rId106" Type="http://schemas.openxmlformats.org/officeDocument/2006/relationships/customXml" Target="../ink/ink1103.xml"/><Relationship Id="rId127" Type="http://schemas.openxmlformats.org/officeDocument/2006/relationships/image" Target="../media/image697.png"/><Relationship Id="rId10" Type="http://schemas.openxmlformats.org/officeDocument/2006/relationships/customXml" Target="../ink/ink1055.xml"/><Relationship Id="rId31" Type="http://schemas.openxmlformats.org/officeDocument/2006/relationships/image" Target="../media/image647.png"/><Relationship Id="rId52" Type="http://schemas.openxmlformats.org/officeDocument/2006/relationships/customXml" Target="../ink/ink1076.xml"/><Relationship Id="rId73" Type="http://schemas.openxmlformats.org/officeDocument/2006/relationships/image" Target="../media/image668.png"/><Relationship Id="rId78" Type="http://schemas.openxmlformats.org/officeDocument/2006/relationships/customXml" Target="../ink/ink1089.xml"/><Relationship Id="rId94" Type="http://schemas.openxmlformats.org/officeDocument/2006/relationships/customXml" Target="../ink/ink1097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1111.xml"/><Relationship Id="rId143" Type="http://schemas.openxmlformats.org/officeDocument/2006/relationships/image" Target="../media/image707.png"/><Relationship Id="rId148" Type="http://schemas.openxmlformats.org/officeDocument/2006/relationships/customXml" Target="../ink/ink1124.xml"/><Relationship Id="rId164" Type="http://schemas.openxmlformats.org/officeDocument/2006/relationships/customXml" Target="../ink/ink1132.xml"/><Relationship Id="rId169" Type="http://schemas.openxmlformats.org/officeDocument/2006/relationships/image" Target="../media/image720.png"/><Relationship Id="rId185" Type="http://schemas.openxmlformats.org/officeDocument/2006/relationships/image" Target="../media/image728.png"/><Relationship Id="rId4" Type="http://schemas.openxmlformats.org/officeDocument/2006/relationships/customXml" Target="../ink/ink1052.xml"/><Relationship Id="rId9" Type="http://schemas.openxmlformats.org/officeDocument/2006/relationships/image" Target="../media/image637.png"/><Relationship Id="rId180" Type="http://schemas.openxmlformats.org/officeDocument/2006/relationships/customXml" Target="../ink/ink1140.xml"/><Relationship Id="rId210" Type="http://schemas.openxmlformats.org/officeDocument/2006/relationships/customXml" Target="../ink/ink1155.xml"/><Relationship Id="rId26" Type="http://schemas.openxmlformats.org/officeDocument/2006/relationships/customXml" Target="../ink/ink1063.xml"/><Relationship Id="rId47" Type="http://schemas.openxmlformats.org/officeDocument/2006/relationships/image" Target="../media/image655.png"/><Relationship Id="rId68" Type="http://schemas.openxmlformats.org/officeDocument/2006/relationships/customXml" Target="../ink/ink1084.xml"/><Relationship Id="rId89" Type="http://schemas.openxmlformats.org/officeDocument/2006/relationships/image" Target="../media/image676.png"/><Relationship Id="rId112" Type="http://schemas.openxmlformats.org/officeDocument/2006/relationships/customXml" Target="../ink/ink1106.xml"/><Relationship Id="rId133" Type="http://schemas.openxmlformats.org/officeDocument/2006/relationships/image" Target="../media/image700.png"/><Relationship Id="rId154" Type="http://schemas.openxmlformats.org/officeDocument/2006/relationships/customXml" Target="../ink/ink1127.xml"/><Relationship Id="rId175" Type="http://schemas.openxmlformats.org/officeDocument/2006/relationships/image" Target="../media/image723.png"/><Relationship Id="rId196" Type="http://schemas.openxmlformats.org/officeDocument/2006/relationships/customXml" Target="../ink/ink1148.xml"/><Relationship Id="rId200" Type="http://schemas.openxmlformats.org/officeDocument/2006/relationships/customXml" Target="../ink/ink1150.xml"/><Relationship Id="rId16" Type="http://schemas.openxmlformats.org/officeDocument/2006/relationships/customXml" Target="../ink/ink1058.xml"/><Relationship Id="rId37" Type="http://schemas.openxmlformats.org/officeDocument/2006/relationships/image" Target="../media/image650.png"/><Relationship Id="rId58" Type="http://schemas.openxmlformats.org/officeDocument/2006/relationships/customXml" Target="../ink/ink1079.xml"/><Relationship Id="rId79" Type="http://schemas.openxmlformats.org/officeDocument/2006/relationships/image" Target="../media/image671.png"/><Relationship Id="rId102" Type="http://schemas.openxmlformats.org/officeDocument/2006/relationships/customXml" Target="../ink/ink1101.xml"/><Relationship Id="rId123" Type="http://schemas.openxmlformats.org/officeDocument/2006/relationships/image" Target="../media/image691.png"/><Relationship Id="rId144" Type="http://schemas.openxmlformats.org/officeDocument/2006/relationships/customXml" Target="../ink/ink1122.xml"/><Relationship Id="rId90" Type="http://schemas.openxmlformats.org/officeDocument/2006/relationships/customXml" Target="../ink/ink1095.xml"/><Relationship Id="rId165" Type="http://schemas.openxmlformats.org/officeDocument/2006/relationships/image" Target="../media/image718.png"/><Relationship Id="rId186" Type="http://schemas.openxmlformats.org/officeDocument/2006/relationships/customXml" Target="../ink/ink1143.xml"/><Relationship Id="rId211" Type="http://schemas.openxmlformats.org/officeDocument/2006/relationships/image" Target="../media/image741.png"/><Relationship Id="rId27" Type="http://schemas.openxmlformats.org/officeDocument/2006/relationships/image" Target="../media/image645.png"/><Relationship Id="rId48" Type="http://schemas.openxmlformats.org/officeDocument/2006/relationships/customXml" Target="../ink/ink1074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1117.xml"/><Relationship Id="rId80" Type="http://schemas.openxmlformats.org/officeDocument/2006/relationships/customXml" Target="../ink/ink1090.xml"/><Relationship Id="rId155" Type="http://schemas.openxmlformats.org/officeDocument/2006/relationships/image" Target="../media/image713.png"/><Relationship Id="rId176" Type="http://schemas.openxmlformats.org/officeDocument/2006/relationships/customXml" Target="../ink/ink1138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17" Type="http://schemas.openxmlformats.org/officeDocument/2006/relationships/image" Target="../media/image641.png"/><Relationship Id="rId38" Type="http://schemas.openxmlformats.org/officeDocument/2006/relationships/customXml" Target="../ink/ink1069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1112.xml"/><Relationship Id="rId70" Type="http://schemas.openxmlformats.org/officeDocument/2006/relationships/customXml" Target="../ink/ink1085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1133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064.xml"/><Relationship Id="rId49" Type="http://schemas.openxmlformats.org/officeDocument/2006/relationships/image" Target="../media/image656.png"/><Relationship Id="rId114" Type="http://schemas.openxmlformats.org/officeDocument/2006/relationships/customXml" Target="../ink/ink1107.xml"/><Relationship Id="rId60" Type="http://schemas.openxmlformats.org/officeDocument/2006/relationships/customXml" Target="../ink/ink1080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1128.xml"/><Relationship Id="rId177" Type="http://schemas.openxmlformats.org/officeDocument/2006/relationships/image" Target="../media/image724.png"/><Relationship Id="rId198" Type="http://schemas.openxmlformats.org/officeDocument/2006/relationships/customXml" Target="../ink/ink1149.xml"/><Relationship Id="rId202" Type="http://schemas.openxmlformats.org/officeDocument/2006/relationships/customXml" Target="../ink/ink1151.xml"/><Relationship Id="rId18" Type="http://schemas.openxmlformats.org/officeDocument/2006/relationships/customXml" Target="../ink/ink1059.xml"/><Relationship Id="rId39" Type="http://schemas.openxmlformats.org/officeDocument/2006/relationships/image" Target="../media/image651.png"/><Relationship Id="rId50" Type="http://schemas.openxmlformats.org/officeDocument/2006/relationships/customXml" Target="../ink/ink1075.xml"/><Relationship Id="rId104" Type="http://schemas.openxmlformats.org/officeDocument/2006/relationships/customXml" Target="../ink/ink1102.xml"/><Relationship Id="rId125" Type="http://schemas.openxmlformats.org/officeDocument/2006/relationships/image" Target="../media/image696.png"/><Relationship Id="rId146" Type="http://schemas.openxmlformats.org/officeDocument/2006/relationships/customXml" Target="../ink/ink1123.xml"/><Relationship Id="rId167" Type="http://schemas.openxmlformats.org/officeDocument/2006/relationships/image" Target="../media/image719.png"/><Relationship Id="rId188" Type="http://schemas.openxmlformats.org/officeDocument/2006/relationships/customXml" Target="../ink/ink1144.xml"/><Relationship Id="rId71" Type="http://schemas.openxmlformats.org/officeDocument/2006/relationships/image" Target="../media/image667.png"/><Relationship Id="rId92" Type="http://schemas.openxmlformats.org/officeDocument/2006/relationships/customXml" Target="../ink/ink1096.xml"/><Relationship Id="rId2" Type="http://schemas.openxmlformats.org/officeDocument/2006/relationships/customXml" Target="../ink/ink1051.xml"/><Relationship Id="rId29" Type="http://schemas.openxmlformats.org/officeDocument/2006/relationships/image" Target="../media/image646.png"/><Relationship Id="rId40" Type="http://schemas.openxmlformats.org/officeDocument/2006/relationships/customXml" Target="../ink/ink1070.xml"/><Relationship Id="rId115" Type="http://schemas.openxmlformats.org/officeDocument/2006/relationships/image" Target="../media/image689.png"/><Relationship Id="rId136" Type="http://schemas.openxmlformats.org/officeDocument/2006/relationships/customXml" Target="../ink/ink1118.xml"/><Relationship Id="rId157" Type="http://schemas.openxmlformats.org/officeDocument/2006/relationships/image" Target="../media/image714.png"/><Relationship Id="rId178" Type="http://schemas.openxmlformats.org/officeDocument/2006/relationships/customXml" Target="../ink/ink1139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1176.xml"/><Relationship Id="rId63" Type="http://schemas.openxmlformats.org/officeDocument/2006/relationships/image" Target="../media/image663.png"/><Relationship Id="rId84" Type="http://schemas.openxmlformats.org/officeDocument/2006/relationships/customXml" Target="../ink/ink1197.xml"/><Relationship Id="rId138" Type="http://schemas.openxmlformats.org/officeDocument/2006/relationships/customXml" Target="../ink/ink1224.xml"/><Relationship Id="rId159" Type="http://schemas.openxmlformats.org/officeDocument/2006/relationships/image" Target="../media/image715.png"/><Relationship Id="rId170" Type="http://schemas.openxmlformats.org/officeDocument/2006/relationships/customXml" Target="../ink/ink1240.xml"/><Relationship Id="rId191" Type="http://schemas.openxmlformats.org/officeDocument/2006/relationships/image" Target="../media/image731.png"/><Relationship Id="rId205" Type="http://schemas.openxmlformats.org/officeDocument/2006/relationships/image" Target="../media/image738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1171.xml"/><Relationship Id="rId53" Type="http://schemas.openxmlformats.org/officeDocument/2006/relationships/image" Target="../media/image658.png"/><Relationship Id="rId74" Type="http://schemas.openxmlformats.org/officeDocument/2006/relationships/customXml" Target="../ink/ink1192.xml"/><Relationship Id="rId128" Type="http://schemas.openxmlformats.org/officeDocument/2006/relationships/customXml" Target="../ink/ink1219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1235.xml"/><Relationship Id="rId181" Type="http://schemas.openxmlformats.org/officeDocument/2006/relationships/image" Target="../media/image726.png"/><Relationship Id="rId216" Type="http://schemas.openxmlformats.org/officeDocument/2006/relationships/customXml" Target="../ink/ink1263.xml"/><Relationship Id="rId22" Type="http://schemas.openxmlformats.org/officeDocument/2006/relationships/customXml" Target="../ink/ink1166.xml"/><Relationship Id="rId43" Type="http://schemas.openxmlformats.org/officeDocument/2006/relationships/image" Target="../media/image653.png"/><Relationship Id="rId64" Type="http://schemas.openxmlformats.org/officeDocument/2006/relationships/customXml" Target="../ink/ink1187.xml"/><Relationship Id="rId118" Type="http://schemas.openxmlformats.org/officeDocument/2006/relationships/customXml" Target="../ink/ink1214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1230.xml"/><Relationship Id="rId171" Type="http://schemas.openxmlformats.org/officeDocument/2006/relationships/image" Target="../media/image721.png"/><Relationship Id="rId192" Type="http://schemas.openxmlformats.org/officeDocument/2006/relationships/customXml" Target="../ink/ink1251.xml"/><Relationship Id="rId206" Type="http://schemas.openxmlformats.org/officeDocument/2006/relationships/customXml" Target="../ink/ink1258.xml"/><Relationship Id="rId12" Type="http://schemas.openxmlformats.org/officeDocument/2006/relationships/customXml" Target="../ink/ink1161.xml"/><Relationship Id="rId33" Type="http://schemas.openxmlformats.org/officeDocument/2006/relationships/image" Target="../media/image648.png"/><Relationship Id="rId108" Type="http://schemas.openxmlformats.org/officeDocument/2006/relationships/customXml" Target="../ink/ink1209.xml"/><Relationship Id="rId129" Type="http://schemas.openxmlformats.org/officeDocument/2006/relationships/image" Target="../media/image698.png"/><Relationship Id="rId54" Type="http://schemas.openxmlformats.org/officeDocument/2006/relationships/customXml" Target="../ink/ink1182.xml"/><Relationship Id="rId75" Type="http://schemas.openxmlformats.org/officeDocument/2006/relationships/image" Target="../media/image669.png"/><Relationship Id="rId96" Type="http://schemas.openxmlformats.org/officeDocument/2006/relationships/customXml" Target="../ink/ink1203.xml"/><Relationship Id="rId140" Type="http://schemas.openxmlformats.org/officeDocument/2006/relationships/customXml" Target="../ink/ink1225.xml"/><Relationship Id="rId161" Type="http://schemas.openxmlformats.org/officeDocument/2006/relationships/image" Target="../media/image716.png"/><Relationship Id="rId182" Type="http://schemas.openxmlformats.org/officeDocument/2006/relationships/customXml" Target="../ink/ink1246.xml"/><Relationship Id="rId217" Type="http://schemas.openxmlformats.org/officeDocument/2006/relationships/image" Target="../media/image741.png"/><Relationship Id="rId6" Type="http://schemas.openxmlformats.org/officeDocument/2006/relationships/customXml" Target="../ink/ink1158.xml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44" Type="http://schemas.openxmlformats.org/officeDocument/2006/relationships/customXml" Target="../ink/ink1177.xml"/><Relationship Id="rId65" Type="http://schemas.openxmlformats.org/officeDocument/2006/relationships/image" Target="../media/image664.png"/><Relationship Id="rId86" Type="http://schemas.openxmlformats.org/officeDocument/2006/relationships/customXml" Target="../ink/ink1198.xml"/><Relationship Id="rId130" Type="http://schemas.openxmlformats.org/officeDocument/2006/relationships/customXml" Target="../ink/ink1220.xml"/><Relationship Id="rId151" Type="http://schemas.openxmlformats.org/officeDocument/2006/relationships/image" Target="../media/image711.png"/><Relationship Id="rId172" Type="http://schemas.openxmlformats.org/officeDocument/2006/relationships/customXml" Target="../ink/ink1241.xml"/><Relationship Id="rId193" Type="http://schemas.openxmlformats.org/officeDocument/2006/relationships/image" Target="../media/image732.png"/><Relationship Id="rId207" Type="http://schemas.openxmlformats.org/officeDocument/2006/relationships/image" Target="../media/image742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34" Type="http://schemas.openxmlformats.org/officeDocument/2006/relationships/customXml" Target="../ink/ink1172.xml"/><Relationship Id="rId55" Type="http://schemas.openxmlformats.org/officeDocument/2006/relationships/image" Target="../media/image659.png"/><Relationship Id="rId76" Type="http://schemas.openxmlformats.org/officeDocument/2006/relationships/customXml" Target="../ink/ink1193.xml"/><Relationship Id="rId97" Type="http://schemas.openxmlformats.org/officeDocument/2006/relationships/image" Target="../media/image680.png"/><Relationship Id="rId120" Type="http://schemas.openxmlformats.org/officeDocument/2006/relationships/customXml" Target="../ink/ink1215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1236.xml"/><Relationship Id="rId183" Type="http://schemas.openxmlformats.org/officeDocument/2006/relationships/image" Target="../media/image727.png"/><Relationship Id="rId218" Type="http://schemas.openxmlformats.org/officeDocument/2006/relationships/customXml" Target="../ink/ink1264.xml"/><Relationship Id="rId24" Type="http://schemas.openxmlformats.org/officeDocument/2006/relationships/customXml" Target="../ink/ink1167.xml"/><Relationship Id="rId45" Type="http://schemas.openxmlformats.org/officeDocument/2006/relationships/image" Target="../media/image654.png"/><Relationship Id="rId66" Type="http://schemas.openxmlformats.org/officeDocument/2006/relationships/customXml" Target="../ink/ink1188.xml"/><Relationship Id="rId87" Type="http://schemas.openxmlformats.org/officeDocument/2006/relationships/image" Target="../media/image675.png"/><Relationship Id="rId110" Type="http://schemas.openxmlformats.org/officeDocument/2006/relationships/customXml" Target="../ink/ink1210.xml"/><Relationship Id="rId131" Type="http://schemas.openxmlformats.org/officeDocument/2006/relationships/image" Target="../media/image699.png"/><Relationship Id="rId152" Type="http://schemas.openxmlformats.org/officeDocument/2006/relationships/customXml" Target="../ink/ink1231.xml"/><Relationship Id="rId173" Type="http://schemas.openxmlformats.org/officeDocument/2006/relationships/image" Target="../media/image722.png"/><Relationship Id="rId194" Type="http://schemas.openxmlformats.org/officeDocument/2006/relationships/customXml" Target="../ink/ink1252.xml"/><Relationship Id="rId208" Type="http://schemas.openxmlformats.org/officeDocument/2006/relationships/customXml" Target="../ink/ink1259.xml"/><Relationship Id="rId14" Type="http://schemas.openxmlformats.org/officeDocument/2006/relationships/customXml" Target="../ink/ink1162.xml"/><Relationship Id="rId35" Type="http://schemas.openxmlformats.org/officeDocument/2006/relationships/image" Target="../media/image649.png"/><Relationship Id="rId56" Type="http://schemas.openxmlformats.org/officeDocument/2006/relationships/customXml" Target="../ink/ink1183.xml"/><Relationship Id="rId77" Type="http://schemas.openxmlformats.org/officeDocument/2006/relationships/image" Target="../media/image670.png"/><Relationship Id="rId100" Type="http://schemas.openxmlformats.org/officeDocument/2006/relationships/customXml" Target="../ink/ink1205.xml"/><Relationship Id="rId8" Type="http://schemas.openxmlformats.org/officeDocument/2006/relationships/customXml" Target="../ink/ink1159.xml"/><Relationship Id="rId51" Type="http://schemas.openxmlformats.org/officeDocument/2006/relationships/image" Target="../media/image657.png"/><Relationship Id="rId72" Type="http://schemas.openxmlformats.org/officeDocument/2006/relationships/customXml" Target="../ink/ink1191.xml"/><Relationship Id="rId93" Type="http://schemas.openxmlformats.org/officeDocument/2006/relationships/image" Target="../media/image678.png"/><Relationship Id="rId98" Type="http://schemas.openxmlformats.org/officeDocument/2006/relationships/customXml" Target="../ink/ink1204.xml"/><Relationship Id="rId121" Type="http://schemas.openxmlformats.org/officeDocument/2006/relationships/image" Target="../media/image690.png"/><Relationship Id="rId142" Type="http://schemas.openxmlformats.org/officeDocument/2006/relationships/customXml" Target="../ink/ink1226.xml"/><Relationship Id="rId163" Type="http://schemas.openxmlformats.org/officeDocument/2006/relationships/image" Target="../media/image717.png"/><Relationship Id="rId184" Type="http://schemas.openxmlformats.org/officeDocument/2006/relationships/customXml" Target="../ink/ink1247.xml"/><Relationship Id="rId189" Type="http://schemas.openxmlformats.org/officeDocument/2006/relationships/image" Target="../media/image730.png"/><Relationship Id="rId219" Type="http://schemas.openxmlformats.org/officeDocument/2006/relationships/image" Target="../media/image745.png"/><Relationship Id="rId3" Type="http://schemas.openxmlformats.org/officeDocument/2006/relationships/image" Target="../media/image502.png"/><Relationship Id="rId214" Type="http://schemas.openxmlformats.org/officeDocument/2006/relationships/customXml" Target="../ink/ink1262.xml"/><Relationship Id="rId25" Type="http://schemas.openxmlformats.org/officeDocument/2006/relationships/image" Target="../media/image512.png"/><Relationship Id="rId46" Type="http://schemas.openxmlformats.org/officeDocument/2006/relationships/customXml" Target="../ink/ink1178.xml"/><Relationship Id="rId67" Type="http://schemas.openxmlformats.org/officeDocument/2006/relationships/image" Target="../media/image665.png"/><Relationship Id="rId116" Type="http://schemas.openxmlformats.org/officeDocument/2006/relationships/customXml" Target="../ink/ink1213.xml"/><Relationship Id="rId137" Type="http://schemas.openxmlformats.org/officeDocument/2006/relationships/image" Target="../media/image702.png"/><Relationship Id="rId158" Type="http://schemas.openxmlformats.org/officeDocument/2006/relationships/customXml" Target="../ink/ink1234.xml"/><Relationship Id="rId20" Type="http://schemas.openxmlformats.org/officeDocument/2006/relationships/customXml" Target="../ink/ink1165.xml"/><Relationship Id="rId41" Type="http://schemas.openxmlformats.org/officeDocument/2006/relationships/image" Target="../media/image652.png"/><Relationship Id="rId62" Type="http://schemas.openxmlformats.org/officeDocument/2006/relationships/customXml" Target="../ink/ink1186.xml"/><Relationship Id="rId83" Type="http://schemas.openxmlformats.org/officeDocument/2006/relationships/image" Target="../media/image673.png"/><Relationship Id="rId88" Type="http://schemas.openxmlformats.org/officeDocument/2006/relationships/customXml" Target="../ink/ink1199.xml"/><Relationship Id="rId111" Type="http://schemas.openxmlformats.org/officeDocument/2006/relationships/image" Target="../media/image687.png"/><Relationship Id="rId132" Type="http://schemas.openxmlformats.org/officeDocument/2006/relationships/customXml" Target="../ink/ink1221.xml"/><Relationship Id="rId153" Type="http://schemas.openxmlformats.org/officeDocument/2006/relationships/image" Target="../media/image712.png"/><Relationship Id="rId174" Type="http://schemas.openxmlformats.org/officeDocument/2006/relationships/customXml" Target="../ink/ink1242.xml"/><Relationship Id="rId179" Type="http://schemas.openxmlformats.org/officeDocument/2006/relationships/image" Target="../media/image725.png"/><Relationship Id="rId195" Type="http://schemas.openxmlformats.org/officeDocument/2006/relationships/image" Target="../media/image733.png"/><Relationship Id="rId209" Type="http://schemas.openxmlformats.org/officeDocument/2006/relationships/image" Target="../media/image743.png"/><Relationship Id="rId190" Type="http://schemas.openxmlformats.org/officeDocument/2006/relationships/customXml" Target="../ink/ink1250.xml"/><Relationship Id="rId204" Type="http://schemas.openxmlformats.org/officeDocument/2006/relationships/customXml" Target="../ink/ink1257.xml"/><Relationship Id="rId220" Type="http://schemas.openxmlformats.org/officeDocument/2006/relationships/customXml" Target="../ink/ink1265.xml"/><Relationship Id="rId15" Type="http://schemas.openxmlformats.org/officeDocument/2006/relationships/image" Target="../media/image640.png"/><Relationship Id="rId36" Type="http://schemas.openxmlformats.org/officeDocument/2006/relationships/customXml" Target="../ink/ink1173.xml"/><Relationship Id="rId57" Type="http://schemas.openxmlformats.org/officeDocument/2006/relationships/image" Target="../media/image660.png"/><Relationship Id="rId106" Type="http://schemas.openxmlformats.org/officeDocument/2006/relationships/customXml" Target="../ink/ink1208.xml"/><Relationship Id="rId127" Type="http://schemas.openxmlformats.org/officeDocument/2006/relationships/image" Target="../media/image697.png"/><Relationship Id="rId10" Type="http://schemas.openxmlformats.org/officeDocument/2006/relationships/customXml" Target="../ink/ink1160.xml"/><Relationship Id="rId31" Type="http://schemas.openxmlformats.org/officeDocument/2006/relationships/image" Target="../media/image647.png"/><Relationship Id="rId52" Type="http://schemas.openxmlformats.org/officeDocument/2006/relationships/customXml" Target="../ink/ink1181.xml"/><Relationship Id="rId73" Type="http://schemas.openxmlformats.org/officeDocument/2006/relationships/image" Target="../media/image668.png"/><Relationship Id="rId78" Type="http://schemas.openxmlformats.org/officeDocument/2006/relationships/customXml" Target="../ink/ink1194.xml"/><Relationship Id="rId94" Type="http://schemas.openxmlformats.org/officeDocument/2006/relationships/customXml" Target="../ink/ink1202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1216.xml"/><Relationship Id="rId143" Type="http://schemas.openxmlformats.org/officeDocument/2006/relationships/image" Target="../media/image707.png"/><Relationship Id="rId148" Type="http://schemas.openxmlformats.org/officeDocument/2006/relationships/customXml" Target="../ink/ink1229.xml"/><Relationship Id="rId164" Type="http://schemas.openxmlformats.org/officeDocument/2006/relationships/customXml" Target="../ink/ink1237.xml"/><Relationship Id="rId169" Type="http://schemas.openxmlformats.org/officeDocument/2006/relationships/image" Target="../media/image720.png"/><Relationship Id="rId185" Type="http://schemas.openxmlformats.org/officeDocument/2006/relationships/image" Target="../media/image728.png"/><Relationship Id="rId4" Type="http://schemas.openxmlformats.org/officeDocument/2006/relationships/customXml" Target="../ink/ink1157.xml"/><Relationship Id="rId9" Type="http://schemas.openxmlformats.org/officeDocument/2006/relationships/image" Target="../media/image637.png"/><Relationship Id="rId180" Type="http://schemas.openxmlformats.org/officeDocument/2006/relationships/customXml" Target="../ink/ink1245.xml"/><Relationship Id="rId210" Type="http://schemas.openxmlformats.org/officeDocument/2006/relationships/customXml" Target="../ink/ink1260.xml"/><Relationship Id="rId215" Type="http://schemas.openxmlformats.org/officeDocument/2006/relationships/image" Target="../media/image740.png"/><Relationship Id="rId26" Type="http://schemas.openxmlformats.org/officeDocument/2006/relationships/customXml" Target="../ink/ink1168.xml"/><Relationship Id="rId47" Type="http://schemas.openxmlformats.org/officeDocument/2006/relationships/image" Target="../media/image655.png"/><Relationship Id="rId68" Type="http://schemas.openxmlformats.org/officeDocument/2006/relationships/customXml" Target="../ink/ink1189.xml"/><Relationship Id="rId89" Type="http://schemas.openxmlformats.org/officeDocument/2006/relationships/image" Target="../media/image676.png"/><Relationship Id="rId112" Type="http://schemas.openxmlformats.org/officeDocument/2006/relationships/customXml" Target="../ink/ink1211.xml"/><Relationship Id="rId133" Type="http://schemas.openxmlformats.org/officeDocument/2006/relationships/image" Target="../media/image700.png"/><Relationship Id="rId154" Type="http://schemas.openxmlformats.org/officeDocument/2006/relationships/customXml" Target="../ink/ink1232.xml"/><Relationship Id="rId175" Type="http://schemas.openxmlformats.org/officeDocument/2006/relationships/image" Target="../media/image723.png"/><Relationship Id="rId196" Type="http://schemas.openxmlformats.org/officeDocument/2006/relationships/customXml" Target="../ink/ink1253.xml"/><Relationship Id="rId200" Type="http://schemas.openxmlformats.org/officeDocument/2006/relationships/customXml" Target="../ink/ink1255.xml"/><Relationship Id="rId16" Type="http://schemas.openxmlformats.org/officeDocument/2006/relationships/customXml" Target="../ink/ink1163.xml"/><Relationship Id="rId221" Type="http://schemas.openxmlformats.org/officeDocument/2006/relationships/image" Target="../media/image746.png"/><Relationship Id="rId37" Type="http://schemas.openxmlformats.org/officeDocument/2006/relationships/image" Target="../media/image650.png"/><Relationship Id="rId58" Type="http://schemas.openxmlformats.org/officeDocument/2006/relationships/customXml" Target="../ink/ink1184.xml"/><Relationship Id="rId79" Type="http://schemas.openxmlformats.org/officeDocument/2006/relationships/image" Target="../media/image671.png"/><Relationship Id="rId102" Type="http://schemas.openxmlformats.org/officeDocument/2006/relationships/customXml" Target="../ink/ink1206.xml"/><Relationship Id="rId123" Type="http://schemas.openxmlformats.org/officeDocument/2006/relationships/image" Target="../media/image691.png"/><Relationship Id="rId144" Type="http://schemas.openxmlformats.org/officeDocument/2006/relationships/customXml" Target="../ink/ink1227.xml"/><Relationship Id="rId90" Type="http://schemas.openxmlformats.org/officeDocument/2006/relationships/customXml" Target="../ink/ink1200.xml"/><Relationship Id="rId165" Type="http://schemas.openxmlformats.org/officeDocument/2006/relationships/image" Target="../media/image718.png"/><Relationship Id="rId186" Type="http://schemas.openxmlformats.org/officeDocument/2006/relationships/customXml" Target="../ink/ink1248.xml"/><Relationship Id="rId211" Type="http://schemas.openxmlformats.org/officeDocument/2006/relationships/image" Target="../media/image744.png"/><Relationship Id="rId27" Type="http://schemas.openxmlformats.org/officeDocument/2006/relationships/image" Target="../media/image645.png"/><Relationship Id="rId48" Type="http://schemas.openxmlformats.org/officeDocument/2006/relationships/customXml" Target="../ink/ink1179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1222.xml"/><Relationship Id="rId80" Type="http://schemas.openxmlformats.org/officeDocument/2006/relationships/customXml" Target="../ink/ink1195.xml"/><Relationship Id="rId155" Type="http://schemas.openxmlformats.org/officeDocument/2006/relationships/image" Target="../media/image713.png"/><Relationship Id="rId176" Type="http://schemas.openxmlformats.org/officeDocument/2006/relationships/customXml" Target="../ink/ink1243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17" Type="http://schemas.openxmlformats.org/officeDocument/2006/relationships/image" Target="../media/image641.png"/><Relationship Id="rId38" Type="http://schemas.openxmlformats.org/officeDocument/2006/relationships/customXml" Target="../ink/ink1174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1217.xml"/><Relationship Id="rId70" Type="http://schemas.openxmlformats.org/officeDocument/2006/relationships/customXml" Target="../ink/ink1190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1238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261.xml"/><Relationship Id="rId28" Type="http://schemas.openxmlformats.org/officeDocument/2006/relationships/customXml" Target="../ink/ink1169.xml"/><Relationship Id="rId49" Type="http://schemas.openxmlformats.org/officeDocument/2006/relationships/image" Target="../media/image656.png"/><Relationship Id="rId114" Type="http://schemas.openxmlformats.org/officeDocument/2006/relationships/customXml" Target="../ink/ink1212.xml"/><Relationship Id="rId60" Type="http://schemas.openxmlformats.org/officeDocument/2006/relationships/customXml" Target="../ink/ink1185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1233.xml"/><Relationship Id="rId177" Type="http://schemas.openxmlformats.org/officeDocument/2006/relationships/image" Target="../media/image724.png"/><Relationship Id="rId198" Type="http://schemas.openxmlformats.org/officeDocument/2006/relationships/customXml" Target="../ink/ink1254.xml"/><Relationship Id="rId202" Type="http://schemas.openxmlformats.org/officeDocument/2006/relationships/customXml" Target="../ink/ink1256.xml"/><Relationship Id="rId18" Type="http://schemas.openxmlformats.org/officeDocument/2006/relationships/customXml" Target="../ink/ink1164.xml"/><Relationship Id="rId39" Type="http://schemas.openxmlformats.org/officeDocument/2006/relationships/image" Target="../media/image651.png"/><Relationship Id="rId50" Type="http://schemas.openxmlformats.org/officeDocument/2006/relationships/customXml" Target="../ink/ink1180.xml"/><Relationship Id="rId104" Type="http://schemas.openxmlformats.org/officeDocument/2006/relationships/customXml" Target="../ink/ink1207.xml"/><Relationship Id="rId125" Type="http://schemas.openxmlformats.org/officeDocument/2006/relationships/image" Target="../media/image696.png"/><Relationship Id="rId146" Type="http://schemas.openxmlformats.org/officeDocument/2006/relationships/customXml" Target="../ink/ink1228.xml"/><Relationship Id="rId167" Type="http://schemas.openxmlformats.org/officeDocument/2006/relationships/image" Target="../media/image719.png"/><Relationship Id="rId188" Type="http://schemas.openxmlformats.org/officeDocument/2006/relationships/customXml" Target="../ink/ink1249.xml"/><Relationship Id="rId71" Type="http://schemas.openxmlformats.org/officeDocument/2006/relationships/image" Target="../media/image667.png"/><Relationship Id="rId92" Type="http://schemas.openxmlformats.org/officeDocument/2006/relationships/customXml" Target="../ink/ink1201.xml"/><Relationship Id="rId213" Type="http://schemas.openxmlformats.org/officeDocument/2006/relationships/image" Target="../media/image739.png"/><Relationship Id="rId2" Type="http://schemas.openxmlformats.org/officeDocument/2006/relationships/customXml" Target="../ink/ink1156.xml"/><Relationship Id="rId29" Type="http://schemas.openxmlformats.org/officeDocument/2006/relationships/image" Target="../media/image646.png"/><Relationship Id="rId40" Type="http://schemas.openxmlformats.org/officeDocument/2006/relationships/customXml" Target="../ink/ink1175.xml"/><Relationship Id="rId115" Type="http://schemas.openxmlformats.org/officeDocument/2006/relationships/image" Target="../media/image689.png"/><Relationship Id="rId136" Type="http://schemas.openxmlformats.org/officeDocument/2006/relationships/customXml" Target="../ink/ink1223.xml"/><Relationship Id="rId157" Type="http://schemas.openxmlformats.org/officeDocument/2006/relationships/image" Target="../media/image714.png"/><Relationship Id="rId178" Type="http://schemas.openxmlformats.org/officeDocument/2006/relationships/customXml" Target="../ink/ink1244.xml"/><Relationship Id="rId61" Type="http://schemas.openxmlformats.org/officeDocument/2006/relationships/image" Target="../media/image662.png"/><Relationship Id="rId82" Type="http://schemas.openxmlformats.org/officeDocument/2006/relationships/customXml" Target="../ink/ink1196.xml"/><Relationship Id="rId199" Type="http://schemas.openxmlformats.org/officeDocument/2006/relationships/image" Target="../media/image735.png"/><Relationship Id="rId203" Type="http://schemas.openxmlformats.org/officeDocument/2006/relationships/image" Target="../media/image737.png"/><Relationship Id="rId19" Type="http://schemas.openxmlformats.org/officeDocument/2006/relationships/image" Target="../media/image642.png"/><Relationship Id="rId30" Type="http://schemas.openxmlformats.org/officeDocument/2006/relationships/customXml" Target="../ink/ink1170.xml"/><Relationship Id="rId105" Type="http://schemas.openxmlformats.org/officeDocument/2006/relationships/image" Target="../media/image684.png"/><Relationship Id="rId126" Type="http://schemas.openxmlformats.org/officeDocument/2006/relationships/customXml" Target="../ink/ink1218.xml"/><Relationship Id="rId147" Type="http://schemas.openxmlformats.org/officeDocument/2006/relationships/image" Target="../media/image709.png"/><Relationship Id="rId168" Type="http://schemas.openxmlformats.org/officeDocument/2006/relationships/customXml" Target="../ink/ink1239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42" Type="http://schemas.openxmlformats.org/officeDocument/2006/relationships/customXml" Target="../ink/ink1286.xml"/><Relationship Id="rId63" Type="http://schemas.openxmlformats.org/officeDocument/2006/relationships/image" Target="../media/image663.png"/><Relationship Id="rId84" Type="http://schemas.openxmlformats.org/officeDocument/2006/relationships/customXml" Target="../ink/ink1307.xml"/><Relationship Id="rId138" Type="http://schemas.openxmlformats.org/officeDocument/2006/relationships/customXml" Target="../ink/ink1334.xml"/><Relationship Id="rId159" Type="http://schemas.openxmlformats.org/officeDocument/2006/relationships/image" Target="../media/image715.png"/><Relationship Id="rId170" Type="http://schemas.openxmlformats.org/officeDocument/2006/relationships/customXml" Target="../ink/ink1350.xml"/><Relationship Id="rId191" Type="http://schemas.openxmlformats.org/officeDocument/2006/relationships/image" Target="../media/image731.png"/><Relationship Id="rId205" Type="http://schemas.openxmlformats.org/officeDocument/2006/relationships/image" Target="../media/image738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1281.xml"/><Relationship Id="rId53" Type="http://schemas.openxmlformats.org/officeDocument/2006/relationships/image" Target="../media/image658.png"/><Relationship Id="rId74" Type="http://schemas.openxmlformats.org/officeDocument/2006/relationships/customXml" Target="../ink/ink1302.xml"/><Relationship Id="rId128" Type="http://schemas.openxmlformats.org/officeDocument/2006/relationships/customXml" Target="../ink/ink1329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1345.xml"/><Relationship Id="rId181" Type="http://schemas.openxmlformats.org/officeDocument/2006/relationships/image" Target="../media/image726.png"/><Relationship Id="rId216" Type="http://schemas.openxmlformats.org/officeDocument/2006/relationships/customXml" Target="../ink/ink1373.xml"/><Relationship Id="rId22" Type="http://schemas.openxmlformats.org/officeDocument/2006/relationships/customXml" Target="../ink/ink1276.xml"/><Relationship Id="rId43" Type="http://schemas.openxmlformats.org/officeDocument/2006/relationships/image" Target="../media/image653.png"/><Relationship Id="rId64" Type="http://schemas.openxmlformats.org/officeDocument/2006/relationships/customXml" Target="../ink/ink1297.xml"/><Relationship Id="rId118" Type="http://schemas.openxmlformats.org/officeDocument/2006/relationships/customXml" Target="../ink/ink1324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1340.xml"/><Relationship Id="rId171" Type="http://schemas.openxmlformats.org/officeDocument/2006/relationships/image" Target="../media/image721.png"/><Relationship Id="rId192" Type="http://schemas.openxmlformats.org/officeDocument/2006/relationships/customXml" Target="../ink/ink1361.xml"/><Relationship Id="rId206" Type="http://schemas.openxmlformats.org/officeDocument/2006/relationships/customXml" Target="../ink/ink1368.xml"/><Relationship Id="rId12" Type="http://schemas.openxmlformats.org/officeDocument/2006/relationships/customXml" Target="../ink/ink1271.xml"/><Relationship Id="rId33" Type="http://schemas.openxmlformats.org/officeDocument/2006/relationships/image" Target="../media/image648.png"/><Relationship Id="rId108" Type="http://schemas.openxmlformats.org/officeDocument/2006/relationships/customXml" Target="../ink/ink1319.xml"/><Relationship Id="rId129" Type="http://schemas.openxmlformats.org/officeDocument/2006/relationships/image" Target="../media/image698.png"/><Relationship Id="rId54" Type="http://schemas.openxmlformats.org/officeDocument/2006/relationships/customXml" Target="../ink/ink1292.xml"/><Relationship Id="rId75" Type="http://schemas.openxmlformats.org/officeDocument/2006/relationships/image" Target="../media/image669.png"/><Relationship Id="rId96" Type="http://schemas.openxmlformats.org/officeDocument/2006/relationships/customXml" Target="../ink/ink1313.xml"/><Relationship Id="rId140" Type="http://schemas.openxmlformats.org/officeDocument/2006/relationships/customXml" Target="../ink/ink1335.xml"/><Relationship Id="rId161" Type="http://schemas.openxmlformats.org/officeDocument/2006/relationships/image" Target="../media/image716.png"/><Relationship Id="rId182" Type="http://schemas.openxmlformats.org/officeDocument/2006/relationships/customXml" Target="../ink/ink1356.xml"/><Relationship Id="rId217" Type="http://schemas.openxmlformats.org/officeDocument/2006/relationships/image" Target="../media/image739.png"/><Relationship Id="rId6" Type="http://schemas.openxmlformats.org/officeDocument/2006/relationships/customXml" Target="../ink/ink1268.xml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44" Type="http://schemas.openxmlformats.org/officeDocument/2006/relationships/customXml" Target="../ink/ink1287.xml"/><Relationship Id="rId65" Type="http://schemas.openxmlformats.org/officeDocument/2006/relationships/image" Target="../media/image664.png"/><Relationship Id="rId86" Type="http://schemas.openxmlformats.org/officeDocument/2006/relationships/customXml" Target="../ink/ink1308.xml"/><Relationship Id="rId130" Type="http://schemas.openxmlformats.org/officeDocument/2006/relationships/customXml" Target="../ink/ink1330.xml"/><Relationship Id="rId151" Type="http://schemas.openxmlformats.org/officeDocument/2006/relationships/image" Target="../media/image711.png"/><Relationship Id="rId172" Type="http://schemas.openxmlformats.org/officeDocument/2006/relationships/customXml" Target="../ink/ink1351.xml"/><Relationship Id="rId193" Type="http://schemas.openxmlformats.org/officeDocument/2006/relationships/image" Target="../media/image732.png"/><Relationship Id="rId207" Type="http://schemas.openxmlformats.org/officeDocument/2006/relationships/image" Target="../media/image742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34" Type="http://schemas.openxmlformats.org/officeDocument/2006/relationships/customXml" Target="../ink/ink1282.xml"/><Relationship Id="rId55" Type="http://schemas.openxmlformats.org/officeDocument/2006/relationships/image" Target="../media/image659.png"/><Relationship Id="rId76" Type="http://schemas.openxmlformats.org/officeDocument/2006/relationships/customXml" Target="../ink/ink1303.xml"/><Relationship Id="rId97" Type="http://schemas.openxmlformats.org/officeDocument/2006/relationships/image" Target="../media/image680.png"/><Relationship Id="rId120" Type="http://schemas.openxmlformats.org/officeDocument/2006/relationships/customXml" Target="../ink/ink1325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1346.xml"/><Relationship Id="rId183" Type="http://schemas.openxmlformats.org/officeDocument/2006/relationships/image" Target="../media/image727.png"/><Relationship Id="rId218" Type="http://schemas.openxmlformats.org/officeDocument/2006/relationships/customXml" Target="../ink/ink1374.xml"/><Relationship Id="rId24" Type="http://schemas.openxmlformats.org/officeDocument/2006/relationships/customXml" Target="../ink/ink1277.xml"/><Relationship Id="rId45" Type="http://schemas.openxmlformats.org/officeDocument/2006/relationships/image" Target="../media/image654.png"/><Relationship Id="rId66" Type="http://schemas.openxmlformats.org/officeDocument/2006/relationships/customXml" Target="../ink/ink1298.xml"/><Relationship Id="rId87" Type="http://schemas.openxmlformats.org/officeDocument/2006/relationships/image" Target="../media/image675.png"/><Relationship Id="rId110" Type="http://schemas.openxmlformats.org/officeDocument/2006/relationships/customXml" Target="../ink/ink1320.xml"/><Relationship Id="rId131" Type="http://schemas.openxmlformats.org/officeDocument/2006/relationships/image" Target="../media/image699.png"/><Relationship Id="rId152" Type="http://schemas.openxmlformats.org/officeDocument/2006/relationships/customXml" Target="../ink/ink1341.xml"/><Relationship Id="rId173" Type="http://schemas.openxmlformats.org/officeDocument/2006/relationships/image" Target="../media/image722.png"/><Relationship Id="rId194" Type="http://schemas.openxmlformats.org/officeDocument/2006/relationships/customXml" Target="../ink/ink1362.xml"/><Relationship Id="rId208" Type="http://schemas.openxmlformats.org/officeDocument/2006/relationships/customXml" Target="../ink/ink1369.xml"/><Relationship Id="rId14" Type="http://schemas.openxmlformats.org/officeDocument/2006/relationships/customXml" Target="../ink/ink1272.xml"/><Relationship Id="rId35" Type="http://schemas.openxmlformats.org/officeDocument/2006/relationships/image" Target="../media/image649.png"/><Relationship Id="rId56" Type="http://schemas.openxmlformats.org/officeDocument/2006/relationships/customXml" Target="../ink/ink1293.xml"/><Relationship Id="rId77" Type="http://schemas.openxmlformats.org/officeDocument/2006/relationships/image" Target="../media/image670.png"/><Relationship Id="rId100" Type="http://schemas.openxmlformats.org/officeDocument/2006/relationships/customXml" Target="../ink/ink1315.xml"/><Relationship Id="rId8" Type="http://schemas.openxmlformats.org/officeDocument/2006/relationships/customXml" Target="../ink/ink1269.xml"/><Relationship Id="rId51" Type="http://schemas.openxmlformats.org/officeDocument/2006/relationships/image" Target="../media/image657.png"/><Relationship Id="rId72" Type="http://schemas.openxmlformats.org/officeDocument/2006/relationships/customXml" Target="../ink/ink1301.xml"/><Relationship Id="rId93" Type="http://schemas.openxmlformats.org/officeDocument/2006/relationships/image" Target="../media/image678.png"/><Relationship Id="rId98" Type="http://schemas.openxmlformats.org/officeDocument/2006/relationships/customXml" Target="../ink/ink1314.xml"/><Relationship Id="rId121" Type="http://schemas.openxmlformats.org/officeDocument/2006/relationships/image" Target="../media/image690.png"/><Relationship Id="rId142" Type="http://schemas.openxmlformats.org/officeDocument/2006/relationships/customXml" Target="../ink/ink1336.xml"/><Relationship Id="rId163" Type="http://schemas.openxmlformats.org/officeDocument/2006/relationships/image" Target="../media/image717.png"/><Relationship Id="rId184" Type="http://schemas.openxmlformats.org/officeDocument/2006/relationships/customXml" Target="../ink/ink1357.xml"/><Relationship Id="rId189" Type="http://schemas.openxmlformats.org/officeDocument/2006/relationships/image" Target="../media/image730.png"/><Relationship Id="rId219" Type="http://schemas.openxmlformats.org/officeDocument/2006/relationships/image" Target="../media/image740.png"/><Relationship Id="rId3" Type="http://schemas.openxmlformats.org/officeDocument/2006/relationships/image" Target="../media/image502.png"/><Relationship Id="rId214" Type="http://schemas.openxmlformats.org/officeDocument/2006/relationships/customXml" Target="../ink/ink1372.xml"/><Relationship Id="rId25" Type="http://schemas.openxmlformats.org/officeDocument/2006/relationships/image" Target="../media/image512.png"/><Relationship Id="rId46" Type="http://schemas.openxmlformats.org/officeDocument/2006/relationships/customXml" Target="../ink/ink1288.xml"/><Relationship Id="rId67" Type="http://schemas.openxmlformats.org/officeDocument/2006/relationships/image" Target="../media/image665.png"/><Relationship Id="rId116" Type="http://schemas.openxmlformats.org/officeDocument/2006/relationships/customXml" Target="../ink/ink1323.xml"/><Relationship Id="rId137" Type="http://schemas.openxmlformats.org/officeDocument/2006/relationships/image" Target="../media/image702.png"/><Relationship Id="rId158" Type="http://schemas.openxmlformats.org/officeDocument/2006/relationships/customXml" Target="../ink/ink1344.xml"/><Relationship Id="rId20" Type="http://schemas.openxmlformats.org/officeDocument/2006/relationships/customXml" Target="../ink/ink1275.xml"/><Relationship Id="rId41" Type="http://schemas.openxmlformats.org/officeDocument/2006/relationships/image" Target="../media/image652.png"/><Relationship Id="rId62" Type="http://schemas.openxmlformats.org/officeDocument/2006/relationships/customXml" Target="../ink/ink1296.xml"/><Relationship Id="rId83" Type="http://schemas.openxmlformats.org/officeDocument/2006/relationships/image" Target="../media/image673.png"/><Relationship Id="rId88" Type="http://schemas.openxmlformats.org/officeDocument/2006/relationships/customXml" Target="../ink/ink1309.xml"/><Relationship Id="rId111" Type="http://schemas.openxmlformats.org/officeDocument/2006/relationships/image" Target="../media/image687.png"/><Relationship Id="rId132" Type="http://schemas.openxmlformats.org/officeDocument/2006/relationships/customXml" Target="../ink/ink1331.xml"/><Relationship Id="rId153" Type="http://schemas.openxmlformats.org/officeDocument/2006/relationships/image" Target="../media/image712.png"/><Relationship Id="rId174" Type="http://schemas.openxmlformats.org/officeDocument/2006/relationships/customXml" Target="../ink/ink1352.xml"/><Relationship Id="rId179" Type="http://schemas.openxmlformats.org/officeDocument/2006/relationships/image" Target="../media/image725.png"/><Relationship Id="rId195" Type="http://schemas.openxmlformats.org/officeDocument/2006/relationships/image" Target="../media/image733.png"/><Relationship Id="rId209" Type="http://schemas.openxmlformats.org/officeDocument/2006/relationships/image" Target="../media/image743.png"/><Relationship Id="rId190" Type="http://schemas.openxmlformats.org/officeDocument/2006/relationships/customXml" Target="../ink/ink1360.xml"/><Relationship Id="rId204" Type="http://schemas.openxmlformats.org/officeDocument/2006/relationships/customXml" Target="../ink/ink1367.xml"/><Relationship Id="rId220" Type="http://schemas.openxmlformats.org/officeDocument/2006/relationships/customXml" Target="../ink/ink1375.xml"/><Relationship Id="rId15" Type="http://schemas.openxmlformats.org/officeDocument/2006/relationships/image" Target="../media/image640.png"/><Relationship Id="rId36" Type="http://schemas.openxmlformats.org/officeDocument/2006/relationships/customXml" Target="../ink/ink1283.xml"/><Relationship Id="rId57" Type="http://schemas.openxmlformats.org/officeDocument/2006/relationships/image" Target="../media/image660.png"/><Relationship Id="rId106" Type="http://schemas.openxmlformats.org/officeDocument/2006/relationships/customXml" Target="../ink/ink1318.xml"/><Relationship Id="rId127" Type="http://schemas.openxmlformats.org/officeDocument/2006/relationships/image" Target="../media/image697.png"/><Relationship Id="rId10" Type="http://schemas.openxmlformats.org/officeDocument/2006/relationships/customXml" Target="../ink/ink1270.xml"/><Relationship Id="rId31" Type="http://schemas.openxmlformats.org/officeDocument/2006/relationships/image" Target="../media/image647.png"/><Relationship Id="rId52" Type="http://schemas.openxmlformats.org/officeDocument/2006/relationships/customXml" Target="../ink/ink1291.xml"/><Relationship Id="rId73" Type="http://schemas.openxmlformats.org/officeDocument/2006/relationships/image" Target="../media/image668.png"/><Relationship Id="rId78" Type="http://schemas.openxmlformats.org/officeDocument/2006/relationships/customXml" Target="../ink/ink1304.xml"/><Relationship Id="rId94" Type="http://schemas.openxmlformats.org/officeDocument/2006/relationships/customXml" Target="../ink/ink1312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1326.xml"/><Relationship Id="rId143" Type="http://schemas.openxmlformats.org/officeDocument/2006/relationships/image" Target="../media/image707.png"/><Relationship Id="rId148" Type="http://schemas.openxmlformats.org/officeDocument/2006/relationships/customXml" Target="../ink/ink1339.xml"/><Relationship Id="rId164" Type="http://schemas.openxmlformats.org/officeDocument/2006/relationships/customXml" Target="../ink/ink1347.xml"/><Relationship Id="rId169" Type="http://schemas.openxmlformats.org/officeDocument/2006/relationships/image" Target="../media/image720.png"/><Relationship Id="rId185" Type="http://schemas.openxmlformats.org/officeDocument/2006/relationships/image" Target="../media/image728.png"/><Relationship Id="rId4" Type="http://schemas.openxmlformats.org/officeDocument/2006/relationships/customXml" Target="../ink/ink1267.xml"/><Relationship Id="rId9" Type="http://schemas.openxmlformats.org/officeDocument/2006/relationships/image" Target="../media/image637.png"/><Relationship Id="rId180" Type="http://schemas.openxmlformats.org/officeDocument/2006/relationships/customXml" Target="../ink/ink1355.xml"/><Relationship Id="rId210" Type="http://schemas.openxmlformats.org/officeDocument/2006/relationships/customXml" Target="../ink/ink1370.xml"/><Relationship Id="rId215" Type="http://schemas.openxmlformats.org/officeDocument/2006/relationships/image" Target="../media/image748.png"/><Relationship Id="rId26" Type="http://schemas.openxmlformats.org/officeDocument/2006/relationships/customXml" Target="../ink/ink1278.xml"/><Relationship Id="rId47" Type="http://schemas.openxmlformats.org/officeDocument/2006/relationships/image" Target="../media/image655.png"/><Relationship Id="rId68" Type="http://schemas.openxmlformats.org/officeDocument/2006/relationships/customXml" Target="../ink/ink1299.xml"/><Relationship Id="rId89" Type="http://schemas.openxmlformats.org/officeDocument/2006/relationships/image" Target="../media/image676.png"/><Relationship Id="rId112" Type="http://schemas.openxmlformats.org/officeDocument/2006/relationships/customXml" Target="../ink/ink1321.xml"/><Relationship Id="rId133" Type="http://schemas.openxmlformats.org/officeDocument/2006/relationships/image" Target="../media/image700.png"/><Relationship Id="rId154" Type="http://schemas.openxmlformats.org/officeDocument/2006/relationships/customXml" Target="../ink/ink1342.xml"/><Relationship Id="rId175" Type="http://schemas.openxmlformats.org/officeDocument/2006/relationships/image" Target="../media/image723.png"/><Relationship Id="rId196" Type="http://schemas.openxmlformats.org/officeDocument/2006/relationships/customXml" Target="../ink/ink1363.xml"/><Relationship Id="rId200" Type="http://schemas.openxmlformats.org/officeDocument/2006/relationships/customXml" Target="../ink/ink1365.xml"/><Relationship Id="rId16" Type="http://schemas.openxmlformats.org/officeDocument/2006/relationships/customXml" Target="../ink/ink1273.xml"/><Relationship Id="rId221" Type="http://schemas.openxmlformats.org/officeDocument/2006/relationships/image" Target="../media/image741.png"/><Relationship Id="rId37" Type="http://schemas.openxmlformats.org/officeDocument/2006/relationships/image" Target="../media/image650.png"/><Relationship Id="rId58" Type="http://schemas.openxmlformats.org/officeDocument/2006/relationships/customXml" Target="../ink/ink1294.xml"/><Relationship Id="rId79" Type="http://schemas.openxmlformats.org/officeDocument/2006/relationships/image" Target="../media/image671.png"/><Relationship Id="rId102" Type="http://schemas.openxmlformats.org/officeDocument/2006/relationships/customXml" Target="../ink/ink1316.xml"/><Relationship Id="rId123" Type="http://schemas.openxmlformats.org/officeDocument/2006/relationships/image" Target="../media/image691.png"/><Relationship Id="rId144" Type="http://schemas.openxmlformats.org/officeDocument/2006/relationships/customXml" Target="../ink/ink1337.xml"/><Relationship Id="rId90" Type="http://schemas.openxmlformats.org/officeDocument/2006/relationships/customXml" Target="../ink/ink1310.xml"/><Relationship Id="rId165" Type="http://schemas.openxmlformats.org/officeDocument/2006/relationships/image" Target="../media/image718.png"/><Relationship Id="rId186" Type="http://schemas.openxmlformats.org/officeDocument/2006/relationships/customXml" Target="../ink/ink1358.xml"/><Relationship Id="rId211" Type="http://schemas.openxmlformats.org/officeDocument/2006/relationships/image" Target="../media/image744.png"/><Relationship Id="rId27" Type="http://schemas.openxmlformats.org/officeDocument/2006/relationships/image" Target="../media/image645.png"/><Relationship Id="rId48" Type="http://schemas.openxmlformats.org/officeDocument/2006/relationships/customXml" Target="../ink/ink1289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1332.xml"/><Relationship Id="rId80" Type="http://schemas.openxmlformats.org/officeDocument/2006/relationships/customXml" Target="../ink/ink1305.xml"/><Relationship Id="rId155" Type="http://schemas.openxmlformats.org/officeDocument/2006/relationships/image" Target="../media/image713.png"/><Relationship Id="rId176" Type="http://schemas.openxmlformats.org/officeDocument/2006/relationships/customXml" Target="../ink/ink1353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222" Type="http://schemas.openxmlformats.org/officeDocument/2006/relationships/customXml" Target="../ink/ink1376.xml"/><Relationship Id="rId17" Type="http://schemas.openxmlformats.org/officeDocument/2006/relationships/image" Target="../media/image641.png"/><Relationship Id="rId38" Type="http://schemas.openxmlformats.org/officeDocument/2006/relationships/customXml" Target="../ink/ink1284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1327.xml"/><Relationship Id="rId70" Type="http://schemas.openxmlformats.org/officeDocument/2006/relationships/customXml" Target="../ink/ink1300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1348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371.xml"/><Relationship Id="rId28" Type="http://schemas.openxmlformats.org/officeDocument/2006/relationships/customXml" Target="../ink/ink1279.xml"/><Relationship Id="rId49" Type="http://schemas.openxmlformats.org/officeDocument/2006/relationships/image" Target="../media/image656.png"/><Relationship Id="rId114" Type="http://schemas.openxmlformats.org/officeDocument/2006/relationships/customXml" Target="../ink/ink1322.xml"/><Relationship Id="rId60" Type="http://schemas.openxmlformats.org/officeDocument/2006/relationships/customXml" Target="../ink/ink1295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1343.xml"/><Relationship Id="rId177" Type="http://schemas.openxmlformats.org/officeDocument/2006/relationships/image" Target="../media/image724.png"/><Relationship Id="rId198" Type="http://schemas.openxmlformats.org/officeDocument/2006/relationships/customXml" Target="../ink/ink1364.xml"/><Relationship Id="rId202" Type="http://schemas.openxmlformats.org/officeDocument/2006/relationships/customXml" Target="../ink/ink1366.xml"/><Relationship Id="rId223" Type="http://schemas.openxmlformats.org/officeDocument/2006/relationships/image" Target="../media/image749.png"/><Relationship Id="rId18" Type="http://schemas.openxmlformats.org/officeDocument/2006/relationships/customXml" Target="../ink/ink1274.xml"/><Relationship Id="rId39" Type="http://schemas.openxmlformats.org/officeDocument/2006/relationships/image" Target="../media/image651.png"/><Relationship Id="rId50" Type="http://schemas.openxmlformats.org/officeDocument/2006/relationships/customXml" Target="../ink/ink1290.xml"/><Relationship Id="rId104" Type="http://schemas.openxmlformats.org/officeDocument/2006/relationships/customXml" Target="../ink/ink1317.xml"/><Relationship Id="rId125" Type="http://schemas.openxmlformats.org/officeDocument/2006/relationships/image" Target="../media/image696.png"/><Relationship Id="rId146" Type="http://schemas.openxmlformats.org/officeDocument/2006/relationships/customXml" Target="../ink/ink1338.xml"/><Relationship Id="rId167" Type="http://schemas.openxmlformats.org/officeDocument/2006/relationships/image" Target="../media/image719.png"/><Relationship Id="rId188" Type="http://schemas.openxmlformats.org/officeDocument/2006/relationships/customXml" Target="../ink/ink1359.xml"/><Relationship Id="rId71" Type="http://schemas.openxmlformats.org/officeDocument/2006/relationships/image" Target="../media/image667.png"/><Relationship Id="rId92" Type="http://schemas.openxmlformats.org/officeDocument/2006/relationships/customXml" Target="../ink/ink1311.xml"/><Relationship Id="rId213" Type="http://schemas.openxmlformats.org/officeDocument/2006/relationships/image" Target="../media/image747.png"/><Relationship Id="rId2" Type="http://schemas.openxmlformats.org/officeDocument/2006/relationships/customXml" Target="../ink/ink1266.xml"/><Relationship Id="rId29" Type="http://schemas.openxmlformats.org/officeDocument/2006/relationships/image" Target="../media/image646.png"/><Relationship Id="rId40" Type="http://schemas.openxmlformats.org/officeDocument/2006/relationships/customXml" Target="../ink/ink1285.xml"/><Relationship Id="rId115" Type="http://schemas.openxmlformats.org/officeDocument/2006/relationships/image" Target="../media/image689.png"/><Relationship Id="rId136" Type="http://schemas.openxmlformats.org/officeDocument/2006/relationships/customXml" Target="../ink/ink1333.xml"/><Relationship Id="rId157" Type="http://schemas.openxmlformats.org/officeDocument/2006/relationships/image" Target="../media/image714.png"/><Relationship Id="rId178" Type="http://schemas.openxmlformats.org/officeDocument/2006/relationships/customXml" Target="../ink/ink1354.xml"/><Relationship Id="rId61" Type="http://schemas.openxmlformats.org/officeDocument/2006/relationships/image" Target="../media/image662.png"/><Relationship Id="rId82" Type="http://schemas.openxmlformats.org/officeDocument/2006/relationships/customXml" Target="../ink/ink1306.xml"/><Relationship Id="rId199" Type="http://schemas.openxmlformats.org/officeDocument/2006/relationships/image" Target="../media/image735.png"/><Relationship Id="rId203" Type="http://schemas.openxmlformats.org/officeDocument/2006/relationships/image" Target="../media/image737.png"/><Relationship Id="rId19" Type="http://schemas.openxmlformats.org/officeDocument/2006/relationships/image" Target="../media/image642.png"/><Relationship Id="rId30" Type="http://schemas.openxmlformats.org/officeDocument/2006/relationships/customXml" Target="../ink/ink1280.xml"/><Relationship Id="rId105" Type="http://schemas.openxmlformats.org/officeDocument/2006/relationships/image" Target="../media/image684.png"/><Relationship Id="rId126" Type="http://schemas.openxmlformats.org/officeDocument/2006/relationships/customXml" Target="../ink/ink1328.xml"/><Relationship Id="rId147" Type="http://schemas.openxmlformats.org/officeDocument/2006/relationships/image" Target="../media/image709.png"/><Relationship Id="rId168" Type="http://schemas.openxmlformats.org/officeDocument/2006/relationships/customXml" Target="../ink/ink1349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1" Type="http://schemas.openxmlformats.org/officeDocument/2006/relationships/image" Target="../media/image643.png"/><Relationship Id="rId63" Type="http://schemas.openxmlformats.org/officeDocument/2006/relationships/image" Target="../media/image663.png"/><Relationship Id="rId159" Type="http://schemas.openxmlformats.org/officeDocument/2006/relationships/image" Target="../media/image715.png"/><Relationship Id="rId170" Type="http://schemas.openxmlformats.org/officeDocument/2006/relationships/customXml" Target="../ink/ink1461.xml"/><Relationship Id="rId191" Type="http://schemas.openxmlformats.org/officeDocument/2006/relationships/image" Target="../media/image731.png"/><Relationship Id="rId205" Type="http://schemas.openxmlformats.org/officeDocument/2006/relationships/image" Target="../media/image738.png"/><Relationship Id="rId226" Type="http://schemas.openxmlformats.org/officeDocument/2006/relationships/customXml" Target="../ink/ink1489.xml"/><Relationship Id="rId247" Type="http://schemas.openxmlformats.org/officeDocument/2006/relationships/image" Target="../media/image761.png"/><Relationship Id="rId107" Type="http://schemas.openxmlformats.org/officeDocument/2006/relationships/image" Target="../media/image685.png"/><Relationship Id="rId11" Type="http://schemas.openxmlformats.org/officeDocument/2006/relationships/image" Target="../media/image638.png"/><Relationship Id="rId32" Type="http://schemas.openxmlformats.org/officeDocument/2006/relationships/customXml" Target="../ink/ink1392.xml"/><Relationship Id="rId53" Type="http://schemas.openxmlformats.org/officeDocument/2006/relationships/image" Target="../media/image658.png"/><Relationship Id="rId74" Type="http://schemas.openxmlformats.org/officeDocument/2006/relationships/customXml" Target="../ink/ink1413.xml"/><Relationship Id="rId128" Type="http://schemas.openxmlformats.org/officeDocument/2006/relationships/customXml" Target="../ink/ink1440.xml"/><Relationship Id="rId149" Type="http://schemas.openxmlformats.org/officeDocument/2006/relationships/image" Target="../media/image710.png"/><Relationship Id="rId5" Type="http://schemas.openxmlformats.org/officeDocument/2006/relationships/image" Target="../media/image509.png"/><Relationship Id="rId95" Type="http://schemas.openxmlformats.org/officeDocument/2006/relationships/image" Target="../media/image679.png"/><Relationship Id="rId160" Type="http://schemas.openxmlformats.org/officeDocument/2006/relationships/customXml" Target="../ink/ink1456.xml"/><Relationship Id="rId181" Type="http://schemas.openxmlformats.org/officeDocument/2006/relationships/image" Target="../media/image726.png"/><Relationship Id="rId216" Type="http://schemas.openxmlformats.org/officeDocument/2006/relationships/customXml" Target="../ink/ink1484.xml"/><Relationship Id="rId237" Type="http://schemas.openxmlformats.org/officeDocument/2006/relationships/image" Target="../media/image756.png"/><Relationship Id="rId258" Type="http://schemas.openxmlformats.org/officeDocument/2006/relationships/customXml" Target="../ink/ink1505.xml"/><Relationship Id="rId22" Type="http://schemas.openxmlformats.org/officeDocument/2006/relationships/customXml" Target="../ink/ink1387.xml"/><Relationship Id="rId43" Type="http://schemas.openxmlformats.org/officeDocument/2006/relationships/image" Target="../media/image653.png"/><Relationship Id="rId64" Type="http://schemas.openxmlformats.org/officeDocument/2006/relationships/customXml" Target="../ink/ink1408.xml"/><Relationship Id="rId118" Type="http://schemas.openxmlformats.org/officeDocument/2006/relationships/customXml" Target="../ink/ink1435.xml"/><Relationship Id="rId139" Type="http://schemas.openxmlformats.org/officeDocument/2006/relationships/image" Target="../media/image703.png"/><Relationship Id="rId85" Type="http://schemas.openxmlformats.org/officeDocument/2006/relationships/image" Target="../media/image674.png"/><Relationship Id="rId150" Type="http://schemas.openxmlformats.org/officeDocument/2006/relationships/customXml" Target="../ink/ink1451.xml"/><Relationship Id="rId171" Type="http://schemas.openxmlformats.org/officeDocument/2006/relationships/image" Target="../media/image721.png"/><Relationship Id="rId192" Type="http://schemas.openxmlformats.org/officeDocument/2006/relationships/customXml" Target="../ink/ink1472.xml"/><Relationship Id="rId206" Type="http://schemas.openxmlformats.org/officeDocument/2006/relationships/customXml" Target="../ink/ink1479.xml"/><Relationship Id="rId227" Type="http://schemas.openxmlformats.org/officeDocument/2006/relationships/image" Target="../media/image751.png"/><Relationship Id="rId248" Type="http://schemas.openxmlformats.org/officeDocument/2006/relationships/customXml" Target="../ink/ink1500.xml"/><Relationship Id="rId12" Type="http://schemas.openxmlformats.org/officeDocument/2006/relationships/customXml" Target="../ink/ink1382.xml"/><Relationship Id="rId33" Type="http://schemas.openxmlformats.org/officeDocument/2006/relationships/image" Target="../media/image648.png"/><Relationship Id="rId108" Type="http://schemas.openxmlformats.org/officeDocument/2006/relationships/customXml" Target="../ink/ink1430.xml"/><Relationship Id="rId129" Type="http://schemas.openxmlformats.org/officeDocument/2006/relationships/image" Target="../media/image698.png"/><Relationship Id="rId54" Type="http://schemas.openxmlformats.org/officeDocument/2006/relationships/customXml" Target="../ink/ink1403.xml"/><Relationship Id="rId75" Type="http://schemas.openxmlformats.org/officeDocument/2006/relationships/image" Target="../media/image669.png"/><Relationship Id="rId96" Type="http://schemas.openxmlformats.org/officeDocument/2006/relationships/customXml" Target="../ink/ink1424.xml"/><Relationship Id="rId140" Type="http://schemas.openxmlformats.org/officeDocument/2006/relationships/customXml" Target="../ink/ink1446.xml"/><Relationship Id="rId161" Type="http://schemas.openxmlformats.org/officeDocument/2006/relationships/image" Target="../media/image716.png"/><Relationship Id="rId182" Type="http://schemas.openxmlformats.org/officeDocument/2006/relationships/customXml" Target="../ink/ink1467.xml"/><Relationship Id="rId217" Type="http://schemas.openxmlformats.org/officeDocument/2006/relationships/image" Target="../media/image739.png"/><Relationship Id="rId6" Type="http://schemas.openxmlformats.org/officeDocument/2006/relationships/customXml" Target="../ink/ink1379.xml"/><Relationship Id="rId238" Type="http://schemas.openxmlformats.org/officeDocument/2006/relationships/customXml" Target="../ink/ink1495.xml"/><Relationship Id="rId259" Type="http://schemas.openxmlformats.org/officeDocument/2006/relationships/image" Target="../media/image767.png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44" Type="http://schemas.openxmlformats.org/officeDocument/2006/relationships/customXml" Target="../ink/ink1398.xml"/><Relationship Id="rId65" Type="http://schemas.openxmlformats.org/officeDocument/2006/relationships/image" Target="../media/image664.png"/><Relationship Id="rId86" Type="http://schemas.openxmlformats.org/officeDocument/2006/relationships/customXml" Target="../ink/ink1419.xml"/><Relationship Id="rId130" Type="http://schemas.openxmlformats.org/officeDocument/2006/relationships/customXml" Target="../ink/ink1441.xml"/><Relationship Id="rId151" Type="http://schemas.openxmlformats.org/officeDocument/2006/relationships/image" Target="../media/image711.png"/><Relationship Id="rId172" Type="http://schemas.openxmlformats.org/officeDocument/2006/relationships/customXml" Target="../ink/ink1462.xml"/><Relationship Id="rId193" Type="http://schemas.openxmlformats.org/officeDocument/2006/relationships/image" Target="../media/image732.png"/><Relationship Id="rId207" Type="http://schemas.openxmlformats.org/officeDocument/2006/relationships/image" Target="../media/image742.png"/><Relationship Id="rId228" Type="http://schemas.openxmlformats.org/officeDocument/2006/relationships/customXml" Target="../ink/ink1490.xml"/><Relationship Id="rId249" Type="http://schemas.openxmlformats.org/officeDocument/2006/relationships/image" Target="../media/image762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260" Type="http://schemas.openxmlformats.org/officeDocument/2006/relationships/customXml" Target="../ink/ink1506.xml"/><Relationship Id="rId34" Type="http://schemas.openxmlformats.org/officeDocument/2006/relationships/customXml" Target="../ink/ink1393.xml"/><Relationship Id="rId55" Type="http://schemas.openxmlformats.org/officeDocument/2006/relationships/image" Target="../media/image659.png"/><Relationship Id="rId76" Type="http://schemas.openxmlformats.org/officeDocument/2006/relationships/customXml" Target="../ink/ink1414.xml"/><Relationship Id="rId97" Type="http://schemas.openxmlformats.org/officeDocument/2006/relationships/image" Target="../media/image680.png"/><Relationship Id="rId120" Type="http://schemas.openxmlformats.org/officeDocument/2006/relationships/customXml" Target="../ink/ink1436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1457.xml"/><Relationship Id="rId183" Type="http://schemas.openxmlformats.org/officeDocument/2006/relationships/image" Target="../media/image727.png"/><Relationship Id="rId218" Type="http://schemas.openxmlformats.org/officeDocument/2006/relationships/customXml" Target="../ink/ink1485.xml"/><Relationship Id="rId239" Type="http://schemas.openxmlformats.org/officeDocument/2006/relationships/image" Target="../media/image757.png"/><Relationship Id="rId250" Type="http://schemas.openxmlformats.org/officeDocument/2006/relationships/customXml" Target="../ink/ink1501.xml"/><Relationship Id="rId24" Type="http://schemas.openxmlformats.org/officeDocument/2006/relationships/customXml" Target="../ink/ink1388.xml"/><Relationship Id="rId45" Type="http://schemas.openxmlformats.org/officeDocument/2006/relationships/image" Target="../media/image654.png"/><Relationship Id="rId66" Type="http://schemas.openxmlformats.org/officeDocument/2006/relationships/customXml" Target="../ink/ink1409.xml"/><Relationship Id="rId87" Type="http://schemas.openxmlformats.org/officeDocument/2006/relationships/image" Target="../media/image675.png"/><Relationship Id="rId110" Type="http://schemas.openxmlformats.org/officeDocument/2006/relationships/customXml" Target="../ink/ink1431.xml"/><Relationship Id="rId131" Type="http://schemas.openxmlformats.org/officeDocument/2006/relationships/image" Target="../media/image699.png"/><Relationship Id="rId152" Type="http://schemas.openxmlformats.org/officeDocument/2006/relationships/customXml" Target="../ink/ink1452.xml"/><Relationship Id="rId173" Type="http://schemas.openxmlformats.org/officeDocument/2006/relationships/image" Target="../media/image722.png"/><Relationship Id="rId194" Type="http://schemas.openxmlformats.org/officeDocument/2006/relationships/customXml" Target="../ink/ink1473.xml"/><Relationship Id="rId208" Type="http://schemas.openxmlformats.org/officeDocument/2006/relationships/customXml" Target="../ink/ink1480.xml"/><Relationship Id="rId229" Type="http://schemas.openxmlformats.org/officeDocument/2006/relationships/image" Target="../media/image752.png"/><Relationship Id="rId240" Type="http://schemas.openxmlformats.org/officeDocument/2006/relationships/customXml" Target="../ink/ink1496.xml"/><Relationship Id="rId261" Type="http://schemas.openxmlformats.org/officeDocument/2006/relationships/image" Target="../media/image768.png"/><Relationship Id="rId14" Type="http://schemas.openxmlformats.org/officeDocument/2006/relationships/customXml" Target="../ink/ink1383.xml"/><Relationship Id="rId35" Type="http://schemas.openxmlformats.org/officeDocument/2006/relationships/image" Target="../media/image649.png"/><Relationship Id="rId56" Type="http://schemas.openxmlformats.org/officeDocument/2006/relationships/customXml" Target="../ink/ink1404.xml"/><Relationship Id="rId77" Type="http://schemas.openxmlformats.org/officeDocument/2006/relationships/image" Target="../media/image670.png"/><Relationship Id="rId100" Type="http://schemas.openxmlformats.org/officeDocument/2006/relationships/customXml" Target="../ink/ink1426.xml"/><Relationship Id="rId8" Type="http://schemas.openxmlformats.org/officeDocument/2006/relationships/customXml" Target="../ink/ink1380.xml"/><Relationship Id="rId98" Type="http://schemas.openxmlformats.org/officeDocument/2006/relationships/customXml" Target="../ink/ink1425.xml"/><Relationship Id="rId121" Type="http://schemas.openxmlformats.org/officeDocument/2006/relationships/image" Target="../media/image690.png"/><Relationship Id="rId142" Type="http://schemas.openxmlformats.org/officeDocument/2006/relationships/customXml" Target="../ink/ink1447.xml"/><Relationship Id="rId163" Type="http://schemas.openxmlformats.org/officeDocument/2006/relationships/image" Target="../media/image717.png"/><Relationship Id="rId184" Type="http://schemas.openxmlformats.org/officeDocument/2006/relationships/customXml" Target="../ink/ink1468.xml"/><Relationship Id="rId219" Type="http://schemas.openxmlformats.org/officeDocument/2006/relationships/image" Target="../media/image740.png"/><Relationship Id="rId230" Type="http://schemas.openxmlformats.org/officeDocument/2006/relationships/customXml" Target="../ink/ink1491.xml"/><Relationship Id="rId251" Type="http://schemas.openxmlformats.org/officeDocument/2006/relationships/image" Target="../media/image763.png"/><Relationship Id="rId25" Type="http://schemas.openxmlformats.org/officeDocument/2006/relationships/image" Target="../media/image512.png"/><Relationship Id="rId46" Type="http://schemas.openxmlformats.org/officeDocument/2006/relationships/customXml" Target="../ink/ink1399.xml"/><Relationship Id="rId67" Type="http://schemas.openxmlformats.org/officeDocument/2006/relationships/image" Target="../media/image665.png"/><Relationship Id="rId88" Type="http://schemas.openxmlformats.org/officeDocument/2006/relationships/customXml" Target="../ink/ink1420.xml"/><Relationship Id="rId111" Type="http://schemas.openxmlformats.org/officeDocument/2006/relationships/image" Target="../media/image687.png"/><Relationship Id="rId132" Type="http://schemas.openxmlformats.org/officeDocument/2006/relationships/customXml" Target="../ink/ink1442.xml"/><Relationship Id="rId153" Type="http://schemas.openxmlformats.org/officeDocument/2006/relationships/image" Target="../media/image712.png"/><Relationship Id="rId174" Type="http://schemas.openxmlformats.org/officeDocument/2006/relationships/customXml" Target="../ink/ink1463.xml"/><Relationship Id="rId195" Type="http://schemas.openxmlformats.org/officeDocument/2006/relationships/image" Target="../media/image733.png"/><Relationship Id="rId209" Type="http://schemas.openxmlformats.org/officeDocument/2006/relationships/image" Target="../media/image743.png"/><Relationship Id="rId220" Type="http://schemas.openxmlformats.org/officeDocument/2006/relationships/customXml" Target="../ink/ink1486.xml"/><Relationship Id="rId241" Type="http://schemas.openxmlformats.org/officeDocument/2006/relationships/image" Target="../media/image758.png"/><Relationship Id="rId15" Type="http://schemas.openxmlformats.org/officeDocument/2006/relationships/image" Target="../media/image640.png"/><Relationship Id="rId36" Type="http://schemas.openxmlformats.org/officeDocument/2006/relationships/customXml" Target="../ink/ink1394.xml"/><Relationship Id="rId57" Type="http://schemas.openxmlformats.org/officeDocument/2006/relationships/image" Target="../media/image660.png"/><Relationship Id="rId262" Type="http://schemas.openxmlformats.org/officeDocument/2006/relationships/customXml" Target="../ink/ink1507.xml"/><Relationship Id="rId78" Type="http://schemas.openxmlformats.org/officeDocument/2006/relationships/customXml" Target="../ink/ink1415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1437.xml"/><Relationship Id="rId143" Type="http://schemas.openxmlformats.org/officeDocument/2006/relationships/image" Target="../media/image707.png"/><Relationship Id="rId164" Type="http://schemas.openxmlformats.org/officeDocument/2006/relationships/customXml" Target="../ink/ink1458.xml"/><Relationship Id="rId185" Type="http://schemas.openxmlformats.org/officeDocument/2006/relationships/image" Target="../media/image728.png"/><Relationship Id="rId9" Type="http://schemas.openxmlformats.org/officeDocument/2006/relationships/image" Target="../media/image637.png"/><Relationship Id="rId210" Type="http://schemas.openxmlformats.org/officeDocument/2006/relationships/customXml" Target="../ink/ink1481.xml"/><Relationship Id="rId26" Type="http://schemas.openxmlformats.org/officeDocument/2006/relationships/customXml" Target="../ink/ink1389.xml"/><Relationship Id="rId231" Type="http://schemas.openxmlformats.org/officeDocument/2006/relationships/image" Target="../media/image753.png"/><Relationship Id="rId252" Type="http://schemas.openxmlformats.org/officeDocument/2006/relationships/customXml" Target="../ink/ink1502.xml"/><Relationship Id="rId47" Type="http://schemas.openxmlformats.org/officeDocument/2006/relationships/image" Target="../media/image655.png"/><Relationship Id="rId68" Type="http://schemas.openxmlformats.org/officeDocument/2006/relationships/customXml" Target="../ink/ink1410.xml"/><Relationship Id="rId89" Type="http://schemas.openxmlformats.org/officeDocument/2006/relationships/image" Target="../media/image676.png"/><Relationship Id="rId112" Type="http://schemas.openxmlformats.org/officeDocument/2006/relationships/customXml" Target="../ink/ink1432.xml"/><Relationship Id="rId133" Type="http://schemas.openxmlformats.org/officeDocument/2006/relationships/image" Target="../media/image700.png"/><Relationship Id="rId154" Type="http://schemas.openxmlformats.org/officeDocument/2006/relationships/customXml" Target="../ink/ink1453.xml"/><Relationship Id="rId175" Type="http://schemas.openxmlformats.org/officeDocument/2006/relationships/image" Target="../media/image723.png"/><Relationship Id="rId196" Type="http://schemas.openxmlformats.org/officeDocument/2006/relationships/customXml" Target="../ink/ink1474.xml"/><Relationship Id="rId200" Type="http://schemas.openxmlformats.org/officeDocument/2006/relationships/customXml" Target="../ink/ink1476.xml"/><Relationship Id="rId16" Type="http://schemas.openxmlformats.org/officeDocument/2006/relationships/customXml" Target="../ink/ink1384.xml"/><Relationship Id="rId221" Type="http://schemas.openxmlformats.org/officeDocument/2006/relationships/image" Target="../media/image741.png"/><Relationship Id="rId242" Type="http://schemas.openxmlformats.org/officeDocument/2006/relationships/customXml" Target="../ink/ink1497.xml"/><Relationship Id="rId263" Type="http://schemas.openxmlformats.org/officeDocument/2006/relationships/image" Target="../media/image769.png"/><Relationship Id="rId37" Type="http://schemas.openxmlformats.org/officeDocument/2006/relationships/image" Target="../media/image650.png"/><Relationship Id="rId58" Type="http://schemas.openxmlformats.org/officeDocument/2006/relationships/customXml" Target="../ink/ink1405.xml"/><Relationship Id="rId79" Type="http://schemas.openxmlformats.org/officeDocument/2006/relationships/image" Target="../media/image671.png"/><Relationship Id="rId102" Type="http://schemas.openxmlformats.org/officeDocument/2006/relationships/customXml" Target="../ink/ink1427.xml"/><Relationship Id="rId123" Type="http://schemas.openxmlformats.org/officeDocument/2006/relationships/image" Target="../media/image691.png"/><Relationship Id="rId144" Type="http://schemas.openxmlformats.org/officeDocument/2006/relationships/customXml" Target="../ink/ink1448.xml"/><Relationship Id="rId90" Type="http://schemas.openxmlformats.org/officeDocument/2006/relationships/customXml" Target="../ink/ink1421.xml"/><Relationship Id="rId165" Type="http://schemas.openxmlformats.org/officeDocument/2006/relationships/image" Target="../media/image718.png"/><Relationship Id="rId186" Type="http://schemas.openxmlformats.org/officeDocument/2006/relationships/customXml" Target="../ink/ink1469.xml"/><Relationship Id="rId211" Type="http://schemas.openxmlformats.org/officeDocument/2006/relationships/image" Target="../media/image744.png"/><Relationship Id="rId232" Type="http://schemas.openxmlformats.org/officeDocument/2006/relationships/customXml" Target="../ink/ink1492.xml"/><Relationship Id="rId253" Type="http://schemas.openxmlformats.org/officeDocument/2006/relationships/image" Target="../media/image764.png"/><Relationship Id="rId27" Type="http://schemas.openxmlformats.org/officeDocument/2006/relationships/image" Target="../media/image645.png"/><Relationship Id="rId48" Type="http://schemas.openxmlformats.org/officeDocument/2006/relationships/customXml" Target="../ink/ink1400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1443.xml"/><Relationship Id="rId80" Type="http://schemas.openxmlformats.org/officeDocument/2006/relationships/customXml" Target="../ink/ink1416.xml"/><Relationship Id="rId155" Type="http://schemas.openxmlformats.org/officeDocument/2006/relationships/image" Target="../media/image713.png"/><Relationship Id="rId176" Type="http://schemas.openxmlformats.org/officeDocument/2006/relationships/customXml" Target="../ink/ink1464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222" Type="http://schemas.openxmlformats.org/officeDocument/2006/relationships/customXml" Target="../ink/ink1487.xml"/><Relationship Id="rId243" Type="http://schemas.openxmlformats.org/officeDocument/2006/relationships/image" Target="../media/image759.png"/><Relationship Id="rId17" Type="http://schemas.openxmlformats.org/officeDocument/2006/relationships/image" Target="../media/image641.png"/><Relationship Id="rId38" Type="http://schemas.openxmlformats.org/officeDocument/2006/relationships/customXml" Target="../ink/ink1395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1438.xml"/><Relationship Id="rId70" Type="http://schemas.openxmlformats.org/officeDocument/2006/relationships/customXml" Target="../ink/ink1411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1459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482.xml"/><Relationship Id="rId233" Type="http://schemas.openxmlformats.org/officeDocument/2006/relationships/image" Target="../media/image754.png"/><Relationship Id="rId254" Type="http://schemas.openxmlformats.org/officeDocument/2006/relationships/customXml" Target="../ink/ink1503.xml"/><Relationship Id="rId28" Type="http://schemas.openxmlformats.org/officeDocument/2006/relationships/customXml" Target="../ink/ink1390.xml"/><Relationship Id="rId49" Type="http://schemas.openxmlformats.org/officeDocument/2006/relationships/image" Target="../media/image656.png"/><Relationship Id="rId114" Type="http://schemas.openxmlformats.org/officeDocument/2006/relationships/customXml" Target="../ink/ink1433.xml"/><Relationship Id="rId60" Type="http://schemas.openxmlformats.org/officeDocument/2006/relationships/customXml" Target="../ink/ink1406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1454.xml"/><Relationship Id="rId177" Type="http://schemas.openxmlformats.org/officeDocument/2006/relationships/image" Target="../media/image724.png"/><Relationship Id="rId198" Type="http://schemas.openxmlformats.org/officeDocument/2006/relationships/customXml" Target="../ink/ink1475.xml"/><Relationship Id="rId202" Type="http://schemas.openxmlformats.org/officeDocument/2006/relationships/customXml" Target="../ink/ink1477.xml"/><Relationship Id="rId223" Type="http://schemas.openxmlformats.org/officeDocument/2006/relationships/image" Target="../media/image749.png"/><Relationship Id="rId244" Type="http://schemas.openxmlformats.org/officeDocument/2006/relationships/customXml" Target="../ink/ink1498.xml"/><Relationship Id="rId18" Type="http://schemas.openxmlformats.org/officeDocument/2006/relationships/customXml" Target="../ink/ink1385.xml"/><Relationship Id="rId39" Type="http://schemas.openxmlformats.org/officeDocument/2006/relationships/image" Target="../media/image651.png"/><Relationship Id="rId50" Type="http://schemas.openxmlformats.org/officeDocument/2006/relationships/customXml" Target="../ink/ink1401.xml"/><Relationship Id="rId104" Type="http://schemas.openxmlformats.org/officeDocument/2006/relationships/customXml" Target="../ink/ink1428.xml"/><Relationship Id="rId125" Type="http://schemas.openxmlformats.org/officeDocument/2006/relationships/image" Target="../media/image696.png"/><Relationship Id="rId146" Type="http://schemas.openxmlformats.org/officeDocument/2006/relationships/customXml" Target="../ink/ink1449.xml"/><Relationship Id="rId167" Type="http://schemas.openxmlformats.org/officeDocument/2006/relationships/image" Target="../media/image719.png"/><Relationship Id="rId188" Type="http://schemas.openxmlformats.org/officeDocument/2006/relationships/customXml" Target="../ink/ink1470.xml"/><Relationship Id="rId71" Type="http://schemas.openxmlformats.org/officeDocument/2006/relationships/image" Target="../media/image667.png"/><Relationship Id="rId92" Type="http://schemas.openxmlformats.org/officeDocument/2006/relationships/customXml" Target="../ink/ink1422.xml"/><Relationship Id="rId213" Type="http://schemas.openxmlformats.org/officeDocument/2006/relationships/image" Target="../media/image747.png"/><Relationship Id="rId234" Type="http://schemas.openxmlformats.org/officeDocument/2006/relationships/customXml" Target="../ink/ink1493.xml"/><Relationship Id="rId2" Type="http://schemas.openxmlformats.org/officeDocument/2006/relationships/customXml" Target="../ink/ink1377.xml"/><Relationship Id="rId29" Type="http://schemas.openxmlformats.org/officeDocument/2006/relationships/image" Target="../media/image646.png"/><Relationship Id="rId255" Type="http://schemas.openxmlformats.org/officeDocument/2006/relationships/image" Target="../media/image765.png"/><Relationship Id="rId40" Type="http://schemas.openxmlformats.org/officeDocument/2006/relationships/customXml" Target="../ink/ink1396.xml"/><Relationship Id="rId115" Type="http://schemas.openxmlformats.org/officeDocument/2006/relationships/image" Target="../media/image689.png"/><Relationship Id="rId136" Type="http://schemas.openxmlformats.org/officeDocument/2006/relationships/customXml" Target="../ink/ink1444.xml"/><Relationship Id="rId157" Type="http://schemas.openxmlformats.org/officeDocument/2006/relationships/image" Target="../media/image714.png"/><Relationship Id="rId178" Type="http://schemas.openxmlformats.org/officeDocument/2006/relationships/customXml" Target="../ink/ink1465.xml"/><Relationship Id="rId61" Type="http://schemas.openxmlformats.org/officeDocument/2006/relationships/image" Target="../media/image662.png"/><Relationship Id="rId82" Type="http://schemas.openxmlformats.org/officeDocument/2006/relationships/customXml" Target="../ink/ink1417.xml"/><Relationship Id="rId199" Type="http://schemas.openxmlformats.org/officeDocument/2006/relationships/image" Target="../media/image735.png"/><Relationship Id="rId203" Type="http://schemas.openxmlformats.org/officeDocument/2006/relationships/image" Target="../media/image737.png"/><Relationship Id="rId19" Type="http://schemas.openxmlformats.org/officeDocument/2006/relationships/image" Target="../media/image642.png"/><Relationship Id="rId224" Type="http://schemas.openxmlformats.org/officeDocument/2006/relationships/customXml" Target="../ink/ink1488.xml"/><Relationship Id="rId245" Type="http://schemas.openxmlformats.org/officeDocument/2006/relationships/image" Target="../media/image760.png"/><Relationship Id="rId30" Type="http://schemas.openxmlformats.org/officeDocument/2006/relationships/customXml" Target="../ink/ink1391.xml"/><Relationship Id="rId105" Type="http://schemas.openxmlformats.org/officeDocument/2006/relationships/image" Target="../media/image684.png"/><Relationship Id="rId126" Type="http://schemas.openxmlformats.org/officeDocument/2006/relationships/customXml" Target="../ink/ink1439.xml"/><Relationship Id="rId147" Type="http://schemas.openxmlformats.org/officeDocument/2006/relationships/image" Target="../media/image709.png"/><Relationship Id="rId168" Type="http://schemas.openxmlformats.org/officeDocument/2006/relationships/customXml" Target="../ink/ink1460.xml"/><Relationship Id="rId51" Type="http://schemas.openxmlformats.org/officeDocument/2006/relationships/image" Target="../media/image657.png"/><Relationship Id="rId72" Type="http://schemas.openxmlformats.org/officeDocument/2006/relationships/customXml" Target="../ink/ink1412.xml"/><Relationship Id="rId93" Type="http://schemas.openxmlformats.org/officeDocument/2006/relationships/image" Target="../media/image678.png"/><Relationship Id="rId189" Type="http://schemas.openxmlformats.org/officeDocument/2006/relationships/image" Target="../media/image730.png"/><Relationship Id="rId3" Type="http://schemas.openxmlformats.org/officeDocument/2006/relationships/image" Target="../media/image502.png"/><Relationship Id="rId214" Type="http://schemas.openxmlformats.org/officeDocument/2006/relationships/customXml" Target="../ink/ink1483.xml"/><Relationship Id="rId235" Type="http://schemas.openxmlformats.org/officeDocument/2006/relationships/image" Target="../media/image755.png"/><Relationship Id="rId256" Type="http://schemas.openxmlformats.org/officeDocument/2006/relationships/customXml" Target="../ink/ink1504.xml"/><Relationship Id="rId116" Type="http://schemas.openxmlformats.org/officeDocument/2006/relationships/customXml" Target="../ink/ink1434.xml"/><Relationship Id="rId137" Type="http://schemas.openxmlformats.org/officeDocument/2006/relationships/image" Target="../media/image702.png"/><Relationship Id="rId158" Type="http://schemas.openxmlformats.org/officeDocument/2006/relationships/customXml" Target="../ink/ink1455.xml"/><Relationship Id="rId20" Type="http://schemas.openxmlformats.org/officeDocument/2006/relationships/customXml" Target="../ink/ink1386.xml"/><Relationship Id="rId41" Type="http://schemas.openxmlformats.org/officeDocument/2006/relationships/image" Target="../media/image652.png"/><Relationship Id="rId62" Type="http://schemas.openxmlformats.org/officeDocument/2006/relationships/customXml" Target="../ink/ink1407.xml"/><Relationship Id="rId83" Type="http://schemas.openxmlformats.org/officeDocument/2006/relationships/image" Target="../media/image673.png"/><Relationship Id="rId179" Type="http://schemas.openxmlformats.org/officeDocument/2006/relationships/image" Target="../media/image725.png"/><Relationship Id="rId190" Type="http://schemas.openxmlformats.org/officeDocument/2006/relationships/customXml" Target="../ink/ink1471.xml"/><Relationship Id="rId204" Type="http://schemas.openxmlformats.org/officeDocument/2006/relationships/customXml" Target="../ink/ink1478.xml"/><Relationship Id="rId225" Type="http://schemas.openxmlformats.org/officeDocument/2006/relationships/image" Target="../media/image750.png"/><Relationship Id="rId246" Type="http://schemas.openxmlformats.org/officeDocument/2006/relationships/customXml" Target="../ink/ink1499.xml"/><Relationship Id="rId106" Type="http://schemas.openxmlformats.org/officeDocument/2006/relationships/customXml" Target="../ink/ink1429.xml"/><Relationship Id="rId127" Type="http://schemas.openxmlformats.org/officeDocument/2006/relationships/image" Target="../media/image697.png"/><Relationship Id="rId10" Type="http://schemas.openxmlformats.org/officeDocument/2006/relationships/customXml" Target="../ink/ink1381.xml"/><Relationship Id="rId31" Type="http://schemas.openxmlformats.org/officeDocument/2006/relationships/image" Target="../media/image647.png"/><Relationship Id="rId52" Type="http://schemas.openxmlformats.org/officeDocument/2006/relationships/customXml" Target="../ink/ink1402.xml"/><Relationship Id="rId73" Type="http://schemas.openxmlformats.org/officeDocument/2006/relationships/image" Target="../media/image668.png"/><Relationship Id="rId94" Type="http://schemas.openxmlformats.org/officeDocument/2006/relationships/customXml" Target="../ink/ink1423.xml"/><Relationship Id="rId148" Type="http://schemas.openxmlformats.org/officeDocument/2006/relationships/customXml" Target="../ink/ink1450.xml"/><Relationship Id="rId169" Type="http://schemas.openxmlformats.org/officeDocument/2006/relationships/image" Target="../media/image720.png"/><Relationship Id="rId4" Type="http://schemas.openxmlformats.org/officeDocument/2006/relationships/customXml" Target="../ink/ink1378.xml"/><Relationship Id="rId180" Type="http://schemas.openxmlformats.org/officeDocument/2006/relationships/customXml" Target="../ink/ink1466.xml"/><Relationship Id="rId215" Type="http://schemas.openxmlformats.org/officeDocument/2006/relationships/image" Target="../media/image748.png"/><Relationship Id="rId236" Type="http://schemas.openxmlformats.org/officeDocument/2006/relationships/customXml" Target="../ink/ink1494.xml"/><Relationship Id="rId257" Type="http://schemas.openxmlformats.org/officeDocument/2006/relationships/image" Target="../media/image766.png"/><Relationship Id="rId42" Type="http://schemas.openxmlformats.org/officeDocument/2006/relationships/customXml" Target="../ink/ink1397.xml"/><Relationship Id="rId84" Type="http://schemas.openxmlformats.org/officeDocument/2006/relationships/customXml" Target="../ink/ink1418.xml"/><Relationship Id="rId138" Type="http://schemas.openxmlformats.org/officeDocument/2006/relationships/customXml" Target="../ink/ink1445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4.png"/><Relationship Id="rId299" Type="http://schemas.openxmlformats.org/officeDocument/2006/relationships/image" Target="../media/image786.png"/><Relationship Id="rId21" Type="http://schemas.openxmlformats.org/officeDocument/2006/relationships/image" Target="../media/image643.png"/><Relationship Id="rId63" Type="http://schemas.openxmlformats.org/officeDocument/2006/relationships/image" Target="../media/image663.png"/><Relationship Id="rId159" Type="http://schemas.openxmlformats.org/officeDocument/2006/relationships/image" Target="../media/image715.png"/><Relationship Id="rId170" Type="http://schemas.openxmlformats.org/officeDocument/2006/relationships/customXml" Target="../ink/ink1592.xml"/><Relationship Id="rId226" Type="http://schemas.openxmlformats.org/officeDocument/2006/relationships/customXml" Target="../ink/ink1620.xml"/><Relationship Id="rId268" Type="http://schemas.openxmlformats.org/officeDocument/2006/relationships/customXml" Target="../ink/ink1641.xml"/><Relationship Id="rId32" Type="http://schemas.openxmlformats.org/officeDocument/2006/relationships/customXml" Target="../ink/ink1523.xml"/><Relationship Id="rId74" Type="http://schemas.openxmlformats.org/officeDocument/2006/relationships/customXml" Target="../ink/ink1544.xml"/><Relationship Id="rId128" Type="http://schemas.openxmlformats.org/officeDocument/2006/relationships/customXml" Target="../ink/ink1571.xml"/><Relationship Id="rId5" Type="http://schemas.openxmlformats.org/officeDocument/2006/relationships/image" Target="../media/image509.png"/><Relationship Id="rId181" Type="http://schemas.openxmlformats.org/officeDocument/2006/relationships/image" Target="../media/image726.png"/><Relationship Id="rId237" Type="http://schemas.openxmlformats.org/officeDocument/2006/relationships/image" Target="../media/image756.png"/><Relationship Id="rId279" Type="http://schemas.openxmlformats.org/officeDocument/2006/relationships/image" Target="../media/image776.png"/><Relationship Id="rId43" Type="http://schemas.openxmlformats.org/officeDocument/2006/relationships/image" Target="../media/image653.png"/><Relationship Id="rId139" Type="http://schemas.openxmlformats.org/officeDocument/2006/relationships/image" Target="../media/image703.png"/><Relationship Id="rId290" Type="http://schemas.openxmlformats.org/officeDocument/2006/relationships/customXml" Target="../ink/ink1652.xml"/><Relationship Id="rId304" Type="http://schemas.openxmlformats.org/officeDocument/2006/relationships/customXml" Target="../ink/ink1659.xml"/><Relationship Id="rId85" Type="http://schemas.openxmlformats.org/officeDocument/2006/relationships/image" Target="../media/image674.png"/><Relationship Id="rId150" Type="http://schemas.openxmlformats.org/officeDocument/2006/relationships/customXml" Target="../ink/ink1582.xml"/><Relationship Id="rId192" Type="http://schemas.openxmlformats.org/officeDocument/2006/relationships/customXml" Target="../ink/ink1603.xml"/><Relationship Id="rId206" Type="http://schemas.openxmlformats.org/officeDocument/2006/relationships/customXml" Target="../ink/ink1610.xml"/><Relationship Id="rId248" Type="http://schemas.openxmlformats.org/officeDocument/2006/relationships/customXml" Target="../ink/ink1631.xml"/><Relationship Id="rId12" Type="http://schemas.openxmlformats.org/officeDocument/2006/relationships/customXml" Target="../ink/ink1513.xml"/><Relationship Id="rId108" Type="http://schemas.openxmlformats.org/officeDocument/2006/relationships/customXml" Target="../ink/ink1561.xml"/><Relationship Id="rId54" Type="http://schemas.openxmlformats.org/officeDocument/2006/relationships/customXml" Target="../ink/ink1534.xml"/><Relationship Id="rId96" Type="http://schemas.openxmlformats.org/officeDocument/2006/relationships/customXml" Target="../ink/ink1555.xml"/><Relationship Id="rId161" Type="http://schemas.openxmlformats.org/officeDocument/2006/relationships/image" Target="../media/image716.png"/><Relationship Id="rId217" Type="http://schemas.openxmlformats.org/officeDocument/2006/relationships/image" Target="../media/image739.png"/><Relationship Id="rId259" Type="http://schemas.openxmlformats.org/officeDocument/2006/relationships/image" Target="../media/image767.png"/><Relationship Id="rId23" Type="http://schemas.openxmlformats.org/officeDocument/2006/relationships/image" Target="../media/image644.png"/><Relationship Id="rId119" Type="http://schemas.openxmlformats.org/officeDocument/2006/relationships/image" Target="../media/image695.png"/><Relationship Id="rId270" Type="http://schemas.openxmlformats.org/officeDocument/2006/relationships/customXml" Target="../ink/ink1642.xml"/><Relationship Id="rId291" Type="http://schemas.openxmlformats.org/officeDocument/2006/relationships/image" Target="../media/image782.png"/><Relationship Id="rId305" Type="http://schemas.openxmlformats.org/officeDocument/2006/relationships/image" Target="../media/image789.png"/><Relationship Id="rId44" Type="http://schemas.openxmlformats.org/officeDocument/2006/relationships/customXml" Target="../ink/ink1529.xml"/><Relationship Id="rId65" Type="http://schemas.openxmlformats.org/officeDocument/2006/relationships/image" Target="../media/image664.png"/><Relationship Id="rId86" Type="http://schemas.openxmlformats.org/officeDocument/2006/relationships/customXml" Target="../ink/ink1550.xml"/><Relationship Id="rId130" Type="http://schemas.openxmlformats.org/officeDocument/2006/relationships/customXml" Target="../ink/ink1572.xml"/><Relationship Id="rId151" Type="http://schemas.openxmlformats.org/officeDocument/2006/relationships/image" Target="../media/image711.png"/><Relationship Id="rId172" Type="http://schemas.openxmlformats.org/officeDocument/2006/relationships/customXml" Target="../ink/ink1593.xml"/><Relationship Id="rId193" Type="http://schemas.openxmlformats.org/officeDocument/2006/relationships/image" Target="../media/image732.png"/><Relationship Id="rId207" Type="http://schemas.openxmlformats.org/officeDocument/2006/relationships/image" Target="../media/image742.png"/><Relationship Id="rId228" Type="http://schemas.openxmlformats.org/officeDocument/2006/relationships/customXml" Target="../ink/ink1621.xml"/><Relationship Id="rId249" Type="http://schemas.openxmlformats.org/officeDocument/2006/relationships/image" Target="../media/image762.png"/><Relationship Id="rId13" Type="http://schemas.openxmlformats.org/officeDocument/2006/relationships/image" Target="../media/image639.png"/><Relationship Id="rId109" Type="http://schemas.openxmlformats.org/officeDocument/2006/relationships/image" Target="../media/image686.png"/><Relationship Id="rId260" Type="http://schemas.openxmlformats.org/officeDocument/2006/relationships/customXml" Target="../ink/ink1637.xml"/><Relationship Id="rId281" Type="http://schemas.openxmlformats.org/officeDocument/2006/relationships/image" Target="../media/image777.png"/><Relationship Id="rId34" Type="http://schemas.openxmlformats.org/officeDocument/2006/relationships/customXml" Target="../ink/ink1524.xml"/><Relationship Id="rId55" Type="http://schemas.openxmlformats.org/officeDocument/2006/relationships/image" Target="../media/image659.png"/><Relationship Id="rId76" Type="http://schemas.openxmlformats.org/officeDocument/2006/relationships/customXml" Target="../ink/ink1545.xml"/><Relationship Id="rId97" Type="http://schemas.openxmlformats.org/officeDocument/2006/relationships/image" Target="../media/image680.png"/><Relationship Id="rId120" Type="http://schemas.openxmlformats.org/officeDocument/2006/relationships/customXml" Target="../ink/ink1567.xml"/><Relationship Id="rId141" Type="http://schemas.openxmlformats.org/officeDocument/2006/relationships/image" Target="../media/image704.png"/><Relationship Id="rId7" Type="http://schemas.openxmlformats.org/officeDocument/2006/relationships/image" Target="../media/image542.png"/><Relationship Id="rId162" Type="http://schemas.openxmlformats.org/officeDocument/2006/relationships/customXml" Target="../ink/ink1588.xml"/><Relationship Id="rId183" Type="http://schemas.openxmlformats.org/officeDocument/2006/relationships/image" Target="../media/image727.png"/><Relationship Id="rId218" Type="http://schemas.openxmlformats.org/officeDocument/2006/relationships/customXml" Target="../ink/ink1616.xml"/><Relationship Id="rId239" Type="http://schemas.openxmlformats.org/officeDocument/2006/relationships/image" Target="../media/image757.png"/><Relationship Id="rId250" Type="http://schemas.openxmlformats.org/officeDocument/2006/relationships/customXml" Target="../ink/ink1632.xml"/><Relationship Id="rId271" Type="http://schemas.openxmlformats.org/officeDocument/2006/relationships/image" Target="../media/image772.png"/><Relationship Id="rId292" Type="http://schemas.openxmlformats.org/officeDocument/2006/relationships/customXml" Target="../ink/ink1653.xml"/><Relationship Id="rId24" Type="http://schemas.openxmlformats.org/officeDocument/2006/relationships/customXml" Target="../ink/ink1519.xml"/><Relationship Id="rId45" Type="http://schemas.openxmlformats.org/officeDocument/2006/relationships/image" Target="../media/image654.png"/><Relationship Id="rId66" Type="http://schemas.openxmlformats.org/officeDocument/2006/relationships/customXml" Target="../ink/ink1540.xml"/><Relationship Id="rId87" Type="http://schemas.openxmlformats.org/officeDocument/2006/relationships/image" Target="../media/image675.png"/><Relationship Id="rId110" Type="http://schemas.openxmlformats.org/officeDocument/2006/relationships/customXml" Target="../ink/ink1562.xml"/><Relationship Id="rId131" Type="http://schemas.openxmlformats.org/officeDocument/2006/relationships/image" Target="../media/image699.png"/><Relationship Id="rId152" Type="http://schemas.openxmlformats.org/officeDocument/2006/relationships/customXml" Target="../ink/ink1583.xml"/><Relationship Id="rId173" Type="http://schemas.openxmlformats.org/officeDocument/2006/relationships/image" Target="../media/image722.png"/><Relationship Id="rId194" Type="http://schemas.openxmlformats.org/officeDocument/2006/relationships/customXml" Target="../ink/ink1604.xml"/><Relationship Id="rId208" Type="http://schemas.openxmlformats.org/officeDocument/2006/relationships/customXml" Target="../ink/ink1611.xml"/><Relationship Id="rId229" Type="http://schemas.openxmlformats.org/officeDocument/2006/relationships/image" Target="../media/image752.png"/><Relationship Id="rId240" Type="http://schemas.openxmlformats.org/officeDocument/2006/relationships/customXml" Target="../ink/ink1627.xml"/><Relationship Id="rId261" Type="http://schemas.openxmlformats.org/officeDocument/2006/relationships/image" Target="../media/image768.png"/><Relationship Id="rId14" Type="http://schemas.openxmlformats.org/officeDocument/2006/relationships/customXml" Target="../ink/ink1514.xml"/><Relationship Id="rId35" Type="http://schemas.openxmlformats.org/officeDocument/2006/relationships/image" Target="../media/image649.png"/><Relationship Id="rId56" Type="http://schemas.openxmlformats.org/officeDocument/2006/relationships/customXml" Target="../ink/ink1535.xml"/><Relationship Id="rId77" Type="http://schemas.openxmlformats.org/officeDocument/2006/relationships/image" Target="../media/image670.png"/><Relationship Id="rId100" Type="http://schemas.openxmlformats.org/officeDocument/2006/relationships/customXml" Target="../ink/ink1557.xml"/><Relationship Id="rId282" Type="http://schemas.openxmlformats.org/officeDocument/2006/relationships/customXml" Target="../ink/ink1648.xml"/><Relationship Id="rId8" Type="http://schemas.openxmlformats.org/officeDocument/2006/relationships/customXml" Target="../ink/ink1511.xml"/><Relationship Id="rId98" Type="http://schemas.openxmlformats.org/officeDocument/2006/relationships/customXml" Target="../ink/ink1556.xml"/><Relationship Id="rId121" Type="http://schemas.openxmlformats.org/officeDocument/2006/relationships/image" Target="../media/image690.png"/><Relationship Id="rId142" Type="http://schemas.openxmlformats.org/officeDocument/2006/relationships/customXml" Target="../ink/ink1578.xml"/><Relationship Id="rId163" Type="http://schemas.openxmlformats.org/officeDocument/2006/relationships/image" Target="../media/image717.png"/><Relationship Id="rId184" Type="http://schemas.openxmlformats.org/officeDocument/2006/relationships/customXml" Target="../ink/ink1599.xml"/><Relationship Id="rId219" Type="http://schemas.openxmlformats.org/officeDocument/2006/relationships/image" Target="../media/image740.png"/><Relationship Id="rId230" Type="http://schemas.openxmlformats.org/officeDocument/2006/relationships/customXml" Target="../ink/ink1622.xml"/><Relationship Id="rId251" Type="http://schemas.openxmlformats.org/officeDocument/2006/relationships/image" Target="../media/image763.png"/><Relationship Id="rId25" Type="http://schemas.openxmlformats.org/officeDocument/2006/relationships/image" Target="../media/image512.png"/><Relationship Id="rId46" Type="http://schemas.openxmlformats.org/officeDocument/2006/relationships/customXml" Target="../ink/ink1530.xml"/><Relationship Id="rId67" Type="http://schemas.openxmlformats.org/officeDocument/2006/relationships/image" Target="../media/image665.png"/><Relationship Id="rId272" Type="http://schemas.openxmlformats.org/officeDocument/2006/relationships/customXml" Target="../ink/ink1643.xml"/><Relationship Id="rId293" Type="http://schemas.openxmlformats.org/officeDocument/2006/relationships/image" Target="../media/image783.png"/><Relationship Id="rId88" Type="http://schemas.openxmlformats.org/officeDocument/2006/relationships/customXml" Target="../ink/ink1551.xml"/><Relationship Id="rId111" Type="http://schemas.openxmlformats.org/officeDocument/2006/relationships/image" Target="../media/image687.png"/><Relationship Id="rId132" Type="http://schemas.openxmlformats.org/officeDocument/2006/relationships/customXml" Target="../ink/ink1573.xml"/><Relationship Id="rId153" Type="http://schemas.openxmlformats.org/officeDocument/2006/relationships/image" Target="../media/image712.png"/><Relationship Id="rId174" Type="http://schemas.openxmlformats.org/officeDocument/2006/relationships/customXml" Target="../ink/ink1594.xml"/><Relationship Id="rId195" Type="http://schemas.openxmlformats.org/officeDocument/2006/relationships/image" Target="../media/image733.png"/><Relationship Id="rId209" Type="http://schemas.openxmlformats.org/officeDocument/2006/relationships/image" Target="../media/image743.png"/><Relationship Id="rId220" Type="http://schemas.openxmlformats.org/officeDocument/2006/relationships/customXml" Target="../ink/ink1617.xml"/><Relationship Id="rId241" Type="http://schemas.openxmlformats.org/officeDocument/2006/relationships/image" Target="../media/image758.png"/><Relationship Id="rId15" Type="http://schemas.openxmlformats.org/officeDocument/2006/relationships/image" Target="../media/image640.png"/><Relationship Id="rId36" Type="http://schemas.openxmlformats.org/officeDocument/2006/relationships/customXml" Target="../ink/ink1525.xml"/><Relationship Id="rId57" Type="http://schemas.openxmlformats.org/officeDocument/2006/relationships/image" Target="../media/image660.png"/><Relationship Id="rId262" Type="http://schemas.openxmlformats.org/officeDocument/2006/relationships/customXml" Target="../ink/ink1638.xml"/><Relationship Id="rId283" Type="http://schemas.openxmlformats.org/officeDocument/2006/relationships/image" Target="../media/image778.png"/><Relationship Id="rId78" Type="http://schemas.openxmlformats.org/officeDocument/2006/relationships/customXml" Target="../ink/ink1546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1568.xml"/><Relationship Id="rId143" Type="http://schemas.openxmlformats.org/officeDocument/2006/relationships/image" Target="../media/image707.png"/><Relationship Id="rId164" Type="http://schemas.openxmlformats.org/officeDocument/2006/relationships/customXml" Target="../ink/ink1589.xml"/><Relationship Id="rId185" Type="http://schemas.openxmlformats.org/officeDocument/2006/relationships/image" Target="../media/image728.png"/><Relationship Id="rId9" Type="http://schemas.openxmlformats.org/officeDocument/2006/relationships/image" Target="../media/image637.png"/><Relationship Id="rId210" Type="http://schemas.openxmlformats.org/officeDocument/2006/relationships/customXml" Target="../ink/ink1612.xml"/><Relationship Id="rId26" Type="http://schemas.openxmlformats.org/officeDocument/2006/relationships/customXml" Target="../ink/ink1520.xml"/><Relationship Id="rId231" Type="http://schemas.openxmlformats.org/officeDocument/2006/relationships/image" Target="../media/image753.png"/><Relationship Id="rId252" Type="http://schemas.openxmlformats.org/officeDocument/2006/relationships/customXml" Target="../ink/ink1633.xml"/><Relationship Id="rId273" Type="http://schemas.openxmlformats.org/officeDocument/2006/relationships/image" Target="../media/image773.png"/><Relationship Id="rId294" Type="http://schemas.openxmlformats.org/officeDocument/2006/relationships/customXml" Target="../ink/ink1654.xml"/><Relationship Id="rId47" Type="http://schemas.openxmlformats.org/officeDocument/2006/relationships/image" Target="../media/image655.png"/><Relationship Id="rId68" Type="http://schemas.openxmlformats.org/officeDocument/2006/relationships/customXml" Target="../ink/ink1541.xml"/><Relationship Id="rId89" Type="http://schemas.openxmlformats.org/officeDocument/2006/relationships/image" Target="../media/image676.png"/><Relationship Id="rId112" Type="http://schemas.openxmlformats.org/officeDocument/2006/relationships/customXml" Target="../ink/ink1563.xml"/><Relationship Id="rId133" Type="http://schemas.openxmlformats.org/officeDocument/2006/relationships/image" Target="../media/image700.png"/><Relationship Id="rId154" Type="http://schemas.openxmlformats.org/officeDocument/2006/relationships/customXml" Target="../ink/ink1584.xml"/><Relationship Id="rId175" Type="http://schemas.openxmlformats.org/officeDocument/2006/relationships/image" Target="../media/image723.png"/><Relationship Id="rId196" Type="http://schemas.openxmlformats.org/officeDocument/2006/relationships/customXml" Target="../ink/ink1605.xml"/><Relationship Id="rId200" Type="http://schemas.openxmlformats.org/officeDocument/2006/relationships/customXml" Target="../ink/ink1607.xml"/><Relationship Id="rId16" Type="http://schemas.openxmlformats.org/officeDocument/2006/relationships/customXml" Target="../ink/ink1515.xml"/><Relationship Id="rId221" Type="http://schemas.openxmlformats.org/officeDocument/2006/relationships/image" Target="../media/image741.png"/><Relationship Id="rId242" Type="http://schemas.openxmlformats.org/officeDocument/2006/relationships/customXml" Target="../ink/ink1628.xml"/><Relationship Id="rId263" Type="http://schemas.openxmlformats.org/officeDocument/2006/relationships/image" Target="../media/image769.png"/><Relationship Id="rId284" Type="http://schemas.openxmlformats.org/officeDocument/2006/relationships/customXml" Target="../ink/ink1649.xml"/><Relationship Id="rId37" Type="http://schemas.openxmlformats.org/officeDocument/2006/relationships/image" Target="../media/image650.png"/><Relationship Id="rId58" Type="http://schemas.openxmlformats.org/officeDocument/2006/relationships/customXml" Target="../ink/ink1536.xml"/><Relationship Id="rId79" Type="http://schemas.openxmlformats.org/officeDocument/2006/relationships/image" Target="../media/image671.png"/><Relationship Id="rId102" Type="http://schemas.openxmlformats.org/officeDocument/2006/relationships/customXml" Target="../ink/ink1558.xml"/><Relationship Id="rId123" Type="http://schemas.openxmlformats.org/officeDocument/2006/relationships/image" Target="../media/image691.png"/><Relationship Id="rId144" Type="http://schemas.openxmlformats.org/officeDocument/2006/relationships/customXml" Target="../ink/ink1579.xml"/><Relationship Id="rId90" Type="http://schemas.openxmlformats.org/officeDocument/2006/relationships/customXml" Target="../ink/ink1552.xml"/><Relationship Id="rId165" Type="http://schemas.openxmlformats.org/officeDocument/2006/relationships/image" Target="../media/image718.png"/><Relationship Id="rId186" Type="http://schemas.openxmlformats.org/officeDocument/2006/relationships/customXml" Target="../ink/ink1600.xml"/><Relationship Id="rId211" Type="http://schemas.openxmlformats.org/officeDocument/2006/relationships/image" Target="../media/image744.png"/><Relationship Id="rId232" Type="http://schemas.openxmlformats.org/officeDocument/2006/relationships/customXml" Target="../ink/ink1623.xml"/><Relationship Id="rId253" Type="http://schemas.openxmlformats.org/officeDocument/2006/relationships/image" Target="../media/image764.png"/><Relationship Id="rId274" Type="http://schemas.openxmlformats.org/officeDocument/2006/relationships/customXml" Target="../ink/ink1644.xml"/><Relationship Id="rId295" Type="http://schemas.openxmlformats.org/officeDocument/2006/relationships/image" Target="../media/image784.png"/><Relationship Id="rId27" Type="http://schemas.openxmlformats.org/officeDocument/2006/relationships/image" Target="../media/image645.png"/><Relationship Id="rId48" Type="http://schemas.openxmlformats.org/officeDocument/2006/relationships/customXml" Target="../ink/ink1531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1574.xml"/><Relationship Id="rId80" Type="http://schemas.openxmlformats.org/officeDocument/2006/relationships/customXml" Target="../ink/ink1547.xml"/><Relationship Id="rId155" Type="http://schemas.openxmlformats.org/officeDocument/2006/relationships/image" Target="../media/image713.png"/><Relationship Id="rId176" Type="http://schemas.openxmlformats.org/officeDocument/2006/relationships/customXml" Target="../ink/ink1595.xml"/><Relationship Id="rId197" Type="http://schemas.openxmlformats.org/officeDocument/2006/relationships/image" Target="../media/image734.png"/><Relationship Id="rId201" Type="http://schemas.openxmlformats.org/officeDocument/2006/relationships/image" Target="../media/image736.png"/><Relationship Id="rId222" Type="http://schemas.openxmlformats.org/officeDocument/2006/relationships/customXml" Target="../ink/ink1618.xml"/><Relationship Id="rId243" Type="http://schemas.openxmlformats.org/officeDocument/2006/relationships/image" Target="../media/image759.png"/><Relationship Id="rId264" Type="http://schemas.openxmlformats.org/officeDocument/2006/relationships/customXml" Target="../ink/ink1639.xml"/><Relationship Id="rId285" Type="http://schemas.openxmlformats.org/officeDocument/2006/relationships/image" Target="../media/image779.png"/><Relationship Id="rId17" Type="http://schemas.openxmlformats.org/officeDocument/2006/relationships/image" Target="../media/image641.png"/><Relationship Id="rId38" Type="http://schemas.openxmlformats.org/officeDocument/2006/relationships/customXml" Target="../ink/ink1526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1569.xml"/><Relationship Id="rId70" Type="http://schemas.openxmlformats.org/officeDocument/2006/relationships/customXml" Target="../ink/ink1542.xml"/><Relationship Id="rId91" Type="http://schemas.openxmlformats.org/officeDocument/2006/relationships/image" Target="../media/image677.png"/><Relationship Id="rId145" Type="http://schemas.openxmlformats.org/officeDocument/2006/relationships/image" Target="../media/image708.png"/><Relationship Id="rId166" Type="http://schemas.openxmlformats.org/officeDocument/2006/relationships/customXml" Target="../ink/ink1590.xml"/><Relationship Id="rId187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613.xml"/><Relationship Id="rId233" Type="http://schemas.openxmlformats.org/officeDocument/2006/relationships/image" Target="../media/image754.png"/><Relationship Id="rId254" Type="http://schemas.openxmlformats.org/officeDocument/2006/relationships/customXml" Target="../ink/ink1634.xml"/><Relationship Id="rId28" Type="http://schemas.openxmlformats.org/officeDocument/2006/relationships/customXml" Target="../ink/ink1521.xml"/><Relationship Id="rId49" Type="http://schemas.openxmlformats.org/officeDocument/2006/relationships/image" Target="../media/image656.png"/><Relationship Id="rId114" Type="http://schemas.openxmlformats.org/officeDocument/2006/relationships/customXml" Target="../ink/ink1564.xml"/><Relationship Id="rId275" Type="http://schemas.openxmlformats.org/officeDocument/2006/relationships/image" Target="../media/image774.png"/><Relationship Id="rId296" Type="http://schemas.openxmlformats.org/officeDocument/2006/relationships/customXml" Target="../ink/ink1655.xml"/><Relationship Id="rId300" Type="http://schemas.openxmlformats.org/officeDocument/2006/relationships/customXml" Target="../ink/ink1657.xml"/><Relationship Id="rId60" Type="http://schemas.openxmlformats.org/officeDocument/2006/relationships/customXml" Target="../ink/ink1537.xml"/><Relationship Id="rId81" Type="http://schemas.openxmlformats.org/officeDocument/2006/relationships/image" Target="../media/image672.png"/><Relationship Id="rId135" Type="http://schemas.openxmlformats.org/officeDocument/2006/relationships/image" Target="../media/image701.png"/><Relationship Id="rId156" Type="http://schemas.openxmlformats.org/officeDocument/2006/relationships/customXml" Target="../ink/ink1585.xml"/><Relationship Id="rId177" Type="http://schemas.openxmlformats.org/officeDocument/2006/relationships/image" Target="../media/image724.png"/><Relationship Id="rId198" Type="http://schemas.openxmlformats.org/officeDocument/2006/relationships/customXml" Target="../ink/ink1606.xml"/><Relationship Id="rId202" Type="http://schemas.openxmlformats.org/officeDocument/2006/relationships/customXml" Target="../ink/ink1608.xml"/><Relationship Id="rId223" Type="http://schemas.openxmlformats.org/officeDocument/2006/relationships/image" Target="../media/image749.png"/><Relationship Id="rId244" Type="http://schemas.openxmlformats.org/officeDocument/2006/relationships/customXml" Target="../ink/ink1629.xml"/><Relationship Id="rId18" Type="http://schemas.openxmlformats.org/officeDocument/2006/relationships/customXml" Target="../ink/ink1516.xml"/><Relationship Id="rId39" Type="http://schemas.openxmlformats.org/officeDocument/2006/relationships/image" Target="../media/image651.png"/><Relationship Id="rId265" Type="http://schemas.openxmlformats.org/officeDocument/2006/relationships/image" Target="../media/image770.png"/><Relationship Id="rId286" Type="http://schemas.openxmlformats.org/officeDocument/2006/relationships/customXml" Target="../ink/ink1650.xml"/><Relationship Id="rId50" Type="http://schemas.openxmlformats.org/officeDocument/2006/relationships/customXml" Target="../ink/ink1532.xml"/><Relationship Id="rId104" Type="http://schemas.openxmlformats.org/officeDocument/2006/relationships/customXml" Target="../ink/ink1559.xml"/><Relationship Id="rId125" Type="http://schemas.openxmlformats.org/officeDocument/2006/relationships/image" Target="../media/image696.png"/><Relationship Id="rId146" Type="http://schemas.openxmlformats.org/officeDocument/2006/relationships/customXml" Target="../ink/ink1580.xml"/><Relationship Id="rId167" Type="http://schemas.openxmlformats.org/officeDocument/2006/relationships/image" Target="../media/image719.png"/><Relationship Id="rId188" Type="http://schemas.openxmlformats.org/officeDocument/2006/relationships/customXml" Target="../ink/ink1601.xml"/><Relationship Id="rId71" Type="http://schemas.openxmlformats.org/officeDocument/2006/relationships/image" Target="../media/image667.png"/><Relationship Id="rId92" Type="http://schemas.openxmlformats.org/officeDocument/2006/relationships/customXml" Target="../ink/ink1553.xml"/><Relationship Id="rId213" Type="http://schemas.openxmlformats.org/officeDocument/2006/relationships/image" Target="../media/image747.png"/><Relationship Id="rId234" Type="http://schemas.openxmlformats.org/officeDocument/2006/relationships/customXml" Target="../ink/ink1624.xml"/><Relationship Id="rId2" Type="http://schemas.openxmlformats.org/officeDocument/2006/relationships/customXml" Target="../ink/ink1508.xml"/><Relationship Id="rId29" Type="http://schemas.openxmlformats.org/officeDocument/2006/relationships/image" Target="../media/image646.png"/><Relationship Id="rId255" Type="http://schemas.openxmlformats.org/officeDocument/2006/relationships/image" Target="../media/image765.png"/><Relationship Id="rId276" Type="http://schemas.openxmlformats.org/officeDocument/2006/relationships/customXml" Target="../ink/ink1645.xml"/><Relationship Id="rId297" Type="http://schemas.openxmlformats.org/officeDocument/2006/relationships/image" Target="../media/image785.png"/><Relationship Id="rId40" Type="http://schemas.openxmlformats.org/officeDocument/2006/relationships/customXml" Target="../ink/ink1527.xml"/><Relationship Id="rId115" Type="http://schemas.openxmlformats.org/officeDocument/2006/relationships/image" Target="../media/image689.png"/><Relationship Id="rId136" Type="http://schemas.openxmlformats.org/officeDocument/2006/relationships/customXml" Target="../ink/ink1575.xml"/><Relationship Id="rId157" Type="http://schemas.openxmlformats.org/officeDocument/2006/relationships/image" Target="../media/image714.png"/><Relationship Id="rId178" Type="http://schemas.openxmlformats.org/officeDocument/2006/relationships/customXml" Target="../ink/ink1596.xml"/><Relationship Id="rId301" Type="http://schemas.openxmlformats.org/officeDocument/2006/relationships/image" Target="../media/image787.png"/><Relationship Id="rId61" Type="http://schemas.openxmlformats.org/officeDocument/2006/relationships/image" Target="../media/image662.png"/><Relationship Id="rId82" Type="http://schemas.openxmlformats.org/officeDocument/2006/relationships/customXml" Target="../ink/ink1548.xml"/><Relationship Id="rId199" Type="http://schemas.openxmlformats.org/officeDocument/2006/relationships/image" Target="../media/image735.png"/><Relationship Id="rId203" Type="http://schemas.openxmlformats.org/officeDocument/2006/relationships/image" Target="../media/image737.png"/><Relationship Id="rId19" Type="http://schemas.openxmlformats.org/officeDocument/2006/relationships/image" Target="../media/image642.png"/><Relationship Id="rId224" Type="http://schemas.openxmlformats.org/officeDocument/2006/relationships/customXml" Target="../ink/ink1619.xml"/><Relationship Id="rId245" Type="http://schemas.openxmlformats.org/officeDocument/2006/relationships/image" Target="../media/image760.png"/><Relationship Id="rId266" Type="http://schemas.openxmlformats.org/officeDocument/2006/relationships/customXml" Target="../ink/ink1640.xml"/><Relationship Id="rId287" Type="http://schemas.openxmlformats.org/officeDocument/2006/relationships/image" Target="../media/image780.png"/><Relationship Id="rId30" Type="http://schemas.openxmlformats.org/officeDocument/2006/relationships/customXml" Target="../ink/ink1522.xml"/><Relationship Id="rId105" Type="http://schemas.openxmlformats.org/officeDocument/2006/relationships/image" Target="../media/image684.png"/><Relationship Id="rId126" Type="http://schemas.openxmlformats.org/officeDocument/2006/relationships/customXml" Target="../ink/ink1570.xml"/><Relationship Id="rId147" Type="http://schemas.openxmlformats.org/officeDocument/2006/relationships/image" Target="../media/image709.png"/><Relationship Id="rId168" Type="http://schemas.openxmlformats.org/officeDocument/2006/relationships/customXml" Target="../ink/ink1591.xml"/><Relationship Id="rId51" Type="http://schemas.openxmlformats.org/officeDocument/2006/relationships/image" Target="../media/image657.png"/><Relationship Id="rId72" Type="http://schemas.openxmlformats.org/officeDocument/2006/relationships/customXml" Target="../ink/ink1543.xml"/><Relationship Id="rId93" Type="http://schemas.openxmlformats.org/officeDocument/2006/relationships/image" Target="../media/image678.png"/><Relationship Id="rId189" Type="http://schemas.openxmlformats.org/officeDocument/2006/relationships/image" Target="../media/image730.png"/><Relationship Id="rId3" Type="http://schemas.openxmlformats.org/officeDocument/2006/relationships/image" Target="../media/image502.png"/><Relationship Id="rId214" Type="http://schemas.openxmlformats.org/officeDocument/2006/relationships/customXml" Target="../ink/ink1614.xml"/><Relationship Id="rId235" Type="http://schemas.openxmlformats.org/officeDocument/2006/relationships/image" Target="../media/image755.png"/><Relationship Id="rId256" Type="http://schemas.openxmlformats.org/officeDocument/2006/relationships/customXml" Target="../ink/ink1635.xml"/><Relationship Id="rId277" Type="http://schemas.openxmlformats.org/officeDocument/2006/relationships/image" Target="../media/image775.png"/><Relationship Id="rId298" Type="http://schemas.openxmlformats.org/officeDocument/2006/relationships/customXml" Target="../ink/ink1656.xml"/><Relationship Id="rId116" Type="http://schemas.openxmlformats.org/officeDocument/2006/relationships/customXml" Target="../ink/ink1565.xml"/><Relationship Id="rId137" Type="http://schemas.openxmlformats.org/officeDocument/2006/relationships/image" Target="../media/image702.png"/><Relationship Id="rId158" Type="http://schemas.openxmlformats.org/officeDocument/2006/relationships/customXml" Target="../ink/ink1586.xml"/><Relationship Id="rId302" Type="http://schemas.openxmlformats.org/officeDocument/2006/relationships/customXml" Target="../ink/ink1658.xml"/><Relationship Id="rId20" Type="http://schemas.openxmlformats.org/officeDocument/2006/relationships/customXml" Target="../ink/ink1517.xml"/><Relationship Id="rId41" Type="http://schemas.openxmlformats.org/officeDocument/2006/relationships/image" Target="../media/image652.png"/><Relationship Id="rId62" Type="http://schemas.openxmlformats.org/officeDocument/2006/relationships/customXml" Target="../ink/ink1538.xml"/><Relationship Id="rId83" Type="http://schemas.openxmlformats.org/officeDocument/2006/relationships/image" Target="../media/image673.png"/><Relationship Id="rId179" Type="http://schemas.openxmlformats.org/officeDocument/2006/relationships/image" Target="../media/image725.png"/><Relationship Id="rId190" Type="http://schemas.openxmlformats.org/officeDocument/2006/relationships/customXml" Target="../ink/ink1602.xml"/><Relationship Id="rId204" Type="http://schemas.openxmlformats.org/officeDocument/2006/relationships/customXml" Target="../ink/ink1609.xml"/><Relationship Id="rId225" Type="http://schemas.openxmlformats.org/officeDocument/2006/relationships/image" Target="../media/image750.png"/><Relationship Id="rId246" Type="http://schemas.openxmlformats.org/officeDocument/2006/relationships/customXml" Target="../ink/ink1630.xml"/><Relationship Id="rId267" Type="http://schemas.openxmlformats.org/officeDocument/2006/relationships/image" Target="../media/image577.png"/><Relationship Id="rId288" Type="http://schemas.openxmlformats.org/officeDocument/2006/relationships/customXml" Target="../ink/ink1651.xml"/><Relationship Id="rId106" Type="http://schemas.openxmlformats.org/officeDocument/2006/relationships/customXml" Target="../ink/ink1560.xml"/><Relationship Id="rId127" Type="http://schemas.openxmlformats.org/officeDocument/2006/relationships/image" Target="../media/image697.png"/><Relationship Id="rId10" Type="http://schemas.openxmlformats.org/officeDocument/2006/relationships/customXml" Target="../ink/ink1512.xml"/><Relationship Id="rId31" Type="http://schemas.openxmlformats.org/officeDocument/2006/relationships/image" Target="../media/image647.png"/><Relationship Id="rId52" Type="http://schemas.openxmlformats.org/officeDocument/2006/relationships/customXml" Target="../ink/ink1533.xml"/><Relationship Id="rId73" Type="http://schemas.openxmlformats.org/officeDocument/2006/relationships/image" Target="../media/image668.png"/><Relationship Id="rId94" Type="http://schemas.openxmlformats.org/officeDocument/2006/relationships/customXml" Target="../ink/ink1554.xml"/><Relationship Id="rId148" Type="http://schemas.openxmlformats.org/officeDocument/2006/relationships/customXml" Target="../ink/ink1581.xml"/><Relationship Id="rId169" Type="http://schemas.openxmlformats.org/officeDocument/2006/relationships/image" Target="../media/image720.png"/><Relationship Id="rId4" Type="http://schemas.openxmlformats.org/officeDocument/2006/relationships/customXml" Target="../ink/ink1509.xml"/><Relationship Id="rId180" Type="http://schemas.openxmlformats.org/officeDocument/2006/relationships/customXml" Target="../ink/ink1597.xml"/><Relationship Id="rId215" Type="http://schemas.openxmlformats.org/officeDocument/2006/relationships/image" Target="../media/image748.png"/><Relationship Id="rId236" Type="http://schemas.openxmlformats.org/officeDocument/2006/relationships/customXml" Target="../ink/ink1625.xml"/><Relationship Id="rId257" Type="http://schemas.openxmlformats.org/officeDocument/2006/relationships/image" Target="../media/image766.png"/><Relationship Id="rId278" Type="http://schemas.openxmlformats.org/officeDocument/2006/relationships/customXml" Target="../ink/ink1646.xml"/><Relationship Id="rId303" Type="http://schemas.openxmlformats.org/officeDocument/2006/relationships/image" Target="../media/image788.png"/><Relationship Id="rId42" Type="http://schemas.openxmlformats.org/officeDocument/2006/relationships/customXml" Target="../ink/ink1528.xml"/><Relationship Id="rId84" Type="http://schemas.openxmlformats.org/officeDocument/2006/relationships/customXml" Target="../ink/ink1549.xml"/><Relationship Id="rId138" Type="http://schemas.openxmlformats.org/officeDocument/2006/relationships/customXml" Target="../ink/ink1576.xml"/><Relationship Id="rId191" Type="http://schemas.openxmlformats.org/officeDocument/2006/relationships/image" Target="../media/image731.png"/><Relationship Id="rId205" Type="http://schemas.openxmlformats.org/officeDocument/2006/relationships/image" Target="../media/image738.png"/><Relationship Id="rId247" Type="http://schemas.openxmlformats.org/officeDocument/2006/relationships/image" Target="../media/image761.png"/><Relationship Id="rId107" Type="http://schemas.openxmlformats.org/officeDocument/2006/relationships/image" Target="../media/image685.png"/><Relationship Id="rId289" Type="http://schemas.openxmlformats.org/officeDocument/2006/relationships/image" Target="../media/image781.png"/><Relationship Id="rId11" Type="http://schemas.openxmlformats.org/officeDocument/2006/relationships/image" Target="../media/image638.png"/><Relationship Id="rId53" Type="http://schemas.openxmlformats.org/officeDocument/2006/relationships/image" Target="../media/image658.png"/><Relationship Id="rId149" Type="http://schemas.openxmlformats.org/officeDocument/2006/relationships/image" Target="../media/image710.png"/><Relationship Id="rId95" Type="http://schemas.openxmlformats.org/officeDocument/2006/relationships/image" Target="../media/image679.png"/><Relationship Id="rId160" Type="http://schemas.openxmlformats.org/officeDocument/2006/relationships/customXml" Target="../ink/ink1587.xml"/><Relationship Id="rId216" Type="http://schemas.openxmlformats.org/officeDocument/2006/relationships/customXml" Target="../ink/ink1615.xml"/><Relationship Id="rId258" Type="http://schemas.openxmlformats.org/officeDocument/2006/relationships/customXml" Target="../ink/ink1636.xml"/><Relationship Id="rId22" Type="http://schemas.openxmlformats.org/officeDocument/2006/relationships/customXml" Target="../ink/ink1518.xml"/><Relationship Id="rId64" Type="http://schemas.openxmlformats.org/officeDocument/2006/relationships/customXml" Target="../ink/ink1539.xml"/><Relationship Id="rId118" Type="http://schemas.openxmlformats.org/officeDocument/2006/relationships/customXml" Target="../ink/ink1566.xml"/><Relationship Id="rId171" Type="http://schemas.openxmlformats.org/officeDocument/2006/relationships/image" Target="../media/image721.png"/><Relationship Id="rId227" Type="http://schemas.openxmlformats.org/officeDocument/2006/relationships/image" Target="../media/image751.png"/><Relationship Id="rId269" Type="http://schemas.openxmlformats.org/officeDocument/2006/relationships/image" Target="../media/image771.png"/><Relationship Id="rId33" Type="http://schemas.openxmlformats.org/officeDocument/2006/relationships/image" Target="../media/image648.png"/><Relationship Id="rId129" Type="http://schemas.openxmlformats.org/officeDocument/2006/relationships/image" Target="../media/image698.png"/><Relationship Id="rId280" Type="http://schemas.openxmlformats.org/officeDocument/2006/relationships/customXml" Target="../ink/ink1647.xml"/><Relationship Id="rId75" Type="http://schemas.openxmlformats.org/officeDocument/2006/relationships/image" Target="../media/image669.png"/><Relationship Id="rId140" Type="http://schemas.openxmlformats.org/officeDocument/2006/relationships/customXml" Target="../ink/ink1577.xml"/><Relationship Id="rId182" Type="http://schemas.openxmlformats.org/officeDocument/2006/relationships/customXml" Target="../ink/ink1598.xml"/><Relationship Id="rId6" Type="http://schemas.openxmlformats.org/officeDocument/2006/relationships/customXml" Target="../ink/ink1510.xml"/><Relationship Id="rId238" Type="http://schemas.openxmlformats.org/officeDocument/2006/relationships/customXml" Target="../ink/ink1626.xml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1.png"/><Relationship Id="rId18" Type="http://schemas.openxmlformats.org/officeDocument/2006/relationships/customXml" Target="../ink/ink1668.xml"/><Relationship Id="rId26" Type="http://schemas.openxmlformats.org/officeDocument/2006/relationships/customXml" Target="../ink/ink1672.xml"/><Relationship Id="rId39" Type="http://schemas.openxmlformats.org/officeDocument/2006/relationships/image" Target="../media/image803.png"/><Relationship Id="rId21" Type="http://schemas.openxmlformats.org/officeDocument/2006/relationships/image" Target="../media/image795.png"/><Relationship Id="rId34" Type="http://schemas.openxmlformats.org/officeDocument/2006/relationships/customXml" Target="../ink/ink1676.xml"/><Relationship Id="rId42" Type="http://schemas.openxmlformats.org/officeDocument/2006/relationships/customXml" Target="../ink/ink1680.xml"/><Relationship Id="rId47" Type="http://schemas.openxmlformats.org/officeDocument/2006/relationships/image" Target="../media/image807.png"/><Relationship Id="rId7" Type="http://schemas.openxmlformats.org/officeDocument/2006/relationships/image" Target="../media/image542.png"/><Relationship Id="rId2" Type="http://schemas.openxmlformats.org/officeDocument/2006/relationships/customXml" Target="../ink/ink1660.xml"/><Relationship Id="rId16" Type="http://schemas.openxmlformats.org/officeDocument/2006/relationships/customXml" Target="../ink/ink1667.xml"/><Relationship Id="rId29" Type="http://schemas.openxmlformats.org/officeDocument/2006/relationships/image" Target="../media/image798.png"/><Relationship Id="rId11" Type="http://schemas.openxmlformats.org/officeDocument/2006/relationships/image" Target="../media/image790.png"/><Relationship Id="rId24" Type="http://schemas.openxmlformats.org/officeDocument/2006/relationships/customXml" Target="../ink/ink1671.xml"/><Relationship Id="rId32" Type="http://schemas.openxmlformats.org/officeDocument/2006/relationships/customXml" Target="../ink/ink1675.xml"/><Relationship Id="rId37" Type="http://schemas.openxmlformats.org/officeDocument/2006/relationships/image" Target="../media/image802.png"/><Relationship Id="rId40" Type="http://schemas.openxmlformats.org/officeDocument/2006/relationships/customXml" Target="../ink/ink1679.xml"/><Relationship Id="rId45" Type="http://schemas.openxmlformats.org/officeDocument/2006/relationships/image" Target="../media/image806.png"/><Relationship Id="rId5" Type="http://schemas.openxmlformats.org/officeDocument/2006/relationships/image" Target="../media/image509.png"/><Relationship Id="rId15" Type="http://schemas.openxmlformats.org/officeDocument/2006/relationships/image" Target="../media/image792.png"/><Relationship Id="rId23" Type="http://schemas.openxmlformats.org/officeDocument/2006/relationships/image" Target="../media/image512.png"/><Relationship Id="rId28" Type="http://schemas.openxmlformats.org/officeDocument/2006/relationships/customXml" Target="../ink/ink1673.xml"/><Relationship Id="rId36" Type="http://schemas.openxmlformats.org/officeDocument/2006/relationships/customXml" Target="../ink/ink1677.xml"/><Relationship Id="rId49" Type="http://schemas.openxmlformats.org/officeDocument/2006/relationships/image" Target="../media/image808.png"/><Relationship Id="rId10" Type="http://schemas.openxmlformats.org/officeDocument/2006/relationships/customXml" Target="../ink/ink1664.xml"/><Relationship Id="rId19" Type="http://schemas.openxmlformats.org/officeDocument/2006/relationships/image" Target="../media/image794.png"/><Relationship Id="rId31" Type="http://schemas.openxmlformats.org/officeDocument/2006/relationships/image" Target="../media/image799.png"/><Relationship Id="rId44" Type="http://schemas.openxmlformats.org/officeDocument/2006/relationships/customXml" Target="../ink/ink1681.xml"/><Relationship Id="rId4" Type="http://schemas.openxmlformats.org/officeDocument/2006/relationships/customXml" Target="../ink/ink1661.xml"/><Relationship Id="rId9" Type="http://schemas.openxmlformats.org/officeDocument/2006/relationships/image" Target="../media/image749.png"/><Relationship Id="rId14" Type="http://schemas.openxmlformats.org/officeDocument/2006/relationships/customXml" Target="../ink/ink1666.xml"/><Relationship Id="rId22" Type="http://schemas.openxmlformats.org/officeDocument/2006/relationships/customXml" Target="../ink/ink1670.xml"/><Relationship Id="rId27" Type="http://schemas.openxmlformats.org/officeDocument/2006/relationships/image" Target="../media/image797.png"/><Relationship Id="rId30" Type="http://schemas.openxmlformats.org/officeDocument/2006/relationships/customXml" Target="../ink/ink1674.xml"/><Relationship Id="rId35" Type="http://schemas.openxmlformats.org/officeDocument/2006/relationships/image" Target="../media/image801.png"/><Relationship Id="rId43" Type="http://schemas.openxmlformats.org/officeDocument/2006/relationships/image" Target="../media/image805.png"/><Relationship Id="rId48" Type="http://schemas.openxmlformats.org/officeDocument/2006/relationships/customXml" Target="../ink/ink1683.xml"/><Relationship Id="rId8" Type="http://schemas.openxmlformats.org/officeDocument/2006/relationships/customXml" Target="../ink/ink1663.xml"/><Relationship Id="rId3" Type="http://schemas.openxmlformats.org/officeDocument/2006/relationships/image" Target="../media/image502.png"/><Relationship Id="rId12" Type="http://schemas.openxmlformats.org/officeDocument/2006/relationships/customXml" Target="../ink/ink1665.xml"/><Relationship Id="rId17" Type="http://schemas.openxmlformats.org/officeDocument/2006/relationships/image" Target="../media/image793.png"/><Relationship Id="rId25" Type="http://schemas.openxmlformats.org/officeDocument/2006/relationships/image" Target="../media/image796.png"/><Relationship Id="rId33" Type="http://schemas.openxmlformats.org/officeDocument/2006/relationships/image" Target="../media/image800.png"/><Relationship Id="rId38" Type="http://schemas.openxmlformats.org/officeDocument/2006/relationships/customXml" Target="../ink/ink1678.xml"/><Relationship Id="rId46" Type="http://schemas.openxmlformats.org/officeDocument/2006/relationships/customXml" Target="../ink/ink1682.xml"/><Relationship Id="rId20" Type="http://schemas.openxmlformats.org/officeDocument/2006/relationships/customXml" Target="../ink/ink1669.xml"/><Relationship Id="rId41" Type="http://schemas.openxmlformats.org/officeDocument/2006/relationships/image" Target="../media/image8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62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1.png"/><Relationship Id="rId18" Type="http://schemas.openxmlformats.org/officeDocument/2006/relationships/customXml" Target="../ink/ink1692.xml"/><Relationship Id="rId26" Type="http://schemas.openxmlformats.org/officeDocument/2006/relationships/customXml" Target="../ink/ink1696.xml"/><Relationship Id="rId39" Type="http://schemas.openxmlformats.org/officeDocument/2006/relationships/image" Target="../media/image803.png"/><Relationship Id="rId21" Type="http://schemas.openxmlformats.org/officeDocument/2006/relationships/image" Target="../media/image795.png"/><Relationship Id="rId34" Type="http://schemas.openxmlformats.org/officeDocument/2006/relationships/customXml" Target="../ink/ink1700.xml"/><Relationship Id="rId42" Type="http://schemas.openxmlformats.org/officeDocument/2006/relationships/customXml" Target="../ink/ink1704.xml"/><Relationship Id="rId47" Type="http://schemas.openxmlformats.org/officeDocument/2006/relationships/image" Target="../media/image807.png"/><Relationship Id="rId50" Type="http://schemas.openxmlformats.org/officeDocument/2006/relationships/customXml" Target="../ink/ink1708.xml"/><Relationship Id="rId7" Type="http://schemas.openxmlformats.org/officeDocument/2006/relationships/image" Target="../media/image542.png"/><Relationship Id="rId2" Type="http://schemas.openxmlformats.org/officeDocument/2006/relationships/customXml" Target="../ink/ink1684.xml"/><Relationship Id="rId16" Type="http://schemas.openxmlformats.org/officeDocument/2006/relationships/customXml" Target="../ink/ink1691.xml"/><Relationship Id="rId29" Type="http://schemas.openxmlformats.org/officeDocument/2006/relationships/image" Target="../media/image798.png"/><Relationship Id="rId11" Type="http://schemas.openxmlformats.org/officeDocument/2006/relationships/image" Target="../media/image790.png"/><Relationship Id="rId24" Type="http://schemas.openxmlformats.org/officeDocument/2006/relationships/customXml" Target="../ink/ink1695.xml"/><Relationship Id="rId32" Type="http://schemas.openxmlformats.org/officeDocument/2006/relationships/customXml" Target="../ink/ink1699.xml"/><Relationship Id="rId37" Type="http://schemas.openxmlformats.org/officeDocument/2006/relationships/image" Target="../media/image802.png"/><Relationship Id="rId40" Type="http://schemas.openxmlformats.org/officeDocument/2006/relationships/customXml" Target="../ink/ink1703.xml"/><Relationship Id="rId45" Type="http://schemas.openxmlformats.org/officeDocument/2006/relationships/image" Target="../media/image806.png"/><Relationship Id="rId5" Type="http://schemas.openxmlformats.org/officeDocument/2006/relationships/image" Target="../media/image509.png"/><Relationship Id="rId15" Type="http://schemas.openxmlformats.org/officeDocument/2006/relationships/image" Target="../media/image792.png"/><Relationship Id="rId23" Type="http://schemas.openxmlformats.org/officeDocument/2006/relationships/image" Target="../media/image512.png"/><Relationship Id="rId28" Type="http://schemas.openxmlformats.org/officeDocument/2006/relationships/customXml" Target="../ink/ink1697.xml"/><Relationship Id="rId36" Type="http://schemas.openxmlformats.org/officeDocument/2006/relationships/customXml" Target="../ink/ink1701.xml"/><Relationship Id="rId49" Type="http://schemas.openxmlformats.org/officeDocument/2006/relationships/image" Target="../media/image808.png"/><Relationship Id="rId10" Type="http://schemas.openxmlformats.org/officeDocument/2006/relationships/customXml" Target="../ink/ink1688.xml"/><Relationship Id="rId19" Type="http://schemas.openxmlformats.org/officeDocument/2006/relationships/image" Target="../media/image794.png"/><Relationship Id="rId31" Type="http://schemas.openxmlformats.org/officeDocument/2006/relationships/image" Target="../media/image799.png"/><Relationship Id="rId44" Type="http://schemas.openxmlformats.org/officeDocument/2006/relationships/customXml" Target="../ink/ink1705.xml"/><Relationship Id="rId4" Type="http://schemas.openxmlformats.org/officeDocument/2006/relationships/customXml" Target="../ink/ink1685.xml"/><Relationship Id="rId9" Type="http://schemas.openxmlformats.org/officeDocument/2006/relationships/image" Target="../media/image749.png"/><Relationship Id="rId14" Type="http://schemas.openxmlformats.org/officeDocument/2006/relationships/customXml" Target="../ink/ink1690.xml"/><Relationship Id="rId22" Type="http://schemas.openxmlformats.org/officeDocument/2006/relationships/customXml" Target="../ink/ink1694.xml"/><Relationship Id="rId27" Type="http://schemas.openxmlformats.org/officeDocument/2006/relationships/image" Target="../media/image797.png"/><Relationship Id="rId30" Type="http://schemas.openxmlformats.org/officeDocument/2006/relationships/customXml" Target="../ink/ink1698.xml"/><Relationship Id="rId35" Type="http://schemas.openxmlformats.org/officeDocument/2006/relationships/image" Target="../media/image801.png"/><Relationship Id="rId43" Type="http://schemas.openxmlformats.org/officeDocument/2006/relationships/image" Target="../media/image805.png"/><Relationship Id="rId48" Type="http://schemas.openxmlformats.org/officeDocument/2006/relationships/customXml" Target="../ink/ink1707.xml"/><Relationship Id="rId8" Type="http://schemas.openxmlformats.org/officeDocument/2006/relationships/customXml" Target="../ink/ink1687.xml"/><Relationship Id="rId51" Type="http://schemas.openxmlformats.org/officeDocument/2006/relationships/image" Target="../media/image809.png"/><Relationship Id="rId3" Type="http://schemas.openxmlformats.org/officeDocument/2006/relationships/image" Target="../media/image502.png"/><Relationship Id="rId12" Type="http://schemas.openxmlformats.org/officeDocument/2006/relationships/customXml" Target="../ink/ink1689.xml"/><Relationship Id="rId17" Type="http://schemas.openxmlformats.org/officeDocument/2006/relationships/image" Target="../media/image793.png"/><Relationship Id="rId25" Type="http://schemas.openxmlformats.org/officeDocument/2006/relationships/image" Target="../media/image796.png"/><Relationship Id="rId33" Type="http://schemas.openxmlformats.org/officeDocument/2006/relationships/image" Target="../media/image800.png"/><Relationship Id="rId38" Type="http://schemas.openxmlformats.org/officeDocument/2006/relationships/customXml" Target="../ink/ink1702.xml"/><Relationship Id="rId46" Type="http://schemas.openxmlformats.org/officeDocument/2006/relationships/customXml" Target="../ink/ink1706.xml"/><Relationship Id="rId20" Type="http://schemas.openxmlformats.org/officeDocument/2006/relationships/customXml" Target="../ink/ink1693.xml"/><Relationship Id="rId41" Type="http://schemas.openxmlformats.org/officeDocument/2006/relationships/image" Target="../media/image8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6.xml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21.xml"/><Relationship Id="rId21" Type="http://schemas.openxmlformats.org/officeDocument/2006/relationships/image" Target="../media/image795.png"/><Relationship Id="rId42" Type="http://schemas.openxmlformats.org/officeDocument/2006/relationships/customXml" Target="../ink/ink1729.xml"/><Relationship Id="rId47" Type="http://schemas.openxmlformats.org/officeDocument/2006/relationships/image" Target="../media/image807.png"/><Relationship Id="rId63" Type="http://schemas.openxmlformats.org/officeDocument/2006/relationships/customXml" Target="../ink/ink1740.xml"/><Relationship Id="rId68" Type="http://schemas.openxmlformats.org/officeDocument/2006/relationships/customXml" Target="../ink/ink1743.xml"/><Relationship Id="rId2" Type="http://schemas.openxmlformats.org/officeDocument/2006/relationships/customXml" Target="../ink/ink1709.xml"/><Relationship Id="rId16" Type="http://schemas.openxmlformats.org/officeDocument/2006/relationships/customXml" Target="../ink/ink1716.xml"/><Relationship Id="rId29" Type="http://schemas.openxmlformats.org/officeDocument/2006/relationships/image" Target="../media/image798.png"/><Relationship Id="rId11" Type="http://schemas.openxmlformats.org/officeDocument/2006/relationships/image" Target="../media/image790.png"/><Relationship Id="rId24" Type="http://schemas.openxmlformats.org/officeDocument/2006/relationships/customXml" Target="../ink/ink1720.xml"/><Relationship Id="rId32" Type="http://schemas.openxmlformats.org/officeDocument/2006/relationships/customXml" Target="../ink/ink1724.xml"/><Relationship Id="rId37" Type="http://schemas.openxmlformats.org/officeDocument/2006/relationships/image" Target="../media/image802.png"/><Relationship Id="rId40" Type="http://schemas.openxmlformats.org/officeDocument/2006/relationships/customXml" Target="../ink/ink1728.xml"/><Relationship Id="rId45" Type="http://schemas.openxmlformats.org/officeDocument/2006/relationships/image" Target="../media/image806.png"/><Relationship Id="rId53" Type="http://schemas.openxmlformats.org/officeDocument/2006/relationships/image" Target="../media/image810.png"/><Relationship Id="rId58" Type="http://schemas.openxmlformats.org/officeDocument/2006/relationships/customXml" Target="../ink/ink1737.xml"/><Relationship Id="rId66" Type="http://schemas.openxmlformats.org/officeDocument/2006/relationships/customXml" Target="../ink/ink1742.xml"/><Relationship Id="rId74" Type="http://schemas.openxmlformats.org/officeDocument/2006/relationships/customXml" Target="../ink/ink1746.xml"/><Relationship Id="rId5" Type="http://schemas.openxmlformats.org/officeDocument/2006/relationships/image" Target="../media/image509.png"/><Relationship Id="rId61" Type="http://schemas.openxmlformats.org/officeDocument/2006/relationships/customXml" Target="../ink/ink1739.xml"/><Relationship Id="rId19" Type="http://schemas.openxmlformats.org/officeDocument/2006/relationships/image" Target="../media/image794.png"/><Relationship Id="rId14" Type="http://schemas.openxmlformats.org/officeDocument/2006/relationships/customXml" Target="../ink/ink1715.xml"/><Relationship Id="rId22" Type="http://schemas.openxmlformats.org/officeDocument/2006/relationships/customXml" Target="../ink/ink1719.xml"/><Relationship Id="rId27" Type="http://schemas.openxmlformats.org/officeDocument/2006/relationships/image" Target="../media/image797.png"/><Relationship Id="rId30" Type="http://schemas.openxmlformats.org/officeDocument/2006/relationships/customXml" Target="../ink/ink1723.xml"/><Relationship Id="rId35" Type="http://schemas.openxmlformats.org/officeDocument/2006/relationships/image" Target="../media/image801.png"/><Relationship Id="rId43" Type="http://schemas.openxmlformats.org/officeDocument/2006/relationships/image" Target="../media/image805.png"/><Relationship Id="rId48" Type="http://schemas.openxmlformats.org/officeDocument/2006/relationships/customXml" Target="../ink/ink1732.xml"/><Relationship Id="rId56" Type="http://schemas.openxmlformats.org/officeDocument/2006/relationships/customXml" Target="../ink/ink1736.xml"/><Relationship Id="rId64" Type="http://schemas.openxmlformats.org/officeDocument/2006/relationships/image" Target="../media/image815.png"/><Relationship Id="rId69" Type="http://schemas.openxmlformats.org/officeDocument/2006/relationships/image" Target="../media/image817.png"/><Relationship Id="rId8" Type="http://schemas.openxmlformats.org/officeDocument/2006/relationships/customXml" Target="../ink/ink1712.xml"/><Relationship Id="rId51" Type="http://schemas.openxmlformats.org/officeDocument/2006/relationships/image" Target="../media/image809.png"/><Relationship Id="rId72" Type="http://schemas.openxmlformats.org/officeDocument/2006/relationships/customXml" Target="../ink/ink1745.xml"/><Relationship Id="rId3" Type="http://schemas.openxmlformats.org/officeDocument/2006/relationships/image" Target="../media/image502.png"/><Relationship Id="rId12" Type="http://schemas.openxmlformats.org/officeDocument/2006/relationships/customXml" Target="../ink/ink1714.xml"/><Relationship Id="rId17" Type="http://schemas.openxmlformats.org/officeDocument/2006/relationships/image" Target="../media/image793.png"/><Relationship Id="rId25" Type="http://schemas.openxmlformats.org/officeDocument/2006/relationships/image" Target="../media/image796.png"/><Relationship Id="rId33" Type="http://schemas.openxmlformats.org/officeDocument/2006/relationships/image" Target="../media/image800.png"/><Relationship Id="rId38" Type="http://schemas.openxmlformats.org/officeDocument/2006/relationships/customXml" Target="../ink/ink1727.xml"/><Relationship Id="rId46" Type="http://schemas.openxmlformats.org/officeDocument/2006/relationships/customXml" Target="../ink/ink1731.xml"/><Relationship Id="rId59" Type="http://schemas.openxmlformats.org/officeDocument/2006/relationships/customXml" Target="../ink/ink1738.xml"/><Relationship Id="rId67" Type="http://schemas.openxmlformats.org/officeDocument/2006/relationships/image" Target="../media/image816.png"/><Relationship Id="rId20" Type="http://schemas.openxmlformats.org/officeDocument/2006/relationships/customXml" Target="../ink/ink1718.xml"/><Relationship Id="rId41" Type="http://schemas.openxmlformats.org/officeDocument/2006/relationships/image" Target="../media/image804.png"/><Relationship Id="rId54" Type="http://schemas.openxmlformats.org/officeDocument/2006/relationships/customXml" Target="../ink/ink1735.xml"/><Relationship Id="rId62" Type="http://schemas.openxmlformats.org/officeDocument/2006/relationships/image" Target="../media/image814.png"/><Relationship Id="rId70" Type="http://schemas.openxmlformats.org/officeDocument/2006/relationships/customXml" Target="../ink/ink1744.xml"/><Relationship Id="rId75" Type="http://schemas.openxmlformats.org/officeDocument/2006/relationships/image" Target="../media/image8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11.xml"/><Relationship Id="rId15" Type="http://schemas.openxmlformats.org/officeDocument/2006/relationships/image" Target="../media/image792.png"/><Relationship Id="rId23" Type="http://schemas.openxmlformats.org/officeDocument/2006/relationships/image" Target="../media/image512.png"/><Relationship Id="rId28" Type="http://schemas.openxmlformats.org/officeDocument/2006/relationships/customXml" Target="../ink/ink1722.xml"/><Relationship Id="rId36" Type="http://schemas.openxmlformats.org/officeDocument/2006/relationships/customXml" Target="../ink/ink1726.xml"/><Relationship Id="rId49" Type="http://schemas.openxmlformats.org/officeDocument/2006/relationships/image" Target="../media/image808.png"/><Relationship Id="rId57" Type="http://schemas.openxmlformats.org/officeDocument/2006/relationships/image" Target="../media/image812.png"/><Relationship Id="rId10" Type="http://schemas.openxmlformats.org/officeDocument/2006/relationships/customXml" Target="../ink/ink1713.xml"/><Relationship Id="rId31" Type="http://schemas.openxmlformats.org/officeDocument/2006/relationships/image" Target="../media/image799.png"/><Relationship Id="rId44" Type="http://schemas.openxmlformats.org/officeDocument/2006/relationships/customXml" Target="../ink/ink1730.xml"/><Relationship Id="rId52" Type="http://schemas.openxmlformats.org/officeDocument/2006/relationships/customXml" Target="../ink/ink1734.xml"/><Relationship Id="rId60" Type="http://schemas.openxmlformats.org/officeDocument/2006/relationships/image" Target="../media/image813.png"/><Relationship Id="rId65" Type="http://schemas.openxmlformats.org/officeDocument/2006/relationships/customXml" Target="../ink/ink1741.xml"/><Relationship Id="rId73" Type="http://schemas.openxmlformats.org/officeDocument/2006/relationships/image" Target="../media/image819.png"/><Relationship Id="rId4" Type="http://schemas.openxmlformats.org/officeDocument/2006/relationships/customXml" Target="../ink/ink1710.xml"/><Relationship Id="rId9" Type="http://schemas.openxmlformats.org/officeDocument/2006/relationships/image" Target="../media/image749.png"/><Relationship Id="rId13" Type="http://schemas.openxmlformats.org/officeDocument/2006/relationships/image" Target="../media/image791.png"/><Relationship Id="rId18" Type="http://schemas.openxmlformats.org/officeDocument/2006/relationships/customXml" Target="../ink/ink1717.xml"/><Relationship Id="rId39" Type="http://schemas.openxmlformats.org/officeDocument/2006/relationships/image" Target="../media/image803.png"/><Relationship Id="rId34" Type="http://schemas.openxmlformats.org/officeDocument/2006/relationships/customXml" Target="../ink/ink1725.xml"/><Relationship Id="rId50" Type="http://schemas.openxmlformats.org/officeDocument/2006/relationships/customXml" Target="../ink/ink1733.xml"/><Relationship Id="rId55" Type="http://schemas.openxmlformats.org/officeDocument/2006/relationships/image" Target="../media/image811.png"/><Relationship Id="rId7" Type="http://schemas.openxmlformats.org/officeDocument/2006/relationships/image" Target="../media/image542.png"/><Relationship Id="rId71" Type="http://schemas.openxmlformats.org/officeDocument/2006/relationships/image" Target="../media/image818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59.xml"/><Relationship Id="rId117" Type="http://schemas.openxmlformats.org/officeDocument/2006/relationships/customXml" Target="../ink/ink1806.xml"/><Relationship Id="rId21" Type="http://schemas.openxmlformats.org/officeDocument/2006/relationships/image" Target="../media/image795.png"/><Relationship Id="rId42" Type="http://schemas.openxmlformats.org/officeDocument/2006/relationships/customXml" Target="../ink/ink1767.xml"/><Relationship Id="rId47" Type="http://schemas.openxmlformats.org/officeDocument/2006/relationships/image" Target="../media/image807.png"/><Relationship Id="rId63" Type="http://schemas.openxmlformats.org/officeDocument/2006/relationships/customXml" Target="../ink/ink1778.xml"/><Relationship Id="rId68" Type="http://schemas.openxmlformats.org/officeDocument/2006/relationships/customXml" Target="../ink/ink1781.xml"/><Relationship Id="rId84" Type="http://schemas.openxmlformats.org/officeDocument/2006/relationships/customXml" Target="../ink/ink1789.xml"/><Relationship Id="rId89" Type="http://schemas.openxmlformats.org/officeDocument/2006/relationships/image" Target="../media/image827.png"/><Relationship Id="rId112" Type="http://schemas.openxmlformats.org/officeDocument/2006/relationships/image" Target="../media/image838.png"/><Relationship Id="rId16" Type="http://schemas.openxmlformats.org/officeDocument/2006/relationships/customXml" Target="../ink/ink1754.xml"/><Relationship Id="rId107" Type="http://schemas.openxmlformats.org/officeDocument/2006/relationships/customXml" Target="../ink/ink1801.xml"/><Relationship Id="rId11" Type="http://schemas.openxmlformats.org/officeDocument/2006/relationships/image" Target="../media/image790.png"/><Relationship Id="rId32" Type="http://schemas.openxmlformats.org/officeDocument/2006/relationships/customXml" Target="../ink/ink1762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1775.xml"/><Relationship Id="rId74" Type="http://schemas.openxmlformats.org/officeDocument/2006/relationships/customXml" Target="../ink/ink1784.xml"/><Relationship Id="rId79" Type="http://schemas.openxmlformats.org/officeDocument/2006/relationships/image" Target="../media/image822.png"/><Relationship Id="rId102" Type="http://schemas.openxmlformats.org/officeDocument/2006/relationships/image" Target="../media/image833.png"/><Relationship Id="rId5" Type="http://schemas.openxmlformats.org/officeDocument/2006/relationships/image" Target="../media/image509.png"/><Relationship Id="rId90" Type="http://schemas.openxmlformats.org/officeDocument/2006/relationships/customXml" Target="../ink/ink1792.xml"/><Relationship Id="rId95" Type="http://schemas.openxmlformats.org/officeDocument/2006/relationships/image" Target="../media/image830.png"/><Relationship Id="rId22" Type="http://schemas.openxmlformats.org/officeDocument/2006/relationships/customXml" Target="../ink/ink1757.xml"/><Relationship Id="rId27" Type="http://schemas.openxmlformats.org/officeDocument/2006/relationships/image" Target="../media/image797.png"/><Relationship Id="rId43" Type="http://schemas.openxmlformats.org/officeDocument/2006/relationships/image" Target="../media/image805.png"/><Relationship Id="rId48" Type="http://schemas.openxmlformats.org/officeDocument/2006/relationships/customXml" Target="../ink/ink1770.xml"/><Relationship Id="rId64" Type="http://schemas.openxmlformats.org/officeDocument/2006/relationships/image" Target="../media/image815.png"/><Relationship Id="rId69" Type="http://schemas.openxmlformats.org/officeDocument/2006/relationships/image" Target="../media/image817.png"/><Relationship Id="rId113" Type="http://schemas.openxmlformats.org/officeDocument/2006/relationships/customXml" Target="../ink/ink1804.xml"/><Relationship Id="rId118" Type="http://schemas.openxmlformats.org/officeDocument/2006/relationships/image" Target="../media/image841.png"/><Relationship Id="rId80" Type="http://schemas.openxmlformats.org/officeDocument/2006/relationships/customXml" Target="../ink/ink1787.xml"/><Relationship Id="rId85" Type="http://schemas.openxmlformats.org/officeDocument/2006/relationships/image" Target="../media/image825.png"/><Relationship Id="rId12" Type="http://schemas.openxmlformats.org/officeDocument/2006/relationships/customXml" Target="../ink/ink1752.xml"/><Relationship Id="rId17" Type="http://schemas.openxmlformats.org/officeDocument/2006/relationships/image" Target="../media/image793.png"/><Relationship Id="rId33" Type="http://schemas.openxmlformats.org/officeDocument/2006/relationships/image" Target="../media/image800.png"/><Relationship Id="rId38" Type="http://schemas.openxmlformats.org/officeDocument/2006/relationships/customXml" Target="../ink/ink1765.xml"/><Relationship Id="rId59" Type="http://schemas.openxmlformats.org/officeDocument/2006/relationships/customXml" Target="../ink/ink1776.xml"/><Relationship Id="rId103" Type="http://schemas.openxmlformats.org/officeDocument/2006/relationships/customXml" Target="../ink/ink1799.xml"/><Relationship Id="rId108" Type="http://schemas.openxmlformats.org/officeDocument/2006/relationships/image" Target="../media/image836.png"/><Relationship Id="rId54" Type="http://schemas.openxmlformats.org/officeDocument/2006/relationships/customXml" Target="../ink/ink1773.xml"/><Relationship Id="rId70" Type="http://schemas.openxmlformats.org/officeDocument/2006/relationships/customXml" Target="../ink/ink1782.xml"/><Relationship Id="rId75" Type="http://schemas.openxmlformats.org/officeDocument/2006/relationships/image" Target="../media/image820.png"/><Relationship Id="rId91" Type="http://schemas.openxmlformats.org/officeDocument/2006/relationships/image" Target="../media/image828.png"/><Relationship Id="rId96" Type="http://schemas.openxmlformats.org/officeDocument/2006/relationships/customXml" Target="../ink/ink17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9.xml"/><Relationship Id="rId23" Type="http://schemas.openxmlformats.org/officeDocument/2006/relationships/image" Target="../media/image512.png"/><Relationship Id="rId28" Type="http://schemas.openxmlformats.org/officeDocument/2006/relationships/customXml" Target="../ink/ink1760.xml"/><Relationship Id="rId49" Type="http://schemas.openxmlformats.org/officeDocument/2006/relationships/image" Target="../media/image808.png"/><Relationship Id="rId114" Type="http://schemas.openxmlformats.org/officeDocument/2006/relationships/image" Target="../media/image839.png"/><Relationship Id="rId119" Type="http://schemas.openxmlformats.org/officeDocument/2006/relationships/customXml" Target="../ink/ink1807.xml"/><Relationship Id="rId10" Type="http://schemas.openxmlformats.org/officeDocument/2006/relationships/customXml" Target="../ink/ink1751.xml"/><Relationship Id="rId31" Type="http://schemas.openxmlformats.org/officeDocument/2006/relationships/image" Target="../media/image799.png"/><Relationship Id="rId44" Type="http://schemas.openxmlformats.org/officeDocument/2006/relationships/customXml" Target="../ink/ink1768.xml"/><Relationship Id="rId52" Type="http://schemas.openxmlformats.org/officeDocument/2006/relationships/customXml" Target="../ink/ink1772.xml"/><Relationship Id="rId60" Type="http://schemas.openxmlformats.org/officeDocument/2006/relationships/image" Target="../media/image813.png"/><Relationship Id="rId65" Type="http://schemas.openxmlformats.org/officeDocument/2006/relationships/customXml" Target="../ink/ink1779.xml"/><Relationship Id="rId73" Type="http://schemas.openxmlformats.org/officeDocument/2006/relationships/image" Target="../media/image819.png"/><Relationship Id="rId78" Type="http://schemas.openxmlformats.org/officeDocument/2006/relationships/customXml" Target="../ink/ink1786.xml"/><Relationship Id="rId81" Type="http://schemas.openxmlformats.org/officeDocument/2006/relationships/image" Target="../media/image823.png"/><Relationship Id="rId86" Type="http://schemas.openxmlformats.org/officeDocument/2006/relationships/customXml" Target="../ink/ink1790.xml"/><Relationship Id="rId94" Type="http://schemas.openxmlformats.org/officeDocument/2006/relationships/customXml" Target="../ink/ink1794.xml"/><Relationship Id="rId99" Type="http://schemas.openxmlformats.org/officeDocument/2006/relationships/customXml" Target="../ink/ink1797.xml"/><Relationship Id="rId101" Type="http://schemas.openxmlformats.org/officeDocument/2006/relationships/customXml" Target="../ink/ink1798.xml"/><Relationship Id="rId4" Type="http://schemas.openxmlformats.org/officeDocument/2006/relationships/customXml" Target="../ink/ink1748.xml"/><Relationship Id="rId9" Type="http://schemas.openxmlformats.org/officeDocument/2006/relationships/image" Target="../media/image749.png"/><Relationship Id="rId13" Type="http://schemas.openxmlformats.org/officeDocument/2006/relationships/image" Target="../media/image791.png"/><Relationship Id="rId18" Type="http://schemas.openxmlformats.org/officeDocument/2006/relationships/customXml" Target="../ink/ink1755.xml"/><Relationship Id="rId39" Type="http://schemas.openxmlformats.org/officeDocument/2006/relationships/image" Target="../media/image803.png"/><Relationship Id="rId109" Type="http://schemas.openxmlformats.org/officeDocument/2006/relationships/customXml" Target="../ink/ink1802.xml"/><Relationship Id="rId34" Type="http://schemas.openxmlformats.org/officeDocument/2006/relationships/customXml" Target="../ink/ink1763.xml"/><Relationship Id="rId50" Type="http://schemas.openxmlformats.org/officeDocument/2006/relationships/customXml" Target="../ink/ink1771.xml"/><Relationship Id="rId55" Type="http://schemas.openxmlformats.org/officeDocument/2006/relationships/image" Target="../media/image811.png"/><Relationship Id="rId76" Type="http://schemas.openxmlformats.org/officeDocument/2006/relationships/customXml" Target="../ink/ink1785.xml"/><Relationship Id="rId97" Type="http://schemas.openxmlformats.org/officeDocument/2006/relationships/image" Target="../media/image831.png"/><Relationship Id="rId104" Type="http://schemas.openxmlformats.org/officeDocument/2006/relationships/image" Target="../media/image834.png"/><Relationship Id="rId120" Type="http://schemas.openxmlformats.org/officeDocument/2006/relationships/image" Target="../media/image842.png"/><Relationship Id="rId7" Type="http://schemas.openxmlformats.org/officeDocument/2006/relationships/image" Target="../media/image542.png"/><Relationship Id="rId71" Type="http://schemas.openxmlformats.org/officeDocument/2006/relationships/image" Target="../media/image818.png"/><Relationship Id="rId92" Type="http://schemas.openxmlformats.org/officeDocument/2006/relationships/customXml" Target="../ink/ink1793.xml"/><Relationship Id="rId2" Type="http://schemas.openxmlformats.org/officeDocument/2006/relationships/customXml" Target="../ink/ink1747.xml"/><Relationship Id="rId29" Type="http://schemas.openxmlformats.org/officeDocument/2006/relationships/image" Target="../media/image798.png"/><Relationship Id="rId24" Type="http://schemas.openxmlformats.org/officeDocument/2006/relationships/customXml" Target="../ink/ink1758.xml"/><Relationship Id="rId40" Type="http://schemas.openxmlformats.org/officeDocument/2006/relationships/customXml" Target="../ink/ink1766.xml"/><Relationship Id="rId45" Type="http://schemas.openxmlformats.org/officeDocument/2006/relationships/image" Target="../media/image806.png"/><Relationship Id="rId66" Type="http://schemas.openxmlformats.org/officeDocument/2006/relationships/customXml" Target="../ink/ink1780.xml"/><Relationship Id="rId87" Type="http://schemas.openxmlformats.org/officeDocument/2006/relationships/image" Target="../media/image826.png"/><Relationship Id="rId110" Type="http://schemas.openxmlformats.org/officeDocument/2006/relationships/image" Target="../media/image837.png"/><Relationship Id="rId115" Type="http://schemas.openxmlformats.org/officeDocument/2006/relationships/customXml" Target="../ink/ink1805.xml"/><Relationship Id="rId61" Type="http://schemas.openxmlformats.org/officeDocument/2006/relationships/customXml" Target="../ink/ink1777.xml"/><Relationship Id="rId82" Type="http://schemas.openxmlformats.org/officeDocument/2006/relationships/customXml" Target="../ink/ink1788.xml"/><Relationship Id="rId19" Type="http://schemas.openxmlformats.org/officeDocument/2006/relationships/image" Target="../media/image794.png"/><Relationship Id="rId14" Type="http://schemas.openxmlformats.org/officeDocument/2006/relationships/customXml" Target="../ink/ink1753.xml"/><Relationship Id="rId30" Type="http://schemas.openxmlformats.org/officeDocument/2006/relationships/customXml" Target="../ink/ink1761.xml"/><Relationship Id="rId35" Type="http://schemas.openxmlformats.org/officeDocument/2006/relationships/image" Target="../media/image801.png"/><Relationship Id="rId56" Type="http://schemas.openxmlformats.org/officeDocument/2006/relationships/customXml" Target="../ink/ink1774.xml"/><Relationship Id="rId77" Type="http://schemas.openxmlformats.org/officeDocument/2006/relationships/image" Target="../media/image821.png"/><Relationship Id="rId100" Type="http://schemas.openxmlformats.org/officeDocument/2006/relationships/image" Target="../media/image832.png"/><Relationship Id="rId105" Type="http://schemas.openxmlformats.org/officeDocument/2006/relationships/customXml" Target="../ink/ink1800.xml"/><Relationship Id="rId8" Type="http://schemas.openxmlformats.org/officeDocument/2006/relationships/customXml" Target="../ink/ink1750.xml"/><Relationship Id="rId51" Type="http://schemas.openxmlformats.org/officeDocument/2006/relationships/image" Target="../media/image809.png"/><Relationship Id="rId72" Type="http://schemas.openxmlformats.org/officeDocument/2006/relationships/customXml" Target="../ink/ink1783.xml"/><Relationship Id="rId93" Type="http://schemas.openxmlformats.org/officeDocument/2006/relationships/image" Target="../media/image829.png"/><Relationship Id="rId98" Type="http://schemas.openxmlformats.org/officeDocument/2006/relationships/customXml" Target="../ink/ink1796.xml"/><Relationship Id="rId3" Type="http://schemas.openxmlformats.org/officeDocument/2006/relationships/image" Target="../media/image502.png"/><Relationship Id="rId25" Type="http://schemas.openxmlformats.org/officeDocument/2006/relationships/image" Target="../media/image796.png"/><Relationship Id="rId46" Type="http://schemas.openxmlformats.org/officeDocument/2006/relationships/customXml" Target="../ink/ink1769.xml"/><Relationship Id="rId67" Type="http://schemas.openxmlformats.org/officeDocument/2006/relationships/image" Target="../media/image816.png"/><Relationship Id="rId116" Type="http://schemas.openxmlformats.org/officeDocument/2006/relationships/image" Target="../media/image840.png"/><Relationship Id="rId20" Type="http://schemas.openxmlformats.org/officeDocument/2006/relationships/customXml" Target="../ink/ink1756.xml"/><Relationship Id="rId41" Type="http://schemas.openxmlformats.org/officeDocument/2006/relationships/image" Target="../media/image804.png"/><Relationship Id="rId62" Type="http://schemas.openxmlformats.org/officeDocument/2006/relationships/image" Target="../media/image814.png"/><Relationship Id="rId83" Type="http://schemas.openxmlformats.org/officeDocument/2006/relationships/image" Target="../media/image824.png"/><Relationship Id="rId88" Type="http://schemas.openxmlformats.org/officeDocument/2006/relationships/customXml" Target="../ink/ink1791.xml"/><Relationship Id="rId111" Type="http://schemas.openxmlformats.org/officeDocument/2006/relationships/customXml" Target="../ink/ink1803.xml"/><Relationship Id="rId15" Type="http://schemas.openxmlformats.org/officeDocument/2006/relationships/image" Target="../media/image792.png"/><Relationship Id="rId36" Type="http://schemas.openxmlformats.org/officeDocument/2006/relationships/customXml" Target="../ink/ink1764.xml"/><Relationship Id="rId57" Type="http://schemas.openxmlformats.org/officeDocument/2006/relationships/image" Target="../media/image812.png"/><Relationship Id="rId106" Type="http://schemas.openxmlformats.org/officeDocument/2006/relationships/image" Target="../media/image835.png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26.xml"/><Relationship Id="rId26" Type="http://schemas.openxmlformats.org/officeDocument/2006/relationships/customXml" Target="../ink/ink30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4.xml"/><Relationship Id="rId7" Type="http://schemas.openxmlformats.org/officeDocument/2006/relationships/image" Target="NULL"/><Relationship Id="rId12" Type="http://schemas.openxmlformats.org/officeDocument/2006/relationships/customXml" Target="../ink/ink2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6.xml"/><Relationship Id="rId2" Type="http://schemas.openxmlformats.org/officeDocument/2006/relationships/customXml" Target="../ink/ink19.xml"/><Relationship Id="rId16" Type="http://schemas.openxmlformats.org/officeDocument/2006/relationships/customXml" Target="../ink/ink25.xml"/><Relationship Id="rId20" Type="http://schemas.openxmlformats.org/officeDocument/2006/relationships/customXml" Target="../ink/ink27.xml"/><Relationship Id="rId29" Type="http://schemas.openxmlformats.org/officeDocument/2006/relationships/image" Target="NULL"/><Relationship Id="rId41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.xml"/><Relationship Id="rId11" Type="http://schemas.openxmlformats.org/officeDocument/2006/relationships/image" Target="NULL"/><Relationship Id="rId24" Type="http://schemas.openxmlformats.org/officeDocument/2006/relationships/customXml" Target="../ink/ink29.xml"/><Relationship Id="rId32" Type="http://schemas.openxmlformats.org/officeDocument/2006/relationships/customXml" Target="../ink/ink33.xml"/><Relationship Id="rId37" Type="http://schemas.openxmlformats.org/officeDocument/2006/relationships/image" Target="NULL"/><Relationship Id="rId40" Type="http://schemas.openxmlformats.org/officeDocument/2006/relationships/customXml" Target="../ink/ink37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1.xml"/><Relationship Id="rId36" Type="http://schemas.openxmlformats.org/officeDocument/2006/relationships/customXml" Target="../ink/ink35.xml"/><Relationship Id="rId10" Type="http://schemas.openxmlformats.org/officeDocument/2006/relationships/customXml" Target="../ink/ink22.xml"/><Relationship Id="rId19" Type="http://schemas.openxmlformats.org/officeDocument/2006/relationships/image" Target="NULL"/><Relationship Id="rId31" Type="http://schemas.openxmlformats.org/officeDocument/2006/relationships/image" Target="NULL"/><Relationship Id="rId9" Type="http://schemas.openxmlformats.org/officeDocument/2006/relationships/image" Target="NULL"/><Relationship Id="rId14" Type="http://schemas.openxmlformats.org/officeDocument/2006/relationships/customXml" Target="../ink/ink24.xml"/><Relationship Id="rId22" Type="http://schemas.openxmlformats.org/officeDocument/2006/relationships/customXml" Target="../ink/ink28.xml"/><Relationship Id="rId27" Type="http://schemas.openxmlformats.org/officeDocument/2006/relationships/image" Target="NULL"/><Relationship Id="rId30" Type="http://schemas.openxmlformats.org/officeDocument/2006/relationships/customXml" Target="../ink/ink32.xml"/><Relationship Id="rId35" Type="http://schemas.openxmlformats.org/officeDocument/2006/relationships/image" Target="NULL"/><Relationship Id="rId8" Type="http://schemas.openxmlformats.org/officeDocument/2006/relationships/customXml" Target="../ink/ink21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20.xml"/><Relationship Id="rId117" Type="http://schemas.openxmlformats.org/officeDocument/2006/relationships/customXml" Target="../ink/ink1867.xml"/><Relationship Id="rId21" Type="http://schemas.openxmlformats.org/officeDocument/2006/relationships/image" Target="../media/image795.png"/><Relationship Id="rId42" Type="http://schemas.openxmlformats.org/officeDocument/2006/relationships/customXml" Target="../ink/ink1828.xml"/><Relationship Id="rId47" Type="http://schemas.openxmlformats.org/officeDocument/2006/relationships/image" Target="../media/image807.png"/><Relationship Id="rId63" Type="http://schemas.openxmlformats.org/officeDocument/2006/relationships/customXml" Target="../ink/ink1839.xml"/><Relationship Id="rId68" Type="http://schemas.openxmlformats.org/officeDocument/2006/relationships/customXml" Target="../ink/ink1842.xml"/><Relationship Id="rId84" Type="http://schemas.openxmlformats.org/officeDocument/2006/relationships/customXml" Target="../ink/ink1850.xml"/><Relationship Id="rId89" Type="http://schemas.openxmlformats.org/officeDocument/2006/relationships/image" Target="../media/image827.png"/><Relationship Id="rId112" Type="http://schemas.openxmlformats.org/officeDocument/2006/relationships/image" Target="../media/image838.png"/><Relationship Id="rId16" Type="http://schemas.openxmlformats.org/officeDocument/2006/relationships/customXml" Target="../ink/ink1815.xml"/><Relationship Id="rId107" Type="http://schemas.openxmlformats.org/officeDocument/2006/relationships/customXml" Target="../ink/ink1862.xml"/><Relationship Id="rId11" Type="http://schemas.openxmlformats.org/officeDocument/2006/relationships/image" Target="../media/image790.png"/><Relationship Id="rId32" Type="http://schemas.openxmlformats.org/officeDocument/2006/relationships/customXml" Target="../ink/ink1823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1836.xml"/><Relationship Id="rId74" Type="http://schemas.openxmlformats.org/officeDocument/2006/relationships/customXml" Target="../ink/ink1845.xml"/><Relationship Id="rId79" Type="http://schemas.openxmlformats.org/officeDocument/2006/relationships/image" Target="../media/image822.png"/><Relationship Id="rId102" Type="http://schemas.openxmlformats.org/officeDocument/2006/relationships/image" Target="../media/image833.png"/><Relationship Id="rId5" Type="http://schemas.openxmlformats.org/officeDocument/2006/relationships/image" Target="../media/image509.png"/><Relationship Id="rId90" Type="http://schemas.openxmlformats.org/officeDocument/2006/relationships/customXml" Target="../ink/ink1853.xml"/><Relationship Id="rId95" Type="http://schemas.openxmlformats.org/officeDocument/2006/relationships/image" Target="../media/image830.png"/><Relationship Id="rId22" Type="http://schemas.openxmlformats.org/officeDocument/2006/relationships/customXml" Target="../ink/ink1818.xml"/><Relationship Id="rId27" Type="http://schemas.openxmlformats.org/officeDocument/2006/relationships/image" Target="../media/image797.png"/><Relationship Id="rId43" Type="http://schemas.openxmlformats.org/officeDocument/2006/relationships/image" Target="../media/image805.png"/><Relationship Id="rId48" Type="http://schemas.openxmlformats.org/officeDocument/2006/relationships/customXml" Target="../ink/ink1831.xml"/><Relationship Id="rId64" Type="http://schemas.openxmlformats.org/officeDocument/2006/relationships/image" Target="../media/image815.png"/><Relationship Id="rId69" Type="http://schemas.openxmlformats.org/officeDocument/2006/relationships/image" Target="../media/image817.png"/><Relationship Id="rId113" Type="http://schemas.openxmlformats.org/officeDocument/2006/relationships/customXml" Target="../ink/ink1865.xml"/><Relationship Id="rId118" Type="http://schemas.openxmlformats.org/officeDocument/2006/relationships/image" Target="../media/image841.png"/><Relationship Id="rId80" Type="http://schemas.openxmlformats.org/officeDocument/2006/relationships/customXml" Target="../ink/ink1848.xml"/><Relationship Id="rId85" Type="http://schemas.openxmlformats.org/officeDocument/2006/relationships/image" Target="../media/image825.png"/><Relationship Id="rId12" Type="http://schemas.openxmlformats.org/officeDocument/2006/relationships/customXml" Target="../ink/ink1813.xml"/><Relationship Id="rId17" Type="http://schemas.openxmlformats.org/officeDocument/2006/relationships/image" Target="../media/image793.png"/><Relationship Id="rId33" Type="http://schemas.openxmlformats.org/officeDocument/2006/relationships/image" Target="../media/image800.png"/><Relationship Id="rId38" Type="http://schemas.openxmlformats.org/officeDocument/2006/relationships/customXml" Target="../ink/ink1826.xml"/><Relationship Id="rId59" Type="http://schemas.openxmlformats.org/officeDocument/2006/relationships/customXml" Target="../ink/ink1837.xml"/><Relationship Id="rId103" Type="http://schemas.openxmlformats.org/officeDocument/2006/relationships/customXml" Target="../ink/ink1860.xml"/><Relationship Id="rId108" Type="http://schemas.openxmlformats.org/officeDocument/2006/relationships/image" Target="../media/image836.png"/><Relationship Id="rId54" Type="http://schemas.openxmlformats.org/officeDocument/2006/relationships/customXml" Target="../ink/ink1834.xml"/><Relationship Id="rId70" Type="http://schemas.openxmlformats.org/officeDocument/2006/relationships/customXml" Target="../ink/ink1843.xml"/><Relationship Id="rId75" Type="http://schemas.openxmlformats.org/officeDocument/2006/relationships/image" Target="../media/image820.png"/><Relationship Id="rId91" Type="http://schemas.openxmlformats.org/officeDocument/2006/relationships/image" Target="../media/image828.png"/><Relationship Id="rId96" Type="http://schemas.openxmlformats.org/officeDocument/2006/relationships/customXml" Target="../ink/ink18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0.xml"/><Relationship Id="rId23" Type="http://schemas.openxmlformats.org/officeDocument/2006/relationships/image" Target="../media/image512.png"/><Relationship Id="rId28" Type="http://schemas.openxmlformats.org/officeDocument/2006/relationships/customXml" Target="../ink/ink1821.xml"/><Relationship Id="rId49" Type="http://schemas.openxmlformats.org/officeDocument/2006/relationships/image" Target="../media/image808.png"/><Relationship Id="rId114" Type="http://schemas.openxmlformats.org/officeDocument/2006/relationships/image" Target="../media/image839.png"/><Relationship Id="rId119" Type="http://schemas.openxmlformats.org/officeDocument/2006/relationships/customXml" Target="../ink/ink1868.xml"/><Relationship Id="rId44" Type="http://schemas.openxmlformats.org/officeDocument/2006/relationships/customXml" Target="../ink/ink1829.xml"/><Relationship Id="rId60" Type="http://schemas.openxmlformats.org/officeDocument/2006/relationships/image" Target="../media/image813.png"/><Relationship Id="rId65" Type="http://schemas.openxmlformats.org/officeDocument/2006/relationships/customXml" Target="../ink/ink1840.xml"/><Relationship Id="rId81" Type="http://schemas.openxmlformats.org/officeDocument/2006/relationships/image" Target="../media/image823.png"/><Relationship Id="rId86" Type="http://schemas.openxmlformats.org/officeDocument/2006/relationships/customXml" Target="../ink/ink1851.xml"/><Relationship Id="rId4" Type="http://schemas.openxmlformats.org/officeDocument/2006/relationships/customXml" Target="../ink/ink1809.xml"/><Relationship Id="rId9" Type="http://schemas.openxmlformats.org/officeDocument/2006/relationships/image" Target="../media/image749.png"/><Relationship Id="rId13" Type="http://schemas.openxmlformats.org/officeDocument/2006/relationships/image" Target="../media/image791.png"/><Relationship Id="rId18" Type="http://schemas.openxmlformats.org/officeDocument/2006/relationships/customXml" Target="../ink/ink1816.xml"/><Relationship Id="rId39" Type="http://schemas.openxmlformats.org/officeDocument/2006/relationships/image" Target="../media/image803.png"/><Relationship Id="rId109" Type="http://schemas.openxmlformats.org/officeDocument/2006/relationships/customXml" Target="../ink/ink1863.xml"/><Relationship Id="rId34" Type="http://schemas.openxmlformats.org/officeDocument/2006/relationships/customXml" Target="../ink/ink1824.xml"/><Relationship Id="rId50" Type="http://schemas.openxmlformats.org/officeDocument/2006/relationships/customXml" Target="../ink/ink1832.xml"/><Relationship Id="rId55" Type="http://schemas.openxmlformats.org/officeDocument/2006/relationships/image" Target="../media/image811.png"/><Relationship Id="rId76" Type="http://schemas.openxmlformats.org/officeDocument/2006/relationships/customXml" Target="../ink/ink1846.xml"/><Relationship Id="rId97" Type="http://schemas.openxmlformats.org/officeDocument/2006/relationships/image" Target="../media/image831.png"/><Relationship Id="rId104" Type="http://schemas.openxmlformats.org/officeDocument/2006/relationships/image" Target="../media/image834.png"/><Relationship Id="rId120" Type="http://schemas.openxmlformats.org/officeDocument/2006/relationships/image" Target="../media/image842.png"/><Relationship Id="rId7" Type="http://schemas.openxmlformats.org/officeDocument/2006/relationships/image" Target="../media/image542.png"/><Relationship Id="rId71" Type="http://schemas.openxmlformats.org/officeDocument/2006/relationships/image" Target="../media/image818.png"/><Relationship Id="rId92" Type="http://schemas.openxmlformats.org/officeDocument/2006/relationships/customXml" Target="../ink/ink1854.xml"/><Relationship Id="rId2" Type="http://schemas.openxmlformats.org/officeDocument/2006/relationships/customXml" Target="../ink/ink1808.xml"/><Relationship Id="rId29" Type="http://schemas.openxmlformats.org/officeDocument/2006/relationships/image" Target="../media/image798.png"/><Relationship Id="rId24" Type="http://schemas.openxmlformats.org/officeDocument/2006/relationships/customXml" Target="../ink/ink1819.xml"/><Relationship Id="rId40" Type="http://schemas.openxmlformats.org/officeDocument/2006/relationships/customXml" Target="../ink/ink1827.xml"/><Relationship Id="rId45" Type="http://schemas.openxmlformats.org/officeDocument/2006/relationships/image" Target="../media/image806.png"/><Relationship Id="rId66" Type="http://schemas.openxmlformats.org/officeDocument/2006/relationships/customXml" Target="../ink/ink1841.xml"/><Relationship Id="rId87" Type="http://schemas.openxmlformats.org/officeDocument/2006/relationships/image" Target="../media/image826.png"/><Relationship Id="rId110" Type="http://schemas.openxmlformats.org/officeDocument/2006/relationships/image" Target="../media/image837.png"/><Relationship Id="rId115" Type="http://schemas.openxmlformats.org/officeDocument/2006/relationships/customXml" Target="../ink/ink1866.xml"/><Relationship Id="rId61" Type="http://schemas.openxmlformats.org/officeDocument/2006/relationships/customXml" Target="../ink/ink1838.xml"/><Relationship Id="rId82" Type="http://schemas.openxmlformats.org/officeDocument/2006/relationships/customXml" Target="../ink/ink1849.xml"/><Relationship Id="rId19" Type="http://schemas.openxmlformats.org/officeDocument/2006/relationships/image" Target="../media/image794.png"/><Relationship Id="rId14" Type="http://schemas.openxmlformats.org/officeDocument/2006/relationships/customXml" Target="../ink/ink1814.xml"/><Relationship Id="rId30" Type="http://schemas.openxmlformats.org/officeDocument/2006/relationships/customXml" Target="../ink/ink1822.xml"/><Relationship Id="rId35" Type="http://schemas.openxmlformats.org/officeDocument/2006/relationships/image" Target="../media/image801.png"/><Relationship Id="rId56" Type="http://schemas.openxmlformats.org/officeDocument/2006/relationships/customXml" Target="../ink/ink1835.xml"/><Relationship Id="rId77" Type="http://schemas.openxmlformats.org/officeDocument/2006/relationships/image" Target="../media/image821.png"/><Relationship Id="rId100" Type="http://schemas.openxmlformats.org/officeDocument/2006/relationships/image" Target="../media/image832.png"/><Relationship Id="rId105" Type="http://schemas.openxmlformats.org/officeDocument/2006/relationships/customXml" Target="../ink/ink1861.xml"/><Relationship Id="rId8" Type="http://schemas.openxmlformats.org/officeDocument/2006/relationships/customXml" Target="../ink/ink1811.xml"/><Relationship Id="rId51" Type="http://schemas.openxmlformats.org/officeDocument/2006/relationships/image" Target="../media/image809.png"/><Relationship Id="rId72" Type="http://schemas.openxmlformats.org/officeDocument/2006/relationships/customXml" Target="../ink/ink1844.xml"/><Relationship Id="rId93" Type="http://schemas.openxmlformats.org/officeDocument/2006/relationships/image" Target="../media/image829.png"/><Relationship Id="rId98" Type="http://schemas.openxmlformats.org/officeDocument/2006/relationships/customXml" Target="../ink/ink1857.xml"/><Relationship Id="rId121" Type="http://schemas.openxmlformats.org/officeDocument/2006/relationships/customXml" Target="../ink/ink1869.xml"/><Relationship Id="rId3" Type="http://schemas.openxmlformats.org/officeDocument/2006/relationships/image" Target="../media/image502.png"/><Relationship Id="rId25" Type="http://schemas.openxmlformats.org/officeDocument/2006/relationships/image" Target="../media/image796.png"/><Relationship Id="rId46" Type="http://schemas.openxmlformats.org/officeDocument/2006/relationships/customXml" Target="../ink/ink1830.xml"/><Relationship Id="rId67" Type="http://schemas.openxmlformats.org/officeDocument/2006/relationships/image" Target="../media/image816.png"/><Relationship Id="rId116" Type="http://schemas.openxmlformats.org/officeDocument/2006/relationships/image" Target="../media/image840.png"/><Relationship Id="rId20" Type="http://schemas.openxmlformats.org/officeDocument/2006/relationships/customXml" Target="../ink/ink1817.xml"/><Relationship Id="rId41" Type="http://schemas.openxmlformats.org/officeDocument/2006/relationships/image" Target="../media/image804.png"/><Relationship Id="rId62" Type="http://schemas.openxmlformats.org/officeDocument/2006/relationships/image" Target="../media/image814.png"/><Relationship Id="rId83" Type="http://schemas.openxmlformats.org/officeDocument/2006/relationships/image" Target="../media/image824.png"/><Relationship Id="rId88" Type="http://schemas.openxmlformats.org/officeDocument/2006/relationships/customXml" Target="../ink/ink1852.xml"/><Relationship Id="rId111" Type="http://schemas.openxmlformats.org/officeDocument/2006/relationships/customXml" Target="../ink/ink1864.xml"/><Relationship Id="rId15" Type="http://schemas.openxmlformats.org/officeDocument/2006/relationships/image" Target="../media/image792.png"/><Relationship Id="rId36" Type="http://schemas.openxmlformats.org/officeDocument/2006/relationships/customXml" Target="../ink/ink1825.xml"/><Relationship Id="rId57" Type="http://schemas.openxmlformats.org/officeDocument/2006/relationships/image" Target="../media/image812.png"/><Relationship Id="rId106" Type="http://schemas.openxmlformats.org/officeDocument/2006/relationships/image" Target="../media/image835.png"/><Relationship Id="rId10" Type="http://schemas.openxmlformats.org/officeDocument/2006/relationships/customXml" Target="../ink/ink1812.xml"/><Relationship Id="rId31" Type="http://schemas.openxmlformats.org/officeDocument/2006/relationships/image" Target="../media/image799.png"/><Relationship Id="rId52" Type="http://schemas.openxmlformats.org/officeDocument/2006/relationships/customXml" Target="../ink/ink1833.xml"/><Relationship Id="rId73" Type="http://schemas.openxmlformats.org/officeDocument/2006/relationships/image" Target="../media/image819.png"/><Relationship Id="rId78" Type="http://schemas.openxmlformats.org/officeDocument/2006/relationships/customXml" Target="../ink/ink1847.xml"/><Relationship Id="rId94" Type="http://schemas.openxmlformats.org/officeDocument/2006/relationships/customXml" Target="../ink/ink1855.xml"/><Relationship Id="rId99" Type="http://schemas.openxmlformats.org/officeDocument/2006/relationships/customXml" Target="../ink/ink1858.xml"/><Relationship Id="rId101" Type="http://schemas.openxmlformats.org/officeDocument/2006/relationships/customXml" Target="../ink/ink1859.xml"/><Relationship Id="rId122" Type="http://schemas.openxmlformats.org/officeDocument/2006/relationships/image" Target="../media/image843.pn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82.xml"/><Relationship Id="rId117" Type="http://schemas.openxmlformats.org/officeDocument/2006/relationships/customXml" Target="../ink/ink1929.xml"/><Relationship Id="rId21" Type="http://schemas.openxmlformats.org/officeDocument/2006/relationships/image" Target="../media/image795.png"/><Relationship Id="rId42" Type="http://schemas.openxmlformats.org/officeDocument/2006/relationships/customXml" Target="../ink/ink1890.xml"/><Relationship Id="rId47" Type="http://schemas.openxmlformats.org/officeDocument/2006/relationships/image" Target="../media/image807.png"/><Relationship Id="rId63" Type="http://schemas.openxmlformats.org/officeDocument/2006/relationships/customXml" Target="../ink/ink1901.xml"/><Relationship Id="rId68" Type="http://schemas.openxmlformats.org/officeDocument/2006/relationships/customXml" Target="../ink/ink1904.xml"/><Relationship Id="rId84" Type="http://schemas.openxmlformats.org/officeDocument/2006/relationships/customXml" Target="../ink/ink1912.xml"/><Relationship Id="rId89" Type="http://schemas.openxmlformats.org/officeDocument/2006/relationships/image" Target="../media/image827.png"/><Relationship Id="rId112" Type="http://schemas.openxmlformats.org/officeDocument/2006/relationships/image" Target="../media/image838.png"/><Relationship Id="rId16" Type="http://schemas.openxmlformats.org/officeDocument/2006/relationships/customXml" Target="../ink/ink1877.xml"/><Relationship Id="rId107" Type="http://schemas.openxmlformats.org/officeDocument/2006/relationships/customXml" Target="../ink/ink1924.xml"/><Relationship Id="rId11" Type="http://schemas.openxmlformats.org/officeDocument/2006/relationships/image" Target="../media/image790.png"/><Relationship Id="rId32" Type="http://schemas.openxmlformats.org/officeDocument/2006/relationships/customXml" Target="../ink/ink1885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1898.xml"/><Relationship Id="rId74" Type="http://schemas.openxmlformats.org/officeDocument/2006/relationships/customXml" Target="../ink/ink1907.xml"/><Relationship Id="rId79" Type="http://schemas.openxmlformats.org/officeDocument/2006/relationships/image" Target="../media/image822.png"/><Relationship Id="rId102" Type="http://schemas.openxmlformats.org/officeDocument/2006/relationships/image" Target="../media/image833.png"/><Relationship Id="rId5" Type="http://schemas.openxmlformats.org/officeDocument/2006/relationships/image" Target="../media/image509.png"/><Relationship Id="rId90" Type="http://schemas.openxmlformats.org/officeDocument/2006/relationships/customXml" Target="../ink/ink1915.xml"/><Relationship Id="rId95" Type="http://schemas.openxmlformats.org/officeDocument/2006/relationships/image" Target="../media/image830.png"/><Relationship Id="rId22" Type="http://schemas.openxmlformats.org/officeDocument/2006/relationships/customXml" Target="../ink/ink1880.xml"/><Relationship Id="rId27" Type="http://schemas.openxmlformats.org/officeDocument/2006/relationships/image" Target="../media/image797.png"/><Relationship Id="rId43" Type="http://schemas.openxmlformats.org/officeDocument/2006/relationships/image" Target="../media/image805.png"/><Relationship Id="rId48" Type="http://schemas.openxmlformats.org/officeDocument/2006/relationships/customXml" Target="../ink/ink1893.xml"/><Relationship Id="rId64" Type="http://schemas.openxmlformats.org/officeDocument/2006/relationships/image" Target="../media/image815.png"/><Relationship Id="rId69" Type="http://schemas.openxmlformats.org/officeDocument/2006/relationships/image" Target="../media/image817.png"/><Relationship Id="rId113" Type="http://schemas.openxmlformats.org/officeDocument/2006/relationships/customXml" Target="../ink/ink1927.xml"/><Relationship Id="rId118" Type="http://schemas.openxmlformats.org/officeDocument/2006/relationships/image" Target="../media/image841.png"/><Relationship Id="rId80" Type="http://schemas.openxmlformats.org/officeDocument/2006/relationships/customXml" Target="../ink/ink1910.xml"/><Relationship Id="rId85" Type="http://schemas.openxmlformats.org/officeDocument/2006/relationships/image" Target="../media/image825.png"/><Relationship Id="rId12" Type="http://schemas.openxmlformats.org/officeDocument/2006/relationships/customXml" Target="../ink/ink1875.xml"/><Relationship Id="rId17" Type="http://schemas.openxmlformats.org/officeDocument/2006/relationships/image" Target="../media/image793.png"/><Relationship Id="rId33" Type="http://schemas.openxmlformats.org/officeDocument/2006/relationships/image" Target="../media/image800.png"/><Relationship Id="rId38" Type="http://schemas.openxmlformats.org/officeDocument/2006/relationships/customXml" Target="../ink/ink1888.xml"/><Relationship Id="rId59" Type="http://schemas.openxmlformats.org/officeDocument/2006/relationships/customXml" Target="../ink/ink1899.xml"/><Relationship Id="rId103" Type="http://schemas.openxmlformats.org/officeDocument/2006/relationships/customXml" Target="../ink/ink1922.xml"/><Relationship Id="rId108" Type="http://schemas.openxmlformats.org/officeDocument/2006/relationships/image" Target="../media/image836.png"/><Relationship Id="rId54" Type="http://schemas.openxmlformats.org/officeDocument/2006/relationships/customXml" Target="../ink/ink1896.xml"/><Relationship Id="rId70" Type="http://schemas.openxmlformats.org/officeDocument/2006/relationships/customXml" Target="../ink/ink1905.xml"/><Relationship Id="rId75" Type="http://schemas.openxmlformats.org/officeDocument/2006/relationships/image" Target="../media/image820.png"/><Relationship Id="rId91" Type="http://schemas.openxmlformats.org/officeDocument/2006/relationships/image" Target="../media/image828.png"/><Relationship Id="rId96" Type="http://schemas.openxmlformats.org/officeDocument/2006/relationships/customXml" Target="../ink/ink19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72.xml"/><Relationship Id="rId23" Type="http://schemas.openxmlformats.org/officeDocument/2006/relationships/image" Target="../media/image512.png"/><Relationship Id="rId28" Type="http://schemas.openxmlformats.org/officeDocument/2006/relationships/customXml" Target="../ink/ink1883.xml"/><Relationship Id="rId49" Type="http://schemas.openxmlformats.org/officeDocument/2006/relationships/image" Target="../media/image808.png"/><Relationship Id="rId114" Type="http://schemas.openxmlformats.org/officeDocument/2006/relationships/image" Target="../media/image839.png"/><Relationship Id="rId119" Type="http://schemas.openxmlformats.org/officeDocument/2006/relationships/customXml" Target="../ink/ink1930.xml"/><Relationship Id="rId44" Type="http://schemas.openxmlformats.org/officeDocument/2006/relationships/customXml" Target="../ink/ink1891.xml"/><Relationship Id="rId60" Type="http://schemas.openxmlformats.org/officeDocument/2006/relationships/image" Target="../media/image813.png"/><Relationship Id="rId65" Type="http://schemas.openxmlformats.org/officeDocument/2006/relationships/customXml" Target="../ink/ink1902.xml"/><Relationship Id="rId81" Type="http://schemas.openxmlformats.org/officeDocument/2006/relationships/image" Target="../media/image823.png"/><Relationship Id="rId86" Type="http://schemas.openxmlformats.org/officeDocument/2006/relationships/customXml" Target="../ink/ink1913.xml"/><Relationship Id="rId4" Type="http://schemas.openxmlformats.org/officeDocument/2006/relationships/customXml" Target="../ink/ink1871.xml"/><Relationship Id="rId9" Type="http://schemas.openxmlformats.org/officeDocument/2006/relationships/image" Target="../media/image749.png"/><Relationship Id="rId13" Type="http://schemas.openxmlformats.org/officeDocument/2006/relationships/image" Target="../media/image791.png"/><Relationship Id="rId18" Type="http://schemas.openxmlformats.org/officeDocument/2006/relationships/customXml" Target="../ink/ink1878.xml"/><Relationship Id="rId39" Type="http://schemas.openxmlformats.org/officeDocument/2006/relationships/image" Target="../media/image803.png"/><Relationship Id="rId109" Type="http://schemas.openxmlformats.org/officeDocument/2006/relationships/customXml" Target="../ink/ink1925.xml"/><Relationship Id="rId34" Type="http://schemas.openxmlformats.org/officeDocument/2006/relationships/customXml" Target="../ink/ink1886.xml"/><Relationship Id="rId50" Type="http://schemas.openxmlformats.org/officeDocument/2006/relationships/customXml" Target="../ink/ink1894.xml"/><Relationship Id="rId55" Type="http://schemas.openxmlformats.org/officeDocument/2006/relationships/image" Target="../media/image811.png"/><Relationship Id="rId76" Type="http://schemas.openxmlformats.org/officeDocument/2006/relationships/customXml" Target="../ink/ink1908.xml"/><Relationship Id="rId97" Type="http://schemas.openxmlformats.org/officeDocument/2006/relationships/image" Target="../media/image831.png"/><Relationship Id="rId104" Type="http://schemas.openxmlformats.org/officeDocument/2006/relationships/image" Target="../media/image834.png"/><Relationship Id="rId120" Type="http://schemas.openxmlformats.org/officeDocument/2006/relationships/image" Target="../media/image842.png"/><Relationship Id="rId7" Type="http://schemas.openxmlformats.org/officeDocument/2006/relationships/image" Target="../media/image542.png"/><Relationship Id="rId71" Type="http://schemas.openxmlformats.org/officeDocument/2006/relationships/image" Target="../media/image818.png"/><Relationship Id="rId92" Type="http://schemas.openxmlformats.org/officeDocument/2006/relationships/customXml" Target="../ink/ink1916.xml"/><Relationship Id="rId2" Type="http://schemas.openxmlformats.org/officeDocument/2006/relationships/customXml" Target="../ink/ink1870.xml"/><Relationship Id="rId29" Type="http://schemas.openxmlformats.org/officeDocument/2006/relationships/image" Target="../media/image798.png"/><Relationship Id="rId24" Type="http://schemas.openxmlformats.org/officeDocument/2006/relationships/customXml" Target="../ink/ink1881.xml"/><Relationship Id="rId40" Type="http://schemas.openxmlformats.org/officeDocument/2006/relationships/customXml" Target="../ink/ink1889.xml"/><Relationship Id="rId45" Type="http://schemas.openxmlformats.org/officeDocument/2006/relationships/image" Target="../media/image806.png"/><Relationship Id="rId66" Type="http://schemas.openxmlformats.org/officeDocument/2006/relationships/customXml" Target="../ink/ink1903.xml"/><Relationship Id="rId87" Type="http://schemas.openxmlformats.org/officeDocument/2006/relationships/image" Target="../media/image826.png"/><Relationship Id="rId110" Type="http://schemas.openxmlformats.org/officeDocument/2006/relationships/image" Target="../media/image837.png"/><Relationship Id="rId115" Type="http://schemas.openxmlformats.org/officeDocument/2006/relationships/customXml" Target="../ink/ink1928.xml"/><Relationship Id="rId61" Type="http://schemas.openxmlformats.org/officeDocument/2006/relationships/customXml" Target="../ink/ink1900.xml"/><Relationship Id="rId82" Type="http://schemas.openxmlformats.org/officeDocument/2006/relationships/customXml" Target="../ink/ink1911.xml"/><Relationship Id="rId19" Type="http://schemas.openxmlformats.org/officeDocument/2006/relationships/image" Target="../media/image794.png"/><Relationship Id="rId14" Type="http://schemas.openxmlformats.org/officeDocument/2006/relationships/customXml" Target="../ink/ink1876.xml"/><Relationship Id="rId30" Type="http://schemas.openxmlformats.org/officeDocument/2006/relationships/customXml" Target="../ink/ink1884.xml"/><Relationship Id="rId35" Type="http://schemas.openxmlformats.org/officeDocument/2006/relationships/image" Target="../media/image801.png"/><Relationship Id="rId56" Type="http://schemas.openxmlformats.org/officeDocument/2006/relationships/customXml" Target="../ink/ink1897.xml"/><Relationship Id="rId77" Type="http://schemas.openxmlformats.org/officeDocument/2006/relationships/image" Target="../media/image821.png"/><Relationship Id="rId100" Type="http://schemas.openxmlformats.org/officeDocument/2006/relationships/image" Target="../media/image832.png"/><Relationship Id="rId105" Type="http://schemas.openxmlformats.org/officeDocument/2006/relationships/customXml" Target="../ink/ink1923.xml"/><Relationship Id="rId8" Type="http://schemas.openxmlformats.org/officeDocument/2006/relationships/customXml" Target="../ink/ink1873.xml"/><Relationship Id="rId51" Type="http://schemas.openxmlformats.org/officeDocument/2006/relationships/image" Target="../media/image809.png"/><Relationship Id="rId72" Type="http://schemas.openxmlformats.org/officeDocument/2006/relationships/customXml" Target="../ink/ink1906.xml"/><Relationship Id="rId93" Type="http://schemas.openxmlformats.org/officeDocument/2006/relationships/image" Target="../media/image829.png"/><Relationship Id="rId98" Type="http://schemas.openxmlformats.org/officeDocument/2006/relationships/customXml" Target="../ink/ink1919.xml"/><Relationship Id="rId121" Type="http://schemas.openxmlformats.org/officeDocument/2006/relationships/customXml" Target="../ink/ink1931.xml"/><Relationship Id="rId3" Type="http://schemas.openxmlformats.org/officeDocument/2006/relationships/image" Target="../media/image502.png"/><Relationship Id="rId25" Type="http://schemas.openxmlformats.org/officeDocument/2006/relationships/image" Target="../media/image796.png"/><Relationship Id="rId46" Type="http://schemas.openxmlformats.org/officeDocument/2006/relationships/customXml" Target="../ink/ink1892.xml"/><Relationship Id="rId67" Type="http://schemas.openxmlformats.org/officeDocument/2006/relationships/image" Target="../media/image816.png"/><Relationship Id="rId116" Type="http://schemas.openxmlformats.org/officeDocument/2006/relationships/image" Target="../media/image840.png"/><Relationship Id="rId20" Type="http://schemas.openxmlformats.org/officeDocument/2006/relationships/customXml" Target="../ink/ink1879.xml"/><Relationship Id="rId41" Type="http://schemas.openxmlformats.org/officeDocument/2006/relationships/image" Target="../media/image804.png"/><Relationship Id="rId62" Type="http://schemas.openxmlformats.org/officeDocument/2006/relationships/image" Target="../media/image814.png"/><Relationship Id="rId83" Type="http://schemas.openxmlformats.org/officeDocument/2006/relationships/image" Target="../media/image824.png"/><Relationship Id="rId88" Type="http://schemas.openxmlformats.org/officeDocument/2006/relationships/customXml" Target="../ink/ink1914.xml"/><Relationship Id="rId111" Type="http://schemas.openxmlformats.org/officeDocument/2006/relationships/customXml" Target="../ink/ink1926.xml"/><Relationship Id="rId15" Type="http://schemas.openxmlformats.org/officeDocument/2006/relationships/image" Target="../media/image792.png"/><Relationship Id="rId36" Type="http://schemas.openxmlformats.org/officeDocument/2006/relationships/customXml" Target="../ink/ink1887.xml"/><Relationship Id="rId57" Type="http://schemas.openxmlformats.org/officeDocument/2006/relationships/image" Target="../media/image812.png"/><Relationship Id="rId106" Type="http://schemas.openxmlformats.org/officeDocument/2006/relationships/image" Target="../media/image835.png"/><Relationship Id="rId10" Type="http://schemas.openxmlformats.org/officeDocument/2006/relationships/customXml" Target="../ink/ink1874.xml"/><Relationship Id="rId31" Type="http://schemas.openxmlformats.org/officeDocument/2006/relationships/image" Target="../media/image799.png"/><Relationship Id="rId52" Type="http://schemas.openxmlformats.org/officeDocument/2006/relationships/customXml" Target="../ink/ink1895.xml"/><Relationship Id="rId73" Type="http://schemas.openxmlformats.org/officeDocument/2006/relationships/image" Target="../media/image819.png"/><Relationship Id="rId78" Type="http://schemas.openxmlformats.org/officeDocument/2006/relationships/customXml" Target="../ink/ink1909.xml"/><Relationship Id="rId94" Type="http://schemas.openxmlformats.org/officeDocument/2006/relationships/customXml" Target="../ink/ink1917.xml"/><Relationship Id="rId99" Type="http://schemas.openxmlformats.org/officeDocument/2006/relationships/customXml" Target="../ink/ink1920.xml"/><Relationship Id="rId101" Type="http://schemas.openxmlformats.org/officeDocument/2006/relationships/customXml" Target="../ink/ink1921.xml"/><Relationship Id="rId122" Type="http://schemas.openxmlformats.org/officeDocument/2006/relationships/image" Target="../media/image844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1940.xml"/><Relationship Id="rId26" Type="http://schemas.openxmlformats.org/officeDocument/2006/relationships/customXml" Target="../ink/ink1944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1948.xml"/><Relationship Id="rId42" Type="http://schemas.openxmlformats.org/officeDocument/2006/relationships/customXml" Target="../ink/ink1952.xml"/><Relationship Id="rId47" Type="http://schemas.openxmlformats.org/officeDocument/2006/relationships/image" Target="../media/image45.png"/><Relationship Id="rId50" Type="http://schemas.openxmlformats.org/officeDocument/2006/relationships/customXml" Target="../ink/ink1956.xml"/><Relationship Id="rId7" Type="http://schemas.openxmlformats.org/officeDocument/2006/relationships/image" Target="../media/image17.png"/><Relationship Id="rId2" Type="http://schemas.openxmlformats.org/officeDocument/2006/relationships/customXml" Target="../ink/ink1932.xml"/><Relationship Id="rId16" Type="http://schemas.openxmlformats.org/officeDocument/2006/relationships/customXml" Target="../ink/ink1939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1943.xml"/><Relationship Id="rId32" Type="http://schemas.openxmlformats.org/officeDocument/2006/relationships/customXml" Target="../ink/ink1947.xml"/><Relationship Id="rId37" Type="http://schemas.openxmlformats.org/officeDocument/2006/relationships/image" Target="../media/image40.png"/><Relationship Id="rId40" Type="http://schemas.openxmlformats.org/officeDocument/2006/relationships/customXml" Target="../ink/ink1951.xml"/><Relationship Id="rId45" Type="http://schemas.openxmlformats.org/officeDocument/2006/relationships/image" Target="../media/image44.png"/><Relationship Id="rId5" Type="http://schemas.openxmlformats.org/officeDocument/2006/relationships/image" Target="../media/image14.png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1945.xml"/><Relationship Id="rId36" Type="http://schemas.openxmlformats.org/officeDocument/2006/relationships/customXml" Target="../ink/ink1949.xml"/><Relationship Id="rId49" Type="http://schemas.openxmlformats.org/officeDocument/2006/relationships/image" Target="../media/image46.png"/><Relationship Id="rId10" Type="http://schemas.openxmlformats.org/officeDocument/2006/relationships/customXml" Target="../ink/ink1936.xml"/><Relationship Id="rId19" Type="http://schemas.openxmlformats.org/officeDocument/2006/relationships/image" Target="../media/image27.png"/><Relationship Id="rId31" Type="http://schemas.openxmlformats.org/officeDocument/2006/relationships/image" Target="../media/image35.png"/><Relationship Id="rId44" Type="http://schemas.openxmlformats.org/officeDocument/2006/relationships/customXml" Target="../ink/ink1953.xml"/><Relationship Id="rId4" Type="http://schemas.openxmlformats.org/officeDocument/2006/relationships/customXml" Target="../ink/ink1933.xml"/><Relationship Id="rId9" Type="http://schemas.openxmlformats.org/officeDocument/2006/relationships/image" Target="../media/image18.png"/><Relationship Id="rId14" Type="http://schemas.openxmlformats.org/officeDocument/2006/relationships/customXml" Target="../ink/ink1938.xml"/><Relationship Id="rId22" Type="http://schemas.openxmlformats.org/officeDocument/2006/relationships/customXml" Target="../ink/ink1942.xml"/><Relationship Id="rId27" Type="http://schemas.openxmlformats.org/officeDocument/2006/relationships/image" Target="../media/image31.png"/><Relationship Id="rId30" Type="http://schemas.openxmlformats.org/officeDocument/2006/relationships/customXml" Target="../ink/ink1946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1955.xml"/><Relationship Id="rId8" Type="http://schemas.openxmlformats.org/officeDocument/2006/relationships/customXml" Target="../ink/ink1935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1937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1950.xml"/><Relationship Id="rId46" Type="http://schemas.openxmlformats.org/officeDocument/2006/relationships/customXml" Target="../ink/ink1954.xml"/><Relationship Id="rId20" Type="http://schemas.openxmlformats.org/officeDocument/2006/relationships/customXml" Target="../ink/ink1941.xml"/><Relationship Id="rId41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4.xml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1965.xml"/><Relationship Id="rId26" Type="http://schemas.openxmlformats.org/officeDocument/2006/relationships/customXml" Target="../ink/ink1969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1973.xml"/><Relationship Id="rId42" Type="http://schemas.openxmlformats.org/officeDocument/2006/relationships/customXml" Target="../ink/ink1977.xml"/><Relationship Id="rId47" Type="http://schemas.openxmlformats.org/officeDocument/2006/relationships/image" Target="../media/image45.png"/><Relationship Id="rId50" Type="http://schemas.openxmlformats.org/officeDocument/2006/relationships/customXml" Target="../ink/ink1981.xml"/><Relationship Id="rId55" Type="http://schemas.openxmlformats.org/officeDocument/2006/relationships/image" Target="../media/image846.png"/><Relationship Id="rId7" Type="http://schemas.openxmlformats.org/officeDocument/2006/relationships/image" Target="../media/image17.png"/><Relationship Id="rId2" Type="http://schemas.openxmlformats.org/officeDocument/2006/relationships/customXml" Target="../ink/ink1957.xml"/><Relationship Id="rId16" Type="http://schemas.openxmlformats.org/officeDocument/2006/relationships/customXml" Target="../ink/ink1964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1968.xml"/><Relationship Id="rId32" Type="http://schemas.openxmlformats.org/officeDocument/2006/relationships/customXml" Target="../ink/ink1972.xml"/><Relationship Id="rId37" Type="http://schemas.openxmlformats.org/officeDocument/2006/relationships/image" Target="../media/image40.png"/><Relationship Id="rId40" Type="http://schemas.openxmlformats.org/officeDocument/2006/relationships/customXml" Target="../ink/ink1976.xml"/><Relationship Id="rId45" Type="http://schemas.openxmlformats.org/officeDocument/2006/relationships/image" Target="../media/image44.png"/><Relationship Id="rId53" Type="http://schemas.openxmlformats.org/officeDocument/2006/relationships/image" Target="../media/image845.png"/><Relationship Id="rId5" Type="http://schemas.openxmlformats.org/officeDocument/2006/relationships/image" Target="../media/image14.png"/><Relationship Id="rId19" Type="http://schemas.openxmlformats.org/officeDocument/2006/relationships/image" Target="../media/image27.png"/><Relationship Id="rId4" Type="http://schemas.openxmlformats.org/officeDocument/2006/relationships/customXml" Target="../ink/ink1958.xml"/><Relationship Id="rId9" Type="http://schemas.openxmlformats.org/officeDocument/2006/relationships/image" Target="../media/image18.png"/><Relationship Id="rId14" Type="http://schemas.openxmlformats.org/officeDocument/2006/relationships/customXml" Target="../ink/ink1963.xml"/><Relationship Id="rId22" Type="http://schemas.openxmlformats.org/officeDocument/2006/relationships/customXml" Target="../ink/ink1967.xml"/><Relationship Id="rId27" Type="http://schemas.openxmlformats.org/officeDocument/2006/relationships/image" Target="../media/image31.png"/><Relationship Id="rId30" Type="http://schemas.openxmlformats.org/officeDocument/2006/relationships/customXml" Target="../ink/ink1971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1980.xml"/><Relationship Id="rId56" Type="http://schemas.openxmlformats.org/officeDocument/2006/relationships/customXml" Target="../ink/ink1984.xml"/><Relationship Id="rId8" Type="http://schemas.openxmlformats.org/officeDocument/2006/relationships/customXml" Target="../ink/ink1960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1962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1975.xml"/><Relationship Id="rId46" Type="http://schemas.openxmlformats.org/officeDocument/2006/relationships/customXml" Target="../ink/ink1979.xml"/><Relationship Id="rId20" Type="http://schemas.openxmlformats.org/officeDocument/2006/relationships/customXml" Target="../ink/ink1966.xml"/><Relationship Id="rId41" Type="http://schemas.openxmlformats.org/officeDocument/2006/relationships/image" Target="../media/image42.png"/><Relationship Id="rId54" Type="http://schemas.openxmlformats.org/officeDocument/2006/relationships/customXml" Target="../ink/ink19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59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1970.xml"/><Relationship Id="rId36" Type="http://schemas.openxmlformats.org/officeDocument/2006/relationships/customXml" Target="../ink/ink1974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1961.xml"/><Relationship Id="rId31" Type="http://schemas.openxmlformats.org/officeDocument/2006/relationships/image" Target="../media/image35.png"/><Relationship Id="rId44" Type="http://schemas.openxmlformats.org/officeDocument/2006/relationships/customXml" Target="../ink/ink1978.xml"/><Relationship Id="rId52" Type="http://schemas.openxmlformats.org/officeDocument/2006/relationships/customXml" Target="../ink/ink1982.xml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1993.xml"/><Relationship Id="rId26" Type="http://schemas.openxmlformats.org/officeDocument/2006/relationships/customXml" Target="../ink/ink1997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2001.xml"/><Relationship Id="rId42" Type="http://schemas.openxmlformats.org/officeDocument/2006/relationships/customXml" Target="../ink/ink2005.xml"/><Relationship Id="rId47" Type="http://schemas.openxmlformats.org/officeDocument/2006/relationships/image" Target="../media/image45.png"/><Relationship Id="rId50" Type="http://schemas.openxmlformats.org/officeDocument/2006/relationships/customXml" Target="../ink/ink2009.xml"/><Relationship Id="rId55" Type="http://schemas.openxmlformats.org/officeDocument/2006/relationships/image" Target="../media/image846.png"/><Relationship Id="rId7" Type="http://schemas.openxmlformats.org/officeDocument/2006/relationships/image" Target="../media/image17.png"/><Relationship Id="rId2" Type="http://schemas.openxmlformats.org/officeDocument/2006/relationships/customXml" Target="../ink/ink1985.xml"/><Relationship Id="rId16" Type="http://schemas.openxmlformats.org/officeDocument/2006/relationships/customXml" Target="../ink/ink1992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1996.xml"/><Relationship Id="rId32" Type="http://schemas.openxmlformats.org/officeDocument/2006/relationships/customXml" Target="../ink/ink2000.xml"/><Relationship Id="rId37" Type="http://schemas.openxmlformats.org/officeDocument/2006/relationships/image" Target="../media/image40.png"/><Relationship Id="rId40" Type="http://schemas.openxmlformats.org/officeDocument/2006/relationships/customXml" Target="../ink/ink2004.xml"/><Relationship Id="rId45" Type="http://schemas.openxmlformats.org/officeDocument/2006/relationships/image" Target="../media/image44.png"/><Relationship Id="rId53" Type="http://schemas.openxmlformats.org/officeDocument/2006/relationships/image" Target="../media/image848.png"/><Relationship Id="rId5" Type="http://schemas.openxmlformats.org/officeDocument/2006/relationships/image" Target="../media/image14.png"/><Relationship Id="rId19" Type="http://schemas.openxmlformats.org/officeDocument/2006/relationships/image" Target="../media/image27.png"/><Relationship Id="rId4" Type="http://schemas.openxmlformats.org/officeDocument/2006/relationships/customXml" Target="../ink/ink1986.xml"/><Relationship Id="rId9" Type="http://schemas.openxmlformats.org/officeDocument/2006/relationships/image" Target="../media/image18.png"/><Relationship Id="rId14" Type="http://schemas.openxmlformats.org/officeDocument/2006/relationships/customXml" Target="../ink/ink1991.xml"/><Relationship Id="rId22" Type="http://schemas.openxmlformats.org/officeDocument/2006/relationships/customXml" Target="../ink/ink1995.xml"/><Relationship Id="rId27" Type="http://schemas.openxmlformats.org/officeDocument/2006/relationships/image" Target="../media/image31.png"/><Relationship Id="rId30" Type="http://schemas.openxmlformats.org/officeDocument/2006/relationships/customXml" Target="../ink/ink1999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2008.xml"/><Relationship Id="rId56" Type="http://schemas.openxmlformats.org/officeDocument/2006/relationships/customXml" Target="../ink/ink2012.xml"/><Relationship Id="rId8" Type="http://schemas.openxmlformats.org/officeDocument/2006/relationships/customXml" Target="../ink/ink1988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1990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2003.xml"/><Relationship Id="rId46" Type="http://schemas.openxmlformats.org/officeDocument/2006/relationships/customXml" Target="../ink/ink2007.xml"/><Relationship Id="rId20" Type="http://schemas.openxmlformats.org/officeDocument/2006/relationships/customXml" Target="../ink/ink1994.xml"/><Relationship Id="rId41" Type="http://schemas.openxmlformats.org/officeDocument/2006/relationships/image" Target="../media/image42.png"/><Relationship Id="rId54" Type="http://schemas.openxmlformats.org/officeDocument/2006/relationships/customXml" Target="../ink/ink20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87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1998.xml"/><Relationship Id="rId36" Type="http://schemas.openxmlformats.org/officeDocument/2006/relationships/customXml" Target="../ink/ink2002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1989.xml"/><Relationship Id="rId31" Type="http://schemas.openxmlformats.org/officeDocument/2006/relationships/image" Target="../media/image35.png"/><Relationship Id="rId44" Type="http://schemas.openxmlformats.org/officeDocument/2006/relationships/customXml" Target="../ink/ink2006.xml"/><Relationship Id="rId52" Type="http://schemas.openxmlformats.org/officeDocument/2006/relationships/customXml" Target="../ink/ink2010.xml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2021.xml"/><Relationship Id="rId26" Type="http://schemas.openxmlformats.org/officeDocument/2006/relationships/customXml" Target="../ink/ink2025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2029.xml"/><Relationship Id="rId42" Type="http://schemas.openxmlformats.org/officeDocument/2006/relationships/customXml" Target="../ink/ink2033.xml"/><Relationship Id="rId47" Type="http://schemas.openxmlformats.org/officeDocument/2006/relationships/image" Target="../media/image45.png"/><Relationship Id="rId50" Type="http://schemas.openxmlformats.org/officeDocument/2006/relationships/customXml" Target="../ink/ink2037.xml"/><Relationship Id="rId55" Type="http://schemas.openxmlformats.org/officeDocument/2006/relationships/image" Target="../media/image846.png"/><Relationship Id="rId7" Type="http://schemas.openxmlformats.org/officeDocument/2006/relationships/image" Target="../media/image17.png"/><Relationship Id="rId2" Type="http://schemas.openxmlformats.org/officeDocument/2006/relationships/customXml" Target="../ink/ink2013.xml"/><Relationship Id="rId16" Type="http://schemas.openxmlformats.org/officeDocument/2006/relationships/customXml" Target="../ink/ink2020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2024.xml"/><Relationship Id="rId32" Type="http://schemas.openxmlformats.org/officeDocument/2006/relationships/customXml" Target="../ink/ink2028.xml"/><Relationship Id="rId37" Type="http://schemas.openxmlformats.org/officeDocument/2006/relationships/image" Target="../media/image40.png"/><Relationship Id="rId40" Type="http://schemas.openxmlformats.org/officeDocument/2006/relationships/customXml" Target="../ink/ink2032.xml"/><Relationship Id="rId45" Type="http://schemas.openxmlformats.org/officeDocument/2006/relationships/image" Target="../media/image44.png"/><Relationship Id="rId53" Type="http://schemas.openxmlformats.org/officeDocument/2006/relationships/image" Target="../media/image849.png"/><Relationship Id="rId5" Type="http://schemas.openxmlformats.org/officeDocument/2006/relationships/image" Target="../media/image14.png"/><Relationship Id="rId19" Type="http://schemas.openxmlformats.org/officeDocument/2006/relationships/image" Target="../media/image27.png"/><Relationship Id="rId4" Type="http://schemas.openxmlformats.org/officeDocument/2006/relationships/customXml" Target="../ink/ink2014.xml"/><Relationship Id="rId9" Type="http://schemas.openxmlformats.org/officeDocument/2006/relationships/image" Target="../media/image18.png"/><Relationship Id="rId14" Type="http://schemas.openxmlformats.org/officeDocument/2006/relationships/customXml" Target="../ink/ink2019.xml"/><Relationship Id="rId22" Type="http://schemas.openxmlformats.org/officeDocument/2006/relationships/customXml" Target="../ink/ink2023.xml"/><Relationship Id="rId27" Type="http://schemas.openxmlformats.org/officeDocument/2006/relationships/image" Target="../media/image31.png"/><Relationship Id="rId30" Type="http://schemas.openxmlformats.org/officeDocument/2006/relationships/customXml" Target="../ink/ink2027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2036.xml"/><Relationship Id="rId56" Type="http://schemas.openxmlformats.org/officeDocument/2006/relationships/customXml" Target="../ink/ink2040.xml"/><Relationship Id="rId8" Type="http://schemas.openxmlformats.org/officeDocument/2006/relationships/customXml" Target="../ink/ink2016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2018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2031.xml"/><Relationship Id="rId46" Type="http://schemas.openxmlformats.org/officeDocument/2006/relationships/customXml" Target="../ink/ink2035.xml"/><Relationship Id="rId20" Type="http://schemas.openxmlformats.org/officeDocument/2006/relationships/customXml" Target="../ink/ink2022.xml"/><Relationship Id="rId41" Type="http://schemas.openxmlformats.org/officeDocument/2006/relationships/image" Target="../media/image42.png"/><Relationship Id="rId54" Type="http://schemas.openxmlformats.org/officeDocument/2006/relationships/customXml" Target="../ink/ink20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15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2026.xml"/><Relationship Id="rId36" Type="http://schemas.openxmlformats.org/officeDocument/2006/relationships/customXml" Target="../ink/ink2030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2017.xml"/><Relationship Id="rId31" Type="http://schemas.openxmlformats.org/officeDocument/2006/relationships/image" Target="../media/image35.png"/><Relationship Id="rId44" Type="http://schemas.openxmlformats.org/officeDocument/2006/relationships/customXml" Target="../ink/ink2034.xml"/><Relationship Id="rId52" Type="http://schemas.openxmlformats.org/officeDocument/2006/relationships/customXml" Target="../ink/ink2038.xml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2049.xml"/><Relationship Id="rId26" Type="http://schemas.openxmlformats.org/officeDocument/2006/relationships/customXml" Target="../ink/ink2053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2057.xml"/><Relationship Id="rId42" Type="http://schemas.openxmlformats.org/officeDocument/2006/relationships/customXml" Target="../ink/ink2061.xml"/><Relationship Id="rId47" Type="http://schemas.openxmlformats.org/officeDocument/2006/relationships/image" Target="../media/image45.png"/><Relationship Id="rId50" Type="http://schemas.openxmlformats.org/officeDocument/2006/relationships/customXml" Target="../ink/ink2065.xml"/><Relationship Id="rId55" Type="http://schemas.openxmlformats.org/officeDocument/2006/relationships/image" Target="../media/image846.png"/><Relationship Id="rId7" Type="http://schemas.openxmlformats.org/officeDocument/2006/relationships/image" Target="../media/image17.png"/><Relationship Id="rId2" Type="http://schemas.openxmlformats.org/officeDocument/2006/relationships/customXml" Target="../ink/ink2041.xml"/><Relationship Id="rId16" Type="http://schemas.openxmlformats.org/officeDocument/2006/relationships/customXml" Target="../ink/ink2048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2052.xml"/><Relationship Id="rId32" Type="http://schemas.openxmlformats.org/officeDocument/2006/relationships/customXml" Target="../ink/ink2056.xml"/><Relationship Id="rId37" Type="http://schemas.openxmlformats.org/officeDocument/2006/relationships/image" Target="../media/image40.png"/><Relationship Id="rId40" Type="http://schemas.openxmlformats.org/officeDocument/2006/relationships/customXml" Target="../ink/ink2060.xml"/><Relationship Id="rId45" Type="http://schemas.openxmlformats.org/officeDocument/2006/relationships/image" Target="../media/image44.png"/><Relationship Id="rId53" Type="http://schemas.openxmlformats.org/officeDocument/2006/relationships/image" Target="../media/image849.png"/><Relationship Id="rId58" Type="http://schemas.openxmlformats.org/officeDocument/2006/relationships/customXml" Target="../ink/ink2069.xml"/><Relationship Id="rId5" Type="http://schemas.openxmlformats.org/officeDocument/2006/relationships/image" Target="../media/image14.png"/><Relationship Id="rId19" Type="http://schemas.openxmlformats.org/officeDocument/2006/relationships/image" Target="../media/image27.png"/><Relationship Id="rId4" Type="http://schemas.openxmlformats.org/officeDocument/2006/relationships/customXml" Target="../ink/ink2042.xml"/><Relationship Id="rId9" Type="http://schemas.openxmlformats.org/officeDocument/2006/relationships/image" Target="../media/image18.png"/><Relationship Id="rId14" Type="http://schemas.openxmlformats.org/officeDocument/2006/relationships/customXml" Target="../ink/ink2047.xml"/><Relationship Id="rId22" Type="http://schemas.openxmlformats.org/officeDocument/2006/relationships/customXml" Target="../ink/ink2051.xml"/><Relationship Id="rId27" Type="http://schemas.openxmlformats.org/officeDocument/2006/relationships/image" Target="../media/image31.png"/><Relationship Id="rId30" Type="http://schemas.openxmlformats.org/officeDocument/2006/relationships/customXml" Target="../ink/ink2055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2064.xml"/><Relationship Id="rId56" Type="http://schemas.openxmlformats.org/officeDocument/2006/relationships/customXml" Target="../ink/ink2068.xml"/><Relationship Id="rId8" Type="http://schemas.openxmlformats.org/officeDocument/2006/relationships/customXml" Target="../ink/ink2044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2046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2059.xml"/><Relationship Id="rId46" Type="http://schemas.openxmlformats.org/officeDocument/2006/relationships/customXml" Target="../ink/ink2063.xml"/><Relationship Id="rId59" Type="http://schemas.openxmlformats.org/officeDocument/2006/relationships/image" Target="../media/image850.png"/><Relationship Id="rId20" Type="http://schemas.openxmlformats.org/officeDocument/2006/relationships/customXml" Target="../ink/ink2050.xml"/><Relationship Id="rId41" Type="http://schemas.openxmlformats.org/officeDocument/2006/relationships/image" Target="../media/image42.png"/><Relationship Id="rId54" Type="http://schemas.openxmlformats.org/officeDocument/2006/relationships/customXml" Target="../ink/ink20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43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2054.xml"/><Relationship Id="rId36" Type="http://schemas.openxmlformats.org/officeDocument/2006/relationships/customXml" Target="../ink/ink2058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2045.xml"/><Relationship Id="rId31" Type="http://schemas.openxmlformats.org/officeDocument/2006/relationships/image" Target="../media/image35.png"/><Relationship Id="rId44" Type="http://schemas.openxmlformats.org/officeDocument/2006/relationships/customXml" Target="../ink/ink2062.xml"/><Relationship Id="rId52" Type="http://schemas.openxmlformats.org/officeDocument/2006/relationships/customXml" Target="../ink/ink2066.xml"/></Relationships>
</file>

<file path=ppt/slides/_rels/slide3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.png"/><Relationship Id="rId18" Type="http://schemas.openxmlformats.org/officeDocument/2006/relationships/customXml" Target="../ink/ink2078.xml"/><Relationship Id="rId26" Type="http://schemas.openxmlformats.org/officeDocument/2006/relationships/customXml" Target="../ink/ink2082.xml"/><Relationship Id="rId39" Type="http://schemas.openxmlformats.org/officeDocument/2006/relationships/image" Target="../media/image41.png"/><Relationship Id="rId21" Type="http://schemas.openxmlformats.org/officeDocument/2006/relationships/image" Target="../media/image28.png"/><Relationship Id="rId34" Type="http://schemas.openxmlformats.org/officeDocument/2006/relationships/customXml" Target="../ink/ink2086.xml"/><Relationship Id="rId42" Type="http://schemas.openxmlformats.org/officeDocument/2006/relationships/customXml" Target="../ink/ink2090.xml"/><Relationship Id="rId47" Type="http://schemas.openxmlformats.org/officeDocument/2006/relationships/image" Target="../media/image45.png"/><Relationship Id="rId50" Type="http://schemas.openxmlformats.org/officeDocument/2006/relationships/customXml" Target="../ink/ink2094.xml"/><Relationship Id="rId55" Type="http://schemas.openxmlformats.org/officeDocument/2006/relationships/image" Target="../media/image846.png"/><Relationship Id="rId7" Type="http://schemas.openxmlformats.org/officeDocument/2006/relationships/image" Target="../media/image17.png"/><Relationship Id="rId2" Type="http://schemas.openxmlformats.org/officeDocument/2006/relationships/customXml" Target="../ink/ink2070.xml"/><Relationship Id="rId16" Type="http://schemas.openxmlformats.org/officeDocument/2006/relationships/customXml" Target="../ink/ink2077.xml"/><Relationship Id="rId29" Type="http://schemas.openxmlformats.org/officeDocument/2006/relationships/image" Target="../media/image34.png"/><Relationship Id="rId11" Type="http://schemas.openxmlformats.org/officeDocument/2006/relationships/image" Target="../media/image19.png"/><Relationship Id="rId24" Type="http://schemas.openxmlformats.org/officeDocument/2006/relationships/customXml" Target="../ink/ink2081.xml"/><Relationship Id="rId32" Type="http://schemas.openxmlformats.org/officeDocument/2006/relationships/customXml" Target="../ink/ink2085.xml"/><Relationship Id="rId37" Type="http://schemas.openxmlformats.org/officeDocument/2006/relationships/image" Target="../media/image40.png"/><Relationship Id="rId40" Type="http://schemas.openxmlformats.org/officeDocument/2006/relationships/customXml" Target="../ink/ink2089.xml"/><Relationship Id="rId45" Type="http://schemas.openxmlformats.org/officeDocument/2006/relationships/image" Target="../media/image44.png"/><Relationship Id="rId53" Type="http://schemas.openxmlformats.org/officeDocument/2006/relationships/image" Target="../media/image851.png"/><Relationship Id="rId58" Type="http://schemas.openxmlformats.org/officeDocument/2006/relationships/customXml" Target="../ink/ink2098.xml"/><Relationship Id="rId5" Type="http://schemas.openxmlformats.org/officeDocument/2006/relationships/image" Target="../media/image14.png"/><Relationship Id="rId61" Type="http://schemas.openxmlformats.org/officeDocument/2006/relationships/image" Target="../media/image852.png"/><Relationship Id="rId19" Type="http://schemas.openxmlformats.org/officeDocument/2006/relationships/image" Target="../media/image27.png"/><Relationship Id="rId14" Type="http://schemas.openxmlformats.org/officeDocument/2006/relationships/customXml" Target="../ink/ink2076.xml"/><Relationship Id="rId22" Type="http://schemas.openxmlformats.org/officeDocument/2006/relationships/customXml" Target="../ink/ink2080.xml"/><Relationship Id="rId27" Type="http://schemas.openxmlformats.org/officeDocument/2006/relationships/image" Target="../media/image31.png"/><Relationship Id="rId30" Type="http://schemas.openxmlformats.org/officeDocument/2006/relationships/customXml" Target="../ink/ink2084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2093.xml"/><Relationship Id="rId56" Type="http://schemas.openxmlformats.org/officeDocument/2006/relationships/customXml" Target="../ink/ink2097.xml"/><Relationship Id="rId8" Type="http://schemas.openxmlformats.org/officeDocument/2006/relationships/customXml" Target="../ink/ink2073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2075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2088.xml"/><Relationship Id="rId46" Type="http://schemas.openxmlformats.org/officeDocument/2006/relationships/customXml" Target="../ink/ink2092.xml"/><Relationship Id="rId59" Type="http://schemas.openxmlformats.org/officeDocument/2006/relationships/image" Target="../media/image850.png"/><Relationship Id="rId20" Type="http://schemas.openxmlformats.org/officeDocument/2006/relationships/customXml" Target="../ink/ink2079.xml"/><Relationship Id="rId41" Type="http://schemas.openxmlformats.org/officeDocument/2006/relationships/image" Target="../media/image42.png"/><Relationship Id="rId54" Type="http://schemas.openxmlformats.org/officeDocument/2006/relationships/customXml" Target="../ink/ink20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72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2083.xml"/><Relationship Id="rId36" Type="http://schemas.openxmlformats.org/officeDocument/2006/relationships/customXml" Target="../ink/ink2087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2074.xml"/><Relationship Id="rId31" Type="http://schemas.openxmlformats.org/officeDocument/2006/relationships/image" Target="../media/image35.png"/><Relationship Id="rId44" Type="http://schemas.openxmlformats.org/officeDocument/2006/relationships/customXml" Target="../ink/ink2091.xml"/><Relationship Id="rId52" Type="http://schemas.openxmlformats.org/officeDocument/2006/relationships/customXml" Target="../ink/ink2095.xml"/><Relationship Id="rId60" Type="http://schemas.openxmlformats.org/officeDocument/2006/relationships/customXml" Target="../ink/ink2099.xml"/><Relationship Id="rId4" Type="http://schemas.openxmlformats.org/officeDocument/2006/relationships/customXml" Target="../ink/ink2071.xml"/><Relationship Id="rId9" Type="http://schemas.openxmlformats.org/officeDocument/2006/relationships/image" Target="../media/image18.png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12.xml"/><Relationship Id="rId21" Type="http://schemas.openxmlformats.org/officeDocument/2006/relationships/image" Target="../media/image28.png"/><Relationship Id="rId42" Type="http://schemas.openxmlformats.org/officeDocument/2006/relationships/customXml" Target="../ink/ink2120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2133.xml"/><Relationship Id="rId16" Type="http://schemas.openxmlformats.org/officeDocument/2006/relationships/customXml" Target="../ink/ink2107.xml"/><Relationship Id="rId11" Type="http://schemas.openxmlformats.org/officeDocument/2006/relationships/image" Target="../media/image19.png"/><Relationship Id="rId24" Type="http://schemas.openxmlformats.org/officeDocument/2006/relationships/customXml" Target="../ink/ink2111.xml"/><Relationship Id="rId32" Type="http://schemas.openxmlformats.org/officeDocument/2006/relationships/customXml" Target="../ink/ink2115.xml"/><Relationship Id="rId37" Type="http://schemas.openxmlformats.org/officeDocument/2006/relationships/image" Target="../media/image40.png"/><Relationship Id="rId40" Type="http://schemas.openxmlformats.org/officeDocument/2006/relationships/customXml" Target="../ink/ink2119.xml"/><Relationship Id="rId45" Type="http://schemas.openxmlformats.org/officeDocument/2006/relationships/image" Target="../media/image44.png"/><Relationship Id="rId53" Type="http://schemas.openxmlformats.org/officeDocument/2006/relationships/image" Target="../media/image851.png"/><Relationship Id="rId58" Type="http://schemas.openxmlformats.org/officeDocument/2006/relationships/customXml" Target="../ink/ink2128.xml"/><Relationship Id="rId66" Type="http://schemas.openxmlformats.org/officeDocument/2006/relationships/customXml" Target="../ink/ink2132.xml"/><Relationship Id="rId74" Type="http://schemas.openxmlformats.org/officeDocument/2006/relationships/customXml" Target="../ink/ink2136.xml"/><Relationship Id="rId5" Type="http://schemas.openxmlformats.org/officeDocument/2006/relationships/image" Target="../media/image14.png"/><Relationship Id="rId61" Type="http://schemas.openxmlformats.org/officeDocument/2006/relationships/image" Target="../media/image852.png"/><Relationship Id="rId19" Type="http://schemas.openxmlformats.org/officeDocument/2006/relationships/image" Target="../media/image27.png"/><Relationship Id="rId14" Type="http://schemas.openxmlformats.org/officeDocument/2006/relationships/customXml" Target="../ink/ink2106.xml"/><Relationship Id="rId22" Type="http://schemas.openxmlformats.org/officeDocument/2006/relationships/customXml" Target="../ink/ink2110.xml"/><Relationship Id="rId27" Type="http://schemas.openxmlformats.org/officeDocument/2006/relationships/image" Target="../media/image31.png"/><Relationship Id="rId30" Type="http://schemas.openxmlformats.org/officeDocument/2006/relationships/customXml" Target="../ink/ink2114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2123.xml"/><Relationship Id="rId56" Type="http://schemas.openxmlformats.org/officeDocument/2006/relationships/customXml" Target="../ink/ink2127.xml"/><Relationship Id="rId64" Type="http://schemas.openxmlformats.org/officeDocument/2006/relationships/customXml" Target="../ink/ink2131.xml"/><Relationship Id="rId69" Type="http://schemas.openxmlformats.org/officeDocument/2006/relationships/image" Target="../media/image856.png"/><Relationship Id="rId77" Type="http://schemas.openxmlformats.org/officeDocument/2006/relationships/image" Target="../media/image860.png"/><Relationship Id="rId8" Type="http://schemas.openxmlformats.org/officeDocument/2006/relationships/customXml" Target="../ink/ink2103.xml"/><Relationship Id="rId51" Type="http://schemas.openxmlformats.org/officeDocument/2006/relationships/image" Target="../media/image47.png"/><Relationship Id="rId72" Type="http://schemas.openxmlformats.org/officeDocument/2006/relationships/customXml" Target="../ink/ink2135.xml"/><Relationship Id="rId3" Type="http://schemas.openxmlformats.org/officeDocument/2006/relationships/image" Target="../media/image23.png"/><Relationship Id="rId12" Type="http://schemas.openxmlformats.org/officeDocument/2006/relationships/customXml" Target="../ink/ink2105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2118.xml"/><Relationship Id="rId46" Type="http://schemas.openxmlformats.org/officeDocument/2006/relationships/customXml" Target="../ink/ink2122.xml"/><Relationship Id="rId59" Type="http://schemas.openxmlformats.org/officeDocument/2006/relationships/image" Target="../media/image850.png"/><Relationship Id="rId67" Type="http://schemas.openxmlformats.org/officeDocument/2006/relationships/image" Target="../media/image855.png"/><Relationship Id="rId20" Type="http://schemas.openxmlformats.org/officeDocument/2006/relationships/customXml" Target="../ink/ink2109.xml"/><Relationship Id="rId41" Type="http://schemas.openxmlformats.org/officeDocument/2006/relationships/image" Target="../media/image42.png"/><Relationship Id="rId54" Type="http://schemas.openxmlformats.org/officeDocument/2006/relationships/customXml" Target="../ink/ink2126.xml"/><Relationship Id="rId62" Type="http://schemas.openxmlformats.org/officeDocument/2006/relationships/customXml" Target="../ink/ink2130.xml"/><Relationship Id="rId70" Type="http://schemas.openxmlformats.org/officeDocument/2006/relationships/customXml" Target="../ink/ink2134.xml"/><Relationship Id="rId75" Type="http://schemas.openxmlformats.org/officeDocument/2006/relationships/image" Target="../media/image8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02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2113.xml"/><Relationship Id="rId36" Type="http://schemas.openxmlformats.org/officeDocument/2006/relationships/customXml" Target="../ink/ink2117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2104.xml"/><Relationship Id="rId31" Type="http://schemas.openxmlformats.org/officeDocument/2006/relationships/image" Target="../media/image35.png"/><Relationship Id="rId44" Type="http://schemas.openxmlformats.org/officeDocument/2006/relationships/customXml" Target="../ink/ink2121.xml"/><Relationship Id="rId52" Type="http://schemas.openxmlformats.org/officeDocument/2006/relationships/customXml" Target="../ink/ink2125.xml"/><Relationship Id="rId60" Type="http://schemas.openxmlformats.org/officeDocument/2006/relationships/customXml" Target="../ink/ink2129.xml"/><Relationship Id="rId65" Type="http://schemas.openxmlformats.org/officeDocument/2006/relationships/image" Target="../media/image854.png"/><Relationship Id="rId73" Type="http://schemas.openxmlformats.org/officeDocument/2006/relationships/image" Target="../media/image858.png"/><Relationship Id="rId4" Type="http://schemas.openxmlformats.org/officeDocument/2006/relationships/customXml" Target="../ink/ink2101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2108.xml"/><Relationship Id="rId39" Type="http://schemas.openxmlformats.org/officeDocument/2006/relationships/image" Target="../media/image41.png"/><Relationship Id="rId34" Type="http://schemas.openxmlformats.org/officeDocument/2006/relationships/customXml" Target="../ink/ink2116.xml"/><Relationship Id="rId50" Type="http://schemas.openxmlformats.org/officeDocument/2006/relationships/customXml" Target="../ink/ink2124.xml"/><Relationship Id="rId55" Type="http://schemas.openxmlformats.org/officeDocument/2006/relationships/image" Target="../media/image846.png"/><Relationship Id="rId76" Type="http://schemas.openxmlformats.org/officeDocument/2006/relationships/customXml" Target="../ink/ink2137.xml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2" Type="http://schemas.openxmlformats.org/officeDocument/2006/relationships/customXml" Target="../ink/ink2100.xml"/><Relationship Id="rId29" Type="http://schemas.openxmlformats.org/officeDocument/2006/relationships/image" Target="../media/image34.png"/></Relationships>
</file>

<file path=ppt/slides/_rels/slide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50.xml"/><Relationship Id="rId21" Type="http://schemas.openxmlformats.org/officeDocument/2006/relationships/image" Target="../media/image28.png"/><Relationship Id="rId42" Type="http://schemas.openxmlformats.org/officeDocument/2006/relationships/customXml" Target="../ink/ink2158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2171.xml"/><Relationship Id="rId16" Type="http://schemas.openxmlformats.org/officeDocument/2006/relationships/customXml" Target="../ink/ink2145.xml"/><Relationship Id="rId11" Type="http://schemas.openxmlformats.org/officeDocument/2006/relationships/image" Target="../media/image19.png"/><Relationship Id="rId24" Type="http://schemas.openxmlformats.org/officeDocument/2006/relationships/customXml" Target="../ink/ink2149.xml"/><Relationship Id="rId32" Type="http://schemas.openxmlformats.org/officeDocument/2006/relationships/customXml" Target="../ink/ink2153.xml"/><Relationship Id="rId37" Type="http://schemas.openxmlformats.org/officeDocument/2006/relationships/image" Target="../media/image40.png"/><Relationship Id="rId40" Type="http://schemas.openxmlformats.org/officeDocument/2006/relationships/customXml" Target="../ink/ink2157.xml"/><Relationship Id="rId45" Type="http://schemas.openxmlformats.org/officeDocument/2006/relationships/image" Target="../media/image44.png"/><Relationship Id="rId53" Type="http://schemas.openxmlformats.org/officeDocument/2006/relationships/image" Target="../media/image851.png"/><Relationship Id="rId58" Type="http://schemas.openxmlformats.org/officeDocument/2006/relationships/customXml" Target="../ink/ink2166.xml"/><Relationship Id="rId66" Type="http://schemas.openxmlformats.org/officeDocument/2006/relationships/customXml" Target="../ink/ink2170.xml"/><Relationship Id="rId74" Type="http://schemas.openxmlformats.org/officeDocument/2006/relationships/customXml" Target="../ink/ink2174.xml"/><Relationship Id="rId79" Type="http://schemas.openxmlformats.org/officeDocument/2006/relationships/image" Target="../media/image861.png"/><Relationship Id="rId5" Type="http://schemas.openxmlformats.org/officeDocument/2006/relationships/image" Target="../media/image14.png"/><Relationship Id="rId61" Type="http://schemas.openxmlformats.org/officeDocument/2006/relationships/image" Target="../media/image852.png"/><Relationship Id="rId19" Type="http://schemas.openxmlformats.org/officeDocument/2006/relationships/image" Target="../media/image27.png"/><Relationship Id="rId14" Type="http://schemas.openxmlformats.org/officeDocument/2006/relationships/customXml" Target="../ink/ink2144.xml"/><Relationship Id="rId22" Type="http://schemas.openxmlformats.org/officeDocument/2006/relationships/customXml" Target="../ink/ink2148.xml"/><Relationship Id="rId27" Type="http://schemas.openxmlformats.org/officeDocument/2006/relationships/image" Target="../media/image31.png"/><Relationship Id="rId30" Type="http://schemas.openxmlformats.org/officeDocument/2006/relationships/customXml" Target="../ink/ink2152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2161.xml"/><Relationship Id="rId56" Type="http://schemas.openxmlformats.org/officeDocument/2006/relationships/customXml" Target="../ink/ink2165.xml"/><Relationship Id="rId64" Type="http://schemas.openxmlformats.org/officeDocument/2006/relationships/customXml" Target="../ink/ink2169.xml"/><Relationship Id="rId69" Type="http://schemas.openxmlformats.org/officeDocument/2006/relationships/image" Target="../media/image856.png"/><Relationship Id="rId77" Type="http://schemas.openxmlformats.org/officeDocument/2006/relationships/image" Target="../media/image860.png"/><Relationship Id="rId8" Type="http://schemas.openxmlformats.org/officeDocument/2006/relationships/customXml" Target="../ink/ink2141.xml"/><Relationship Id="rId51" Type="http://schemas.openxmlformats.org/officeDocument/2006/relationships/image" Target="../media/image47.png"/><Relationship Id="rId72" Type="http://schemas.openxmlformats.org/officeDocument/2006/relationships/customXml" Target="../ink/ink2173.xml"/><Relationship Id="rId3" Type="http://schemas.openxmlformats.org/officeDocument/2006/relationships/image" Target="../media/image23.png"/><Relationship Id="rId12" Type="http://schemas.openxmlformats.org/officeDocument/2006/relationships/customXml" Target="../ink/ink2143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2156.xml"/><Relationship Id="rId46" Type="http://schemas.openxmlformats.org/officeDocument/2006/relationships/customXml" Target="../ink/ink2160.xml"/><Relationship Id="rId59" Type="http://schemas.openxmlformats.org/officeDocument/2006/relationships/image" Target="../media/image850.png"/><Relationship Id="rId67" Type="http://schemas.openxmlformats.org/officeDocument/2006/relationships/image" Target="../media/image855.png"/><Relationship Id="rId20" Type="http://schemas.openxmlformats.org/officeDocument/2006/relationships/customXml" Target="../ink/ink2147.xml"/><Relationship Id="rId41" Type="http://schemas.openxmlformats.org/officeDocument/2006/relationships/image" Target="../media/image42.png"/><Relationship Id="rId54" Type="http://schemas.openxmlformats.org/officeDocument/2006/relationships/customXml" Target="../ink/ink2164.xml"/><Relationship Id="rId62" Type="http://schemas.openxmlformats.org/officeDocument/2006/relationships/customXml" Target="../ink/ink2168.xml"/><Relationship Id="rId70" Type="http://schemas.openxmlformats.org/officeDocument/2006/relationships/customXml" Target="../ink/ink2172.xml"/><Relationship Id="rId75" Type="http://schemas.openxmlformats.org/officeDocument/2006/relationships/image" Target="../media/image8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40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2151.xml"/><Relationship Id="rId36" Type="http://schemas.openxmlformats.org/officeDocument/2006/relationships/customXml" Target="../ink/ink2155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2142.xml"/><Relationship Id="rId31" Type="http://schemas.openxmlformats.org/officeDocument/2006/relationships/image" Target="../media/image35.png"/><Relationship Id="rId44" Type="http://schemas.openxmlformats.org/officeDocument/2006/relationships/customXml" Target="../ink/ink2159.xml"/><Relationship Id="rId52" Type="http://schemas.openxmlformats.org/officeDocument/2006/relationships/customXml" Target="../ink/ink2163.xml"/><Relationship Id="rId60" Type="http://schemas.openxmlformats.org/officeDocument/2006/relationships/customXml" Target="../ink/ink2167.xml"/><Relationship Id="rId65" Type="http://schemas.openxmlformats.org/officeDocument/2006/relationships/image" Target="../media/image854.png"/><Relationship Id="rId73" Type="http://schemas.openxmlformats.org/officeDocument/2006/relationships/image" Target="../media/image858.png"/><Relationship Id="rId78" Type="http://schemas.openxmlformats.org/officeDocument/2006/relationships/customXml" Target="../ink/ink2176.xml"/><Relationship Id="rId4" Type="http://schemas.openxmlformats.org/officeDocument/2006/relationships/customXml" Target="../ink/ink2139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2146.xml"/><Relationship Id="rId39" Type="http://schemas.openxmlformats.org/officeDocument/2006/relationships/image" Target="../media/image41.png"/><Relationship Id="rId34" Type="http://schemas.openxmlformats.org/officeDocument/2006/relationships/customXml" Target="../ink/ink2154.xml"/><Relationship Id="rId50" Type="http://schemas.openxmlformats.org/officeDocument/2006/relationships/customXml" Target="../ink/ink2162.xml"/><Relationship Id="rId55" Type="http://schemas.openxmlformats.org/officeDocument/2006/relationships/image" Target="../media/image846.png"/><Relationship Id="rId76" Type="http://schemas.openxmlformats.org/officeDocument/2006/relationships/customXml" Target="../ink/ink2175.xml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2" Type="http://schemas.openxmlformats.org/officeDocument/2006/relationships/customXml" Target="../ink/ink2138.xml"/><Relationship Id="rId29" Type="http://schemas.openxmlformats.org/officeDocument/2006/relationships/image" Target="../media/image3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.xml"/><Relationship Id="rId13" Type="http://schemas.openxmlformats.org/officeDocument/2006/relationships/image" Target="NULL"/><Relationship Id="rId18" Type="http://schemas.openxmlformats.org/officeDocument/2006/relationships/customXml" Target="../ink/ink45.xml"/><Relationship Id="rId26" Type="http://schemas.openxmlformats.org/officeDocument/2006/relationships/customXml" Target="../ink/ink49.xm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42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38.xml"/><Relationship Id="rId16" Type="http://schemas.openxmlformats.org/officeDocument/2006/relationships/customXml" Target="../ink/ink44.xml"/><Relationship Id="rId20" Type="http://schemas.openxmlformats.org/officeDocument/2006/relationships/customXml" Target="../ink/ink46.xml"/><Relationship Id="rId29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.xml"/><Relationship Id="rId11" Type="http://schemas.openxmlformats.org/officeDocument/2006/relationships/image" Target="NULL"/><Relationship Id="rId24" Type="http://schemas.openxmlformats.org/officeDocument/2006/relationships/customXml" Target="../ink/ink48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50.xml"/><Relationship Id="rId10" Type="http://schemas.openxmlformats.org/officeDocument/2006/relationships/customXml" Target="../ink/ink41.xml"/><Relationship Id="rId19" Type="http://schemas.openxmlformats.org/officeDocument/2006/relationships/image" Target="NULL"/><Relationship Id="rId31" Type="http://schemas.openxmlformats.org/officeDocument/2006/relationships/image" Target="../media/image4.png"/><Relationship Id="rId9" Type="http://schemas.openxmlformats.org/officeDocument/2006/relationships/image" Target="NULL"/><Relationship Id="rId14" Type="http://schemas.openxmlformats.org/officeDocument/2006/relationships/customXml" Target="../ink/ink43.xml"/><Relationship Id="rId22" Type="http://schemas.openxmlformats.org/officeDocument/2006/relationships/customXml" Target="../ink/ink47.xml"/><Relationship Id="rId27" Type="http://schemas.openxmlformats.org/officeDocument/2006/relationships/image" Target="NULL"/><Relationship Id="rId30" Type="http://schemas.openxmlformats.org/officeDocument/2006/relationships/customXml" Target="../ink/ink51.xml"/></Relationships>
</file>

<file path=ppt/slides/_rels/slide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89.xml"/><Relationship Id="rId21" Type="http://schemas.openxmlformats.org/officeDocument/2006/relationships/image" Target="../media/image28.png"/><Relationship Id="rId42" Type="http://schemas.openxmlformats.org/officeDocument/2006/relationships/customXml" Target="../ink/ink2197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2210.xml"/><Relationship Id="rId84" Type="http://schemas.openxmlformats.org/officeDocument/2006/relationships/customXml" Target="../ink/ink2218.xml"/><Relationship Id="rId16" Type="http://schemas.openxmlformats.org/officeDocument/2006/relationships/customXml" Target="../ink/ink2184.xml"/><Relationship Id="rId11" Type="http://schemas.openxmlformats.org/officeDocument/2006/relationships/image" Target="../media/image19.png"/><Relationship Id="rId32" Type="http://schemas.openxmlformats.org/officeDocument/2006/relationships/customXml" Target="../ink/ink2192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2205.xml"/><Relationship Id="rId74" Type="http://schemas.openxmlformats.org/officeDocument/2006/relationships/customXml" Target="../ink/ink2213.xml"/><Relationship Id="rId79" Type="http://schemas.openxmlformats.org/officeDocument/2006/relationships/image" Target="../media/image862.png"/><Relationship Id="rId5" Type="http://schemas.openxmlformats.org/officeDocument/2006/relationships/image" Target="../media/image14.png"/><Relationship Id="rId19" Type="http://schemas.openxmlformats.org/officeDocument/2006/relationships/image" Target="../media/image27.png"/><Relationship Id="rId14" Type="http://schemas.openxmlformats.org/officeDocument/2006/relationships/customXml" Target="../ink/ink2183.xml"/><Relationship Id="rId22" Type="http://schemas.openxmlformats.org/officeDocument/2006/relationships/customXml" Target="../ink/ink2187.xml"/><Relationship Id="rId27" Type="http://schemas.openxmlformats.org/officeDocument/2006/relationships/image" Target="../media/image31.png"/><Relationship Id="rId30" Type="http://schemas.openxmlformats.org/officeDocument/2006/relationships/customXml" Target="../ink/ink2191.xml"/><Relationship Id="rId35" Type="http://schemas.openxmlformats.org/officeDocument/2006/relationships/image" Target="../media/image37.png"/><Relationship Id="rId43" Type="http://schemas.openxmlformats.org/officeDocument/2006/relationships/image" Target="../media/image43.png"/><Relationship Id="rId48" Type="http://schemas.openxmlformats.org/officeDocument/2006/relationships/customXml" Target="../ink/ink2200.xml"/><Relationship Id="rId56" Type="http://schemas.openxmlformats.org/officeDocument/2006/relationships/customXml" Target="../ink/ink2204.xml"/><Relationship Id="rId64" Type="http://schemas.openxmlformats.org/officeDocument/2006/relationships/customXml" Target="../ink/ink2208.xml"/><Relationship Id="rId69" Type="http://schemas.openxmlformats.org/officeDocument/2006/relationships/image" Target="../media/image856.png"/><Relationship Id="rId77" Type="http://schemas.openxmlformats.org/officeDocument/2006/relationships/image" Target="../media/image860.png"/><Relationship Id="rId8" Type="http://schemas.openxmlformats.org/officeDocument/2006/relationships/customXml" Target="../ink/ink2180.xml"/><Relationship Id="rId51" Type="http://schemas.openxmlformats.org/officeDocument/2006/relationships/image" Target="../media/image47.png"/><Relationship Id="rId72" Type="http://schemas.openxmlformats.org/officeDocument/2006/relationships/customXml" Target="../ink/ink2212.xml"/><Relationship Id="rId80" Type="http://schemas.openxmlformats.org/officeDocument/2006/relationships/customXml" Target="../ink/ink2216.xml"/><Relationship Id="rId85" Type="http://schemas.openxmlformats.org/officeDocument/2006/relationships/image" Target="../media/image864.png"/><Relationship Id="rId3" Type="http://schemas.openxmlformats.org/officeDocument/2006/relationships/image" Target="../media/image23.png"/><Relationship Id="rId12" Type="http://schemas.openxmlformats.org/officeDocument/2006/relationships/customXml" Target="../ink/ink2182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2195.xml"/><Relationship Id="rId46" Type="http://schemas.openxmlformats.org/officeDocument/2006/relationships/customXml" Target="../ink/ink2199.xml"/><Relationship Id="rId59" Type="http://schemas.openxmlformats.org/officeDocument/2006/relationships/image" Target="../media/image850.png"/><Relationship Id="rId67" Type="http://schemas.openxmlformats.org/officeDocument/2006/relationships/image" Target="../media/image855.png"/><Relationship Id="rId20" Type="http://schemas.openxmlformats.org/officeDocument/2006/relationships/customXml" Target="../ink/ink2186.xml"/><Relationship Id="rId41" Type="http://schemas.openxmlformats.org/officeDocument/2006/relationships/image" Target="../media/image42.png"/><Relationship Id="rId54" Type="http://schemas.openxmlformats.org/officeDocument/2006/relationships/customXml" Target="../ink/ink2203.xml"/><Relationship Id="rId62" Type="http://schemas.openxmlformats.org/officeDocument/2006/relationships/customXml" Target="../ink/ink2207.xml"/><Relationship Id="rId70" Type="http://schemas.openxmlformats.org/officeDocument/2006/relationships/customXml" Target="../ink/ink2211.xml"/><Relationship Id="rId75" Type="http://schemas.openxmlformats.org/officeDocument/2006/relationships/image" Target="../media/image859.png"/><Relationship Id="rId83" Type="http://schemas.openxmlformats.org/officeDocument/2006/relationships/image" Target="../media/image8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79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2190.xml"/><Relationship Id="rId36" Type="http://schemas.openxmlformats.org/officeDocument/2006/relationships/customXml" Target="../ink/ink2194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2181.xml"/><Relationship Id="rId31" Type="http://schemas.openxmlformats.org/officeDocument/2006/relationships/image" Target="../media/image35.png"/><Relationship Id="rId44" Type="http://schemas.openxmlformats.org/officeDocument/2006/relationships/customXml" Target="../ink/ink2198.xml"/><Relationship Id="rId52" Type="http://schemas.openxmlformats.org/officeDocument/2006/relationships/customXml" Target="../ink/ink2202.xml"/><Relationship Id="rId60" Type="http://schemas.openxmlformats.org/officeDocument/2006/relationships/customXml" Target="../ink/ink2206.xml"/><Relationship Id="rId65" Type="http://schemas.openxmlformats.org/officeDocument/2006/relationships/image" Target="../media/image854.png"/><Relationship Id="rId73" Type="http://schemas.openxmlformats.org/officeDocument/2006/relationships/image" Target="../media/image858.png"/><Relationship Id="rId78" Type="http://schemas.openxmlformats.org/officeDocument/2006/relationships/customXml" Target="../ink/ink2215.xml"/><Relationship Id="rId81" Type="http://schemas.openxmlformats.org/officeDocument/2006/relationships/image" Target="../media/image863.png"/><Relationship Id="rId86" Type="http://schemas.openxmlformats.org/officeDocument/2006/relationships/customXml" Target="../ink/ink2219.xml"/><Relationship Id="rId4" Type="http://schemas.openxmlformats.org/officeDocument/2006/relationships/customXml" Target="../ink/ink2178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2185.xml"/><Relationship Id="rId39" Type="http://schemas.openxmlformats.org/officeDocument/2006/relationships/image" Target="../media/image41.png"/><Relationship Id="rId34" Type="http://schemas.openxmlformats.org/officeDocument/2006/relationships/customXml" Target="../ink/ink2193.xml"/><Relationship Id="rId50" Type="http://schemas.openxmlformats.org/officeDocument/2006/relationships/customXml" Target="../ink/ink2201.xml"/><Relationship Id="rId55" Type="http://schemas.openxmlformats.org/officeDocument/2006/relationships/image" Target="../media/image846.png"/><Relationship Id="rId76" Type="http://schemas.openxmlformats.org/officeDocument/2006/relationships/customXml" Target="../ink/ink2214.xml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2" Type="http://schemas.openxmlformats.org/officeDocument/2006/relationships/customXml" Target="../ink/ink2177.xml"/><Relationship Id="rId29" Type="http://schemas.openxmlformats.org/officeDocument/2006/relationships/image" Target="../media/image34.png"/><Relationship Id="rId24" Type="http://schemas.openxmlformats.org/officeDocument/2006/relationships/customXml" Target="../ink/ink2188.xml"/><Relationship Id="rId40" Type="http://schemas.openxmlformats.org/officeDocument/2006/relationships/customXml" Target="../ink/ink2196.xml"/><Relationship Id="rId45" Type="http://schemas.openxmlformats.org/officeDocument/2006/relationships/image" Target="../media/image44.png"/><Relationship Id="rId66" Type="http://schemas.openxmlformats.org/officeDocument/2006/relationships/customXml" Target="../ink/ink2209.xml"/><Relationship Id="rId87" Type="http://schemas.openxmlformats.org/officeDocument/2006/relationships/image" Target="../media/image865.png"/><Relationship Id="rId61" Type="http://schemas.openxmlformats.org/officeDocument/2006/relationships/image" Target="../media/image852.png"/><Relationship Id="rId82" Type="http://schemas.openxmlformats.org/officeDocument/2006/relationships/customXml" Target="../ink/ink2217.xml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32.xml"/><Relationship Id="rId21" Type="http://schemas.openxmlformats.org/officeDocument/2006/relationships/image" Target="../media/image28.png"/><Relationship Id="rId42" Type="http://schemas.openxmlformats.org/officeDocument/2006/relationships/customXml" Target="../ink/ink2240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2253.xml"/><Relationship Id="rId84" Type="http://schemas.openxmlformats.org/officeDocument/2006/relationships/customXml" Target="../ink/ink2261.xml"/><Relationship Id="rId89" Type="http://schemas.openxmlformats.org/officeDocument/2006/relationships/image" Target="../media/image866.png"/><Relationship Id="rId16" Type="http://schemas.openxmlformats.org/officeDocument/2006/relationships/customXml" Target="../ink/ink2227.xml"/><Relationship Id="rId11" Type="http://schemas.openxmlformats.org/officeDocument/2006/relationships/image" Target="../media/image19.png"/><Relationship Id="rId32" Type="http://schemas.openxmlformats.org/officeDocument/2006/relationships/customXml" Target="../ink/ink2235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2248.xml"/><Relationship Id="rId74" Type="http://schemas.openxmlformats.org/officeDocument/2006/relationships/customXml" Target="../ink/ink2256.xml"/><Relationship Id="rId79" Type="http://schemas.openxmlformats.org/officeDocument/2006/relationships/image" Target="../media/image862.png"/><Relationship Id="rId5" Type="http://schemas.openxmlformats.org/officeDocument/2006/relationships/image" Target="../media/image14.png"/><Relationship Id="rId90" Type="http://schemas.openxmlformats.org/officeDocument/2006/relationships/customXml" Target="../ink/ink2264.xml"/><Relationship Id="rId95" Type="http://schemas.openxmlformats.org/officeDocument/2006/relationships/image" Target="../media/image869.png"/><Relationship Id="rId22" Type="http://schemas.openxmlformats.org/officeDocument/2006/relationships/customXml" Target="../ink/ink2230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2243.xml"/><Relationship Id="rId64" Type="http://schemas.openxmlformats.org/officeDocument/2006/relationships/customXml" Target="../ink/ink2251.xml"/><Relationship Id="rId69" Type="http://schemas.openxmlformats.org/officeDocument/2006/relationships/image" Target="../media/image856.png"/><Relationship Id="rId80" Type="http://schemas.openxmlformats.org/officeDocument/2006/relationships/customXml" Target="../ink/ink2259.xml"/><Relationship Id="rId85" Type="http://schemas.openxmlformats.org/officeDocument/2006/relationships/image" Target="../media/image864.png"/><Relationship Id="rId12" Type="http://schemas.openxmlformats.org/officeDocument/2006/relationships/customXml" Target="../ink/ink2225.xml"/><Relationship Id="rId17" Type="http://schemas.openxmlformats.org/officeDocument/2006/relationships/image" Target="../media/image26.png"/><Relationship Id="rId25" Type="http://schemas.openxmlformats.org/officeDocument/2006/relationships/image" Target="../media/image30.png"/><Relationship Id="rId33" Type="http://schemas.openxmlformats.org/officeDocument/2006/relationships/image" Target="../media/image36.png"/><Relationship Id="rId38" Type="http://schemas.openxmlformats.org/officeDocument/2006/relationships/customXml" Target="../ink/ink2238.xml"/><Relationship Id="rId46" Type="http://schemas.openxmlformats.org/officeDocument/2006/relationships/customXml" Target="../ink/ink2242.xml"/><Relationship Id="rId59" Type="http://schemas.openxmlformats.org/officeDocument/2006/relationships/image" Target="../media/image850.png"/><Relationship Id="rId67" Type="http://schemas.openxmlformats.org/officeDocument/2006/relationships/image" Target="../media/image855.png"/><Relationship Id="rId20" Type="http://schemas.openxmlformats.org/officeDocument/2006/relationships/customXml" Target="../ink/ink2229.xml"/><Relationship Id="rId41" Type="http://schemas.openxmlformats.org/officeDocument/2006/relationships/image" Target="../media/image42.png"/><Relationship Id="rId54" Type="http://schemas.openxmlformats.org/officeDocument/2006/relationships/customXml" Target="../ink/ink2246.xml"/><Relationship Id="rId62" Type="http://schemas.openxmlformats.org/officeDocument/2006/relationships/customXml" Target="../ink/ink2250.xml"/><Relationship Id="rId70" Type="http://schemas.openxmlformats.org/officeDocument/2006/relationships/customXml" Target="../ink/ink2254.xml"/><Relationship Id="rId75" Type="http://schemas.openxmlformats.org/officeDocument/2006/relationships/image" Target="../media/image859.png"/><Relationship Id="rId83" Type="http://schemas.openxmlformats.org/officeDocument/2006/relationships/image" Target="../media/image861.png"/><Relationship Id="rId88" Type="http://schemas.openxmlformats.org/officeDocument/2006/relationships/customXml" Target="../ink/ink2263.xml"/><Relationship Id="rId91" Type="http://schemas.openxmlformats.org/officeDocument/2006/relationships/image" Target="../media/image867.png"/><Relationship Id="rId96" Type="http://schemas.openxmlformats.org/officeDocument/2006/relationships/customXml" Target="../ink/ink22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2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2233.xml"/><Relationship Id="rId36" Type="http://schemas.openxmlformats.org/officeDocument/2006/relationships/customXml" Target="../ink/ink2237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" Type="http://schemas.openxmlformats.org/officeDocument/2006/relationships/customXml" Target="../ink/ink2224.xml"/><Relationship Id="rId31" Type="http://schemas.openxmlformats.org/officeDocument/2006/relationships/image" Target="../media/image35.png"/><Relationship Id="rId44" Type="http://schemas.openxmlformats.org/officeDocument/2006/relationships/customXml" Target="../ink/ink2241.xml"/><Relationship Id="rId52" Type="http://schemas.openxmlformats.org/officeDocument/2006/relationships/customXml" Target="../ink/ink2245.xml"/><Relationship Id="rId60" Type="http://schemas.openxmlformats.org/officeDocument/2006/relationships/customXml" Target="../ink/ink2249.xml"/><Relationship Id="rId65" Type="http://schemas.openxmlformats.org/officeDocument/2006/relationships/image" Target="../media/image854.png"/><Relationship Id="rId73" Type="http://schemas.openxmlformats.org/officeDocument/2006/relationships/image" Target="../media/image858.png"/><Relationship Id="rId78" Type="http://schemas.openxmlformats.org/officeDocument/2006/relationships/customXml" Target="../ink/ink2258.xml"/><Relationship Id="rId81" Type="http://schemas.openxmlformats.org/officeDocument/2006/relationships/image" Target="../media/image863.png"/><Relationship Id="rId86" Type="http://schemas.openxmlformats.org/officeDocument/2006/relationships/customXml" Target="../ink/ink2262.xml"/><Relationship Id="rId94" Type="http://schemas.openxmlformats.org/officeDocument/2006/relationships/customXml" Target="../ink/ink2266.xml"/><Relationship Id="rId99" Type="http://schemas.openxmlformats.org/officeDocument/2006/relationships/image" Target="../media/image871.png"/><Relationship Id="rId101" Type="http://schemas.openxmlformats.org/officeDocument/2006/relationships/image" Target="../media/image872.png"/><Relationship Id="rId4" Type="http://schemas.openxmlformats.org/officeDocument/2006/relationships/customXml" Target="../ink/ink2221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2228.xml"/><Relationship Id="rId39" Type="http://schemas.openxmlformats.org/officeDocument/2006/relationships/image" Target="../media/image41.png"/><Relationship Id="rId34" Type="http://schemas.openxmlformats.org/officeDocument/2006/relationships/customXml" Target="../ink/ink2236.xml"/><Relationship Id="rId50" Type="http://schemas.openxmlformats.org/officeDocument/2006/relationships/customXml" Target="../ink/ink2244.xml"/><Relationship Id="rId55" Type="http://schemas.openxmlformats.org/officeDocument/2006/relationships/image" Target="../media/image846.png"/><Relationship Id="rId76" Type="http://schemas.openxmlformats.org/officeDocument/2006/relationships/customXml" Target="../ink/ink2257.xml"/><Relationship Id="rId97" Type="http://schemas.openxmlformats.org/officeDocument/2006/relationships/image" Target="../media/image870.png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92" Type="http://schemas.openxmlformats.org/officeDocument/2006/relationships/customXml" Target="../ink/ink2265.xml"/><Relationship Id="rId2" Type="http://schemas.openxmlformats.org/officeDocument/2006/relationships/customXml" Target="../ink/ink2220.xml"/><Relationship Id="rId29" Type="http://schemas.openxmlformats.org/officeDocument/2006/relationships/image" Target="../media/image34.png"/><Relationship Id="rId24" Type="http://schemas.openxmlformats.org/officeDocument/2006/relationships/customXml" Target="../ink/ink2231.xml"/><Relationship Id="rId40" Type="http://schemas.openxmlformats.org/officeDocument/2006/relationships/customXml" Target="../ink/ink2239.xml"/><Relationship Id="rId45" Type="http://schemas.openxmlformats.org/officeDocument/2006/relationships/image" Target="../media/image44.png"/><Relationship Id="rId66" Type="http://schemas.openxmlformats.org/officeDocument/2006/relationships/customXml" Target="../ink/ink2252.xml"/><Relationship Id="rId87" Type="http://schemas.openxmlformats.org/officeDocument/2006/relationships/image" Target="../media/image865.png"/><Relationship Id="rId61" Type="http://schemas.openxmlformats.org/officeDocument/2006/relationships/image" Target="../media/image852.png"/><Relationship Id="rId82" Type="http://schemas.openxmlformats.org/officeDocument/2006/relationships/customXml" Target="../ink/ink2260.xml"/><Relationship Id="rId19" Type="http://schemas.openxmlformats.org/officeDocument/2006/relationships/image" Target="../media/image27.png"/><Relationship Id="rId14" Type="http://schemas.openxmlformats.org/officeDocument/2006/relationships/customXml" Target="../ink/ink2226.xml"/><Relationship Id="rId30" Type="http://schemas.openxmlformats.org/officeDocument/2006/relationships/customXml" Target="../ink/ink2234.xml"/><Relationship Id="rId35" Type="http://schemas.openxmlformats.org/officeDocument/2006/relationships/image" Target="../media/image37.png"/><Relationship Id="rId56" Type="http://schemas.openxmlformats.org/officeDocument/2006/relationships/customXml" Target="../ink/ink2247.xml"/><Relationship Id="rId77" Type="http://schemas.openxmlformats.org/officeDocument/2006/relationships/image" Target="../media/image860.png"/><Relationship Id="rId100" Type="http://schemas.openxmlformats.org/officeDocument/2006/relationships/customXml" Target="../ink/ink2269.xml"/><Relationship Id="rId8" Type="http://schemas.openxmlformats.org/officeDocument/2006/relationships/customXml" Target="../ink/ink2223.xml"/><Relationship Id="rId51" Type="http://schemas.openxmlformats.org/officeDocument/2006/relationships/image" Target="../media/image47.png"/><Relationship Id="rId72" Type="http://schemas.openxmlformats.org/officeDocument/2006/relationships/customXml" Target="../ink/ink2255.xml"/><Relationship Id="rId93" Type="http://schemas.openxmlformats.org/officeDocument/2006/relationships/image" Target="../media/image868.png"/><Relationship Id="rId98" Type="http://schemas.openxmlformats.org/officeDocument/2006/relationships/customXml" Target="../ink/ink2268.xml"/><Relationship Id="rId3" Type="http://schemas.openxmlformats.org/officeDocument/2006/relationships/image" Target="../media/image23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82.xml"/><Relationship Id="rId21" Type="http://schemas.openxmlformats.org/officeDocument/2006/relationships/image" Target="../media/image28.png"/><Relationship Id="rId42" Type="http://schemas.openxmlformats.org/officeDocument/2006/relationships/customXml" Target="../ink/ink2290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2303.xml"/><Relationship Id="rId84" Type="http://schemas.openxmlformats.org/officeDocument/2006/relationships/customXml" Target="../ink/ink2311.xml"/><Relationship Id="rId89" Type="http://schemas.openxmlformats.org/officeDocument/2006/relationships/image" Target="../media/image866.png"/><Relationship Id="rId112" Type="http://schemas.openxmlformats.org/officeDocument/2006/relationships/customXml" Target="../ink/ink2325.xml"/><Relationship Id="rId16" Type="http://schemas.openxmlformats.org/officeDocument/2006/relationships/customXml" Target="../ink/ink2277.xml"/><Relationship Id="rId107" Type="http://schemas.openxmlformats.org/officeDocument/2006/relationships/image" Target="../media/image512.png"/><Relationship Id="rId11" Type="http://schemas.openxmlformats.org/officeDocument/2006/relationships/image" Target="../media/image19.png"/><Relationship Id="rId32" Type="http://schemas.openxmlformats.org/officeDocument/2006/relationships/customXml" Target="../ink/ink2285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2298.xml"/><Relationship Id="rId74" Type="http://schemas.openxmlformats.org/officeDocument/2006/relationships/customXml" Target="../ink/ink2306.xml"/><Relationship Id="rId79" Type="http://schemas.openxmlformats.org/officeDocument/2006/relationships/image" Target="../media/image862.png"/><Relationship Id="rId102" Type="http://schemas.openxmlformats.org/officeDocument/2006/relationships/customXml" Target="../ink/ink2320.xml"/><Relationship Id="rId5" Type="http://schemas.openxmlformats.org/officeDocument/2006/relationships/image" Target="../media/image14.png"/><Relationship Id="rId90" Type="http://schemas.openxmlformats.org/officeDocument/2006/relationships/customXml" Target="../ink/ink2314.xml"/><Relationship Id="rId95" Type="http://schemas.openxmlformats.org/officeDocument/2006/relationships/image" Target="../media/image869.png"/><Relationship Id="rId22" Type="http://schemas.openxmlformats.org/officeDocument/2006/relationships/customXml" Target="../ink/ink2280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2293.xml"/><Relationship Id="rId64" Type="http://schemas.openxmlformats.org/officeDocument/2006/relationships/customXml" Target="../ink/ink2301.xml"/><Relationship Id="rId69" Type="http://schemas.openxmlformats.org/officeDocument/2006/relationships/image" Target="../media/image856.png"/><Relationship Id="rId113" Type="http://schemas.openxmlformats.org/officeDocument/2006/relationships/image" Target="../media/image877.png"/><Relationship Id="rId80" Type="http://schemas.openxmlformats.org/officeDocument/2006/relationships/customXml" Target="../ink/ink2309.xml"/><Relationship Id="rId85" Type="http://schemas.openxmlformats.org/officeDocument/2006/relationships/image" Target="../media/image864.png"/><Relationship Id="rId12" Type="http://schemas.openxmlformats.org/officeDocument/2006/relationships/customXml" Target="../ink/ink2275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2288.xml"/><Relationship Id="rId59" Type="http://schemas.openxmlformats.org/officeDocument/2006/relationships/image" Target="../media/image850.png"/><Relationship Id="rId103" Type="http://schemas.openxmlformats.org/officeDocument/2006/relationships/image" Target="../media/image873.png"/><Relationship Id="rId108" Type="http://schemas.openxmlformats.org/officeDocument/2006/relationships/customXml" Target="../ink/ink2323.xml"/><Relationship Id="rId54" Type="http://schemas.openxmlformats.org/officeDocument/2006/relationships/customXml" Target="../ink/ink2296.xml"/><Relationship Id="rId70" Type="http://schemas.openxmlformats.org/officeDocument/2006/relationships/customXml" Target="../ink/ink2304.xml"/><Relationship Id="rId75" Type="http://schemas.openxmlformats.org/officeDocument/2006/relationships/image" Target="../media/image859.png"/><Relationship Id="rId91" Type="http://schemas.openxmlformats.org/officeDocument/2006/relationships/image" Target="../media/image867.png"/><Relationship Id="rId96" Type="http://schemas.openxmlformats.org/officeDocument/2006/relationships/customXml" Target="../ink/ink23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72.xml"/><Relationship Id="rId15" Type="http://schemas.openxmlformats.org/officeDocument/2006/relationships/image" Target="../media/image25.png"/><Relationship Id="rId23" Type="http://schemas.openxmlformats.org/officeDocument/2006/relationships/image" Target="../media/image29.png"/><Relationship Id="rId28" Type="http://schemas.openxmlformats.org/officeDocument/2006/relationships/customXml" Target="../ink/ink2283.xml"/><Relationship Id="rId36" Type="http://schemas.openxmlformats.org/officeDocument/2006/relationships/customXml" Target="../ink/ink2287.xml"/><Relationship Id="rId49" Type="http://schemas.openxmlformats.org/officeDocument/2006/relationships/image" Target="../media/image46.png"/><Relationship Id="rId57" Type="http://schemas.openxmlformats.org/officeDocument/2006/relationships/image" Target="../media/image847.png"/><Relationship Id="rId106" Type="http://schemas.openxmlformats.org/officeDocument/2006/relationships/customXml" Target="../ink/ink2322.xml"/><Relationship Id="rId10" Type="http://schemas.openxmlformats.org/officeDocument/2006/relationships/customXml" Target="../ink/ink2274.xml"/><Relationship Id="rId31" Type="http://schemas.openxmlformats.org/officeDocument/2006/relationships/image" Target="../media/image35.png"/><Relationship Id="rId44" Type="http://schemas.openxmlformats.org/officeDocument/2006/relationships/customXml" Target="../ink/ink2291.xml"/><Relationship Id="rId52" Type="http://schemas.openxmlformats.org/officeDocument/2006/relationships/customXml" Target="../ink/ink2295.xml"/><Relationship Id="rId60" Type="http://schemas.openxmlformats.org/officeDocument/2006/relationships/customXml" Target="../ink/ink2299.xml"/><Relationship Id="rId65" Type="http://schemas.openxmlformats.org/officeDocument/2006/relationships/image" Target="../media/image854.png"/><Relationship Id="rId73" Type="http://schemas.openxmlformats.org/officeDocument/2006/relationships/image" Target="../media/image858.png"/><Relationship Id="rId78" Type="http://schemas.openxmlformats.org/officeDocument/2006/relationships/customXml" Target="../ink/ink2308.xml"/><Relationship Id="rId81" Type="http://schemas.openxmlformats.org/officeDocument/2006/relationships/image" Target="../media/image863.png"/><Relationship Id="rId86" Type="http://schemas.openxmlformats.org/officeDocument/2006/relationships/customXml" Target="../ink/ink2312.xml"/><Relationship Id="rId94" Type="http://schemas.openxmlformats.org/officeDocument/2006/relationships/customXml" Target="../ink/ink2316.xml"/><Relationship Id="rId99" Type="http://schemas.openxmlformats.org/officeDocument/2006/relationships/image" Target="../media/image871.png"/><Relationship Id="rId101" Type="http://schemas.openxmlformats.org/officeDocument/2006/relationships/image" Target="../media/image872.png"/><Relationship Id="rId4" Type="http://schemas.openxmlformats.org/officeDocument/2006/relationships/customXml" Target="../ink/ink2271.xml"/><Relationship Id="rId9" Type="http://schemas.openxmlformats.org/officeDocument/2006/relationships/image" Target="../media/image18.png"/><Relationship Id="rId13" Type="http://schemas.openxmlformats.org/officeDocument/2006/relationships/image" Target="../media/image24.png"/><Relationship Id="rId18" Type="http://schemas.openxmlformats.org/officeDocument/2006/relationships/customXml" Target="../ink/ink2278.xml"/><Relationship Id="rId39" Type="http://schemas.openxmlformats.org/officeDocument/2006/relationships/image" Target="../media/image41.png"/><Relationship Id="rId109" Type="http://schemas.openxmlformats.org/officeDocument/2006/relationships/image" Target="../media/image875.png"/><Relationship Id="rId34" Type="http://schemas.openxmlformats.org/officeDocument/2006/relationships/customXml" Target="../ink/ink2286.xml"/><Relationship Id="rId50" Type="http://schemas.openxmlformats.org/officeDocument/2006/relationships/customXml" Target="../ink/ink2294.xml"/><Relationship Id="rId55" Type="http://schemas.openxmlformats.org/officeDocument/2006/relationships/image" Target="../media/image846.png"/><Relationship Id="rId76" Type="http://schemas.openxmlformats.org/officeDocument/2006/relationships/customXml" Target="../ink/ink2307.xml"/><Relationship Id="rId97" Type="http://schemas.openxmlformats.org/officeDocument/2006/relationships/image" Target="../media/image870.png"/><Relationship Id="rId104" Type="http://schemas.openxmlformats.org/officeDocument/2006/relationships/customXml" Target="../ink/ink2321.xml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92" Type="http://schemas.openxmlformats.org/officeDocument/2006/relationships/customXml" Target="../ink/ink2315.xml"/><Relationship Id="rId2" Type="http://schemas.openxmlformats.org/officeDocument/2006/relationships/customXml" Target="../ink/ink2270.xml"/><Relationship Id="rId29" Type="http://schemas.openxmlformats.org/officeDocument/2006/relationships/image" Target="../media/image34.png"/><Relationship Id="rId24" Type="http://schemas.openxmlformats.org/officeDocument/2006/relationships/customXml" Target="../ink/ink2281.xml"/><Relationship Id="rId40" Type="http://schemas.openxmlformats.org/officeDocument/2006/relationships/customXml" Target="../ink/ink2289.xml"/><Relationship Id="rId45" Type="http://schemas.openxmlformats.org/officeDocument/2006/relationships/image" Target="../media/image44.png"/><Relationship Id="rId66" Type="http://schemas.openxmlformats.org/officeDocument/2006/relationships/customXml" Target="../ink/ink2302.xml"/><Relationship Id="rId87" Type="http://schemas.openxmlformats.org/officeDocument/2006/relationships/image" Target="../media/image865.png"/><Relationship Id="rId110" Type="http://schemas.openxmlformats.org/officeDocument/2006/relationships/customXml" Target="../ink/ink2324.xml"/><Relationship Id="rId61" Type="http://schemas.openxmlformats.org/officeDocument/2006/relationships/image" Target="../media/image852.png"/><Relationship Id="rId82" Type="http://schemas.openxmlformats.org/officeDocument/2006/relationships/customXml" Target="../ink/ink2310.xml"/><Relationship Id="rId19" Type="http://schemas.openxmlformats.org/officeDocument/2006/relationships/image" Target="../media/image27.png"/><Relationship Id="rId14" Type="http://schemas.openxmlformats.org/officeDocument/2006/relationships/customXml" Target="../ink/ink2276.xml"/><Relationship Id="rId30" Type="http://schemas.openxmlformats.org/officeDocument/2006/relationships/customXml" Target="../ink/ink2284.xml"/><Relationship Id="rId35" Type="http://schemas.openxmlformats.org/officeDocument/2006/relationships/image" Target="../media/image37.png"/><Relationship Id="rId56" Type="http://schemas.openxmlformats.org/officeDocument/2006/relationships/customXml" Target="../ink/ink2297.xml"/><Relationship Id="rId77" Type="http://schemas.openxmlformats.org/officeDocument/2006/relationships/image" Target="../media/image860.png"/><Relationship Id="rId100" Type="http://schemas.openxmlformats.org/officeDocument/2006/relationships/customXml" Target="../ink/ink2319.xml"/><Relationship Id="rId105" Type="http://schemas.openxmlformats.org/officeDocument/2006/relationships/image" Target="../media/image874.png"/><Relationship Id="rId8" Type="http://schemas.openxmlformats.org/officeDocument/2006/relationships/customXml" Target="../ink/ink2273.xml"/><Relationship Id="rId51" Type="http://schemas.openxmlformats.org/officeDocument/2006/relationships/image" Target="../media/image47.png"/><Relationship Id="rId72" Type="http://schemas.openxmlformats.org/officeDocument/2006/relationships/customXml" Target="../ink/ink2305.xml"/><Relationship Id="rId93" Type="http://schemas.openxmlformats.org/officeDocument/2006/relationships/image" Target="../media/image868.png"/><Relationship Id="rId98" Type="http://schemas.openxmlformats.org/officeDocument/2006/relationships/customXml" Target="../ink/ink2318.xml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2292.xml"/><Relationship Id="rId67" Type="http://schemas.openxmlformats.org/officeDocument/2006/relationships/image" Target="../media/image855.png"/><Relationship Id="rId20" Type="http://schemas.openxmlformats.org/officeDocument/2006/relationships/customXml" Target="../ink/ink2279.xml"/><Relationship Id="rId41" Type="http://schemas.openxmlformats.org/officeDocument/2006/relationships/image" Target="../media/image42.png"/><Relationship Id="rId62" Type="http://schemas.openxmlformats.org/officeDocument/2006/relationships/customXml" Target="../ink/ink2300.xml"/><Relationship Id="rId83" Type="http://schemas.openxmlformats.org/officeDocument/2006/relationships/image" Target="../media/image861.png"/><Relationship Id="rId88" Type="http://schemas.openxmlformats.org/officeDocument/2006/relationships/customXml" Target="../ink/ink2313.xml"/><Relationship Id="rId111" Type="http://schemas.openxmlformats.org/officeDocument/2006/relationships/image" Target="../media/image876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38.xml"/><Relationship Id="rId117" Type="http://schemas.openxmlformats.org/officeDocument/2006/relationships/image" Target="../media/image879.png"/><Relationship Id="rId21" Type="http://schemas.openxmlformats.org/officeDocument/2006/relationships/image" Target="../media/image28.png"/><Relationship Id="rId42" Type="http://schemas.openxmlformats.org/officeDocument/2006/relationships/customXml" Target="../ink/ink2346.xml"/><Relationship Id="rId47" Type="http://schemas.openxmlformats.org/officeDocument/2006/relationships/image" Target="../media/image45.png"/><Relationship Id="rId63" Type="http://schemas.openxmlformats.org/officeDocument/2006/relationships/image" Target="../media/image853.png"/><Relationship Id="rId68" Type="http://schemas.openxmlformats.org/officeDocument/2006/relationships/customXml" Target="../ink/ink2359.xml"/><Relationship Id="rId84" Type="http://schemas.openxmlformats.org/officeDocument/2006/relationships/customXml" Target="../ink/ink2367.xml"/><Relationship Id="rId89" Type="http://schemas.openxmlformats.org/officeDocument/2006/relationships/image" Target="../media/image866.png"/><Relationship Id="rId112" Type="http://schemas.openxmlformats.org/officeDocument/2006/relationships/customXml" Target="../ink/ink2381.xml"/><Relationship Id="rId16" Type="http://schemas.openxmlformats.org/officeDocument/2006/relationships/customXml" Target="../ink/ink2333.xml"/><Relationship Id="rId107" Type="http://schemas.openxmlformats.org/officeDocument/2006/relationships/image" Target="../media/image512.png"/><Relationship Id="rId11" Type="http://schemas.openxmlformats.org/officeDocument/2006/relationships/image" Target="../media/image19.png"/><Relationship Id="rId32" Type="http://schemas.openxmlformats.org/officeDocument/2006/relationships/customXml" Target="../ink/ink2341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2354.xml"/><Relationship Id="rId74" Type="http://schemas.openxmlformats.org/officeDocument/2006/relationships/customXml" Target="../ink/ink2362.xml"/><Relationship Id="rId79" Type="http://schemas.openxmlformats.org/officeDocument/2006/relationships/image" Target="../media/image862.png"/><Relationship Id="rId102" Type="http://schemas.openxmlformats.org/officeDocument/2006/relationships/customXml" Target="../ink/ink2376.xml"/><Relationship Id="rId123" Type="http://schemas.openxmlformats.org/officeDocument/2006/relationships/image" Target="../media/image882.png"/><Relationship Id="rId5" Type="http://schemas.openxmlformats.org/officeDocument/2006/relationships/image" Target="../media/image14.png"/><Relationship Id="rId90" Type="http://schemas.openxmlformats.org/officeDocument/2006/relationships/customXml" Target="../ink/ink2370.xml"/><Relationship Id="rId95" Type="http://schemas.openxmlformats.org/officeDocument/2006/relationships/image" Target="../media/image869.png"/><Relationship Id="rId22" Type="http://schemas.openxmlformats.org/officeDocument/2006/relationships/customXml" Target="../ink/ink2336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2349.xml"/><Relationship Id="rId64" Type="http://schemas.openxmlformats.org/officeDocument/2006/relationships/customXml" Target="../ink/ink2357.xml"/><Relationship Id="rId69" Type="http://schemas.openxmlformats.org/officeDocument/2006/relationships/image" Target="../media/image856.png"/><Relationship Id="rId113" Type="http://schemas.openxmlformats.org/officeDocument/2006/relationships/image" Target="../media/image877.png"/><Relationship Id="rId118" Type="http://schemas.openxmlformats.org/officeDocument/2006/relationships/customXml" Target="../ink/ink2384.xml"/><Relationship Id="rId80" Type="http://schemas.openxmlformats.org/officeDocument/2006/relationships/customXml" Target="../ink/ink2365.xml"/><Relationship Id="rId85" Type="http://schemas.openxmlformats.org/officeDocument/2006/relationships/image" Target="../media/image864.png"/><Relationship Id="rId12" Type="http://schemas.openxmlformats.org/officeDocument/2006/relationships/customXml" Target="../ink/ink2331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2344.xml"/><Relationship Id="rId59" Type="http://schemas.openxmlformats.org/officeDocument/2006/relationships/image" Target="../media/image850.png"/><Relationship Id="rId103" Type="http://schemas.openxmlformats.org/officeDocument/2006/relationships/image" Target="../media/image873.png"/><Relationship Id="rId108" Type="http://schemas.openxmlformats.org/officeDocument/2006/relationships/customXml" Target="../ink/ink2379.xml"/><Relationship Id="rId124" Type="http://schemas.openxmlformats.org/officeDocument/2006/relationships/customXml" Target="../ink/ink2387.xml"/><Relationship Id="rId54" Type="http://schemas.openxmlformats.org/officeDocument/2006/relationships/customXml" Target="../ink/ink2352.xml"/><Relationship Id="rId70" Type="http://schemas.openxmlformats.org/officeDocument/2006/relationships/customXml" Target="../ink/ink2360.xml"/><Relationship Id="rId75" Type="http://schemas.openxmlformats.org/officeDocument/2006/relationships/image" Target="../media/image859.png"/><Relationship Id="rId91" Type="http://schemas.openxmlformats.org/officeDocument/2006/relationships/image" Target="../media/image867.png"/><Relationship Id="rId96" Type="http://schemas.openxmlformats.org/officeDocument/2006/relationships/customXml" Target="../ink/ink23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8.xml"/><Relationship Id="rId23" Type="http://schemas.openxmlformats.org/officeDocument/2006/relationships/image" Target="../media/image29.png"/><Relationship Id="rId28" Type="http://schemas.openxmlformats.org/officeDocument/2006/relationships/customXml" Target="../ink/ink2339.xml"/><Relationship Id="rId49" Type="http://schemas.openxmlformats.org/officeDocument/2006/relationships/image" Target="../media/image46.png"/><Relationship Id="rId114" Type="http://schemas.openxmlformats.org/officeDocument/2006/relationships/customXml" Target="../ink/ink2382.xml"/><Relationship Id="rId119" Type="http://schemas.openxmlformats.org/officeDocument/2006/relationships/image" Target="../media/image880.png"/><Relationship Id="rId44" Type="http://schemas.openxmlformats.org/officeDocument/2006/relationships/customXml" Target="../ink/ink2347.xml"/><Relationship Id="rId60" Type="http://schemas.openxmlformats.org/officeDocument/2006/relationships/customXml" Target="../ink/ink2355.xml"/><Relationship Id="rId65" Type="http://schemas.openxmlformats.org/officeDocument/2006/relationships/image" Target="../media/image854.png"/><Relationship Id="rId81" Type="http://schemas.openxmlformats.org/officeDocument/2006/relationships/image" Target="../media/image863.png"/><Relationship Id="rId86" Type="http://schemas.openxmlformats.org/officeDocument/2006/relationships/customXml" Target="../ink/ink2368.xml"/><Relationship Id="rId13" Type="http://schemas.openxmlformats.org/officeDocument/2006/relationships/image" Target="../media/image24.png"/><Relationship Id="rId18" Type="http://schemas.openxmlformats.org/officeDocument/2006/relationships/customXml" Target="../ink/ink2334.xml"/><Relationship Id="rId39" Type="http://schemas.openxmlformats.org/officeDocument/2006/relationships/image" Target="../media/image41.png"/><Relationship Id="rId109" Type="http://schemas.openxmlformats.org/officeDocument/2006/relationships/image" Target="../media/image875.png"/><Relationship Id="rId34" Type="http://schemas.openxmlformats.org/officeDocument/2006/relationships/customXml" Target="../ink/ink2342.xml"/><Relationship Id="rId50" Type="http://schemas.openxmlformats.org/officeDocument/2006/relationships/customXml" Target="../ink/ink2350.xml"/><Relationship Id="rId55" Type="http://schemas.openxmlformats.org/officeDocument/2006/relationships/image" Target="../media/image846.png"/><Relationship Id="rId76" Type="http://schemas.openxmlformats.org/officeDocument/2006/relationships/customXml" Target="../ink/ink2363.xml"/><Relationship Id="rId97" Type="http://schemas.openxmlformats.org/officeDocument/2006/relationships/image" Target="../media/image870.png"/><Relationship Id="rId104" Type="http://schemas.openxmlformats.org/officeDocument/2006/relationships/customXml" Target="../ink/ink2377.xml"/><Relationship Id="rId120" Type="http://schemas.openxmlformats.org/officeDocument/2006/relationships/customXml" Target="../ink/ink2385.xml"/><Relationship Id="rId125" Type="http://schemas.openxmlformats.org/officeDocument/2006/relationships/image" Target="../media/image883.png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92" Type="http://schemas.openxmlformats.org/officeDocument/2006/relationships/customXml" Target="../ink/ink2371.xml"/><Relationship Id="rId2" Type="http://schemas.openxmlformats.org/officeDocument/2006/relationships/customXml" Target="../ink/ink2326.xml"/><Relationship Id="rId29" Type="http://schemas.openxmlformats.org/officeDocument/2006/relationships/image" Target="../media/image34.png"/><Relationship Id="rId24" Type="http://schemas.openxmlformats.org/officeDocument/2006/relationships/customXml" Target="../ink/ink2337.xml"/><Relationship Id="rId40" Type="http://schemas.openxmlformats.org/officeDocument/2006/relationships/customXml" Target="../ink/ink2345.xml"/><Relationship Id="rId45" Type="http://schemas.openxmlformats.org/officeDocument/2006/relationships/image" Target="../media/image44.png"/><Relationship Id="rId66" Type="http://schemas.openxmlformats.org/officeDocument/2006/relationships/customXml" Target="../ink/ink2358.xml"/><Relationship Id="rId87" Type="http://schemas.openxmlformats.org/officeDocument/2006/relationships/image" Target="../media/image865.png"/><Relationship Id="rId110" Type="http://schemas.openxmlformats.org/officeDocument/2006/relationships/customXml" Target="../ink/ink2380.xml"/><Relationship Id="rId115" Type="http://schemas.openxmlformats.org/officeDocument/2006/relationships/image" Target="../media/image878.png"/><Relationship Id="rId61" Type="http://schemas.openxmlformats.org/officeDocument/2006/relationships/image" Target="../media/image852.png"/><Relationship Id="rId82" Type="http://schemas.openxmlformats.org/officeDocument/2006/relationships/customXml" Target="../ink/ink2366.xml"/><Relationship Id="rId19" Type="http://schemas.openxmlformats.org/officeDocument/2006/relationships/image" Target="../media/image27.png"/><Relationship Id="rId14" Type="http://schemas.openxmlformats.org/officeDocument/2006/relationships/customXml" Target="../ink/ink2332.xml"/><Relationship Id="rId30" Type="http://schemas.openxmlformats.org/officeDocument/2006/relationships/customXml" Target="../ink/ink2340.xml"/><Relationship Id="rId35" Type="http://schemas.openxmlformats.org/officeDocument/2006/relationships/image" Target="../media/image37.png"/><Relationship Id="rId56" Type="http://schemas.openxmlformats.org/officeDocument/2006/relationships/customXml" Target="../ink/ink2353.xml"/><Relationship Id="rId77" Type="http://schemas.openxmlformats.org/officeDocument/2006/relationships/image" Target="../media/image860.png"/><Relationship Id="rId100" Type="http://schemas.openxmlformats.org/officeDocument/2006/relationships/customXml" Target="../ink/ink2375.xml"/><Relationship Id="rId105" Type="http://schemas.openxmlformats.org/officeDocument/2006/relationships/image" Target="../media/image874.png"/><Relationship Id="rId8" Type="http://schemas.openxmlformats.org/officeDocument/2006/relationships/customXml" Target="../ink/ink2329.xml"/><Relationship Id="rId51" Type="http://schemas.openxmlformats.org/officeDocument/2006/relationships/image" Target="../media/image47.png"/><Relationship Id="rId72" Type="http://schemas.openxmlformats.org/officeDocument/2006/relationships/customXml" Target="../ink/ink2361.xml"/><Relationship Id="rId93" Type="http://schemas.openxmlformats.org/officeDocument/2006/relationships/image" Target="../media/image868.png"/><Relationship Id="rId98" Type="http://schemas.openxmlformats.org/officeDocument/2006/relationships/customXml" Target="../ink/ink2374.xml"/><Relationship Id="rId121" Type="http://schemas.openxmlformats.org/officeDocument/2006/relationships/image" Target="../media/image881.png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2348.xml"/><Relationship Id="rId67" Type="http://schemas.openxmlformats.org/officeDocument/2006/relationships/image" Target="../media/image855.png"/><Relationship Id="rId116" Type="http://schemas.openxmlformats.org/officeDocument/2006/relationships/customXml" Target="../ink/ink2383.xml"/><Relationship Id="rId20" Type="http://schemas.openxmlformats.org/officeDocument/2006/relationships/customXml" Target="../ink/ink2335.xml"/><Relationship Id="rId41" Type="http://schemas.openxmlformats.org/officeDocument/2006/relationships/image" Target="../media/image42.png"/><Relationship Id="rId62" Type="http://schemas.openxmlformats.org/officeDocument/2006/relationships/customXml" Target="../ink/ink2356.xml"/><Relationship Id="rId83" Type="http://schemas.openxmlformats.org/officeDocument/2006/relationships/image" Target="../media/image861.png"/><Relationship Id="rId88" Type="http://schemas.openxmlformats.org/officeDocument/2006/relationships/customXml" Target="../ink/ink2369.xml"/><Relationship Id="rId111" Type="http://schemas.openxmlformats.org/officeDocument/2006/relationships/image" Target="../media/image876.png"/><Relationship Id="rId15" Type="http://schemas.openxmlformats.org/officeDocument/2006/relationships/image" Target="../media/image25.png"/><Relationship Id="rId36" Type="http://schemas.openxmlformats.org/officeDocument/2006/relationships/customXml" Target="../ink/ink2343.xml"/><Relationship Id="rId57" Type="http://schemas.openxmlformats.org/officeDocument/2006/relationships/image" Target="../media/image847.png"/><Relationship Id="rId106" Type="http://schemas.openxmlformats.org/officeDocument/2006/relationships/customXml" Target="../ink/ink2378.xml"/><Relationship Id="rId10" Type="http://schemas.openxmlformats.org/officeDocument/2006/relationships/customXml" Target="../ink/ink2330.xml"/><Relationship Id="rId31" Type="http://schemas.openxmlformats.org/officeDocument/2006/relationships/image" Target="../media/image35.png"/><Relationship Id="rId52" Type="http://schemas.openxmlformats.org/officeDocument/2006/relationships/customXml" Target="../ink/ink2351.xml"/><Relationship Id="rId73" Type="http://schemas.openxmlformats.org/officeDocument/2006/relationships/image" Target="../media/image858.png"/><Relationship Id="rId78" Type="http://schemas.openxmlformats.org/officeDocument/2006/relationships/customXml" Target="../ink/ink2364.xml"/><Relationship Id="rId94" Type="http://schemas.openxmlformats.org/officeDocument/2006/relationships/customXml" Target="../ink/ink2372.xml"/><Relationship Id="rId99" Type="http://schemas.openxmlformats.org/officeDocument/2006/relationships/image" Target="../media/image871.png"/><Relationship Id="rId101" Type="http://schemas.openxmlformats.org/officeDocument/2006/relationships/image" Target="../media/image872.png"/><Relationship Id="rId122" Type="http://schemas.openxmlformats.org/officeDocument/2006/relationships/customXml" Target="../ink/ink2386.xml"/><Relationship Id="rId4" Type="http://schemas.openxmlformats.org/officeDocument/2006/relationships/customXml" Target="../ink/ink2327.xml"/><Relationship Id="rId9" Type="http://schemas.openxmlformats.org/officeDocument/2006/relationships/image" Target="../media/image18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79.png"/><Relationship Id="rId21" Type="http://schemas.openxmlformats.org/officeDocument/2006/relationships/image" Target="../media/image28.png"/><Relationship Id="rId42" Type="http://schemas.openxmlformats.org/officeDocument/2006/relationships/customXml" Target="../ink/ink2408.xml"/><Relationship Id="rId63" Type="http://schemas.openxmlformats.org/officeDocument/2006/relationships/image" Target="../media/image853.png"/><Relationship Id="rId84" Type="http://schemas.openxmlformats.org/officeDocument/2006/relationships/customXml" Target="../ink/ink2429.xml"/><Relationship Id="rId16" Type="http://schemas.openxmlformats.org/officeDocument/2006/relationships/customXml" Target="../ink/ink2395.xml"/><Relationship Id="rId107" Type="http://schemas.openxmlformats.org/officeDocument/2006/relationships/image" Target="../media/image512.png"/><Relationship Id="rId11" Type="http://schemas.openxmlformats.org/officeDocument/2006/relationships/image" Target="../media/image19.png"/><Relationship Id="rId32" Type="http://schemas.openxmlformats.org/officeDocument/2006/relationships/customXml" Target="../ink/ink2403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2416.xml"/><Relationship Id="rId74" Type="http://schemas.openxmlformats.org/officeDocument/2006/relationships/customXml" Target="../ink/ink2424.xml"/><Relationship Id="rId79" Type="http://schemas.openxmlformats.org/officeDocument/2006/relationships/image" Target="../media/image862.png"/><Relationship Id="rId102" Type="http://schemas.openxmlformats.org/officeDocument/2006/relationships/customXml" Target="../ink/ink2438.xml"/><Relationship Id="rId123" Type="http://schemas.openxmlformats.org/officeDocument/2006/relationships/image" Target="../media/image882.png"/><Relationship Id="rId128" Type="http://schemas.openxmlformats.org/officeDocument/2006/relationships/customXml" Target="../ink/ink2451.xml"/><Relationship Id="rId5" Type="http://schemas.openxmlformats.org/officeDocument/2006/relationships/image" Target="../media/image14.png"/><Relationship Id="rId90" Type="http://schemas.openxmlformats.org/officeDocument/2006/relationships/customXml" Target="../ink/ink2432.xml"/><Relationship Id="rId95" Type="http://schemas.openxmlformats.org/officeDocument/2006/relationships/image" Target="../media/image869.png"/><Relationship Id="rId22" Type="http://schemas.openxmlformats.org/officeDocument/2006/relationships/customXml" Target="../ink/ink2398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2411.xml"/><Relationship Id="rId64" Type="http://schemas.openxmlformats.org/officeDocument/2006/relationships/customXml" Target="../ink/ink2419.xml"/><Relationship Id="rId69" Type="http://schemas.openxmlformats.org/officeDocument/2006/relationships/image" Target="../media/image856.png"/><Relationship Id="rId113" Type="http://schemas.openxmlformats.org/officeDocument/2006/relationships/image" Target="../media/image877.png"/><Relationship Id="rId118" Type="http://schemas.openxmlformats.org/officeDocument/2006/relationships/customXml" Target="../ink/ink2446.xml"/><Relationship Id="rId134" Type="http://schemas.openxmlformats.org/officeDocument/2006/relationships/customXml" Target="../ink/ink2454.xml"/><Relationship Id="rId80" Type="http://schemas.openxmlformats.org/officeDocument/2006/relationships/customXml" Target="../ink/ink2427.xml"/><Relationship Id="rId85" Type="http://schemas.openxmlformats.org/officeDocument/2006/relationships/image" Target="../media/image864.png"/><Relationship Id="rId12" Type="http://schemas.openxmlformats.org/officeDocument/2006/relationships/customXml" Target="../ink/ink2393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2406.xml"/><Relationship Id="rId59" Type="http://schemas.openxmlformats.org/officeDocument/2006/relationships/image" Target="../media/image850.png"/><Relationship Id="rId103" Type="http://schemas.openxmlformats.org/officeDocument/2006/relationships/image" Target="../media/image873.png"/><Relationship Id="rId108" Type="http://schemas.openxmlformats.org/officeDocument/2006/relationships/customXml" Target="../ink/ink2441.xml"/><Relationship Id="rId124" Type="http://schemas.openxmlformats.org/officeDocument/2006/relationships/customXml" Target="../ink/ink2449.xml"/><Relationship Id="rId129" Type="http://schemas.openxmlformats.org/officeDocument/2006/relationships/image" Target="../media/image885.png"/><Relationship Id="rId54" Type="http://schemas.openxmlformats.org/officeDocument/2006/relationships/customXml" Target="../ink/ink2414.xml"/><Relationship Id="rId70" Type="http://schemas.openxmlformats.org/officeDocument/2006/relationships/customXml" Target="../ink/ink2422.xml"/><Relationship Id="rId75" Type="http://schemas.openxmlformats.org/officeDocument/2006/relationships/image" Target="../media/image859.png"/><Relationship Id="rId91" Type="http://schemas.openxmlformats.org/officeDocument/2006/relationships/image" Target="../media/image867.png"/><Relationship Id="rId96" Type="http://schemas.openxmlformats.org/officeDocument/2006/relationships/customXml" Target="../ink/ink24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90.xml"/><Relationship Id="rId23" Type="http://schemas.openxmlformats.org/officeDocument/2006/relationships/image" Target="../media/image29.png"/><Relationship Id="rId28" Type="http://schemas.openxmlformats.org/officeDocument/2006/relationships/customXml" Target="../ink/ink2401.xml"/><Relationship Id="rId49" Type="http://schemas.openxmlformats.org/officeDocument/2006/relationships/image" Target="../media/image46.png"/><Relationship Id="rId114" Type="http://schemas.openxmlformats.org/officeDocument/2006/relationships/customXml" Target="../ink/ink2444.xml"/><Relationship Id="rId119" Type="http://schemas.openxmlformats.org/officeDocument/2006/relationships/image" Target="../media/image880.png"/><Relationship Id="rId44" Type="http://schemas.openxmlformats.org/officeDocument/2006/relationships/customXml" Target="../ink/ink2409.xml"/><Relationship Id="rId60" Type="http://schemas.openxmlformats.org/officeDocument/2006/relationships/customXml" Target="../ink/ink2417.xml"/><Relationship Id="rId65" Type="http://schemas.openxmlformats.org/officeDocument/2006/relationships/image" Target="../media/image854.png"/><Relationship Id="rId81" Type="http://schemas.openxmlformats.org/officeDocument/2006/relationships/image" Target="../media/image863.png"/><Relationship Id="rId86" Type="http://schemas.openxmlformats.org/officeDocument/2006/relationships/customXml" Target="../ink/ink2430.xml"/><Relationship Id="rId130" Type="http://schemas.openxmlformats.org/officeDocument/2006/relationships/customXml" Target="../ink/ink2452.xml"/><Relationship Id="rId135" Type="http://schemas.openxmlformats.org/officeDocument/2006/relationships/image" Target="../media/image888.png"/><Relationship Id="rId13" Type="http://schemas.openxmlformats.org/officeDocument/2006/relationships/image" Target="../media/image24.png"/><Relationship Id="rId18" Type="http://schemas.openxmlformats.org/officeDocument/2006/relationships/customXml" Target="../ink/ink2396.xml"/><Relationship Id="rId39" Type="http://schemas.openxmlformats.org/officeDocument/2006/relationships/image" Target="../media/image41.png"/><Relationship Id="rId109" Type="http://schemas.openxmlformats.org/officeDocument/2006/relationships/image" Target="../media/image875.png"/><Relationship Id="rId34" Type="http://schemas.openxmlformats.org/officeDocument/2006/relationships/customXml" Target="../ink/ink2404.xml"/><Relationship Id="rId50" Type="http://schemas.openxmlformats.org/officeDocument/2006/relationships/customXml" Target="../ink/ink2412.xml"/><Relationship Id="rId55" Type="http://schemas.openxmlformats.org/officeDocument/2006/relationships/image" Target="../media/image846.png"/><Relationship Id="rId76" Type="http://schemas.openxmlformats.org/officeDocument/2006/relationships/customXml" Target="../ink/ink2425.xml"/><Relationship Id="rId97" Type="http://schemas.openxmlformats.org/officeDocument/2006/relationships/image" Target="../media/image870.png"/><Relationship Id="rId104" Type="http://schemas.openxmlformats.org/officeDocument/2006/relationships/customXml" Target="../ink/ink2439.xml"/><Relationship Id="rId120" Type="http://schemas.openxmlformats.org/officeDocument/2006/relationships/customXml" Target="../ink/ink2447.xml"/><Relationship Id="rId125" Type="http://schemas.openxmlformats.org/officeDocument/2006/relationships/image" Target="../media/image883.png"/><Relationship Id="rId7" Type="http://schemas.openxmlformats.org/officeDocument/2006/relationships/image" Target="../media/image17.png"/><Relationship Id="rId71" Type="http://schemas.openxmlformats.org/officeDocument/2006/relationships/image" Target="../media/image857.png"/><Relationship Id="rId92" Type="http://schemas.openxmlformats.org/officeDocument/2006/relationships/customXml" Target="../ink/ink2433.xml"/><Relationship Id="rId2" Type="http://schemas.openxmlformats.org/officeDocument/2006/relationships/customXml" Target="../ink/ink2388.xml"/><Relationship Id="rId29" Type="http://schemas.openxmlformats.org/officeDocument/2006/relationships/image" Target="../media/image34.png"/><Relationship Id="rId24" Type="http://schemas.openxmlformats.org/officeDocument/2006/relationships/customXml" Target="../ink/ink2399.xml"/><Relationship Id="rId40" Type="http://schemas.openxmlformats.org/officeDocument/2006/relationships/customXml" Target="../ink/ink2407.xml"/><Relationship Id="rId45" Type="http://schemas.openxmlformats.org/officeDocument/2006/relationships/image" Target="../media/image44.png"/><Relationship Id="rId66" Type="http://schemas.openxmlformats.org/officeDocument/2006/relationships/customXml" Target="../ink/ink2420.xml"/><Relationship Id="rId87" Type="http://schemas.openxmlformats.org/officeDocument/2006/relationships/image" Target="../media/image865.png"/><Relationship Id="rId110" Type="http://schemas.openxmlformats.org/officeDocument/2006/relationships/customXml" Target="../ink/ink2442.xml"/><Relationship Id="rId115" Type="http://schemas.openxmlformats.org/officeDocument/2006/relationships/image" Target="../media/image878.png"/><Relationship Id="rId131" Type="http://schemas.openxmlformats.org/officeDocument/2006/relationships/image" Target="../media/image886.png"/><Relationship Id="rId136" Type="http://schemas.openxmlformats.org/officeDocument/2006/relationships/customXml" Target="../ink/ink2455.xml"/><Relationship Id="rId61" Type="http://schemas.openxmlformats.org/officeDocument/2006/relationships/image" Target="../media/image852.png"/><Relationship Id="rId82" Type="http://schemas.openxmlformats.org/officeDocument/2006/relationships/customXml" Target="../ink/ink2428.xml"/><Relationship Id="rId19" Type="http://schemas.openxmlformats.org/officeDocument/2006/relationships/image" Target="../media/image27.png"/><Relationship Id="rId14" Type="http://schemas.openxmlformats.org/officeDocument/2006/relationships/customXml" Target="../ink/ink2394.xml"/><Relationship Id="rId30" Type="http://schemas.openxmlformats.org/officeDocument/2006/relationships/customXml" Target="../ink/ink2402.xml"/><Relationship Id="rId35" Type="http://schemas.openxmlformats.org/officeDocument/2006/relationships/image" Target="../media/image37.png"/><Relationship Id="rId56" Type="http://schemas.openxmlformats.org/officeDocument/2006/relationships/customXml" Target="../ink/ink2415.xml"/><Relationship Id="rId77" Type="http://schemas.openxmlformats.org/officeDocument/2006/relationships/image" Target="../media/image860.png"/><Relationship Id="rId100" Type="http://schemas.openxmlformats.org/officeDocument/2006/relationships/customXml" Target="../ink/ink2437.xml"/><Relationship Id="rId105" Type="http://schemas.openxmlformats.org/officeDocument/2006/relationships/image" Target="../media/image874.png"/><Relationship Id="rId126" Type="http://schemas.openxmlformats.org/officeDocument/2006/relationships/customXml" Target="../ink/ink2450.xml"/><Relationship Id="rId8" Type="http://schemas.openxmlformats.org/officeDocument/2006/relationships/customXml" Target="../ink/ink2391.xml"/><Relationship Id="rId51" Type="http://schemas.openxmlformats.org/officeDocument/2006/relationships/image" Target="../media/image47.png"/><Relationship Id="rId72" Type="http://schemas.openxmlformats.org/officeDocument/2006/relationships/customXml" Target="../ink/ink2423.xml"/><Relationship Id="rId93" Type="http://schemas.openxmlformats.org/officeDocument/2006/relationships/image" Target="../media/image868.png"/><Relationship Id="rId98" Type="http://schemas.openxmlformats.org/officeDocument/2006/relationships/customXml" Target="../ink/ink2436.xml"/><Relationship Id="rId121" Type="http://schemas.openxmlformats.org/officeDocument/2006/relationships/image" Target="../media/image881.png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2410.xml"/><Relationship Id="rId67" Type="http://schemas.openxmlformats.org/officeDocument/2006/relationships/image" Target="../media/image855.png"/><Relationship Id="rId116" Type="http://schemas.openxmlformats.org/officeDocument/2006/relationships/customXml" Target="../ink/ink2445.xml"/><Relationship Id="rId137" Type="http://schemas.openxmlformats.org/officeDocument/2006/relationships/image" Target="../media/image889.png"/><Relationship Id="rId20" Type="http://schemas.openxmlformats.org/officeDocument/2006/relationships/customXml" Target="../ink/ink2397.xml"/><Relationship Id="rId41" Type="http://schemas.openxmlformats.org/officeDocument/2006/relationships/image" Target="../media/image42.png"/><Relationship Id="rId62" Type="http://schemas.openxmlformats.org/officeDocument/2006/relationships/customXml" Target="../ink/ink2418.xml"/><Relationship Id="rId83" Type="http://schemas.openxmlformats.org/officeDocument/2006/relationships/image" Target="../media/image861.png"/><Relationship Id="rId88" Type="http://schemas.openxmlformats.org/officeDocument/2006/relationships/customXml" Target="../ink/ink2431.xml"/><Relationship Id="rId111" Type="http://schemas.openxmlformats.org/officeDocument/2006/relationships/image" Target="../media/image876.png"/><Relationship Id="rId132" Type="http://schemas.openxmlformats.org/officeDocument/2006/relationships/customXml" Target="../ink/ink2453.xml"/><Relationship Id="rId15" Type="http://schemas.openxmlformats.org/officeDocument/2006/relationships/image" Target="../media/image25.png"/><Relationship Id="rId36" Type="http://schemas.openxmlformats.org/officeDocument/2006/relationships/customXml" Target="../ink/ink2405.xml"/><Relationship Id="rId57" Type="http://schemas.openxmlformats.org/officeDocument/2006/relationships/image" Target="../media/image847.png"/><Relationship Id="rId106" Type="http://schemas.openxmlformats.org/officeDocument/2006/relationships/customXml" Target="../ink/ink2440.xml"/><Relationship Id="rId127" Type="http://schemas.openxmlformats.org/officeDocument/2006/relationships/image" Target="../media/image884.png"/><Relationship Id="rId10" Type="http://schemas.openxmlformats.org/officeDocument/2006/relationships/customXml" Target="../ink/ink2392.xml"/><Relationship Id="rId31" Type="http://schemas.openxmlformats.org/officeDocument/2006/relationships/image" Target="../media/image35.png"/><Relationship Id="rId52" Type="http://schemas.openxmlformats.org/officeDocument/2006/relationships/customXml" Target="../ink/ink2413.xml"/><Relationship Id="rId73" Type="http://schemas.openxmlformats.org/officeDocument/2006/relationships/image" Target="../media/image858.png"/><Relationship Id="rId78" Type="http://schemas.openxmlformats.org/officeDocument/2006/relationships/customXml" Target="../ink/ink2426.xml"/><Relationship Id="rId94" Type="http://schemas.openxmlformats.org/officeDocument/2006/relationships/customXml" Target="../ink/ink2434.xml"/><Relationship Id="rId99" Type="http://schemas.openxmlformats.org/officeDocument/2006/relationships/image" Target="../media/image871.png"/><Relationship Id="rId101" Type="http://schemas.openxmlformats.org/officeDocument/2006/relationships/image" Target="../media/image872.png"/><Relationship Id="rId122" Type="http://schemas.openxmlformats.org/officeDocument/2006/relationships/customXml" Target="../ink/ink2448.xml"/><Relationship Id="rId4" Type="http://schemas.openxmlformats.org/officeDocument/2006/relationships/customXml" Target="../ink/ink2389.xml"/><Relationship Id="rId9" Type="http://schemas.openxmlformats.org/officeDocument/2006/relationships/image" Target="../media/image18.png"/><Relationship Id="rId26" Type="http://schemas.openxmlformats.org/officeDocument/2006/relationships/customXml" Target="../ink/ink2400.xml"/><Relationship Id="rId47" Type="http://schemas.openxmlformats.org/officeDocument/2006/relationships/image" Target="../media/image45.png"/><Relationship Id="rId68" Type="http://schemas.openxmlformats.org/officeDocument/2006/relationships/customXml" Target="../ink/ink2421.xml"/><Relationship Id="rId89" Type="http://schemas.openxmlformats.org/officeDocument/2006/relationships/image" Target="../media/image866.png"/><Relationship Id="rId112" Type="http://schemas.openxmlformats.org/officeDocument/2006/relationships/customXml" Target="../ink/ink2443.xml"/><Relationship Id="rId133" Type="http://schemas.openxmlformats.org/officeDocument/2006/relationships/image" Target="../media/image887.png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81.png"/><Relationship Id="rId21" Type="http://schemas.openxmlformats.org/officeDocument/2006/relationships/image" Target="../media/image28.png"/><Relationship Id="rId42" Type="http://schemas.openxmlformats.org/officeDocument/2006/relationships/customXml" Target="../ink/ink2476.xml"/><Relationship Id="rId63" Type="http://schemas.openxmlformats.org/officeDocument/2006/relationships/image" Target="../media/image855.png"/><Relationship Id="rId84" Type="http://schemas.openxmlformats.org/officeDocument/2006/relationships/customXml" Target="../ink/ink2497.xml"/><Relationship Id="rId16" Type="http://schemas.openxmlformats.org/officeDocument/2006/relationships/customXml" Target="../ink/ink2463.xml"/><Relationship Id="rId107" Type="http://schemas.openxmlformats.org/officeDocument/2006/relationships/image" Target="../media/image876.png"/><Relationship Id="rId11" Type="http://schemas.openxmlformats.org/officeDocument/2006/relationships/image" Target="../media/image19.png"/><Relationship Id="rId32" Type="http://schemas.openxmlformats.org/officeDocument/2006/relationships/customXml" Target="../ink/ink2471.xml"/><Relationship Id="rId37" Type="http://schemas.openxmlformats.org/officeDocument/2006/relationships/image" Target="../media/image40.png"/><Relationship Id="rId53" Type="http://schemas.openxmlformats.org/officeDocument/2006/relationships/image" Target="../media/image851.png"/><Relationship Id="rId58" Type="http://schemas.openxmlformats.org/officeDocument/2006/relationships/customXml" Target="../ink/ink2484.xml"/><Relationship Id="rId74" Type="http://schemas.openxmlformats.org/officeDocument/2006/relationships/customXml" Target="../ink/ink2492.xml"/><Relationship Id="rId79" Type="http://schemas.openxmlformats.org/officeDocument/2006/relationships/image" Target="../media/image861.png"/><Relationship Id="rId102" Type="http://schemas.openxmlformats.org/officeDocument/2006/relationships/customXml" Target="../ink/ink2506.xml"/><Relationship Id="rId123" Type="http://schemas.openxmlformats.org/officeDocument/2006/relationships/image" Target="../media/image884.png"/><Relationship Id="rId128" Type="http://schemas.openxmlformats.org/officeDocument/2006/relationships/customXml" Target="../ink/ink2519.xml"/><Relationship Id="rId5" Type="http://schemas.openxmlformats.org/officeDocument/2006/relationships/image" Target="../media/image14.png"/><Relationship Id="rId90" Type="http://schemas.openxmlformats.org/officeDocument/2006/relationships/customXml" Target="../ink/ink2500.xml"/><Relationship Id="rId95" Type="http://schemas.openxmlformats.org/officeDocument/2006/relationships/image" Target="../media/image871.png"/><Relationship Id="rId22" Type="http://schemas.openxmlformats.org/officeDocument/2006/relationships/customXml" Target="../ink/ink2466.xml"/><Relationship Id="rId27" Type="http://schemas.openxmlformats.org/officeDocument/2006/relationships/image" Target="../media/image31.png"/><Relationship Id="rId43" Type="http://schemas.openxmlformats.org/officeDocument/2006/relationships/image" Target="../media/image43.png"/><Relationship Id="rId48" Type="http://schemas.openxmlformats.org/officeDocument/2006/relationships/customXml" Target="../ink/ink2479.xml"/><Relationship Id="rId64" Type="http://schemas.openxmlformats.org/officeDocument/2006/relationships/customXml" Target="../ink/ink2487.xml"/><Relationship Id="rId69" Type="http://schemas.openxmlformats.org/officeDocument/2006/relationships/image" Target="../media/image858.png"/><Relationship Id="rId113" Type="http://schemas.openxmlformats.org/officeDocument/2006/relationships/image" Target="../media/image879.png"/><Relationship Id="rId118" Type="http://schemas.openxmlformats.org/officeDocument/2006/relationships/customXml" Target="../ink/ink2514.xml"/><Relationship Id="rId134" Type="http://schemas.openxmlformats.org/officeDocument/2006/relationships/customXml" Target="../ink/ink2522.xml"/><Relationship Id="rId80" Type="http://schemas.openxmlformats.org/officeDocument/2006/relationships/customXml" Target="../ink/ink2495.xml"/><Relationship Id="rId85" Type="http://schemas.openxmlformats.org/officeDocument/2006/relationships/image" Target="../media/image866.png"/><Relationship Id="rId12" Type="http://schemas.openxmlformats.org/officeDocument/2006/relationships/customXml" Target="../ink/ink2461.xml"/><Relationship Id="rId17" Type="http://schemas.openxmlformats.org/officeDocument/2006/relationships/image" Target="../media/image26.png"/><Relationship Id="rId33" Type="http://schemas.openxmlformats.org/officeDocument/2006/relationships/image" Target="../media/image36.png"/><Relationship Id="rId38" Type="http://schemas.openxmlformats.org/officeDocument/2006/relationships/customXml" Target="../ink/ink2474.xml"/><Relationship Id="rId59" Type="http://schemas.openxmlformats.org/officeDocument/2006/relationships/image" Target="../media/image853.png"/><Relationship Id="rId103" Type="http://schemas.openxmlformats.org/officeDocument/2006/relationships/image" Target="../media/image512.png"/><Relationship Id="rId108" Type="http://schemas.openxmlformats.org/officeDocument/2006/relationships/customXml" Target="../ink/ink2509.xml"/><Relationship Id="rId124" Type="http://schemas.openxmlformats.org/officeDocument/2006/relationships/customXml" Target="../ink/ink2517.xml"/><Relationship Id="rId129" Type="http://schemas.openxmlformats.org/officeDocument/2006/relationships/image" Target="../media/image887.png"/><Relationship Id="rId54" Type="http://schemas.openxmlformats.org/officeDocument/2006/relationships/customXml" Target="../ink/ink2482.xml"/><Relationship Id="rId70" Type="http://schemas.openxmlformats.org/officeDocument/2006/relationships/customXml" Target="../ink/ink2490.xml"/><Relationship Id="rId75" Type="http://schemas.openxmlformats.org/officeDocument/2006/relationships/image" Target="../media/image862.png"/><Relationship Id="rId91" Type="http://schemas.openxmlformats.org/officeDocument/2006/relationships/image" Target="../media/image869.png"/><Relationship Id="rId96" Type="http://schemas.openxmlformats.org/officeDocument/2006/relationships/customXml" Target="../ink/ink25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58.xml"/><Relationship Id="rId23" Type="http://schemas.openxmlformats.org/officeDocument/2006/relationships/image" Target="../media/image29.png"/><Relationship Id="rId28" Type="http://schemas.openxmlformats.org/officeDocument/2006/relationships/customXml" Target="../ink/ink2469.xml"/><Relationship Id="rId49" Type="http://schemas.openxmlformats.org/officeDocument/2006/relationships/image" Target="../media/image46.png"/><Relationship Id="rId114" Type="http://schemas.openxmlformats.org/officeDocument/2006/relationships/customXml" Target="../ink/ink2512.xml"/><Relationship Id="rId119" Type="http://schemas.openxmlformats.org/officeDocument/2006/relationships/image" Target="../media/image882.png"/><Relationship Id="rId44" Type="http://schemas.openxmlformats.org/officeDocument/2006/relationships/customXml" Target="../ink/ink2477.xml"/><Relationship Id="rId60" Type="http://schemas.openxmlformats.org/officeDocument/2006/relationships/customXml" Target="../ink/ink2485.xml"/><Relationship Id="rId65" Type="http://schemas.openxmlformats.org/officeDocument/2006/relationships/image" Target="../media/image856.png"/><Relationship Id="rId81" Type="http://schemas.openxmlformats.org/officeDocument/2006/relationships/image" Target="../media/image864.png"/><Relationship Id="rId86" Type="http://schemas.openxmlformats.org/officeDocument/2006/relationships/customXml" Target="../ink/ink2498.xml"/><Relationship Id="rId130" Type="http://schemas.openxmlformats.org/officeDocument/2006/relationships/customXml" Target="../ink/ink2520.xml"/><Relationship Id="rId135" Type="http://schemas.openxmlformats.org/officeDocument/2006/relationships/image" Target="../media/image890.png"/><Relationship Id="rId13" Type="http://schemas.openxmlformats.org/officeDocument/2006/relationships/image" Target="../media/image24.png"/><Relationship Id="rId18" Type="http://schemas.openxmlformats.org/officeDocument/2006/relationships/customXml" Target="../ink/ink2464.xml"/><Relationship Id="rId39" Type="http://schemas.openxmlformats.org/officeDocument/2006/relationships/image" Target="../media/image41.png"/><Relationship Id="rId109" Type="http://schemas.openxmlformats.org/officeDocument/2006/relationships/image" Target="../media/image877.png"/><Relationship Id="rId34" Type="http://schemas.openxmlformats.org/officeDocument/2006/relationships/customXml" Target="../ink/ink2472.xml"/><Relationship Id="rId50" Type="http://schemas.openxmlformats.org/officeDocument/2006/relationships/customXml" Target="../ink/ink2480.xml"/><Relationship Id="rId55" Type="http://schemas.openxmlformats.org/officeDocument/2006/relationships/image" Target="../media/image846.png"/><Relationship Id="rId76" Type="http://schemas.openxmlformats.org/officeDocument/2006/relationships/customXml" Target="../ink/ink2493.xml"/><Relationship Id="rId97" Type="http://schemas.openxmlformats.org/officeDocument/2006/relationships/image" Target="../media/image872.png"/><Relationship Id="rId104" Type="http://schemas.openxmlformats.org/officeDocument/2006/relationships/customXml" Target="../ink/ink2507.xml"/><Relationship Id="rId120" Type="http://schemas.openxmlformats.org/officeDocument/2006/relationships/customXml" Target="../ink/ink2515.xml"/><Relationship Id="rId125" Type="http://schemas.openxmlformats.org/officeDocument/2006/relationships/image" Target="../media/image885.png"/><Relationship Id="rId7" Type="http://schemas.openxmlformats.org/officeDocument/2006/relationships/image" Target="../media/image17.png"/><Relationship Id="rId71" Type="http://schemas.openxmlformats.org/officeDocument/2006/relationships/image" Target="../media/image859.png"/><Relationship Id="rId92" Type="http://schemas.openxmlformats.org/officeDocument/2006/relationships/customXml" Target="../ink/ink2501.xml"/><Relationship Id="rId2" Type="http://schemas.openxmlformats.org/officeDocument/2006/relationships/customXml" Target="../ink/ink2456.xml"/><Relationship Id="rId29" Type="http://schemas.openxmlformats.org/officeDocument/2006/relationships/image" Target="../media/image34.png"/><Relationship Id="rId24" Type="http://schemas.openxmlformats.org/officeDocument/2006/relationships/customXml" Target="../ink/ink2467.xml"/><Relationship Id="rId40" Type="http://schemas.openxmlformats.org/officeDocument/2006/relationships/customXml" Target="../ink/ink2475.xml"/><Relationship Id="rId45" Type="http://schemas.openxmlformats.org/officeDocument/2006/relationships/image" Target="../media/image44.png"/><Relationship Id="rId66" Type="http://schemas.openxmlformats.org/officeDocument/2006/relationships/customXml" Target="../ink/ink2488.xml"/><Relationship Id="rId87" Type="http://schemas.openxmlformats.org/officeDocument/2006/relationships/image" Target="../media/image867.png"/><Relationship Id="rId110" Type="http://schemas.openxmlformats.org/officeDocument/2006/relationships/customXml" Target="../ink/ink2510.xml"/><Relationship Id="rId115" Type="http://schemas.openxmlformats.org/officeDocument/2006/relationships/image" Target="../media/image880.png"/><Relationship Id="rId131" Type="http://schemas.openxmlformats.org/officeDocument/2006/relationships/image" Target="../media/image888.png"/><Relationship Id="rId61" Type="http://schemas.openxmlformats.org/officeDocument/2006/relationships/image" Target="../media/image854.png"/><Relationship Id="rId82" Type="http://schemas.openxmlformats.org/officeDocument/2006/relationships/customXml" Target="../ink/ink2496.xml"/><Relationship Id="rId19" Type="http://schemas.openxmlformats.org/officeDocument/2006/relationships/image" Target="../media/image27.png"/><Relationship Id="rId14" Type="http://schemas.openxmlformats.org/officeDocument/2006/relationships/customXml" Target="../ink/ink2462.xml"/><Relationship Id="rId30" Type="http://schemas.openxmlformats.org/officeDocument/2006/relationships/customXml" Target="../ink/ink2470.xml"/><Relationship Id="rId35" Type="http://schemas.openxmlformats.org/officeDocument/2006/relationships/image" Target="../media/image37.png"/><Relationship Id="rId56" Type="http://schemas.openxmlformats.org/officeDocument/2006/relationships/customXml" Target="../ink/ink2483.xml"/><Relationship Id="rId77" Type="http://schemas.openxmlformats.org/officeDocument/2006/relationships/image" Target="../media/image863.png"/><Relationship Id="rId100" Type="http://schemas.openxmlformats.org/officeDocument/2006/relationships/customXml" Target="../ink/ink2505.xml"/><Relationship Id="rId105" Type="http://schemas.openxmlformats.org/officeDocument/2006/relationships/image" Target="../media/image875.png"/><Relationship Id="rId126" Type="http://schemas.openxmlformats.org/officeDocument/2006/relationships/customXml" Target="../ink/ink2518.xml"/><Relationship Id="rId8" Type="http://schemas.openxmlformats.org/officeDocument/2006/relationships/customXml" Target="../ink/ink2459.xml"/><Relationship Id="rId51" Type="http://schemas.openxmlformats.org/officeDocument/2006/relationships/image" Target="../media/image47.png"/><Relationship Id="rId72" Type="http://schemas.openxmlformats.org/officeDocument/2006/relationships/customXml" Target="../ink/ink2491.xml"/><Relationship Id="rId93" Type="http://schemas.openxmlformats.org/officeDocument/2006/relationships/image" Target="../media/image870.png"/><Relationship Id="rId98" Type="http://schemas.openxmlformats.org/officeDocument/2006/relationships/customXml" Target="../ink/ink2504.xml"/><Relationship Id="rId121" Type="http://schemas.openxmlformats.org/officeDocument/2006/relationships/image" Target="../media/image883.png"/><Relationship Id="rId3" Type="http://schemas.openxmlformats.org/officeDocument/2006/relationships/image" Target="../media/image23.png"/><Relationship Id="rId25" Type="http://schemas.openxmlformats.org/officeDocument/2006/relationships/image" Target="../media/image30.png"/><Relationship Id="rId46" Type="http://schemas.openxmlformats.org/officeDocument/2006/relationships/customXml" Target="../ink/ink2478.xml"/><Relationship Id="rId67" Type="http://schemas.openxmlformats.org/officeDocument/2006/relationships/image" Target="../media/image857.png"/><Relationship Id="rId116" Type="http://schemas.openxmlformats.org/officeDocument/2006/relationships/customXml" Target="../ink/ink2513.xml"/><Relationship Id="rId20" Type="http://schemas.openxmlformats.org/officeDocument/2006/relationships/customXml" Target="../ink/ink2465.xml"/><Relationship Id="rId41" Type="http://schemas.openxmlformats.org/officeDocument/2006/relationships/image" Target="../media/image42.png"/><Relationship Id="rId62" Type="http://schemas.openxmlformats.org/officeDocument/2006/relationships/customXml" Target="../ink/ink2486.xml"/><Relationship Id="rId83" Type="http://schemas.openxmlformats.org/officeDocument/2006/relationships/image" Target="../media/image865.png"/><Relationship Id="rId88" Type="http://schemas.openxmlformats.org/officeDocument/2006/relationships/customXml" Target="../ink/ink2499.xml"/><Relationship Id="rId111" Type="http://schemas.openxmlformats.org/officeDocument/2006/relationships/image" Target="../media/image878.png"/><Relationship Id="rId132" Type="http://schemas.openxmlformats.org/officeDocument/2006/relationships/customXml" Target="../ink/ink2521.xml"/><Relationship Id="rId15" Type="http://schemas.openxmlformats.org/officeDocument/2006/relationships/image" Target="../media/image25.png"/><Relationship Id="rId36" Type="http://schemas.openxmlformats.org/officeDocument/2006/relationships/customXml" Target="../ink/ink2473.xml"/><Relationship Id="rId57" Type="http://schemas.openxmlformats.org/officeDocument/2006/relationships/image" Target="../media/image847.png"/><Relationship Id="rId106" Type="http://schemas.openxmlformats.org/officeDocument/2006/relationships/customXml" Target="../ink/ink2508.xml"/><Relationship Id="rId127" Type="http://schemas.openxmlformats.org/officeDocument/2006/relationships/image" Target="../media/image886.png"/><Relationship Id="rId10" Type="http://schemas.openxmlformats.org/officeDocument/2006/relationships/customXml" Target="../ink/ink2460.xml"/><Relationship Id="rId31" Type="http://schemas.openxmlformats.org/officeDocument/2006/relationships/image" Target="../media/image35.png"/><Relationship Id="rId52" Type="http://schemas.openxmlformats.org/officeDocument/2006/relationships/customXml" Target="../ink/ink2481.xml"/><Relationship Id="rId73" Type="http://schemas.openxmlformats.org/officeDocument/2006/relationships/image" Target="../media/image860.png"/><Relationship Id="rId78" Type="http://schemas.openxmlformats.org/officeDocument/2006/relationships/customXml" Target="../ink/ink2494.xml"/><Relationship Id="rId94" Type="http://schemas.openxmlformats.org/officeDocument/2006/relationships/customXml" Target="../ink/ink2502.xml"/><Relationship Id="rId99" Type="http://schemas.openxmlformats.org/officeDocument/2006/relationships/image" Target="../media/image873.png"/><Relationship Id="rId101" Type="http://schemas.openxmlformats.org/officeDocument/2006/relationships/image" Target="../media/image874.png"/><Relationship Id="rId122" Type="http://schemas.openxmlformats.org/officeDocument/2006/relationships/customXml" Target="../ink/ink2516.xml"/><Relationship Id="rId4" Type="http://schemas.openxmlformats.org/officeDocument/2006/relationships/customXml" Target="../ink/ink2457.xml"/><Relationship Id="rId9" Type="http://schemas.openxmlformats.org/officeDocument/2006/relationships/image" Target="../media/image18.png"/><Relationship Id="rId26" Type="http://schemas.openxmlformats.org/officeDocument/2006/relationships/customXml" Target="../ink/ink2468.xml"/><Relationship Id="rId47" Type="http://schemas.openxmlformats.org/officeDocument/2006/relationships/image" Target="../media/image45.png"/><Relationship Id="rId68" Type="http://schemas.openxmlformats.org/officeDocument/2006/relationships/customXml" Target="../ink/ink2489.xml"/><Relationship Id="rId89" Type="http://schemas.openxmlformats.org/officeDocument/2006/relationships/image" Target="../media/image868.png"/><Relationship Id="rId112" Type="http://schemas.openxmlformats.org/officeDocument/2006/relationships/customXml" Target="../ink/ink2511.xml"/><Relationship Id="rId133" Type="http://schemas.openxmlformats.org/officeDocument/2006/relationships/image" Target="../media/image889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25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25.xml"/><Relationship Id="rId5" Type="http://schemas.openxmlformats.org/officeDocument/2006/relationships/image" Target="NULL"/><Relationship Id="rId4" Type="http://schemas.openxmlformats.org/officeDocument/2006/relationships/customXml" Target="../ink/ink2524.xml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2534.xml"/><Relationship Id="rId26" Type="http://schemas.openxmlformats.org/officeDocument/2006/relationships/image" Target="NULL"/><Relationship Id="rId39" Type="http://schemas.openxmlformats.org/officeDocument/2006/relationships/customXml" Target="../ink/ink2545.xml"/><Relationship Id="rId21" Type="http://schemas.openxmlformats.org/officeDocument/2006/relationships/image" Target="NULL"/><Relationship Id="rId34" Type="http://schemas.openxmlformats.org/officeDocument/2006/relationships/image" Target="NULL"/><Relationship Id="rId42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2526.xml"/><Relationship Id="rId16" Type="http://schemas.openxmlformats.org/officeDocument/2006/relationships/customXml" Target="../ink/ink2533.xml"/><Relationship Id="rId20" Type="http://schemas.openxmlformats.org/officeDocument/2006/relationships/customXml" Target="../ink/ink2535.xml"/><Relationship Id="rId29" Type="http://schemas.openxmlformats.org/officeDocument/2006/relationships/customXml" Target="../ink/ink2540.xml"/><Relationship Id="rId41" Type="http://schemas.openxmlformats.org/officeDocument/2006/relationships/customXml" Target="../ink/ink25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28.xml"/><Relationship Id="rId11" Type="http://schemas.openxmlformats.org/officeDocument/2006/relationships/image" Target="NULL"/><Relationship Id="rId24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2544.xml"/><Relationship Id="rId40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customXml" Target="../ink/ink2537.xml"/><Relationship Id="rId28" Type="http://schemas.openxmlformats.org/officeDocument/2006/relationships/image" Target="NULL"/><Relationship Id="rId36" Type="http://schemas.openxmlformats.org/officeDocument/2006/relationships/image" Target="NULL"/><Relationship Id="rId10" Type="http://schemas.openxmlformats.org/officeDocument/2006/relationships/customXml" Target="../ink/ink2530.xml"/><Relationship Id="rId19" Type="http://schemas.openxmlformats.org/officeDocument/2006/relationships/image" Target="NULL"/><Relationship Id="rId31" Type="http://schemas.openxmlformats.org/officeDocument/2006/relationships/customXml" Target="../ink/ink2541.xml"/><Relationship Id="rId44" Type="http://schemas.openxmlformats.org/officeDocument/2006/relationships/image" Target="NULL"/><Relationship Id="rId4" Type="http://schemas.openxmlformats.org/officeDocument/2006/relationships/customXml" Target="../ink/ink2527.xml"/><Relationship Id="rId9" Type="http://schemas.openxmlformats.org/officeDocument/2006/relationships/image" Target="NULL"/><Relationship Id="rId14" Type="http://schemas.openxmlformats.org/officeDocument/2006/relationships/customXml" Target="../ink/ink2532.xml"/><Relationship Id="rId22" Type="http://schemas.openxmlformats.org/officeDocument/2006/relationships/customXml" Target="../ink/ink2536.xml"/><Relationship Id="rId27" Type="http://schemas.openxmlformats.org/officeDocument/2006/relationships/customXml" Target="../ink/ink2539.xml"/><Relationship Id="rId30" Type="http://schemas.openxmlformats.org/officeDocument/2006/relationships/image" Target="NULL"/><Relationship Id="rId35" Type="http://schemas.openxmlformats.org/officeDocument/2006/relationships/customXml" Target="../ink/ink2543.xml"/><Relationship Id="rId43" Type="http://schemas.openxmlformats.org/officeDocument/2006/relationships/customXml" Target="../ink/ink2547.xml"/><Relationship Id="rId8" Type="http://schemas.openxmlformats.org/officeDocument/2006/relationships/customXml" Target="../ink/ink2529.xml"/><Relationship Id="rId3" Type="http://schemas.openxmlformats.org/officeDocument/2006/relationships/image" Target="NULL"/><Relationship Id="rId12" Type="http://schemas.openxmlformats.org/officeDocument/2006/relationships/customXml" Target="../ink/ink2531.xml"/><Relationship Id="rId17" Type="http://schemas.openxmlformats.org/officeDocument/2006/relationships/image" Target="NULL"/><Relationship Id="rId25" Type="http://schemas.openxmlformats.org/officeDocument/2006/relationships/customXml" Target="../ink/ink2538.xml"/><Relationship Id="rId33" Type="http://schemas.openxmlformats.org/officeDocument/2006/relationships/customXml" Target="../ink/ink2542.xml"/><Relationship Id="rId38" Type="http://schemas.openxmlformats.org/officeDocument/2006/relationships/image" Target="NULL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2556.xml"/><Relationship Id="rId26" Type="http://schemas.openxmlformats.org/officeDocument/2006/relationships/image" Target="NULL"/><Relationship Id="rId39" Type="http://schemas.openxmlformats.org/officeDocument/2006/relationships/customXml" Target="../ink/ink2567.xml"/><Relationship Id="rId21" Type="http://schemas.openxmlformats.org/officeDocument/2006/relationships/image" Target="NULL"/><Relationship Id="rId34" Type="http://schemas.openxmlformats.org/officeDocument/2006/relationships/image" Target="NULL"/><Relationship Id="rId42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2548.xml"/><Relationship Id="rId16" Type="http://schemas.openxmlformats.org/officeDocument/2006/relationships/customXml" Target="../ink/ink2555.xml"/><Relationship Id="rId29" Type="http://schemas.openxmlformats.org/officeDocument/2006/relationships/customXml" Target="../ink/ink25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50.xml"/><Relationship Id="rId11" Type="http://schemas.openxmlformats.org/officeDocument/2006/relationships/image" Target="NULL"/><Relationship Id="rId24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2566.xml"/><Relationship Id="rId40" Type="http://schemas.openxmlformats.org/officeDocument/2006/relationships/image" Target="NULL"/><Relationship Id="rId45" Type="http://schemas.openxmlformats.org/officeDocument/2006/relationships/customXml" Target="../ink/ink2570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customXml" Target="../ink/ink2559.xml"/><Relationship Id="rId28" Type="http://schemas.openxmlformats.org/officeDocument/2006/relationships/image" Target="NULL"/><Relationship Id="rId36" Type="http://schemas.openxmlformats.org/officeDocument/2006/relationships/image" Target="NULL"/><Relationship Id="rId10" Type="http://schemas.openxmlformats.org/officeDocument/2006/relationships/customXml" Target="../ink/ink2552.xml"/><Relationship Id="rId19" Type="http://schemas.openxmlformats.org/officeDocument/2006/relationships/image" Target="NULL"/><Relationship Id="rId31" Type="http://schemas.openxmlformats.org/officeDocument/2006/relationships/customXml" Target="../ink/ink2563.xml"/><Relationship Id="rId44" Type="http://schemas.openxmlformats.org/officeDocument/2006/relationships/image" Target="NULL"/><Relationship Id="rId4" Type="http://schemas.openxmlformats.org/officeDocument/2006/relationships/customXml" Target="../ink/ink2549.xml"/><Relationship Id="rId9" Type="http://schemas.openxmlformats.org/officeDocument/2006/relationships/image" Target="NULL"/><Relationship Id="rId14" Type="http://schemas.openxmlformats.org/officeDocument/2006/relationships/customXml" Target="../ink/ink2554.xml"/><Relationship Id="rId22" Type="http://schemas.openxmlformats.org/officeDocument/2006/relationships/customXml" Target="../ink/ink2558.xml"/><Relationship Id="rId27" Type="http://schemas.openxmlformats.org/officeDocument/2006/relationships/customXml" Target="../ink/ink2561.xml"/><Relationship Id="rId30" Type="http://schemas.openxmlformats.org/officeDocument/2006/relationships/image" Target="NULL"/><Relationship Id="rId35" Type="http://schemas.openxmlformats.org/officeDocument/2006/relationships/customXml" Target="../ink/ink2565.xml"/><Relationship Id="rId43" Type="http://schemas.openxmlformats.org/officeDocument/2006/relationships/customXml" Target="../ink/ink2569.xml"/><Relationship Id="rId8" Type="http://schemas.openxmlformats.org/officeDocument/2006/relationships/customXml" Target="../ink/ink2551.xml"/><Relationship Id="rId3" Type="http://schemas.openxmlformats.org/officeDocument/2006/relationships/image" Target="NULL"/><Relationship Id="rId12" Type="http://schemas.openxmlformats.org/officeDocument/2006/relationships/customXml" Target="../ink/ink2553.xml"/><Relationship Id="rId17" Type="http://schemas.openxmlformats.org/officeDocument/2006/relationships/image" Target="NULL"/><Relationship Id="rId25" Type="http://schemas.openxmlformats.org/officeDocument/2006/relationships/customXml" Target="../ink/ink2560.xml"/><Relationship Id="rId33" Type="http://schemas.openxmlformats.org/officeDocument/2006/relationships/customXml" Target="../ink/ink2564.xml"/><Relationship Id="rId38" Type="http://schemas.openxmlformats.org/officeDocument/2006/relationships/image" Target="NULL"/><Relationship Id="rId46" Type="http://schemas.openxmlformats.org/officeDocument/2006/relationships/image" Target="NULL"/><Relationship Id="rId20" Type="http://schemas.openxmlformats.org/officeDocument/2006/relationships/customXml" Target="../ink/ink2557.xml"/><Relationship Id="rId41" Type="http://schemas.openxmlformats.org/officeDocument/2006/relationships/customXml" Target="../ink/ink2568.xml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image" Target="NULL"/><Relationship Id="rId47" Type="http://schemas.openxmlformats.org/officeDocument/2006/relationships/customXml" Target="../ink/ink2594.xml"/><Relationship Id="rId63" Type="http://schemas.openxmlformats.org/officeDocument/2006/relationships/image" Target="NULL"/><Relationship Id="rId68" Type="http://schemas.openxmlformats.org/officeDocument/2006/relationships/customXml" Target="../ink/ink2605.xml"/><Relationship Id="rId84" Type="http://schemas.openxmlformats.org/officeDocument/2006/relationships/image" Target="NULL"/><Relationship Id="rId16" Type="http://schemas.openxmlformats.org/officeDocument/2006/relationships/customXml" Target="../ink/ink2578.xml"/><Relationship Id="rId11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2589.xml"/><Relationship Id="rId53" Type="http://schemas.openxmlformats.org/officeDocument/2006/relationships/customXml" Target="../ink/ink2597.xml"/><Relationship Id="rId58" Type="http://schemas.openxmlformats.org/officeDocument/2006/relationships/customXml" Target="../ink/ink2600.xml"/><Relationship Id="rId74" Type="http://schemas.openxmlformats.org/officeDocument/2006/relationships/customXml" Target="../ink/ink2608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2577.xml"/><Relationship Id="rId22" Type="http://schemas.openxmlformats.org/officeDocument/2006/relationships/customXml" Target="../ink/ink2581.xml"/><Relationship Id="rId27" Type="http://schemas.openxmlformats.org/officeDocument/2006/relationships/customXml" Target="../ink/ink2584.xml"/><Relationship Id="rId30" Type="http://schemas.openxmlformats.org/officeDocument/2006/relationships/image" Target="NULL"/><Relationship Id="rId35" Type="http://schemas.openxmlformats.org/officeDocument/2006/relationships/customXml" Target="../ink/ink2588.xml"/><Relationship Id="rId43" Type="http://schemas.openxmlformats.org/officeDocument/2006/relationships/customXml" Target="../ink/ink2592.xml"/><Relationship Id="rId48" Type="http://schemas.openxmlformats.org/officeDocument/2006/relationships/image" Target="NULL"/><Relationship Id="rId56" Type="http://schemas.openxmlformats.org/officeDocument/2006/relationships/customXml" Target="../ink/ink2599.xml"/><Relationship Id="rId64" Type="http://schemas.openxmlformats.org/officeDocument/2006/relationships/customXml" Target="../ink/ink2603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2574.xml"/><Relationship Id="rId51" Type="http://schemas.openxmlformats.org/officeDocument/2006/relationships/customXml" Target="../ink/ink2596.xml"/><Relationship Id="rId72" Type="http://schemas.openxmlformats.org/officeDocument/2006/relationships/customXml" Target="../ink/ink2607.xml"/><Relationship Id="rId80" Type="http://schemas.openxmlformats.org/officeDocument/2006/relationships/customXml" Target="../ink/ink2611.xml"/><Relationship Id="rId3" Type="http://schemas.openxmlformats.org/officeDocument/2006/relationships/image" Target="NULL"/><Relationship Id="rId12" Type="http://schemas.openxmlformats.org/officeDocument/2006/relationships/customXml" Target="../ink/ink2576.xml"/><Relationship Id="rId17" Type="http://schemas.openxmlformats.org/officeDocument/2006/relationships/image" Target="NULL"/><Relationship Id="rId25" Type="http://schemas.openxmlformats.org/officeDocument/2006/relationships/customXml" Target="../ink/ink2583.xml"/><Relationship Id="rId33" Type="http://schemas.openxmlformats.org/officeDocument/2006/relationships/customXml" Target="../ink/ink2587.xml"/><Relationship Id="rId38" Type="http://schemas.openxmlformats.org/officeDocument/2006/relationships/image" Target="NULL"/><Relationship Id="rId46" Type="http://schemas.openxmlformats.org/officeDocument/2006/relationships/image" Target="NUL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2580.xml"/><Relationship Id="rId41" Type="http://schemas.openxmlformats.org/officeDocument/2006/relationships/customXml" Target="../ink/ink2591.xml"/><Relationship Id="rId54" Type="http://schemas.openxmlformats.org/officeDocument/2006/relationships/customXml" Target="../ink/ink2598.xml"/><Relationship Id="rId62" Type="http://schemas.openxmlformats.org/officeDocument/2006/relationships/customXml" Target="../ink/ink2602.xml"/><Relationship Id="rId70" Type="http://schemas.openxmlformats.org/officeDocument/2006/relationships/customXml" Target="../ink/ink2606.xml"/><Relationship Id="rId75" Type="http://schemas.openxmlformats.org/officeDocument/2006/relationships/image" Target="NULL"/><Relationship Id="rId83" Type="http://schemas.openxmlformats.org/officeDocument/2006/relationships/customXml" Target="../ink/ink26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73.xml"/><Relationship Id="rId15" Type="http://schemas.openxmlformats.org/officeDocument/2006/relationships/image" Target="NULL"/><Relationship Id="rId23" Type="http://schemas.openxmlformats.org/officeDocument/2006/relationships/customXml" Target="../ink/ink2582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customXml" Target="../ink/ink2595.xml"/><Relationship Id="rId57" Type="http://schemas.openxmlformats.org/officeDocument/2006/relationships/image" Target="NULL"/><Relationship Id="rId10" Type="http://schemas.openxmlformats.org/officeDocument/2006/relationships/customXml" Target="../ink/ink2575.xml"/><Relationship Id="rId31" Type="http://schemas.openxmlformats.org/officeDocument/2006/relationships/customXml" Target="../ink/ink2586.xml"/><Relationship Id="rId44" Type="http://schemas.openxmlformats.org/officeDocument/2006/relationships/image" Target="NULL"/><Relationship Id="rId52" Type="http://schemas.openxmlformats.org/officeDocument/2006/relationships/image" Target="NULL"/><Relationship Id="rId60" Type="http://schemas.openxmlformats.org/officeDocument/2006/relationships/customXml" Target="../ink/ink260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2610.xml"/><Relationship Id="rId81" Type="http://schemas.openxmlformats.org/officeDocument/2006/relationships/customXml" Target="../ink/ink2612.xml"/><Relationship Id="rId4" Type="http://schemas.openxmlformats.org/officeDocument/2006/relationships/customXml" Target="../ink/ink2572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2579.xml"/><Relationship Id="rId39" Type="http://schemas.openxmlformats.org/officeDocument/2006/relationships/customXml" Target="../ink/ink2590.xml"/><Relationship Id="rId34" Type="http://schemas.openxmlformats.org/officeDocument/2006/relationships/image" Target="NULL"/><Relationship Id="rId50" Type="http://schemas.openxmlformats.org/officeDocument/2006/relationships/image" Target="NULL"/><Relationship Id="rId55" Type="http://schemas.openxmlformats.org/officeDocument/2006/relationships/image" Target="NULL"/><Relationship Id="rId76" Type="http://schemas.openxmlformats.org/officeDocument/2006/relationships/customXml" Target="../ink/ink2609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2571.xml"/><Relationship Id="rId29" Type="http://schemas.openxmlformats.org/officeDocument/2006/relationships/customXml" Target="../ink/ink2585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customXml" Target="../ink/ink2593.xml"/><Relationship Id="rId66" Type="http://schemas.openxmlformats.org/officeDocument/2006/relationships/customXml" Target="../ink/ink260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2" Type="http://schemas.openxmlformats.org/officeDocument/2006/relationships/customXml" Target="../ink/ink52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image" Target="NULL"/><Relationship Id="rId47" Type="http://schemas.openxmlformats.org/officeDocument/2006/relationships/customXml" Target="../ink/ink2637.xml"/><Relationship Id="rId63" Type="http://schemas.openxmlformats.org/officeDocument/2006/relationships/image" Target="NULL"/><Relationship Id="rId68" Type="http://schemas.openxmlformats.org/officeDocument/2006/relationships/customXml" Target="../ink/ink2648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2614.xml"/><Relationship Id="rId16" Type="http://schemas.openxmlformats.org/officeDocument/2006/relationships/customXml" Target="../ink/ink2621.xml"/><Relationship Id="rId29" Type="http://schemas.openxmlformats.org/officeDocument/2006/relationships/customXml" Target="../ink/ink2628.xml"/><Relationship Id="rId11" Type="http://schemas.openxmlformats.org/officeDocument/2006/relationships/image" Target="NULL"/><Relationship Id="rId24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2632.xml"/><Relationship Id="rId40" Type="http://schemas.openxmlformats.org/officeDocument/2006/relationships/image" Target="NULL"/><Relationship Id="rId45" Type="http://schemas.openxmlformats.org/officeDocument/2006/relationships/customXml" Target="../ink/ink2636.xml"/><Relationship Id="rId53" Type="http://schemas.openxmlformats.org/officeDocument/2006/relationships/customXml" Target="../ink/ink2640.xml"/><Relationship Id="rId58" Type="http://schemas.openxmlformats.org/officeDocument/2006/relationships/image" Target="NULL"/><Relationship Id="rId66" Type="http://schemas.openxmlformats.org/officeDocument/2006/relationships/customXml" Target="../ink/ink2647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2620.xml"/><Relationship Id="rId22" Type="http://schemas.openxmlformats.org/officeDocument/2006/relationships/customXml" Target="../ink/ink2624.xml"/><Relationship Id="rId27" Type="http://schemas.openxmlformats.org/officeDocument/2006/relationships/customXml" Target="../ink/ink2627.xml"/><Relationship Id="rId30" Type="http://schemas.openxmlformats.org/officeDocument/2006/relationships/image" Target="NULL"/><Relationship Id="rId35" Type="http://schemas.openxmlformats.org/officeDocument/2006/relationships/customXml" Target="../ink/ink2631.xml"/><Relationship Id="rId43" Type="http://schemas.openxmlformats.org/officeDocument/2006/relationships/customXml" Target="../ink/ink2635.xml"/><Relationship Id="rId48" Type="http://schemas.openxmlformats.org/officeDocument/2006/relationships/image" Target="NULL"/><Relationship Id="rId56" Type="http://schemas.openxmlformats.org/officeDocument/2006/relationships/image" Target="NULL"/><Relationship Id="rId64" Type="http://schemas.openxmlformats.org/officeDocument/2006/relationships/customXml" Target="../ink/ink2646.xml"/><Relationship Id="rId69" Type="http://schemas.openxmlformats.org/officeDocument/2006/relationships/image" Target="NULL"/><Relationship Id="rId8" Type="http://schemas.openxmlformats.org/officeDocument/2006/relationships/customXml" Target="../ink/ink2617.xml"/><Relationship Id="rId51" Type="http://schemas.openxmlformats.org/officeDocument/2006/relationships/customXml" Target="../ink/ink2639.xml"/><Relationship Id="rId3" Type="http://schemas.openxmlformats.org/officeDocument/2006/relationships/image" Target="NULL"/><Relationship Id="rId12" Type="http://schemas.openxmlformats.org/officeDocument/2006/relationships/customXml" Target="../ink/ink2619.xml"/><Relationship Id="rId17" Type="http://schemas.openxmlformats.org/officeDocument/2006/relationships/image" Target="NULL"/><Relationship Id="rId25" Type="http://schemas.openxmlformats.org/officeDocument/2006/relationships/customXml" Target="../ink/ink2626.xml"/><Relationship Id="rId33" Type="http://schemas.openxmlformats.org/officeDocument/2006/relationships/customXml" Target="../ink/ink2630.xml"/><Relationship Id="rId38" Type="http://schemas.openxmlformats.org/officeDocument/2006/relationships/image" Target="NULL"/><Relationship Id="rId46" Type="http://schemas.openxmlformats.org/officeDocument/2006/relationships/image" Target="NULL"/><Relationship Id="rId59" Type="http://schemas.openxmlformats.org/officeDocument/2006/relationships/customXml" Target="../ink/ink2643.xml"/><Relationship Id="rId67" Type="http://schemas.openxmlformats.org/officeDocument/2006/relationships/image" Target="NULL"/><Relationship Id="rId20" Type="http://schemas.openxmlformats.org/officeDocument/2006/relationships/customXml" Target="../ink/ink2623.xml"/><Relationship Id="rId41" Type="http://schemas.openxmlformats.org/officeDocument/2006/relationships/customXml" Target="../ink/ink2634.xml"/><Relationship Id="rId54" Type="http://schemas.openxmlformats.org/officeDocument/2006/relationships/image" Target="NULL"/><Relationship Id="rId62" Type="http://schemas.openxmlformats.org/officeDocument/2006/relationships/customXml" Target="../ink/ink2645.xml"/><Relationship Id="rId70" Type="http://schemas.openxmlformats.org/officeDocument/2006/relationships/customXml" Target="../ink/ink26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16.xml"/><Relationship Id="rId15" Type="http://schemas.openxmlformats.org/officeDocument/2006/relationships/image" Target="NULL"/><Relationship Id="rId23" Type="http://schemas.openxmlformats.org/officeDocument/2006/relationships/customXml" Target="../ink/ink2625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customXml" Target="../ink/ink2638.xml"/><Relationship Id="rId57" Type="http://schemas.openxmlformats.org/officeDocument/2006/relationships/customXml" Target="../ink/ink2642.xml"/><Relationship Id="rId10" Type="http://schemas.openxmlformats.org/officeDocument/2006/relationships/customXml" Target="../ink/ink2618.xml"/><Relationship Id="rId31" Type="http://schemas.openxmlformats.org/officeDocument/2006/relationships/customXml" Target="../ink/ink2629.xml"/><Relationship Id="rId44" Type="http://schemas.openxmlformats.org/officeDocument/2006/relationships/image" Target="NULL"/><Relationship Id="rId52" Type="http://schemas.openxmlformats.org/officeDocument/2006/relationships/image" Target="NULL"/><Relationship Id="rId60" Type="http://schemas.openxmlformats.org/officeDocument/2006/relationships/customXml" Target="../ink/ink2644.xml"/><Relationship Id="rId65" Type="http://schemas.openxmlformats.org/officeDocument/2006/relationships/image" Target="NULL"/><Relationship Id="rId4" Type="http://schemas.openxmlformats.org/officeDocument/2006/relationships/customXml" Target="../ink/ink261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2622.xml"/><Relationship Id="rId39" Type="http://schemas.openxmlformats.org/officeDocument/2006/relationships/customXml" Target="../ink/ink2633.xml"/><Relationship Id="rId34" Type="http://schemas.openxmlformats.org/officeDocument/2006/relationships/image" Target="NULL"/><Relationship Id="rId50" Type="http://schemas.openxmlformats.org/officeDocument/2006/relationships/image" Target="NULL"/><Relationship Id="rId55" Type="http://schemas.openxmlformats.org/officeDocument/2006/relationships/customXml" Target="../ink/ink2641.xml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image" Target="NULL"/><Relationship Id="rId47" Type="http://schemas.openxmlformats.org/officeDocument/2006/relationships/customXml" Target="../ink/ink2673.xml"/><Relationship Id="rId63" Type="http://schemas.openxmlformats.org/officeDocument/2006/relationships/image" Target="NULL"/><Relationship Id="rId68" Type="http://schemas.openxmlformats.org/officeDocument/2006/relationships/customXml" Target="../ink/ink2684.xml"/><Relationship Id="rId84" Type="http://schemas.openxmlformats.org/officeDocument/2006/relationships/image" Target="NULL"/><Relationship Id="rId89" Type="http://schemas.openxmlformats.org/officeDocument/2006/relationships/customXml" Target="../ink/ink2695.xml"/><Relationship Id="rId16" Type="http://schemas.openxmlformats.org/officeDocument/2006/relationships/customXml" Target="../ink/ink2657.xml"/><Relationship Id="rId107" Type="http://schemas.openxmlformats.org/officeDocument/2006/relationships/customXml" Target="../ink/ink2705.xml"/><Relationship Id="rId11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2668.xml"/><Relationship Id="rId53" Type="http://schemas.openxmlformats.org/officeDocument/2006/relationships/customXml" Target="../ink/ink2676.xml"/><Relationship Id="rId58" Type="http://schemas.openxmlformats.org/officeDocument/2006/relationships/image" Target="NULL"/><Relationship Id="rId74" Type="http://schemas.openxmlformats.org/officeDocument/2006/relationships/customXml" Target="../ink/ink2687.xml"/><Relationship Id="rId79" Type="http://schemas.openxmlformats.org/officeDocument/2006/relationships/image" Target="NULL"/><Relationship Id="rId102" Type="http://schemas.openxmlformats.org/officeDocument/2006/relationships/customXml" Target="../ink/ink2702.xml"/><Relationship Id="rId5" Type="http://schemas.openxmlformats.org/officeDocument/2006/relationships/image" Target="NULL"/><Relationship Id="rId90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2660.xml"/><Relationship Id="rId27" Type="http://schemas.openxmlformats.org/officeDocument/2006/relationships/customXml" Target="../ink/ink2663.xml"/><Relationship Id="rId43" Type="http://schemas.openxmlformats.org/officeDocument/2006/relationships/customXml" Target="../ink/ink2671.xml"/><Relationship Id="rId48" Type="http://schemas.openxmlformats.org/officeDocument/2006/relationships/image" Target="NULL"/><Relationship Id="rId64" Type="http://schemas.openxmlformats.org/officeDocument/2006/relationships/customXml" Target="../ink/ink2682.xml"/><Relationship Id="rId69" Type="http://schemas.openxmlformats.org/officeDocument/2006/relationships/image" Target="NULL"/><Relationship Id="rId80" Type="http://schemas.openxmlformats.org/officeDocument/2006/relationships/customXml" Target="../ink/ink2690.xml"/><Relationship Id="rId85" Type="http://schemas.openxmlformats.org/officeDocument/2006/relationships/customXml" Target="../ink/ink2693.xml"/><Relationship Id="rId12" Type="http://schemas.openxmlformats.org/officeDocument/2006/relationships/customXml" Target="../ink/ink2655.xml"/><Relationship Id="rId17" Type="http://schemas.openxmlformats.org/officeDocument/2006/relationships/image" Target="NULL"/><Relationship Id="rId33" Type="http://schemas.openxmlformats.org/officeDocument/2006/relationships/customXml" Target="../ink/ink2666.xml"/><Relationship Id="rId38" Type="http://schemas.openxmlformats.org/officeDocument/2006/relationships/image" Target="NULL"/><Relationship Id="rId59" Type="http://schemas.openxmlformats.org/officeDocument/2006/relationships/customXml" Target="../ink/ink2679.xml"/><Relationship Id="rId103" Type="http://schemas.openxmlformats.org/officeDocument/2006/relationships/image" Target="NULL"/><Relationship Id="rId108" Type="http://schemas.openxmlformats.org/officeDocument/2006/relationships/image" Target="NULL"/><Relationship Id="rId20" Type="http://schemas.openxmlformats.org/officeDocument/2006/relationships/customXml" Target="../ink/ink2659.xml"/><Relationship Id="rId41" Type="http://schemas.openxmlformats.org/officeDocument/2006/relationships/customXml" Target="../ink/ink2670.xml"/><Relationship Id="rId54" Type="http://schemas.openxmlformats.org/officeDocument/2006/relationships/image" Target="NULL"/><Relationship Id="rId62" Type="http://schemas.openxmlformats.org/officeDocument/2006/relationships/customXml" Target="../ink/ink2681.xml"/><Relationship Id="rId70" Type="http://schemas.openxmlformats.org/officeDocument/2006/relationships/customXml" Target="../ink/ink2685.xml"/><Relationship Id="rId75" Type="http://schemas.openxmlformats.org/officeDocument/2006/relationships/image" Target="NULL"/><Relationship Id="rId83" Type="http://schemas.openxmlformats.org/officeDocument/2006/relationships/customXml" Target="../ink/ink2692.xml"/><Relationship Id="rId88" Type="http://schemas.openxmlformats.org/officeDocument/2006/relationships/image" Target="NULL"/><Relationship Id="rId91" Type="http://schemas.openxmlformats.org/officeDocument/2006/relationships/customXml" Target="../ink/ink2696.xml"/><Relationship Id="rId96" Type="http://schemas.openxmlformats.org/officeDocument/2006/relationships/customXml" Target="../ink/ink26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2.xml"/><Relationship Id="rId15" Type="http://schemas.openxmlformats.org/officeDocument/2006/relationships/image" Target="NULL"/><Relationship Id="rId23" Type="http://schemas.openxmlformats.org/officeDocument/2006/relationships/customXml" Target="../ink/ink2661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customXml" Target="../ink/ink2674.xml"/><Relationship Id="rId57" Type="http://schemas.openxmlformats.org/officeDocument/2006/relationships/customXml" Target="../ink/ink2678.xml"/><Relationship Id="rId106" Type="http://schemas.openxmlformats.org/officeDocument/2006/relationships/customXml" Target="../ink/ink2704.xml"/><Relationship Id="rId10" Type="http://schemas.openxmlformats.org/officeDocument/2006/relationships/customXml" Target="../ink/ink2654.xml"/><Relationship Id="rId31" Type="http://schemas.openxmlformats.org/officeDocument/2006/relationships/customXml" Target="../ink/ink2665.xml"/><Relationship Id="rId44" Type="http://schemas.openxmlformats.org/officeDocument/2006/relationships/image" Target="NULL"/><Relationship Id="rId52" Type="http://schemas.openxmlformats.org/officeDocument/2006/relationships/image" Target="NULL"/><Relationship Id="rId60" Type="http://schemas.openxmlformats.org/officeDocument/2006/relationships/customXml" Target="../ink/ink2680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2689.xml"/><Relationship Id="rId81" Type="http://schemas.openxmlformats.org/officeDocument/2006/relationships/image" Target="NULL"/><Relationship Id="rId86" Type="http://schemas.openxmlformats.org/officeDocument/2006/relationships/image" Target="NULL"/><Relationship Id="rId94" Type="http://schemas.openxmlformats.org/officeDocument/2006/relationships/customXml" Target="../ink/ink2698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265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2658.xml"/><Relationship Id="rId39" Type="http://schemas.openxmlformats.org/officeDocument/2006/relationships/customXml" Target="../ink/ink2669.xml"/><Relationship Id="rId34" Type="http://schemas.openxmlformats.org/officeDocument/2006/relationships/image" Target="NULL"/><Relationship Id="rId50" Type="http://schemas.openxmlformats.org/officeDocument/2006/relationships/image" Target="NULL"/><Relationship Id="rId55" Type="http://schemas.openxmlformats.org/officeDocument/2006/relationships/customXml" Target="../ink/ink2677.xml"/><Relationship Id="rId76" Type="http://schemas.openxmlformats.org/officeDocument/2006/relationships/customXml" Target="../ink/ink2688.xml"/><Relationship Id="rId97" Type="http://schemas.openxmlformats.org/officeDocument/2006/relationships/image" Target="NULL"/><Relationship Id="rId104" Type="http://schemas.openxmlformats.org/officeDocument/2006/relationships/customXml" Target="../ink/ink2703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2697.xml"/><Relationship Id="rId2" Type="http://schemas.openxmlformats.org/officeDocument/2006/relationships/customXml" Target="../ink/ink2650.xml"/><Relationship Id="rId29" Type="http://schemas.openxmlformats.org/officeDocument/2006/relationships/customXml" Target="../ink/ink2664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customXml" Target="../ink/ink2672.xml"/><Relationship Id="rId66" Type="http://schemas.openxmlformats.org/officeDocument/2006/relationships/customXml" Target="../ink/ink2683.xml"/><Relationship Id="rId87" Type="http://schemas.openxmlformats.org/officeDocument/2006/relationships/customXml" Target="../ink/ink2694.xml"/><Relationship Id="rId61" Type="http://schemas.openxmlformats.org/officeDocument/2006/relationships/image" Target="NULL"/><Relationship Id="rId82" Type="http://schemas.openxmlformats.org/officeDocument/2006/relationships/customXml" Target="../ink/ink2691.xml"/><Relationship Id="rId19" Type="http://schemas.openxmlformats.org/officeDocument/2006/relationships/image" Target="NULL"/><Relationship Id="rId14" Type="http://schemas.openxmlformats.org/officeDocument/2006/relationships/customXml" Target="../ink/ink2656.xml"/><Relationship Id="rId30" Type="http://schemas.openxmlformats.org/officeDocument/2006/relationships/image" Target="NULL"/><Relationship Id="rId35" Type="http://schemas.openxmlformats.org/officeDocument/2006/relationships/customXml" Target="../ink/ink2667.xml"/><Relationship Id="rId56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2701.xml"/><Relationship Id="rId105" Type="http://schemas.openxmlformats.org/officeDocument/2006/relationships/image" Target="NULL"/><Relationship Id="rId8" Type="http://schemas.openxmlformats.org/officeDocument/2006/relationships/customXml" Target="../ink/ink2653.xml"/><Relationship Id="rId51" Type="http://schemas.openxmlformats.org/officeDocument/2006/relationships/customXml" Target="../ink/ink2675.xml"/><Relationship Id="rId72" Type="http://schemas.openxmlformats.org/officeDocument/2006/relationships/customXml" Target="../ink/ink2686.xml"/><Relationship Id="rId93" Type="http://schemas.openxmlformats.org/officeDocument/2006/relationships/image" Target="NULL"/><Relationship Id="rId98" Type="http://schemas.openxmlformats.org/officeDocument/2006/relationships/customXml" Target="../ink/ink2700.xml"/><Relationship Id="rId3" Type="http://schemas.openxmlformats.org/officeDocument/2006/relationships/image" Target="NULL"/><Relationship Id="rId25" Type="http://schemas.openxmlformats.org/officeDocument/2006/relationships/customXml" Target="../ink/ink2662.xml"/><Relationship Id="rId46" Type="http://schemas.openxmlformats.org/officeDocument/2006/relationships/image" Target="NULL"/><Relationship Id="rId67" Type="http://schemas.openxmlformats.org/officeDocument/2006/relationships/image" Target="NULL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766.xml"/><Relationship Id="rId21" Type="http://schemas.openxmlformats.org/officeDocument/2006/relationships/image" Target="NULL"/><Relationship Id="rId42" Type="http://schemas.openxmlformats.org/officeDocument/2006/relationships/image" Target="NULL"/><Relationship Id="rId63" Type="http://schemas.openxmlformats.org/officeDocument/2006/relationships/image" Target="NULL"/><Relationship Id="rId84" Type="http://schemas.openxmlformats.org/officeDocument/2006/relationships/image" Target="NULL"/><Relationship Id="rId16" Type="http://schemas.openxmlformats.org/officeDocument/2006/relationships/customXml" Target="../ink/ink2713.xml"/><Relationship Id="rId107" Type="http://schemas.openxmlformats.org/officeDocument/2006/relationships/customXml" Target="../ink/ink2761.xml"/><Relationship Id="rId11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2724.xml"/><Relationship Id="rId53" Type="http://schemas.openxmlformats.org/officeDocument/2006/relationships/customXml" Target="../ink/ink2732.xml"/><Relationship Id="rId58" Type="http://schemas.openxmlformats.org/officeDocument/2006/relationships/image" Target="NULL"/><Relationship Id="rId74" Type="http://schemas.openxmlformats.org/officeDocument/2006/relationships/customXml" Target="../ink/ink2743.xml"/><Relationship Id="rId79" Type="http://schemas.openxmlformats.org/officeDocument/2006/relationships/image" Target="NULL"/><Relationship Id="rId102" Type="http://schemas.openxmlformats.org/officeDocument/2006/relationships/customXml" Target="../ink/ink2758.xml"/><Relationship Id="rId123" Type="http://schemas.openxmlformats.org/officeDocument/2006/relationships/customXml" Target="../ink/ink2769.xml"/><Relationship Id="rId128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2716.xml"/><Relationship Id="rId27" Type="http://schemas.openxmlformats.org/officeDocument/2006/relationships/customXml" Target="../ink/ink2719.xml"/><Relationship Id="rId43" Type="http://schemas.openxmlformats.org/officeDocument/2006/relationships/customXml" Target="../ink/ink2727.xml"/><Relationship Id="rId48" Type="http://schemas.openxmlformats.org/officeDocument/2006/relationships/image" Target="NULL"/><Relationship Id="rId64" Type="http://schemas.openxmlformats.org/officeDocument/2006/relationships/customXml" Target="../ink/ink2738.xml"/><Relationship Id="rId69" Type="http://schemas.openxmlformats.org/officeDocument/2006/relationships/image" Target="NULL"/><Relationship Id="rId113" Type="http://schemas.openxmlformats.org/officeDocument/2006/relationships/customXml" Target="../ink/ink2764.xml"/><Relationship Id="rId118" Type="http://schemas.openxmlformats.org/officeDocument/2006/relationships/image" Target="NULL"/><Relationship Id="rId134" Type="http://schemas.openxmlformats.org/officeDocument/2006/relationships/image" Target="NULL"/><Relationship Id="rId80" Type="http://schemas.openxmlformats.org/officeDocument/2006/relationships/customXml" Target="../ink/ink2746.xml"/><Relationship Id="rId85" Type="http://schemas.openxmlformats.org/officeDocument/2006/relationships/customXml" Target="../ink/ink2749.xml"/><Relationship Id="rId12" Type="http://schemas.openxmlformats.org/officeDocument/2006/relationships/customXml" Target="../ink/ink2711.xml"/><Relationship Id="rId17" Type="http://schemas.openxmlformats.org/officeDocument/2006/relationships/image" Target="NULL"/><Relationship Id="rId33" Type="http://schemas.openxmlformats.org/officeDocument/2006/relationships/customXml" Target="../ink/ink2722.xml"/><Relationship Id="rId38" Type="http://schemas.openxmlformats.org/officeDocument/2006/relationships/image" Target="NULL"/><Relationship Id="rId59" Type="http://schemas.openxmlformats.org/officeDocument/2006/relationships/customXml" Target="../ink/ink2735.xml"/><Relationship Id="rId103" Type="http://schemas.openxmlformats.org/officeDocument/2006/relationships/image" Target="NULL"/><Relationship Id="rId108" Type="http://schemas.openxmlformats.org/officeDocument/2006/relationships/image" Target="NULL"/><Relationship Id="rId124" Type="http://schemas.openxmlformats.org/officeDocument/2006/relationships/image" Target="NULL"/><Relationship Id="rId129" Type="http://schemas.openxmlformats.org/officeDocument/2006/relationships/customXml" Target="../ink/ink2772.xml"/><Relationship Id="rId54" Type="http://schemas.openxmlformats.org/officeDocument/2006/relationships/image" Target="NULL"/><Relationship Id="rId70" Type="http://schemas.openxmlformats.org/officeDocument/2006/relationships/customXml" Target="../ink/ink2741.xml"/><Relationship Id="rId75" Type="http://schemas.openxmlformats.org/officeDocument/2006/relationships/image" Target="NULL"/><Relationship Id="rId91" Type="http://schemas.openxmlformats.org/officeDocument/2006/relationships/customXml" Target="../ink/ink2752.xml"/><Relationship Id="rId96" Type="http://schemas.openxmlformats.org/officeDocument/2006/relationships/customXml" Target="../ink/ink27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08.xml"/><Relationship Id="rId23" Type="http://schemas.openxmlformats.org/officeDocument/2006/relationships/customXml" Target="../ink/ink2717.xml"/><Relationship Id="rId28" Type="http://schemas.openxmlformats.org/officeDocument/2006/relationships/image" Target="NULL"/><Relationship Id="rId49" Type="http://schemas.openxmlformats.org/officeDocument/2006/relationships/customXml" Target="../ink/ink2730.xml"/><Relationship Id="rId114" Type="http://schemas.openxmlformats.org/officeDocument/2006/relationships/image" Target="NULL"/><Relationship Id="rId119" Type="http://schemas.openxmlformats.org/officeDocument/2006/relationships/customXml" Target="../ink/ink2767.xml"/><Relationship Id="rId44" Type="http://schemas.openxmlformats.org/officeDocument/2006/relationships/image" Target="NULL"/><Relationship Id="rId60" Type="http://schemas.openxmlformats.org/officeDocument/2006/relationships/customXml" Target="../ink/ink273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image" Target="NULL"/><Relationship Id="rId130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2714.xml"/><Relationship Id="rId39" Type="http://schemas.openxmlformats.org/officeDocument/2006/relationships/customXml" Target="../ink/ink2725.xml"/><Relationship Id="rId109" Type="http://schemas.openxmlformats.org/officeDocument/2006/relationships/customXml" Target="../ink/ink2762.xml"/><Relationship Id="rId34" Type="http://schemas.openxmlformats.org/officeDocument/2006/relationships/image" Target="NULL"/><Relationship Id="rId50" Type="http://schemas.openxmlformats.org/officeDocument/2006/relationships/image" Target="NULL"/><Relationship Id="rId55" Type="http://schemas.openxmlformats.org/officeDocument/2006/relationships/customXml" Target="../ink/ink2733.xml"/><Relationship Id="rId76" Type="http://schemas.openxmlformats.org/officeDocument/2006/relationships/customXml" Target="../ink/ink2744.xml"/><Relationship Id="rId97" Type="http://schemas.openxmlformats.org/officeDocument/2006/relationships/image" Target="NULL"/><Relationship Id="rId104" Type="http://schemas.openxmlformats.org/officeDocument/2006/relationships/customXml" Target="../ink/ink2759.xml"/><Relationship Id="rId120" Type="http://schemas.openxmlformats.org/officeDocument/2006/relationships/image" Target="NULL"/><Relationship Id="rId125" Type="http://schemas.openxmlformats.org/officeDocument/2006/relationships/customXml" Target="../ink/ink277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2753.xml"/><Relationship Id="rId2" Type="http://schemas.openxmlformats.org/officeDocument/2006/relationships/customXml" Target="../ink/ink2706.xml"/><Relationship Id="rId29" Type="http://schemas.openxmlformats.org/officeDocument/2006/relationships/customXml" Target="../ink/ink2720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customXml" Target="../ink/ink2728.xml"/><Relationship Id="rId66" Type="http://schemas.openxmlformats.org/officeDocument/2006/relationships/customXml" Target="../ink/ink2739.xml"/><Relationship Id="rId87" Type="http://schemas.openxmlformats.org/officeDocument/2006/relationships/customXml" Target="../ink/ink2750.xml"/><Relationship Id="rId110" Type="http://schemas.openxmlformats.org/officeDocument/2006/relationships/image" Target="NULL"/><Relationship Id="rId115" Type="http://schemas.openxmlformats.org/officeDocument/2006/relationships/customXml" Target="../ink/ink2765.xml"/><Relationship Id="rId131" Type="http://schemas.openxmlformats.org/officeDocument/2006/relationships/customXml" Target="../ink/ink2773.xml"/><Relationship Id="rId61" Type="http://schemas.openxmlformats.org/officeDocument/2006/relationships/image" Target="NULL"/><Relationship Id="rId82" Type="http://schemas.openxmlformats.org/officeDocument/2006/relationships/customXml" Target="../ink/ink2747.xml"/><Relationship Id="rId19" Type="http://schemas.openxmlformats.org/officeDocument/2006/relationships/image" Target="NULL"/><Relationship Id="rId14" Type="http://schemas.openxmlformats.org/officeDocument/2006/relationships/customXml" Target="../ink/ink2712.xml"/><Relationship Id="rId30" Type="http://schemas.openxmlformats.org/officeDocument/2006/relationships/image" Target="NULL"/><Relationship Id="rId35" Type="http://schemas.openxmlformats.org/officeDocument/2006/relationships/customXml" Target="../ink/ink2723.xml"/><Relationship Id="rId56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2757.xml"/><Relationship Id="rId105" Type="http://schemas.openxmlformats.org/officeDocument/2006/relationships/image" Target="NULL"/><Relationship Id="rId126" Type="http://schemas.openxmlformats.org/officeDocument/2006/relationships/image" Target="NULL"/><Relationship Id="rId8" Type="http://schemas.openxmlformats.org/officeDocument/2006/relationships/customXml" Target="../ink/ink2709.xml"/><Relationship Id="rId51" Type="http://schemas.openxmlformats.org/officeDocument/2006/relationships/customXml" Target="../ink/ink2731.xml"/><Relationship Id="rId72" Type="http://schemas.openxmlformats.org/officeDocument/2006/relationships/customXml" Target="../ink/ink2742.xml"/><Relationship Id="rId93" Type="http://schemas.openxmlformats.org/officeDocument/2006/relationships/image" Target="NULL"/><Relationship Id="rId98" Type="http://schemas.openxmlformats.org/officeDocument/2006/relationships/customXml" Target="../ink/ink2756.xml"/><Relationship Id="rId121" Type="http://schemas.openxmlformats.org/officeDocument/2006/relationships/customXml" Target="../ink/ink2768.xml"/><Relationship Id="rId3" Type="http://schemas.openxmlformats.org/officeDocument/2006/relationships/image" Target="NULL"/><Relationship Id="rId25" Type="http://schemas.openxmlformats.org/officeDocument/2006/relationships/customXml" Target="../ink/ink2718.xml"/><Relationship Id="rId46" Type="http://schemas.openxmlformats.org/officeDocument/2006/relationships/image" Target="NULL"/><Relationship Id="rId67" Type="http://schemas.openxmlformats.org/officeDocument/2006/relationships/image" Target="NULL"/><Relationship Id="rId116" Type="http://schemas.openxmlformats.org/officeDocument/2006/relationships/image" Target="NULL"/><Relationship Id="rId20" Type="http://schemas.openxmlformats.org/officeDocument/2006/relationships/customXml" Target="../ink/ink2715.xml"/><Relationship Id="rId41" Type="http://schemas.openxmlformats.org/officeDocument/2006/relationships/customXml" Target="../ink/ink2726.xml"/><Relationship Id="rId62" Type="http://schemas.openxmlformats.org/officeDocument/2006/relationships/customXml" Target="../ink/ink2737.xml"/><Relationship Id="rId83" Type="http://schemas.openxmlformats.org/officeDocument/2006/relationships/customXml" Target="../ink/ink2748.xml"/><Relationship Id="rId88" Type="http://schemas.openxmlformats.org/officeDocument/2006/relationships/image" Target="NULL"/><Relationship Id="rId111" Type="http://schemas.openxmlformats.org/officeDocument/2006/relationships/customXml" Target="../ink/ink2763.xml"/><Relationship Id="rId132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image" Target="NULL"/><Relationship Id="rId57" Type="http://schemas.openxmlformats.org/officeDocument/2006/relationships/customXml" Target="../ink/ink2734.xml"/><Relationship Id="rId106" Type="http://schemas.openxmlformats.org/officeDocument/2006/relationships/customXml" Target="../ink/ink2760.xml"/><Relationship Id="rId127" Type="http://schemas.openxmlformats.org/officeDocument/2006/relationships/customXml" Target="../ink/ink2771.xml"/><Relationship Id="rId10" Type="http://schemas.openxmlformats.org/officeDocument/2006/relationships/customXml" Target="../ink/ink2710.xml"/><Relationship Id="rId31" Type="http://schemas.openxmlformats.org/officeDocument/2006/relationships/customXml" Target="../ink/ink2721.xml"/><Relationship Id="rId52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2745.xml"/><Relationship Id="rId94" Type="http://schemas.openxmlformats.org/officeDocument/2006/relationships/customXml" Target="../ink/ink275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4" Type="http://schemas.openxmlformats.org/officeDocument/2006/relationships/customXml" Target="../ink/ink2707.xml"/><Relationship Id="rId9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customXml" Target="../ink/ink2729.xml"/><Relationship Id="rId68" Type="http://schemas.openxmlformats.org/officeDocument/2006/relationships/customXml" Target="../ink/ink2740.xml"/><Relationship Id="rId89" Type="http://schemas.openxmlformats.org/officeDocument/2006/relationships/customXml" Target="../ink/ink2751.xml"/><Relationship Id="rId112" Type="http://schemas.openxmlformats.org/officeDocument/2006/relationships/image" Target="NULL"/><Relationship Id="rId133" Type="http://schemas.openxmlformats.org/officeDocument/2006/relationships/customXml" Target="../ink/ink2774.xml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835.xml"/><Relationship Id="rId21" Type="http://schemas.openxmlformats.org/officeDocument/2006/relationships/image" Target="NULL"/><Relationship Id="rId42" Type="http://schemas.openxmlformats.org/officeDocument/2006/relationships/image" Target="NULL"/><Relationship Id="rId63" Type="http://schemas.openxmlformats.org/officeDocument/2006/relationships/image" Target="NULL"/><Relationship Id="rId84" Type="http://schemas.openxmlformats.org/officeDocument/2006/relationships/image" Target="NULL"/><Relationship Id="rId138" Type="http://schemas.openxmlformats.org/officeDocument/2006/relationships/customXml" Target="../ink/ink2846.xml"/><Relationship Id="rId159" Type="http://schemas.openxmlformats.org/officeDocument/2006/relationships/image" Target="NULL"/><Relationship Id="rId107" Type="http://schemas.openxmlformats.org/officeDocument/2006/relationships/customXml" Target="../ink/ink2830.xml"/><Relationship Id="rId11" Type="http://schemas.openxmlformats.org/officeDocument/2006/relationships/image" Target="NULL"/><Relationship Id="rId32" Type="http://schemas.openxmlformats.org/officeDocument/2006/relationships/image" Target="NULL"/><Relationship Id="rId53" Type="http://schemas.openxmlformats.org/officeDocument/2006/relationships/customXml" Target="../ink/ink2801.xml"/><Relationship Id="rId74" Type="http://schemas.openxmlformats.org/officeDocument/2006/relationships/customXml" Target="../ink/ink2812.xml"/><Relationship Id="rId128" Type="http://schemas.openxmlformats.org/officeDocument/2006/relationships/image" Target="NUL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2785.xml"/><Relationship Id="rId43" Type="http://schemas.openxmlformats.org/officeDocument/2006/relationships/customXml" Target="../ink/ink2796.xml"/><Relationship Id="rId64" Type="http://schemas.openxmlformats.org/officeDocument/2006/relationships/customXml" Target="../ink/ink2807.xml"/><Relationship Id="rId118" Type="http://schemas.openxmlformats.org/officeDocument/2006/relationships/image" Target="NULL"/><Relationship Id="rId139" Type="http://schemas.openxmlformats.org/officeDocument/2006/relationships/image" Target="NULL"/><Relationship Id="rId80" Type="http://schemas.openxmlformats.org/officeDocument/2006/relationships/customXml" Target="../ink/ink2815.xml"/><Relationship Id="rId85" Type="http://schemas.openxmlformats.org/officeDocument/2006/relationships/customXml" Target="../ink/ink2818.xml"/><Relationship Id="rId150" Type="http://schemas.openxmlformats.org/officeDocument/2006/relationships/customXml" Target="../ink/ink2852.xml"/><Relationship Id="rId155" Type="http://schemas.openxmlformats.org/officeDocument/2006/relationships/image" Target="NULL"/><Relationship Id="rId12" Type="http://schemas.openxmlformats.org/officeDocument/2006/relationships/customXml" Target="../ink/ink2780.xml"/><Relationship Id="rId17" Type="http://schemas.openxmlformats.org/officeDocument/2006/relationships/image" Target="NULL"/><Relationship Id="rId33" Type="http://schemas.openxmlformats.org/officeDocument/2006/relationships/customXml" Target="../ink/ink2791.xml"/><Relationship Id="rId38" Type="http://schemas.openxmlformats.org/officeDocument/2006/relationships/image" Target="NULL"/><Relationship Id="rId59" Type="http://schemas.openxmlformats.org/officeDocument/2006/relationships/customXml" Target="../ink/ink2804.xml"/><Relationship Id="rId103" Type="http://schemas.openxmlformats.org/officeDocument/2006/relationships/image" Target="NULL"/><Relationship Id="rId108" Type="http://schemas.openxmlformats.org/officeDocument/2006/relationships/image" Target="NULL"/><Relationship Id="rId124" Type="http://schemas.openxmlformats.org/officeDocument/2006/relationships/image" Target="NULL"/><Relationship Id="rId129" Type="http://schemas.openxmlformats.org/officeDocument/2006/relationships/customXml" Target="../ink/ink2841.xml"/><Relationship Id="rId54" Type="http://schemas.openxmlformats.org/officeDocument/2006/relationships/image" Target="NULL"/><Relationship Id="rId70" Type="http://schemas.openxmlformats.org/officeDocument/2006/relationships/customXml" Target="../ink/ink2810.xml"/><Relationship Id="rId75" Type="http://schemas.openxmlformats.org/officeDocument/2006/relationships/image" Target="NULL"/><Relationship Id="rId91" Type="http://schemas.openxmlformats.org/officeDocument/2006/relationships/customXml" Target="../ink/ink2821.xml"/><Relationship Id="rId96" Type="http://schemas.openxmlformats.org/officeDocument/2006/relationships/customXml" Target="../ink/ink2824.xml"/><Relationship Id="rId140" Type="http://schemas.openxmlformats.org/officeDocument/2006/relationships/customXml" Target="../ink/ink2847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77.xml"/><Relationship Id="rId23" Type="http://schemas.openxmlformats.org/officeDocument/2006/relationships/customXml" Target="../ink/ink2786.xml"/><Relationship Id="rId28" Type="http://schemas.openxmlformats.org/officeDocument/2006/relationships/image" Target="NULL"/><Relationship Id="rId49" Type="http://schemas.openxmlformats.org/officeDocument/2006/relationships/customXml" Target="../ink/ink2799.xml"/><Relationship Id="rId114" Type="http://schemas.openxmlformats.org/officeDocument/2006/relationships/image" Target="NULL"/><Relationship Id="rId119" Type="http://schemas.openxmlformats.org/officeDocument/2006/relationships/customXml" Target="../ink/ink2836.xml"/><Relationship Id="rId44" Type="http://schemas.openxmlformats.org/officeDocument/2006/relationships/image" Target="NULL"/><Relationship Id="rId60" Type="http://schemas.openxmlformats.org/officeDocument/2006/relationships/customXml" Target="../ink/ink2805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image" Target="NULL"/><Relationship Id="rId130" Type="http://schemas.openxmlformats.org/officeDocument/2006/relationships/image" Target="NULL"/><Relationship Id="rId135" Type="http://schemas.openxmlformats.org/officeDocument/2006/relationships/customXml" Target="../ink/ink2844.xml"/><Relationship Id="rId151" Type="http://schemas.openxmlformats.org/officeDocument/2006/relationships/image" Target="NULL"/><Relationship Id="rId156" Type="http://schemas.openxmlformats.org/officeDocument/2006/relationships/customXml" Target="../ink/ink2855.xml"/><Relationship Id="rId13" Type="http://schemas.openxmlformats.org/officeDocument/2006/relationships/image" Target="NULL"/><Relationship Id="rId18" Type="http://schemas.openxmlformats.org/officeDocument/2006/relationships/customXml" Target="../ink/ink2783.xml"/><Relationship Id="rId39" Type="http://schemas.openxmlformats.org/officeDocument/2006/relationships/customXml" Target="../ink/ink2794.xml"/><Relationship Id="rId109" Type="http://schemas.openxmlformats.org/officeDocument/2006/relationships/customXml" Target="../ink/ink2831.xml"/><Relationship Id="rId34" Type="http://schemas.openxmlformats.org/officeDocument/2006/relationships/image" Target="NULL"/><Relationship Id="rId50" Type="http://schemas.openxmlformats.org/officeDocument/2006/relationships/image" Target="NULL"/><Relationship Id="rId55" Type="http://schemas.openxmlformats.org/officeDocument/2006/relationships/customXml" Target="../ink/ink2802.xml"/><Relationship Id="rId76" Type="http://schemas.openxmlformats.org/officeDocument/2006/relationships/customXml" Target="../ink/ink2813.xml"/><Relationship Id="rId97" Type="http://schemas.openxmlformats.org/officeDocument/2006/relationships/image" Target="NULL"/><Relationship Id="rId104" Type="http://schemas.openxmlformats.org/officeDocument/2006/relationships/customXml" Target="../ink/ink2828.xml"/><Relationship Id="rId120" Type="http://schemas.openxmlformats.org/officeDocument/2006/relationships/image" Target="NULL"/><Relationship Id="rId125" Type="http://schemas.openxmlformats.org/officeDocument/2006/relationships/customXml" Target="../ink/ink2839.xml"/><Relationship Id="rId141" Type="http://schemas.openxmlformats.org/officeDocument/2006/relationships/image" Target="NULL"/><Relationship Id="rId146" Type="http://schemas.openxmlformats.org/officeDocument/2006/relationships/customXml" Target="../ink/ink285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2822.xml"/><Relationship Id="rId2" Type="http://schemas.openxmlformats.org/officeDocument/2006/relationships/customXml" Target="../ink/ink2775.xml"/><Relationship Id="rId29" Type="http://schemas.openxmlformats.org/officeDocument/2006/relationships/customXml" Target="../ink/ink2789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customXml" Target="../ink/ink2797.xml"/><Relationship Id="rId66" Type="http://schemas.openxmlformats.org/officeDocument/2006/relationships/customXml" Target="../ink/ink2808.xml"/><Relationship Id="rId87" Type="http://schemas.openxmlformats.org/officeDocument/2006/relationships/customXml" Target="../ink/ink2819.xml"/><Relationship Id="rId110" Type="http://schemas.openxmlformats.org/officeDocument/2006/relationships/image" Target="NULL"/><Relationship Id="rId115" Type="http://schemas.openxmlformats.org/officeDocument/2006/relationships/customXml" Target="../ink/ink2834.xml"/><Relationship Id="rId131" Type="http://schemas.openxmlformats.org/officeDocument/2006/relationships/customXml" Target="../ink/ink2842.xml"/><Relationship Id="rId136" Type="http://schemas.openxmlformats.org/officeDocument/2006/relationships/customXml" Target="../ink/ink2845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2816.xml"/><Relationship Id="rId152" Type="http://schemas.openxmlformats.org/officeDocument/2006/relationships/customXml" Target="../ink/ink2853.xml"/><Relationship Id="rId19" Type="http://schemas.openxmlformats.org/officeDocument/2006/relationships/image" Target="NULL"/><Relationship Id="rId14" Type="http://schemas.openxmlformats.org/officeDocument/2006/relationships/customXml" Target="../ink/ink2781.xml"/><Relationship Id="rId30" Type="http://schemas.openxmlformats.org/officeDocument/2006/relationships/image" Target="NULL"/><Relationship Id="rId35" Type="http://schemas.openxmlformats.org/officeDocument/2006/relationships/customXml" Target="../ink/ink2792.xml"/><Relationship Id="rId56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2826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image" Target="NULL"/><Relationship Id="rId8" Type="http://schemas.openxmlformats.org/officeDocument/2006/relationships/customXml" Target="../ink/ink2778.xml"/><Relationship Id="rId51" Type="http://schemas.openxmlformats.org/officeDocument/2006/relationships/customXml" Target="../ink/ink2800.xml"/><Relationship Id="rId72" Type="http://schemas.openxmlformats.org/officeDocument/2006/relationships/customXml" Target="../ink/ink2811.xml"/><Relationship Id="rId93" Type="http://schemas.openxmlformats.org/officeDocument/2006/relationships/image" Target="NULL"/><Relationship Id="rId98" Type="http://schemas.openxmlformats.org/officeDocument/2006/relationships/customXml" Target="../ink/ink2825.xml"/><Relationship Id="rId121" Type="http://schemas.openxmlformats.org/officeDocument/2006/relationships/customXml" Target="../ink/ink2837.xml"/><Relationship Id="rId142" Type="http://schemas.openxmlformats.org/officeDocument/2006/relationships/customXml" Target="../ink/ink2848.xml"/><Relationship Id="rId3" Type="http://schemas.openxmlformats.org/officeDocument/2006/relationships/image" Target="NULL"/><Relationship Id="rId25" Type="http://schemas.openxmlformats.org/officeDocument/2006/relationships/customXml" Target="../ink/ink2787.xml"/><Relationship Id="rId46" Type="http://schemas.openxmlformats.org/officeDocument/2006/relationships/image" Target="NUL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image" Target="NULL"/><Relationship Id="rId158" Type="http://schemas.openxmlformats.org/officeDocument/2006/relationships/customXml" Target="../ink/ink2856.xml"/><Relationship Id="rId20" Type="http://schemas.openxmlformats.org/officeDocument/2006/relationships/customXml" Target="../ink/ink2784.xml"/><Relationship Id="rId41" Type="http://schemas.openxmlformats.org/officeDocument/2006/relationships/customXml" Target="../ink/ink2795.xml"/><Relationship Id="rId62" Type="http://schemas.openxmlformats.org/officeDocument/2006/relationships/customXml" Target="../ink/ink2806.xml"/><Relationship Id="rId83" Type="http://schemas.openxmlformats.org/officeDocument/2006/relationships/customXml" Target="../ink/ink2817.xml"/><Relationship Id="rId88" Type="http://schemas.openxmlformats.org/officeDocument/2006/relationships/image" Target="NULL"/><Relationship Id="rId111" Type="http://schemas.openxmlformats.org/officeDocument/2006/relationships/customXml" Target="../ink/ink2832.xml"/><Relationship Id="rId132" Type="http://schemas.openxmlformats.org/officeDocument/2006/relationships/image" Target="NUL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image" Target="NULL"/><Relationship Id="rId57" Type="http://schemas.openxmlformats.org/officeDocument/2006/relationships/customXml" Target="../ink/ink2803.xml"/><Relationship Id="rId106" Type="http://schemas.openxmlformats.org/officeDocument/2006/relationships/customXml" Target="../ink/ink2829.xml"/><Relationship Id="rId127" Type="http://schemas.openxmlformats.org/officeDocument/2006/relationships/customXml" Target="../ink/ink2840.xml"/><Relationship Id="rId10" Type="http://schemas.openxmlformats.org/officeDocument/2006/relationships/customXml" Target="../ink/ink2779.xml"/><Relationship Id="rId31" Type="http://schemas.openxmlformats.org/officeDocument/2006/relationships/customXml" Target="../ink/ink2790.xml"/><Relationship Id="rId52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2814.xml"/><Relationship Id="rId94" Type="http://schemas.openxmlformats.org/officeDocument/2006/relationships/customXml" Target="../ink/ink282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image" Target="NULL"/><Relationship Id="rId148" Type="http://schemas.openxmlformats.org/officeDocument/2006/relationships/customXml" Target="../ink/ink2851.xml"/><Relationship Id="rId4" Type="http://schemas.openxmlformats.org/officeDocument/2006/relationships/customXml" Target="../ink/ink2776.xml"/><Relationship Id="rId9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customXml" Target="../ink/ink2798.xml"/><Relationship Id="rId68" Type="http://schemas.openxmlformats.org/officeDocument/2006/relationships/customXml" Target="../ink/ink2809.xml"/><Relationship Id="rId89" Type="http://schemas.openxmlformats.org/officeDocument/2006/relationships/customXml" Target="../ink/ink2820.xml"/><Relationship Id="rId112" Type="http://schemas.openxmlformats.org/officeDocument/2006/relationships/image" Target="NULL"/><Relationship Id="rId133" Type="http://schemas.openxmlformats.org/officeDocument/2006/relationships/customXml" Target="../ink/ink2843.xml"/><Relationship Id="rId154" Type="http://schemas.openxmlformats.org/officeDocument/2006/relationships/customXml" Target="../ink/ink2854.xml"/><Relationship Id="rId16" Type="http://schemas.openxmlformats.org/officeDocument/2006/relationships/customXml" Target="../ink/ink2782.xml"/><Relationship Id="rId37" Type="http://schemas.openxmlformats.org/officeDocument/2006/relationships/customXml" Target="../ink/ink2793.xml"/><Relationship Id="rId58" Type="http://schemas.openxmlformats.org/officeDocument/2006/relationships/image" Target="NULL"/><Relationship Id="rId79" Type="http://schemas.openxmlformats.org/officeDocument/2006/relationships/image" Target="NULL"/><Relationship Id="rId102" Type="http://schemas.openxmlformats.org/officeDocument/2006/relationships/customXml" Target="../ink/ink2827.xml"/><Relationship Id="rId123" Type="http://schemas.openxmlformats.org/officeDocument/2006/relationships/customXml" Target="../ink/ink2838.xml"/><Relationship Id="rId144" Type="http://schemas.openxmlformats.org/officeDocument/2006/relationships/customXml" Target="../ink/ink2849.xml"/><Relationship Id="rId90" Type="http://schemas.openxmlformats.org/officeDocument/2006/relationships/image" Target="NULL"/><Relationship Id="rId27" Type="http://schemas.openxmlformats.org/officeDocument/2006/relationships/customXml" Target="../ink/ink2788.xml"/><Relationship Id="rId48" Type="http://schemas.openxmlformats.org/officeDocument/2006/relationships/image" Target="NULL"/><Relationship Id="rId69" Type="http://schemas.openxmlformats.org/officeDocument/2006/relationships/image" Target="NULL"/><Relationship Id="rId113" Type="http://schemas.openxmlformats.org/officeDocument/2006/relationships/customXml" Target="../ink/ink2833.xml"/><Relationship Id="rId134" Type="http://schemas.openxmlformats.org/officeDocument/2006/relationships/image" Target="NULL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17.xml"/><Relationship Id="rId21" Type="http://schemas.openxmlformats.org/officeDocument/2006/relationships/image" Target="NULL"/><Relationship Id="rId42" Type="http://schemas.openxmlformats.org/officeDocument/2006/relationships/image" Target="NULL"/><Relationship Id="rId63" Type="http://schemas.openxmlformats.org/officeDocument/2006/relationships/image" Target="NULL"/><Relationship Id="rId84" Type="http://schemas.openxmlformats.org/officeDocument/2006/relationships/image" Target="NULL"/><Relationship Id="rId138" Type="http://schemas.openxmlformats.org/officeDocument/2006/relationships/customXml" Target="../ink/ink2928.xml"/><Relationship Id="rId159" Type="http://schemas.openxmlformats.org/officeDocument/2006/relationships/image" Target="NULL"/><Relationship Id="rId170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customXml" Target="../ink/ink2963.xml"/><Relationship Id="rId107" Type="http://schemas.openxmlformats.org/officeDocument/2006/relationships/customXml" Target="../ink/ink2912.xml"/><Relationship Id="rId11" Type="http://schemas.openxmlformats.org/officeDocument/2006/relationships/image" Target="NULL"/><Relationship Id="rId32" Type="http://schemas.openxmlformats.org/officeDocument/2006/relationships/image" Target="NULL"/><Relationship Id="rId53" Type="http://schemas.openxmlformats.org/officeDocument/2006/relationships/customXml" Target="../ink/ink2883.xml"/><Relationship Id="rId74" Type="http://schemas.openxmlformats.org/officeDocument/2006/relationships/customXml" Target="../ink/ink2894.xml"/><Relationship Id="rId128" Type="http://schemas.openxmlformats.org/officeDocument/2006/relationships/image" Target="NUL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2939.xml"/><Relationship Id="rId181" Type="http://schemas.openxmlformats.org/officeDocument/2006/relationships/customXml" Target="../ink/ink2950.xml"/><Relationship Id="rId22" Type="http://schemas.openxmlformats.org/officeDocument/2006/relationships/customXml" Target="../ink/ink2867.xml"/><Relationship Id="rId43" Type="http://schemas.openxmlformats.org/officeDocument/2006/relationships/customXml" Target="../ink/ink2878.xml"/><Relationship Id="rId64" Type="http://schemas.openxmlformats.org/officeDocument/2006/relationships/customXml" Target="../ink/ink2889.xml"/><Relationship Id="rId118" Type="http://schemas.openxmlformats.org/officeDocument/2006/relationships/image" Target="NULL"/><Relationship Id="rId139" Type="http://schemas.openxmlformats.org/officeDocument/2006/relationships/image" Target="NULL"/><Relationship Id="rId85" Type="http://schemas.openxmlformats.org/officeDocument/2006/relationships/customXml" Target="../ink/ink2900.xml"/><Relationship Id="rId150" Type="http://schemas.openxmlformats.org/officeDocument/2006/relationships/customXml" Target="../ink/ink2934.xml"/><Relationship Id="rId171" Type="http://schemas.openxmlformats.org/officeDocument/2006/relationships/customXml" Target="../ink/ink2945.xml"/><Relationship Id="rId192" Type="http://schemas.openxmlformats.org/officeDocument/2006/relationships/customXml" Target="../ink/ink2956.xml"/><Relationship Id="rId206" Type="http://schemas.openxmlformats.org/officeDocument/2006/relationships/image" Target="NULL"/><Relationship Id="rId12" Type="http://schemas.openxmlformats.org/officeDocument/2006/relationships/customXml" Target="../ink/ink2862.xml"/><Relationship Id="rId33" Type="http://schemas.openxmlformats.org/officeDocument/2006/relationships/customXml" Target="../ink/ink2873.xml"/><Relationship Id="rId108" Type="http://schemas.openxmlformats.org/officeDocument/2006/relationships/image" Target="NULL"/><Relationship Id="rId129" Type="http://schemas.openxmlformats.org/officeDocument/2006/relationships/customXml" Target="../ink/ink2923.xml"/><Relationship Id="rId54" Type="http://schemas.openxmlformats.org/officeDocument/2006/relationships/image" Target="NULL"/><Relationship Id="rId75" Type="http://schemas.openxmlformats.org/officeDocument/2006/relationships/image" Target="NULL"/><Relationship Id="rId96" Type="http://schemas.openxmlformats.org/officeDocument/2006/relationships/customXml" Target="../ink/ink2906.xml"/><Relationship Id="rId140" Type="http://schemas.openxmlformats.org/officeDocument/2006/relationships/customXml" Target="../ink/ink2929.xml"/><Relationship Id="rId161" Type="http://schemas.openxmlformats.org/officeDocument/2006/relationships/image" Target="NULL"/><Relationship Id="rId182" Type="http://schemas.openxmlformats.org/officeDocument/2006/relationships/image" Target="NULL"/><Relationship Id="rId6" Type="http://schemas.openxmlformats.org/officeDocument/2006/relationships/customXml" Target="../ink/ink2859.xml"/><Relationship Id="rId23" Type="http://schemas.openxmlformats.org/officeDocument/2006/relationships/customXml" Target="../ink/ink2868.xml"/><Relationship Id="rId119" Type="http://schemas.openxmlformats.org/officeDocument/2006/relationships/customXml" Target="../ink/ink2918.xml"/><Relationship Id="rId44" Type="http://schemas.openxmlformats.org/officeDocument/2006/relationships/image" Target="NULL"/><Relationship Id="rId65" Type="http://schemas.openxmlformats.org/officeDocument/2006/relationships/image" Target="NUL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image" Target="NULL"/><Relationship Id="rId172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customXml" Target="../ink/ink2964.xml"/><Relationship Id="rId13" Type="http://schemas.openxmlformats.org/officeDocument/2006/relationships/image" Target="NULL"/><Relationship Id="rId109" Type="http://schemas.openxmlformats.org/officeDocument/2006/relationships/customXml" Target="../ink/ink2913.xml"/><Relationship Id="rId34" Type="http://schemas.openxmlformats.org/officeDocument/2006/relationships/image" Target="NULL"/><Relationship Id="rId55" Type="http://schemas.openxmlformats.org/officeDocument/2006/relationships/customXml" Target="../ink/ink2884.xml"/><Relationship Id="rId76" Type="http://schemas.openxmlformats.org/officeDocument/2006/relationships/customXml" Target="../ink/ink2895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2940.xml"/><Relationship Id="rId183" Type="http://schemas.openxmlformats.org/officeDocument/2006/relationships/customXml" Target="../ink/ink2951.xml"/><Relationship Id="rId24" Type="http://schemas.openxmlformats.org/officeDocument/2006/relationships/image" Target="NULL"/><Relationship Id="rId45" Type="http://schemas.openxmlformats.org/officeDocument/2006/relationships/customXml" Target="../ink/ink2879.xml"/><Relationship Id="rId66" Type="http://schemas.openxmlformats.org/officeDocument/2006/relationships/customXml" Target="../ink/ink2890.xml"/><Relationship Id="rId87" Type="http://schemas.openxmlformats.org/officeDocument/2006/relationships/customXml" Target="../ink/ink2901.xml"/><Relationship Id="rId110" Type="http://schemas.openxmlformats.org/officeDocument/2006/relationships/image" Target="NULL"/><Relationship Id="rId131" Type="http://schemas.openxmlformats.org/officeDocument/2006/relationships/customXml" Target="../ink/ink2924.xml"/><Relationship Id="rId61" Type="http://schemas.openxmlformats.org/officeDocument/2006/relationships/image" Target="NULL"/><Relationship Id="rId82" Type="http://schemas.openxmlformats.org/officeDocument/2006/relationships/customXml" Target="../ink/ink2898.xml"/><Relationship Id="rId152" Type="http://schemas.openxmlformats.org/officeDocument/2006/relationships/customXml" Target="../ink/ink2935.xml"/><Relationship Id="rId173" Type="http://schemas.openxmlformats.org/officeDocument/2006/relationships/customXml" Target="../ink/ink2946.xml"/><Relationship Id="rId194" Type="http://schemas.openxmlformats.org/officeDocument/2006/relationships/customXml" Target="../ink/ink2957.xml"/><Relationship Id="rId199" Type="http://schemas.openxmlformats.org/officeDocument/2006/relationships/image" Target="NULL"/><Relationship Id="rId203" Type="http://schemas.openxmlformats.org/officeDocument/2006/relationships/customXml" Target="../ink/ink2962.xml"/><Relationship Id="rId208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2863.xml"/><Relationship Id="rId30" Type="http://schemas.openxmlformats.org/officeDocument/2006/relationships/image" Target="NULL"/><Relationship Id="rId35" Type="http://schemas.openxmlformats.org/officeDocument/2006/relationships/customXml" Target="../ink/ink2874.xml"/><Relationship Id="rId56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2908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image" Target="NULL"/><Relationship Id="rId168" Type="http://schemas.openxmlformats.org/officeDocument/2006/relationships/customXml" Target="../ink/ink2943.xml"/><Relationship Id="rId8" Type="http://schemas.openxmlformats.org/officeDocument/2006/relationships/customXml" Target="../ink/ink2860.xml"/><Relationship Id="rId51" Type="http://schemas.openxmlformats.org/officeDocument/2006/relationships/customXml" Target="../ink/ink2882.xml"/><Relationship Id="rId72" Type="http://schemas.openxmlformats.org/officeDocument/2006/relationships/customXml" Target="../ink/ink2893.xml"/><Relationship Id="rId93" Type="http://schemas.openxmlformats.org/officeDocument/2006/relationships/image" Target="NULL"/><Relationship Id="rId98" Type="http://schemas.openxmlformats.org/officeDocument/2006/relationships/customXml" Target="../ink/ink2907.xml"/><Relationship Id="rId121" Type="http://schemas.openxmlformats.org/officeDocument/2006/relationships/customXml" Target="../ink/ink2919.xml"/><Relationship Id="rId142" Type="http://schemas.openxmlformats.org/officeDocument/2006/relationships/customXml" Target="../ink/ink2930.xml"/><Relationship Id="rId163" Type="http://schemas.openxmlformats.org/officeDocument/2006/relationships/image" Target="NULL"/><Relationship Id="rId184" Type="http://schemas.openxmlformats.org/officeDocument/2006/relationships/image" Target="NULL"/><Relationship Id="rId189" Type="http://schemas.openxmlformats.org/officeDocument/2006/relationships/customXml" Target="../ink/ink2954.xml"/><Relationship Id="rId3" Type="http://schemas.openxmlformats.org/officeDocument/2006/relationships/image" Target="NULL"/><Relationship Id="rId25" Type="http://schemas.openxmlformats.org/officeDocument/2006/relationships/customXml" Target="../ink/ink2869.xml"/><Relationship Id="rId46" Type="http://schemas.openxmlformats.org/officeDocument/2006/relationships/image" Target="NULL"/><Relationship Id="rId67" Type="http://schemas.openxmlformats.org/officeDocument/2006/relationships/image" Target="NULL"/><Relationship Id="rId116" Type="http://schemas.openxmlformats.org/officeDocument/2006/relationships/image" Target="NULL"/><Relationship Id="rId137" Type="http://schemas.openxmlformats.org/officeDocument/2006/relationships/image" Target="NULL"/><Relationship Id="rId158" Type="http://schemas.openxmlformats.org/officeDocument/2006/relationships/customXml" Target="../ink/ink2938.xml"/><Relationship Id="rId20" Type="http://schemas.openxmlformats.org/officeDocument/2006/relationships/customXml" Target="../ink/ink2866.xml"/><Relationship Id="rId41" Type="http://schemas.openxmlformats.org/officeDocument/2006/relationships/customXml" Target="../ink/ink2877.xml"/><Relationship Id="rId62" Type="http://schemas.openxmlformats.org/officeDocument/2006/relationships/customXml" Target="../ink/ink2888.xml"/><Relationship Id="rId83" Type="http://schemas.openxmlformats.org/officeDocument/2006/relationships/customXml" Target="../ink/ink2899.xml"/><Relationship Id="rId88" Type="http://schemas.openxmlformats.org/officeDocument/2006/relationships/image" Target="NULL"/><Relationship Id="rId111" Type="http://schemas.openxmlformats.org/officeDocument/2006/relationships/customXml" Target="../ink/ink2914.xml"/><Relationship Id="rId132" Type="http://schemas.openxmlformats.org/officeDocument/2006/relationships/image" Target="NULL"/><Relationship Id="rId153" Type="http://schemas.openxmlformats.org/officeDocument/2006/relationships/image" Target="NULL"/><Relationship Id="rId174" Type="http://schemas.openxmlformats.org/officeDocument/2006/relationships/image" Target="NULL"/><Relationship Id="rId179" Type="http://schemas.openxmlformats.org/officeDocument/2006/relationships/customXml" Target="../ink/ink2949.xml"/><Relationship Id="rId195" Type="http://schemas.openxmlformats.org/officeDocument/2006/relationships/image" Target="NULL"/><Relationship Id="rId209" Type="http://schemas.openxmlformats.org/officeDocument/2006/relationships/customXml" Target="../ink/ink2965.xml"/><Relationship Id="rId190" Type="http://schemas.openxmlformats.org/officeDocument/2006/relationships/customXml" Target="../ink/ink2955.xml"/><Relationship Id="rId204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image" Target="NULL"/><Relationship Id="rId57" Type="http://schemas.openxmlformats.org/officeDocument/2006/relationships/customXml" Target="../ink/ink2885.xml"/><Relationship Id="rId106" Type="http://schemas.openxmlformats.org/officeDocument/2006/relationships/customXml" Target="../ink/ink2911.xml"/><Relationship Id="rId127" Type="http://schemas.openxmlformats.org/officeDocument/2006/relationships/customXml" Target="../ink/ink2922.xml"/><Relationship Id="rId10" Type="http://schemas.openxmlformats.org/officeDocument/2006/relationships/customXml" Target="../ink/ink2861.xml"/><Relationship Id="rId31" Type="http://schemas.openxmlformats.org/officeDocument/2006/relationships/customXml" Target="../ink/ink2872.xml"/><Relationship Id="rId52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2896.xml"/><Relationship Id="rId94" Type="http://schemas.openxmlformats.org/officeDocument/2006/relationships/customXml" Target="../ink/ink290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image" Target="NULL"/><Relationship Id="rId148" Type="http://schemas.openxmlformats.org/officeDocument/2006/relationships/customXml" Target="../ink/ink2933.xml"/><Relationship Id="rId164" Type="http://schemas.openxmlformats.org/officeDocument/2006/relationships/customXml" Target="../ink/ink2941.xml"/><Relationship Id="rId169" Type="http://schemas.openxmlformats.org/officeDocument/2006/relationships/customXml" Target="../ink/ink2944.xml"/><Relationship Id="rId185" Type="http://schemas.openxmlformats.org/officeDocument/2006/relationships/customXml" Target="../ink/ink2952.xml"/><Relationship Id="rId4" Type="http://schemas.openxmlformats.org/officeDocument/2006/relationships/customXml" Target="../ink/ink2858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6" Type="http://schemas.openxmlformats.org/officeDocument/2006/relationships/image" Target="NULL"/><Relationship Id="rId47" Type="http://schemas.openxmlformats.org/officeDocument/2006/relationships/customXml" Target="../ink/ink2880.xml"/><Relationship Id="rId68" Type="http://schemas.openxmlformats.org/officeDocument/2006/relationships/customXml" Target="../ink/ink2891.xml"/><Relationship Id="rId89" Type="http://schemas.openxmlformats.org/officeDocument/2006/relationships/customXml" Target="../ink/ink2902.xml"/><Relationship Id="rId112" Type="http://schemas.openxmlformats.org/officeDocument/2006/relationships/image" Target="NULL"/><Relationship Id="rId133" Type="http://schemas.openxmlformats.org/officeDocument/2006/relationships/customXml" Target="../ink/ink2925.xml"/><Relationship Id="rId154" Type="http://schemas.openxmlformats.org/officeDocument/2006/relationships/customXml" Target="../ink/ink2936.xml"/><Relationship Id="rId175" Type="http://schemas.openxmlformats.org/officeDocument/2006/relationships/customXml" Target="../ink/ink2947.xml"/><Relationship Id="rId196" Type="http://schemas.openxmlformats.org/officeDocument/2006/relationships/customXml" Target="../ink/ink2958.xml"/><Relationship Id="rId200" Type="http://schemas.openxmlformats.org/officeDocument/2006/relationships/customXml" Target="../ink/ink2960.xml"/><Relationship Id="rId16" Type="http://schemas.openxmlformats.org/officeDocument/2006/relationships/customXml" Target="../ink/ink2864.xml"/><Relationship Id="rId37" Type="http://schemas.openxmlformats.org/officeDocument/2006/relationships/customXml" Target="../ink/ink2875.xml"/><Relationship Id="rId58" Type="http://schemas.openxmlformats.org/officeDocument/2006/relationships/image" Target="NULL"/><Relationship Id="rId79" Type="http://schemas.openxmlformats.org/officeDocument/2006/relationships/image" Target="NULL"/><Relationship Id="rId102" Type="http://schemas.openxmlformats.org/officeDocument/2006/relationships/customXml" Target="../ink/ink2909.xml"/><Relationship Id="rId123" Type="http://schemas.openxmlformats.org/officeDocument/2006/relationships/customXml" Target="../ink/ink2920.xml"/><Relationship Id="rId144" Type="http://schemas.openxmlformats.org/officeDocument/2006/relationships/customXml" Target="../ink/ink2931.xml"/><Relationship Id="rId90" Type="http://schemas.openxmlformats.org/officeDocument/2006/relationships/image" Target="NULL"/><Relationship Id="rId165" Type="http://schemas.openxmlformats.org/officeDocument/2006/relationships/image" Target="NULL"/><Relationship Id="rId186" Type="http://schemas.openxmlformats.org/officeDocument/2006/relationships/image" Target="NULL"/><Relationship Id="rId27" Type="http://schemas.openxmlformats.org/officeDocument/2006/relationships/customXml" Target="../ink/ink2870.xml"/><Relationship Id="rId48" Type="http://schemas.openxmlformats.org/officeDocument/2006/relationships/image" Target="NULL"/><Relationship Id="rId69" Type="http://schemas.openxmlformats.org/officeDocument/2006/relationships/image" Target="NULL"/><Relationship Id="rId113" Type="http://schemas.openxmlformats.org/officeDocument/2006/relationships/customXml" Target="../ink/ink2915.xml"/><Relationship Id="rId134" Type="http://schemas.openxmlformats.org/officeDocument/2006/relationships/image" Target="NULL"/><Relationship Id="rId80" Type="http://schemas.openxmlformats.org/officeDocument/2006/relationships/customXml" Target="../ink/ink2897.xml"/><Relationship Id="rId155" Type="http://schemas.openxmlformats.org/officeDocument/2006/relationships/image" Target="NULL"/><Relationship Id="rId176" Type="http://schemas.openxmlformats.org/officeDocument/2006/relationships/image" Target="NUL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image" Target="NULL"/><Relationship Id="rId59" Type="http://schemas.openxmlformats.org/officeDocument/2006/relationships/customXml" Target="../ink/ink2886.xm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2892.xml"/><Relationship Id="rId91" Type="http://schemas.openxmlformats.org/officeDocument/2006/relationships/customXml" Target="../ink/ink2903.xml"/><Relationship Id="rId145" Type="http://schemas.openxmlformats.org/officeDocument/2006/relationships/image" Target="NULL"/><Relationship Id="rId166" Type="http://schemas.openxmlformats.org/officeDocument/2006/relationships/customXml" Target="../ink/ink2942.xml"/><Relationship Id="rId187" Type="http://schemas.openxmlformats.org/officeDocument/2006/relationships/customXml" Target="../ink/ink2953.xml"/><Relationship Id="rId1" Type="http://schemas.openxmlformats.org/officeDocument/2006/relationships/slideLayout" Target="../slideLayouts/slideLayout2.xml"/><Relationship Id="rId28" Type="http://schemas.openxmlformats.org/officeDocument/2006/relationships/image" Target="NULL"/><Relationship Id="rId49" Type="http://schemas.openxmlformats.org/officeDocument/2006/relationships/customXml" Target="../ink/ink2881.xml"/><Relationship Id="rId114" Type="http://schemas.openxmlformats.org/officeDocument/2006/relationships/image" Target="NULL"/><Relationship Id="rId60" Type="http://schemas.openxmlformats.org/officeDocument/2006/relationships/customXml" Target="../ink/ink2887.xml"/><Relationship Id="rId81" Type="http://schemas.openxmlformats.org/officeDocument/2006/relationships/image" Target="NULL"/><Relationship Id="rId135" Type="http://schemas.openxmlformats.org/officeDocument/2006/relationships/customXml" Target="../ink/ink2926.xml"/><Relationship Id="rId156" Type="http://schemas.openxmlformats.org/officeDocument/2006/relationships/customXml" Target="../ink/ink2937.xml"/><Relationship Id="rId177" Type="http://schemas.openxmlformats.org/officeDocument/2006/relationships/customXml" Target="../ink/ink2948.xml"/><Relationship Id="rId198" Type="http://schemas.openxmlformats.org/officeDocument/2006/relationships/customXml" Target="../ink/ink2959.xml"/><Relationship Id="rId202" Type="http://schemas.openxmlformats.org/officeDocument/2006/relationships/customXml" Target="../ink/ink2961.xml"/><Relationship Id="rId18" Type="http://schemas.openxmlformats.org/officeDocument/2006/relationships/customXml" Target="../ink/ink2865.xml"/><Relationship Id="rId39" Type="http://schemas.openxmlformats.org/officeDocument/2006/relationships/customXml" Target="../ink/ink2876.xml"/><Relationship Id="rId50" Type="http://schemas.openxmlformats.org/officeDocument/2006/relationships/image" Target="NULL"/><Relationship Id="rId104" Type="http://schemas.openxmlformats.org/officeDocument/2006/relationships/customXml" Target="../ink/ink2910.xml"/><Relationship Id="rId125" Type="http://schemas.openxmlformats.org/officeDocument/2006/relationships/customXml" Target="../ink/ink2921.xml"/><Relationship Id="rId146" Type="http://schemas.openxmlformats.org/officeDocument/2006/relationships/customXml" Target="../ink/ink2932.xml"/><Relationship Id="rId167" Type="http://schemas.openxmlformats.org/officeDocument/2006/relationships/image" Target="NUL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2904.xml"/><Relationship Id="rId2" Type="http://schemas.openxmlformats.org/officeDocument/2006/relationships/customXml" Target="../ink/ink2857.xml"/><Relationship Id="rId29" Type="http://schemas.openxmlformats.org/officeDocument/2006/relationships/customXml" Target="../ink/ink2871.xml"/><Relationship Id="rId40" Type="http://schemas.openxmlformats.org/officeDocument/2006/relationships/image" Target="NULL"/><Relationship Id="rId115" Type="http://schemas.openxmlformats.org/officeDocument/2006/relationships/customXml" Target="../ink/ink2916.xml"/><Relationship Id="rId136" Type="http://schemas.openxmlformats.org/officeDocument/2006/relationships/customXml" Target="../ink/ink2927.xml"/><Relationship Id="rId157" Type="http://schemas.openxmlformats.org/officeDocument/2006/relationships/image" Target="NULL"/><Relationship Id="rId178" Type="http://schemas.openxmlformats.org/officeDocument/2006/relationships/image" Target="NULL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026.xml"/><Relationship Id="rId21" Type="http://schemas.openxmlformats.org/officeDocument/2006/relationships/image" Target="NULL"/><Relationship Id="rId42" Type="http://schemas.openxmlformats.org/officeDocument/2006/relationships/image" Target="NULL"/><Relationship Id="rId63" Type="http://schemas.openxmlformats.org/officeDocument/2006/relationships/image" Target="NULL"/><Relationship Id="rId84" Type="http://schemas.openxmlformats.org/officeDocument/2006/relationships/image" Target="NULL"/><Relationship Id="rId138" Type="http://schemas.openxmlformats.org/officeDocument/2006/relationships/customXml" Target="../ink/ink3037.xml"/><Relationship Id="rId159" Type="http://schemas.openxmlformats.org/officeDocument/2006/relationships/image" Target="NULL"/><Relationship Id="rId170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customXml" Target="../ink/ink3072.xml"/><Relationship Id="rId226" Type="http://schemas.openxmlformats.org/officeDocument/2006/relationships/image" Target="NULL"/><Relationship Id="rId107" Type="http://schemas.openxmlformats.org/officeDocument/2006/relationships/customXml" Target="../ink/ink3021.xml"/><Relationship Id="rId11" Type="http://schemas.openxmlformats.org/officeDocument/2006/relationships/image" Target="NULL"/><Relationship Id="rId32" Type="http://schemas.openxmlformats.org/officeDocument/2006/relationships/image" Target="NULL"/><Relationship Id="rId53" Type="http://schemas.openxmlformats.org/officeDocument/2006/relationships/customXml" Target="../ink/ink2992.xml"/><Relationship Id="rId74" Type="http://schemas.openxmlformats.org/officeDocument/2006/relationships/customXml" Target="../ink/ink3003.xml"/><Relationship Id="rId128" Type="http://schemas.openxmlformats.org/officeDocument/2006/relationships/image" Target="NUL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3048.xml"/><Relationship Id="rId181" Type="http://schemas.openxmlformats.org/officeDocument/2006/relationships/customXml" Target="../ink/ink3059.xml"/><Relationship Id="rId216" Type="http://schemas.openxmlformats.org/officeDocument/2006/relationships/image" Target="NULL"/><Relationship Id="rId237" Type="http://schemas.openxmlformats.org/officeDocument/2006/relationships/customXml" Target="../ink/ink3088.xml"/><Relationship Id="rId22" Type="http://schemas.openxmlformats.org/officeDocument/2006/relationships/customXml" Target="../ink/ink2976.xml"/><Relationship Id="rId43" Type="http://schemas.openxmlformats.org/officeDocument/2006/relationships/customXml" Target="../ink/ink2987.xml"/><Relationship Id="rId64" Type="http://schemas.openxmlformats.org/officeDocument/2006/relationships/customXml" Target="../ink/ink2998.xml"/><Relationship Id="rId118" Type="http://schemas.openxmlformats.org/officeDocument/2006/relationships/image" Target="NULL"/><Relationship Id="rId139" Type="http://schemas.openxmlformats.org/officeDocument/2006/relationships/image" Target="NULL"/><Relationship Id="rId85" Type="http://schemas.openxmlformats.org/officeDocument/2006/relationships/customXml" Target="../ink/ink3009.xml"/><Relationship Id="rId150" Type="http://schemas.openxmlformats.org/officeDocument/2006/relationships/customXml" Target="../ink/ink3043.xml"/><Relationship Id="rId171" Type="http://schemas.openxmlformats.org/officeDocument/2006/relationships/customXml" Target="../ink/ink3054.xml"/><Relationship Id="rId192" Type="http://schemas.openxmlformats.org/officeDocument/2006/relationships/customXml" Target="../ink/ink3065.xml"/><Relationship Id="rId206" Type="http://schemas.openxmlformats.org/officeDocument/2006/relationships/image" Target="NULL"/><Relationship Id="rId227" Type="http://schemas.openxmlformats.org/officeDocument/2006/relationships/customXml" Target="../ink/ink3083.xml"/><Relationship Id="rId12" Type="http://schemas.openxmlformats.org/officeDocument/2006/relationships/customXml" Target="../ink/ink2971.xml"/><Relationship Id="rId33" Type="http://schemas.openxmlformats.org/officeDocument/2006/relationships/customXml" Target="../ink/ink2982.xml"/><Relationship Id="rId108" Type="http://schemas.openxmlformats.org/officeDocument/2006/relationships/image" Target="NULL"/><Relationship Id="rId129" Type="http://schemas.openxmlformats.org/officeDocument/2006/relationships/customXml" Target="../ink/ink3032.xml"/><Relationship Id="rId54" Type="http://schemas.openxmlformats.org/officeDocument/2006/relationships/image" Target="NULL"/><Relationship Id="rId75" Type="http://schemas.openxmlformats.org/officeDocument/2006/relationships/image" Target="NULL"/><Relationship Id="rId96" Type="http://schemas.openxmlformats.org/officeDocument/2006/relationships/customXml" Target="../ink/ink3015.xml"/><Relationship Id="rId140" Type="http://schemas.openxmlformats.org/officeDocument/2006/relationships/customXml" Target="../ink/ink3038.xml"/><Relationship Id="rId161" Type="http://schemas.openxmlformats.org/officeDocument/2006/relationships/image" Target="NULL"/><Relationship Id="rId182" Type="http://schemas.openxmlformats.org/officeDocument/2006/relationships/image" Target="NULL"/><Relationship Id="rId217" Type="http://schemas.openxmlformats.org/officeDocument/2006/relationships/customXml" Target="../ink/ink3078.xml"/><Relationship Id="rId6" Type="http://schemas.openxmlformats.org/officeDocument/2006/relationships/customXml" Target="../ink/ink2968.xml"/><Relationship Id="rId238" Type="http://schemas.openxmlformats.org/officeDocument/2006/relationships/image" Target="NULL"/><Relationship Id="rId23" Type="http://schemas.openxmlformats.org/officeDocument/2006/relationships/customXml" Target="../ink/ink2977.xml"/><Relationship Id="rId119" Type="http://schemas.openxmlformats.org/officeDocument/2006/relationships/customXml" Target="../ink/ink3027.xml"/><Relationship Id="rId44" Type="http://schemas.openxmlformats.org/officeDocument/2006/relationships/image" Target="NULL"/><Relationship Id="rId65" Type="http://schemas.openxmlformats.org/officeDocument/2006/relationships/image" Target="NUL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image" Target="NULL"/><Relationship Id="rId172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customXml" Target="../ink/ink3073.xml"/><Relationship Id="rId228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customXml" Target="../ink/ink3022.xml"/><Relationship Id="rId34" Type="http://schemas.openxmlformats.org/officeDocument/2006/relationships/image" Target="NULL"/><Relationship Id="rId55" Type="http://schemas.openxmlformats.org/officeDocument/2006/relationships/customXml" Target="../ink/ink2993.xml"/><Relationship Id="rId76" Type="http://schemas.openxmlformats.org/officeDocument/2006/relationships/customXml" Target="../ink/ink3004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3049.xml"/><Relationship Id="rId183" Type="http://schemas.openxmlformats.org/officeDocument/2006/relationships/customXml" Target="../ink/ink3060.xml"/><Relationship Id="rId218" Type="http://schemas.openxmlformats.org/officeDocument/2006/relationships/image" Target="NULL"/><Relationship Id="rId239" Type="http://schemas.openxmlformats.org/officeDocument/2006/relationships/customXml" Target="../ink/ink3089.xml"/><Relationship Id="rId24" Type="http://schemas.openxmlformats.org/officeDocument/2006/relationships/image" Target="NULL"/><Relationship Id="rId45" Type="http://schemas.openxmlformats.org/officeDocument/2006/relationships/customXml" Target="../ink/ink2988.xml"/><Relationship Id="rId66" Type="http://schemas.openxmlformats.org/officeDocument/2006/relationships/customXml" Target="../ink/ink2999.xml"/><Relationship Id="rId87" Type="http://schemas.openxmlformats.org/officeDocument/2006/relationships/customXml" Target="../ink/ink3010.xml"/><Relationship Id="rId110" Type="http://schemas.openxmlformats.org/officeDocument/2006/relationships/image" Target="NULL"/><Relationship Id="rId131" Type="http://schemas.openxmlformats.org/officeDocument/2006/relationships/customXml" Target="../ink/ink3033.xml"/><Relationship Id="rId152" Type="http://schemas.openxmlformats.org/officeDocument/2006/relationships/customXml" Target="../ink/ink3044.xml"/><Relationship Id="rId173" Type="http://schemas.openxmlformats.org/officeDocument/2006/relationships/customXml" Target="../ink/ink3055.xml"/><Relationship Id="rId194" Type="http://schemas.openxmlformats.org/officeDocument/2006/relationships/customXml" Target="../ink/ink3066.xml"/><Relationship Id="rId208" Type="http://schemas.openxmlformats.org/officeDocument/2006/relationships/image" Target="NULL"/><Relationship Id="rId229" Type="http://schemas.openxmlformats.org/officeDocument/2006/relationships/customXml" Target="../ink/ink3084.xml"/><Relationship Id="rId240" Type="http://schemas.openxmlformats.org/officeDocument/2006/relationships/image" Target="NULL"/><Relationship Id="rId14" Type="http://schemas.openxmlformats.org/officeDocument/2006/relationships/customXml" Target="../ink/ink2972.xml"/><Relationship Id="rId35" Type="http://schemas.openxmlformats.org/officeDocument/2006/relationships/customXml" Target="../ink/ink2983.xml"/><Relationship Id="rId56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3017.xml"/><Relationship Id="rId8" Type="http://schemas.openxmlformats.org/officeDocument/2006/relationships/customXml" Target="../ink/ink2969.xml"/><Relationship Id="rId98" Type="http://schemas.openxmlformats.org/officeDocument/2006/relationships/customXml" Target="../ink/ink3016.xml"/><Relationship Id="rId121" Type="http://schemas.openxmlformats.org/officeDocument/2006/relationships/customXml" Target="../ink/ink3028.xml"/><Relationship Id="rId142" Type="http://schemas.openxmlformats.org/officeDocument/2006/relationships/customXml" Target="../ink/ink3039.xml"/><Relationship Id="rId163" Type="http://schemas.openxmlformats.org/officeDocument/2006/relationships/image" Target="NULL"/><Relationship Id="rId184" Type="http://schemas.openxmlformats.org/officeDocument/2006/relationships/image" Target="NULL"/><Relationship Id="rId219" Type="http://schemas.openxmlformats.org/officeDocument/2006/relationships/customXml" Target="../ink/ink3079.xml"/><Relationship Id="rId230" Type="http://schemas.openxmlformats.org/officeDocument/2006/relationships/image" Target="NULL"/><Relationship Id="rId25" Type="http://schemas.openxmlformats.org/officeDocument/2006/relationships/customXml" Target="../ink/ink2978.xml"/><Relationship Id="rId46" Type="http://schemas.openxmlformats.org/officeDocument/2006/relationships/image" Target="NULL"/><Relationship Id="rId67" Type="http://schemas.openxmlformats.org/officeDocument/2006/relationships/image" Target="NULL"/><Relationship Id="rId88" Type="http://schemas.openxmlformats.org/officeDocument/2006/relationships/image" Target="NULL"/><Relationship Id="rId111" Type="http://schemas.openxmlformats.org/officeDocument/2006/relationships/customXml" Target="../ink/ink3023.xml"/><Relationship Id="rId132" Type="http://schemas.openxmlformats.org/officeDocument/2006/relationships/image" Target="NULL"/><Relationship Id="rId153" Type="http://schemas.openxmlformats.org/officeDocument/2006/relationships/image" Target="NULL"/><Relationship Id="rId174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customXml" Target="../ink/ink3074.xml"/><Relationship Id="rId220" Type="http://schemas.openxmlformats.org/officeDocument/2006/relationships/image" Target="NULL"/><Relationship Id="rId241" Type="http://schemas.openxmlformats.org/officeDocument/2006/relationships/customXml" Target="../ink/ink3090.xml"/><Relationship Id="rId15" Type="http://schemas.openxmlformats.org/officeDocument/2006/relationships/image" Target="NULL"/><Relationship Id="rId36" Type="http://schemas.openxmlformats.org/officeDocument/2006/relationships/image" Target="NULL"/><Relationship Id="rId57" Type="http://schemas.openxmlformats.org/officeDocument/2006/relationships/customXml" Target="../ink/ink2994.xml"/><Relationship Id="rId10" Type="http://schemas.openxmlformats.org/officeDocument/2006/relationships/customXml" Target="../ink/ink2970.xml"/><Relationship Id="rId31" Type="http://schemas.openxmlformats.org/officeDocument/2006/relationships/customXml" Target="../ink/ink2981.xml"/><Relationship Id="rId52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005.xml"/><Relationship Id="rId94" Type="http://schemas.openxmlformats.org/officeDocument/2006/relationships/customXml" Target="../ink/ink301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image" Target="NULL"/><Relationship Id="rId148" Type="http://schemas.openxmlformats.org/officeDocument/2006/relationships/customXml" Target="../ink/ink3042.xml"/><Relationship Id="rId164" Type="http://schemas.openxmlformats.org/officeDocument/2006/relationships/customXml" Target="../ink/ink3050.xml"/><Relationship Id="rId169" Type="http://schemas.openxmlformats.org/officeDocument/2006/relationships/customXml" Target="../ink/ink3053.xml"/><Relationship Id="rId185" Type="http://schemas.openxmlformats.org/officeDocument/2006/relationships/customXml" Target="../ink/ink3061.xml"/><Relationship Id="rId4" Type="http://schemas.openxmlformats.org/officeDocument/2006/relationships/customXml" Target="../ink/ink2967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3077.xml"/><Relationship Id="rId236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3085.xml"/><Relationship Id="rId47" Type="http://schemas.openxmlformats.org/officeDocument/2006/relationships/customXml" Target="../ink/ink2989.xml"/><Relationship Id="rId68" Type="http://schemas.openxmlformats.org/officeDocument/2006/relationships/customXml" Target="../ink/ink3000.xml"/><Relationship Id="rId89" Type="http://schemas.openxmlformats.org/officeDocument/2006/relationships/customXml" Target="../ink/ink3011.xml"/><Relationship Id="rId112" Type="http://schemas.openxmlformats.org/officeDocument/2006/relationships/image" Target="NULL"/><Relationship Id="rId133" Type="http://schemas.openxmlformats.org/officeDocument/2006/relationships/customXml" Target="../ink/ink3034.xml"/><Relationship Id="rId154" Type="http://schemas.openxmlformats.org/officeDocument/2006/relationships/customXml" Target="../ink/ink3045.xml"/><Relationship Id="rId175" Type="http://schemas.openxmlformats.org/officeDocument/2006/relationships/customXml" Target="../ink/ink3056.xml"/><Relationship Id="rId196" Type="http://schemas.openxmlformats.org/officeDocument/2006/relationships/customXml" Target="../ink/ink3067.xml"/><Relationship Id="rId200" Type="http://schemas.openxmlformats.org/officeDocument/2006/relationships/customXml" Target="../ink/ink3069.xml"/><Relationship Id="rId16" Type="http://schemas.openxmlformats.org/officeDocument/2006/relationships/customXml" Target="../ink/ink2973.xml"/><Relationship Id="rId221" Type="http://schemas.openxmlformats.org/officeDocument/2006/relationships/customXml" Target="../ink/ink3080.xml"/><Relationship Id="rId242" Type="http://schemas.openxmlformats.org/officeDocument/2006/relationships/image" Target="NULL"/><Relationship Id="rId37" Type="http://schemas.openxmlformats.org/officeDocument/2006/relationships/customXml" Target="../ink/ink2984.xml"/><Relationship Id="rId58" Type="http://schemas.openxmlformats.org/officeDocument/2006/relationships/image" Target="NULL"/><Relationship Id="rId79" Type="http://schemas.openxmlformats.org/officeDocument/2006/relationships/image" Target="NULL"/><Relationship Id="rId102" Type="http://schemas.openxmlformats.org/officeDocument/2006/relationships/customXml" Target="../ink/ink3018.xml"/><Relationship Id="rId123" Type="http://schemas.openxmlformats.org/officeDocument/2006/relationships/customXml" Target="../ink/ink3029.xml"/><Relationship Id="rId144" Type="http://schemas.openxmlformats.org/officeDocument/2006/relationships/customXml" Target="../ink/ink3040.xml"/><Relationship Id="rId90" Type="http://schemas.openxmlformats.org/officeDocument/2006/relationships/image" Target="NULL"/><Relationship Id="rId165" Type="http://schemas.openxmlformats.org/officeDocument/2006/relationships/image" Target="NULL"/><Relationship Id="rId186" Type="http://schemas.openxmlformats.org/officeDocument/2006/relationships/image" Target="NULL"/><Relationship Id="rId211" Type="http://schemas.openxmlformats.org/officeDocument/2006/relationships/customXml" Target="../ink/ink3075.xml"/><Relationship Id="rId232" Type="http://schemas.openxmlformats.org/officeDocument/2006/relationships/image" Target="NULL"/><Relationship Id="rId27" Type="http://schemas.openxmlformats.org/officeDocument/2006/relationships/customXml" Target="../ink/ink2979.xml"/><Relationship Id="rId48" Type="http://schemas.openxmlformats.org/officeDocument/2006/relationships/image" Target="NULL"/><Relationship Id="rId69" Type="http://schemas.openxmlformats.org/officeDocument/2006/relationships/image" Target="NULL"/><Relationship Id="rId113" Type="http://schemas.openxmlformats.org/officeDocument/2006/relationships/customXml" Target="../ink/ink3024.xml"/><Relationship Id="rId134" Type="http://schemas.openxmlformats.org/officeDocument/2006/relationships/image" Target="NULL"/><Relationship Id="rId80" Type="http://schemas.openxmlformats.org/officeDocument/2006/relationships/customXml" Target="../ink/ink3006.xml"/><Relationship Id="rId155" Type="http://schemas.openxmlformats.org/officeDocument/2006/relationships/image" Target="NULL"/><Relationship Id="rId176" Type="http://schemas.openxmlformats.org/officeDocument/2006/relationships/image" Target="NUL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image" Target="NULL"/><Relationship Id="rId243" Type="http://schemas.openxmlformats.org/officeDocument/2006/relationships/customXml" Target="../ink/ink3091.xml"/><Relationship Id="rId17" Type="http://schemas.openxmlformats.org/officeDocument/2006/relationships/image" Target="NULL"/><Relationship Id="rId38" Type="http://schemas.openxmlformats.org/officeDocument/2006/relationships/image" Target="NULL"/><Relationship Id="rId59" Type="http://schemas.openxmlformats.org/officeDocument/2006/relationships/customXml" Target="../ink/ink2995.xm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3001.xml"/><Relationship Id="rId91" Type="http://schemas.openxmlformats.org/officeDocument/2006/relationships/customXml" Target="../ink/ink3012.xml"/><Relationship Id="rId145" Type="http://schemas.openxmlformats.org/officeDocument/2006/relationships/image" Target="NULL"/><Relationship Id="rId166" Type="http://schemas.openxmlformats.org/officeDocument/2006/relationships/customXml" Target="../ink/ink3051.xml"/><Relationship Id="rId187" Type="http://schemas.openxmlformats.org/officeDocument/2006/relationships/customXml" Target="../ink/ink3062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3086.xml"/><Relationship Id="rId28" Type="http://schemas.openxmlformats.org/officeDocument/2006/relationships/image" Target="NULL"/><Relationship Id="rId49" Type="http://schemas.openxmlformats.org/officeDocument/2006/relationships/customXml" Target="../ink/ink2990.xml"/><Relationship Id="rId114" Type="http://schemas.openxmlformats.org/officeDocument/2006/relationships/image" Target="NULL"/><Relationship Id="rId60" Type="http://schemas.openxmlformats.org/officeDocument/2006/relationships/customXml" Target="../ink/ink2996.xml"/><Relationship Id="rId81" Type="http://schemas.openxmlformats.org/officeDocument/2006/relationships/image" Target="NULL"/><Relationship Id="rId135" Type="http://schemas.openxmlformats.org/officeDocument/2006/relationships/customXml" Target="../ink/ink3035.xml"/><Relationship Id="rId156" Type="http://schemas.openxmlformats.org/officeDocument/2006/relationships/customXml" Target="../ink/ink3046.xml"/><Relationship Id="rId177" Type="http://schemas.openxmlformats.org/officeDocument/2006/relationships/customXml" Target="../ink/ink3057.xml"/><Relationship Id="rId198" Type="http://schemas.openxmlformats.org/officeDocument/2006/relationships/customXml" Target="../ink/ink3068.xml"/><Relationship Id="rId202" Type="http://schemas.openxmlformats.org/officeDocument/2006/relationships/customXml" Target="../ink/ink3070.xml"/><Relationship Id="rId223" Type="http://schemas.openxmlformats.org/officeDocument/2006/relationships/customXml" Target="../ink/ink3081.xml"/><Relationship Id="rId244" Type="http://schemas.openxmlformats.org/officeDocument/2006/relationships/image" Target="NULL"/><Relationship Id="rId18" Type="http://schemas.openxmlformats.org/officeDocument/2006/relationships/customXml" Target="../ink/ink2974.xml"/><Relationship Id="rId39" Type="http://schemas.openxmlformats.org/officeDocument/2006/relationships/customXml" Target="../ink/ink2985.xml"/><Relationship Id="rId50" Type="http://schemas.openxmlformats.org/officeDocument/2006/relationships/image" Target="NULL"/><Relationship Id="rId104" Type="http://schemas.openxmlformats.org/officeDocument/2006/relationships/customXml" Target="../ink/ink3019.xml"/><Relationship Id="rId125" Type="http://schemas.openxmlformats.org/officeDocument/2006/relationships/customXml" Target="../ink/ink3030.xml"/><Relationship Id="rId146" Type="http://schemas.openxmlformats.org/officeDocument/2006/relationships/customXml" Target="../ink/ink3041.xml"/><Relationship Id="rId167" Type="http://schemas.openxmlformats.org/officeDocument/2006/relationships/image" Target="NUL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013.xml"/><Relationship Id="rId213" Type="http://schemas.openxmlformats.org/officeDocument/2006/relationships/customXml" Target="../ink/ink3076.xml"/><Relationship Id="rId234" Type="http://schemas.openxmlformats.org/officeDocument/2006/relationships/image" Target="NULL"/><Relationship Id="rId2" Type="http://schemas.openxmlformats.org/officeDocument/2006/relationships/customXml" Target="../ink/ink2966.xml"/><Relationship Id="rId29" Type="http://schemas.openxmlformats.org/officeDocument/2006/relationships/customXml" Target="../ink/ink2980.xml"/><Relationship Id="rId40" Type="http://schemas.openxmlformats.org/officeDocument/2006/relationships/image" Target="NULL"/><Relationship Id="rId115" Type="http://schemas.openxmlformats.org/officeDocument/2006/relationships/customXml" Target="../ink/ink3025.xml"/><Relationship Id="rId136" Type="http://schemas.openxmlformats.org/officeDocument/2006/relationships/customXml" Target="../ink/ink3036.xml"/><Relationship Id="rId157" Type="http://schemas.openxmlformats.org/officeDocument/2006/relationships/image" Target="NUL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007.xml"/><Relationship Id="rId199" Type="http://schemas.openxmlformats.org/officeDocument/2006/relationships/image" Target="NULL"/><Relationship Id="rId203" Type="http://schemas.openxmlformats.org/officeDocument/2006/relationships/customXml" Target="../ink/ink3071.xml"/><Relationship Id="rId19" Type="http://schemas.openxmlformats.org/officeDocument/2006/relationships/image" Target="NULL"/><Relationship Id="rId224" Type="http://schemas.openxmlformats.org/officeDocument/2006/relationships/image" Target="NULL"/><Relationship Id="rId245" Type="http://schemas.openxmlformats.org/officeDocument/2006/relationships/customXml" Target="../ink/ink3092.xm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image" Target="NULL"/><Relationship Id="rId168" Type="http://schemas.openxmlformats.org/officeDocument/2006/relationships/customXml" Target="../ink/ink3052.xml"/><Relationship Id="rId51" Type="http://schemas.openxmlformats.org/officeDocument/2006/relationships/customXml" Target="../ink/ink2991.xml"/><Relationship Id="rId72" Type="http://schemas.openxmlformats.org/officeDocument/2006/relationships/customXml" Target="../ink/ink3002.xml"/><Relationship Id="rId93" Type="http://schemas.openxmlformats.org/officeDocument/2006/relationships/image" Target="NULL"/><Relationship Id="rId189" Type="http://schemas.openxmlformats.org/officeDocument/2006/relationships/customXml" Target="../ink/ink3063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3087.xml"/><Relationship Id="rId116" Type="http://schemas.openxmlformats.org/officeDocument/2006/relationships/image" Target="NULL"/><Relationship Id="rId137" Type="http://schemas.openxmlformats.org/officeDocument/2006/relationships/image" Target="NULL"/><Relationship Id="rId158" Type="http://schemas.openxmlformats.org/officeDocument/2006/relationships/customXml" Target="../ink/ink3047.xml"/><Relationship Id="rId20" Type="http://schemas.openxmlformats.org/officeDocument/2006/relationships/customXml" Target="../ink/ink2975.xml"/><Relationship Id="rId41" Type="http://schemas.openxmlformats.org/officeDocument/2006/relationships/customXml" Target="../ink/ink2986.xml"/><Relationship Id="rId62" Type="http://schemas.openxmlformats.org/officeDocument/2006/relationships/customXml" Target="../ink/ink2997.xml"/><Relationship Id="rId83" Type="http://schemas.openxmlformats.org/officeDocument/2006/relationships/customXml" Target="../ink/ink3008.xml"/><Relationship Id="rId179" Type="http://schemas.openxmlformats.org/officeDocument/2006/relationships/customXml" Target="../ink/ink3058.xml"/><Relationship Id="rId190" Type="http://schemas.openxmlformats.org/officeDocument/2006/relationships/customXml" Target="../ink/ink3064.xml"/><Relationship Id="rId204" Type="http://schemas.openxmlformats.org/officeDocument/2006/relationships/image" Target="NULL"/><Relationship Id="rId225" Type="http://schemas.openxmlformats.org/officeDocument/2006/relationships/customXml" Target="../ink/ink3082.xml"/><Relationship Id="rId246" Type="http://schemas.openxmlformats.org/officeDocument/2006/relationships/image" Target="NULL"/><Relationship Id="rId106" Type="http://schemas.openxmlformats.org/officeDocument/2006/relationships/customXml" Target="../ink/ink3020.xml"/><Relationship Id="rId127" Type="http://schemas.openxmlformats.org/officeDocument/2006/relationships/customXml" Target="../ink/ink3031.xml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53.xml"/><Relationship Id="rId21" Type="http://schemas.openxmlformats.org/officeDocument/2006/relationships/image" Target="NULL"/><Relationship Id="rId42" Type="http://schemas.openxmlformats.org/officeDocument/2006/relationships/image" Target="NULL"/><Relationship Id="rId63" Type="http://schemas.openxmlformats.org/officeDocument/2006/relationships/image" Target="NULL"/><Relationship Id="rId84" Type="http://schemas.openxmlformats.org/officeDocument/2006/relationships/image" Target="NULL"/><Relationship Id="rId138" Type="http://schemas.openxmlformats.org/officeDocument/2006/relationships/customXml" Target="../ink/ink3164.xml"/><Relationship Id="rId159" Type="http://schemas.openxmlformats.org/officeDocument/2006/relationships/image" Target="NULL"/><Relationship Id="rId170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customXml" Target="../ink/ink3199.xml"/><Relationship Id="rId226" Type="http://schemas.openxmlformats.org/officeDocument/2006/relationships/image" Target="NULL"/><Relationship Id="rId107" Type="http://schemas.openxmlformats.org/officeDocument/2006/relationships/customXml" Target="../ink/ink3148.xml"/><Relationship Id="rId11" Type="http://schemas.openxmlformats.org/officeDocument/2006/relationships/image" Target="NULL"/><Relationship Id="rId32" Type="http://schemas.openxmlformats.org/officeDocument/2006/relationships/image" Target="NULL"/><Relationship Id="rId53" Type="http://schemas.openxmlformats.org/officeDocument/2006/relationships/customXml" Target="../ink/ink3119.xml"/><Relationship Id="rId74" Type="http://schemas.openxmlformats.org/officeDocument/2006/relationships/customXml" Target="../ink/ink3130.xml"/><Relationship Id="rId128" Type="http://schemas.openxmlformats.org/officeDocument/2006/relationships/image" Target="NUL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3175.xml"/><Relationship Id="rId181" Type="http://schemas.openxmlformats.org/officeDocument/2006/relationships/customXml" Target="../ink/ink3186.xml"/><Relationship Id="rId216" Type="http://schemas.openxmlformats.org/officeDocument/2006/relationships/image" Target="NULL"/><Relationship Id="rId237" Type="http://schemas.openxmlformats.org/officeDocument/2006/relationships/customXml" Target="../ink/ink3215.xml"/><Relationship Id="rId22" Type="http://schemas.openxmlformats.org/officeDocument/2006/relationships/customXml" Target="../ink/ink3103.xml"/><Relationship Id="rId43" Type="http://schemas.openxmlformats.org/officeDocument/2006/relationships/customXml" Target="../ink/ink3114.xml"/><Relationship Id="rId64" Type="http://schemas.openxmlformats.org/officeDocument/2006/relationships/customXml" Target="../ink/ink3125.xml"/><Relationship Id="rId118" Type="http://schemas.openxmlformats.org/officeDocument/2006/relationships/image" Target="NULL"/><Relationship Id="rId139" Type="http://schemas.openxmlformats.org/officeDocument/2006/relationships/image" Target="NULL"/><Relationship Id="rId85" Type="http://schemas.openxmlformats.org/officeDocument/2006/relationships/customXml" Target="../ink/ink3136.xml"/><Relationship Id="rId150" Type="http://schemas.openxmlformats.org/officeDocument/2006/relationships/customXml" Target="../ink/ink3170.xml"/><Relationship Id="rId171" Type="http://schemas.openxmlformats.org/officeDocument/2006/relationships/customXml" Target="../ink/ink3181.xml"/><Relationship Id="rId192" Type="http://schemas.openxmlformats.org/officeDocument/2006/relationships/customXml" Target="../ink/ink3192.xml"/><Relationship Id="rId206" Type="http://schemas.openxmlformats.org/officeDocument/2006/relationships/image" Target="NULL"/><Relationship Id="rId227" Type="http://schemas.openxmlformats.org/officeDocument/2006/relationships/customXml" Target="../ink/ink3210.xml"/><Relationship Id="rId12" Type="http://schemas.openxmlformats.org/officeDocument/2006/relationships/customXml" Target="../ink/ink3098.xml"/><Relationship Id="rId33" Type="http://schemas.openxmlformats.org/officeDocument/2006/relationships/customXml" Target="../ink/ink3109.xml"/><Relationship Id="rId108" Type="http://schemas.openxmlformats.org/officeDocument/2006/relationships/image" Target="NULL"/><Relationship Id="rId129" Type="http://schemas.openxmlformats.org/officeDocument/2006/relationships/customXml" Target="../ink/ink3159.xml"/><Relationship Id="rId54" Type="http://schemas.openxmlformats.org/officeDocument/2006/relationships/image" Target="NULL"/><Relationship Id="rId75" Type="http://schemas.openxmlformats.org/officeDocument/2006/relationships/image" Target="NULL"/><Relationship Id="rId96" Type="http://schemas.openxmlformats.org/officeDocument/2006/relationships/customXml" Target="../ink/ink3142.xml"/><Relationship Id="rId140" Type="http://schemas.openxmlformats.org/officeDocument/2006/relationships/customXml" Target="../ink/ink3165.xml"/><Relationship Id="rId161" Type="http://schemas.openxmlformats.org/officeDocument/2006/relationships/image" Target="NULL"/><Relationship Id="rId182" Type="http://schemas.openxmlformats.org/officeDocument/2006/relationships/image" Target="NULL"/><Relationship Id="rId217" Type="http://schemas.openxmlformats.org/officeDocument/2006/relationships/customXml" Target="../ink/ink3205.xml"/><Relationship Id="rId6" Type="http://schemas.openxmlformats.org/officeDocument/2006/relationships/customXml" Target="../ink/ink3095.xml"/><Relationship Id="rId238" Type="http://schemas.openxmlformats.org/officeDocument/2006/relationships/image" Target="NULL"/><Relationship Id="rId23" Type="http://schemas.openxmlformats.org/officeDocument/2006/relationships/customXml" Target="../ink/ink3104.xml"/><Relationship Id="rId119" Type="http://schemas.openxmlformats.org/officeDocument/2006/relationships/customXml" Target="../ink/ink3154.xml"/><Relationship Id="rId44" Type="http://schemas.openxmlformats.org/officeDocument/2006/relationships/image" Target="NULL"/><Relationship Id="rId65" Type="http://schemas.openxmlformats.org/officeDocument/2006/relationships/image" Target="NUL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image" Target="NULL"/><Relationship Id="rId172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customXml" Target="../ink/ink3200.xml"/><Relationship Id="rId228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customXml" Target="../ink/ink3149.xml"/><Relationship Id="rId34" Type="http://schemas.openxmlformats.org/officeDocument/2006/relationships/image" Target="NULL"/><Relationship Id="rId55" Type="http://schemas.openxmlformats.org/officeDocument/2006/relationships/customXml" Target="../ink/ink3120.xml"/><Relationship Id="rId76" Type="http://schemas.openxmlformats.org/officeDocument/2006/relationships/customXml" Target="../ink/ink3131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3176.xml"/><Relationship Id="rId183" Type="http://schemas.openxmlformats.org/officeDocument/2006/relationships/customXml" Target="../ink/ink3187.xml"/><Relationship Id="rId218" Type="http://schemas.openxmlformats.org/officeDocument/2006/relationships/image" Target="NULL"/><Relationship Id="rId239" Type="http://schemas.openxmlformats.org/officeDocument/2006/relationships/customXml" Target="../ink/ink3216.xml"/><Relationship Id="rId24" Type="http://schemas.openxmlformats.org/officeDocument/2006/relationships/image" Target="NULL"/><Relationship Id="rId45" Type="http://schemas.openxmlformats.org/officeDocument/2006/relationships/customXml" Target="../ink/ink3115.xml"/><Relationship Id="rId66" Type="http://schemas.openxmlformats.org/officeDocument/2006/relationships/customXml" Target="../ink/ink3126.xml"/><Relationship Id="rId87" Type="http://schemas.openxmlformats.org/officeDocument/2006/relationships/customXml" Target="../ink/ink3137.xml"/><Relationship Id="rId110" Type="http://schemas.openxmlformats.org/officeDocument/2006/relationships/image" Target="NULL"/><Relationship Id="rId131" Type="http://schemas.openxmlformats.org/officeDocument/2006/relationships/customXml" Target="../ink/ink3160.xml"/><Relationship Id="rId152" Type="http://schemas.openxmlformats.org/officeDocument/2006/relationships/customXml" Target="../ink/ink3171.xml"/><Relationship Id="rId173" Type="http://schemas.openxmlformats.org/officeDocument/2006/relationships/customXml" Target="../ink/ink3182.xml"/><Relationship Id="rId194" Type="http://schemas.openxmlformats.org/officeDocument/2006/relationships/customXml" Target="../ink/ink3193.xml"/><Relationship Id="rId208" Type="http://schemas.openxmlformats.org/officeDocument/2006/relationships/image" Target="NULL"/><Relationship Id="rId229" Type="http://schemas.openxmlformats.org/officeDocument/2006/relationships/customXml" Target="../ink/ink3211.xml"/><Relationship Id="rId240" Type="http://schemas.openxmlformats.org/officeDocument/2006/relationships/image" Target="NULL"/><Relationship Id="rId14" Type="http://schemas.openxmlformats.org/officeDocument/2006/relationships/customXml" Target="../ink/ink3099.xml"/><Relationship Id="rId35" Type="http://schemas.openxmlformats.org/officeDocument/2006/relationships/customXml" Target="../ink/ink3110.xml"/><Relationship Id="rId56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3144.xml"/><Relationship Id="rId8" Type="http://schemas.openxmlformats.org/officeDocument/2006/relationships/customXml" Target="../ink/ink3096.xml"/><Relationship Id="rId98" Type="http://schemas.openxmlformats.org/officeDocument/2006/relationships/customXml" Target="../ink/ink3143.xml"/><Relationship Id="rId121" Type="http://schemas.openxmlformats.org/officeDocument/2006/relationships/customXml" Target="../ink/ink3155.xml"/><Relationship Id="rId142" Type="http://schemas.openxmlformats.org/officeDocument/2006/relationships/customXml" Target="../ink/ink3166.xml"/><Relationship Id="rId163" Type="http://schemas.openxmlformats.org/officeDocument/2006/relationships/image" Target="NULL"/><Relationship Id="rId184" Type="http://schemas.openxmlformats.org/officeDocument/2006/relationships/image" Target="NULL"/><Relationship Id="rId219" Type="http://schemas.openxmlformats.org/officeDocument/2006/relationships/customXml" Target="../ink/ink3206.xml"/><Relationship Id="rId230" Type="http://schemas.openxmlformats.org/officeDocument/2006/relationships/image" Target="NULL"/><Relationship Id="rId25" Type="http://schemas.openxmlformats.org/officeDocument/2006/relationships/customXml" Target="../ink/ink3105.xml"/><Relationship Id="rId46" Type="http://schemas.openxmlformats.org/officeDocument/2006/relationships/image" Target="NULL"/><Relationship Id="rId67" Type="http://schemas.openxmlformats.org/officeDocument/2006/relationships/image" Target="NULL"/><Relationship Id="rId88" Type="http://schemas.openxmlformats.org/officeDocument/2006/relationships/image" Target="NULL"/><Relationship Id="rId111" Type="http://schemas.openxmlformats.org/officeDocument/2006/relationships/customXml" Target="../ink/ink3150.xml"/><Relationship Id="rId132" Type="http://schemas.openxmlformats.org/officeDocument/2006/relationships/image" Target="NULL"/><Relationship Id="rId153" Type="http://schemas.openxmlformats.org/officeDocument/2006/relationships/image" Target="NULL"/><Relationship Id="rId174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customXml" Target="../ink/ink3201.xml"/><Relationship Id="rId190" Type="http://schemas.openxmlformats.org/officeDocument/2006/relationships/customXml" Target="../ink/ink3191.xml"/><Relationship Id="rId204" Type="http://schemas.openxmlformats.org/officeDocument/2006/relationships/image" Target="NULL"/><Relationship Id="rId220" Type="http://schemas.openxmlformats.org/officeDocument/2006/relationships/image" Target="NULL"/><Relationship Id="rId225" Type="http://schemas.openxmlformats.org/officeDocument/2006/relationships/customXml" Target="../ink/ink3209.xml"/><Relationship Id="rId15" Type="http://schemas.openxmlformats.org/officeDocument/2006/relationships/image" Target="NULL"/><Relationship Id="rId36" Type="http://schemas.openxmlformats.org/officeDocument/2006/relationships/image" Target="NULL"/><Relationship Id="rId57" Type="http://schemas.openxmlformats.org/officeDocument/2006/relationships/customXml" Target="../ink/ink3121.xml"/><Relationship Id="rId106" Type="http://schemas.openxmlformats.org/officeDocument/2006/relationships/customXml" Target="../ink/ink3147.xml"/><Relationship Id="rId127" Type="http://schemas.openxmlformats.org/officeDocument/2006/relationships/customXml" Target="../ink/ink3158.xml"/><Relationship Id="rId10" Type="http://schemas.openxmlformats.org/officeDocument/2006/relationships/customXml" Target="../ink/ink3097.xml"/><Relationship Id="rId31" Type="http://schemas.openxmlformats.org/officeDocument/2006/relationships/customXml" Target="../ink/ink3108.xml"/><Relationship Id="rId52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132.xml"/><Relationship Id="rId94" Type="http://schemas.openxmlformats.org/officeDocument/2006/relationships/customXml" Target="../ink/ink314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image" Target="NULL"/><Relationship Id="rId148" Type="http://schemas.openxmlformats.org/officeDocument/2006/relationships/customXml" Target="../ink/ink3169.xml"/><Relationship Id="rId164" Type="http://schemas.openxmlformats.org/officeDocument/2006/relationships/customXml" Target="../ink/ink3177.xml"/><Relationship Id="rId169" Type="http://schemas.openxmlformats.org/officeDocument/2006/relationships/customXml" Target="../ink/ink3180.xml"/><Relationship Id="rId185" Type="http://schemas.openxmlformats.org/officeDocument/2006/relationships/customXml" Target="../ink/ink3188.xml"/><Relationship Id="rId4" Type="http://schemas.openxmlformats.org/officeDocument/2006/relationships/customXml" Target="../ink/ink3094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3204.xml"/><Relationship Id="rId236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3212.xml"/><Relationship Id="rId47" Type="http://schemas.openxmlformats.org/officeDocument/2006/relationships/customXml" Target="../ink/ink3116.xml"/><Relationship Id="rId68" Type="http://schemas.openxmlformats.org/officeDocument/2006/relationships/customXml" Target="../ink/ink3127.xml"/><Relationship Id="rId89" Type="http://schemas.openxmlformats.org/officeDocument/2006/relationships/customXml" Target="../ink/ink3138.xml"/><Relationship Id="rId112" Type="http://schemas.openxmlformats.org/officeDocument/2006/relationships/image" Target="NULL"/><Relationship Id="rId133" Type="http://schemas.openxmlformats.org/officeDocument/2006/relationships/customXml" Target="../ink/ink3161.xml"/><Relationship Id="rId154" Type="http://schemas.openxmlformats.org/officeDocument/2006/relationships/customXml" Target="../ink/ink3172.xml"/><Relationship Id="rId175" Type="http://schemas.openxmlformats.org/officeDocument/2006/relationships/customXml" Target="../ink/ink3183.xml"/><Relationship Id="rId196" Type="http://schemas.openxmlformats.org/officeDocument/2006/relationships/customXml" Target="../ink/ink3194.xml"/><Relationship Id="rId200" Type="http://schemas.openxmlformats.org/officeDocument/2006/relationships/customXml" Target="../ink/ink3196.xml"/><Relationship Id="rId16" Type="http://schemas.openxmlformats.org/officeDocument/2006/relationships/customXml" Target="../ink/ink3100.xml"/><Relationship Id="rId221" Type="http://schemas.openxmlformats.org/officeDocument/2006/relationships/customXml" Target="../ink/ink3207.xml"/><Relationship Id="rId37" Type="http://schemas.openxmlformats.org/officeDocument/2006/relationships/customXml" Target="../ink/ink3111.xml"/><Relationship Id="rId58" Type="http://schemas.openxmlformats.org/officeDocument/2006/relationships/image" Target="NULL"/><Relationship Id="rId79" Type="http://schemas.openxmlformats.org/officeDocument/2006/relationships/image" Target="NULL"/><Relationship Id="rId102" Type="http://schemas.openxmlformats.org/officeDocument/2006/relationships/customXml" Target="../ink/ink3145.xml"/><Relationship Id="rId123" Type="http://schemas.openxmlformats.org/officeDocument/2006/relationships/customXml" Target="../ink/ink3156.xml"/><Relationship Id="rId144" Type="http://schemas.openxmlformats.org/officeDocument/2006/relationships/customXml" Target="../ink/ink3167.xml"/><Relationship Id="rId90" Type="http://schemas.openxmlformats.org/officeDocument/2006/relationships/image" Target="NULL"/><Relationship Id="rId165" Type="http://schemas.openxmlformats.org/officeDocument/2006/relationships/image" Target="NULL"/><Relationship Id="rId186" Type="http://schemas.openxmlformats.org/officeDocument/2006/relationships/image" Target="NULL"/><Relationship Id="rId211" Type="http://schemas.openxmlformats.org/officeDocument/2006/relationships/customXml" Target="../ink/ink3202.xml"/><Relationship Id="rId232" Type="http://schemas.openxmlformats.org/officeDocument/2006/relationships/image" Target="NULL"/><Relationship Id="rId27" Type="http://schemas.openxmlformats.org/officeDocument/2006/relationships/customXml" Target="../ink/ink3106.xml"/><Relationship Id="rId48" Type="http://schemas.openxmlformats.org/officeDocument/2006/relationships/image" Target="NULL"/><Relationship Id="rId69" Type="http://schemas.openxmlformats.org/officeDocument/2006/relationships/image" Target="NULL"/><Relationship Id="rId113" Type="http://schemas.openxmlformats.org/officeDocument/2006/relationships/customXml" Target="../ink/ink3151.xml"/><Relationship Id="rId134" Type="http://schemas.openxmlformats.org/officeDocument/2006/relationships/image" Target="NULL"/><Relationship Id="rId80" Type="http://schemas.openxmlformats.org/officeDocument/2006/relationships/customXml" Target="../ink/ink3133.xml"/><Relationship Id="rId155" Type="http://schemas.openxmlformats.org/officeDocument/2006/relationships/image" Target="NULL"/><Relationship Id="rId176" Type="http://schemas.openxmlformats.org/officeDocument/2006/relationships/image" Target="NUL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image" Target="NULL"/><Relationship Id="rId59" Type="http://schemas.openxmlformats.org/officeDocument/2006/relationships/customXml" Target="../ink/ink3122.xm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3128.xml"/><Relationship Id="rId91" Type="http://schemas.openxmlformats.org/officeDocument/2006/relationships/customXml" Target="../ink/ink3139.xml"/><Relationship Id="rId145" Type="http://schemas.openxmlformats.org/officeDocument/2006/relationships/image" Target="NULL"/><Relationship Id="rId166" Type="http://schemas.openxmlformats.org/officeDocument/2006/relationships/customXml" Target="../ink/ink3178.xml"/><Relationship Id="rId187" Type="http://schemas.openxmlformats.org/officeDocument/2006/relationships/customXml" Target="../ink/ink3189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3213.xml"/><Relationship Id="rId28" Type="http://schemas.openxmlformats.org/officeDocument/2006/relationships/image" Target="NULL"/><Relationship Id="rId49" Type="http://schemas.openxmlformats.org/officeDocument/2006/relationships/customXml" Target="../ink/ink3117.xml"/><Relationship Id="rId114" Type="http://schemas.openxmlformats.org/officeDocument/2006/relationships/image" Target="NULL"/><Relationship Id="rId60" Type="http://schemas.openxmlformats.org/officeDocument/2006/relationships/customXml" Target="../ink/ink3123.xml"/><Relationship Id="rId81" Type="http://schemas.openxmlformats.org/officeDocument/2006/relationships/image" Target="NULL"/><Relationship Id="rId135" Type="http://schemas.openxmlformats.org/officeDocument/2006/relationships/customXml" Target="../ink/ink3162.xml"/><Relationship Id="rId156" Type="http://schemas.openxmlformats.org/officeDocument/2006/relationships/customXml" Target="../ink/ink3173.xml"/><Relationship Id="rId177" Type="http://schemas.openxmlformats.org/officeDocument/2006/relationships/customXml" Target="../ink/ink3184.xml"/><Relationship Id="rId198" Type="http://schemas.openxmlformats.org/officeDocument/2006/relationships/customXml" Target="../ink/ink3195.xml"/><Relationship Id="rId202" Type="http://schemas.openxmlformats.org/officeDocument/2006/relationships/customXml" Target="../ink/ink3197.xml"/><Relationship Id="rId223" Type="http://schemas.openxmlformats.org/officeDocument/2006/relationships/customXml" Target="../ink/ink3208.xml"/><Relationship Id="rId18" Type="http://schemas.openxmlformats.org/officeDocument/2006/relationships/customXml" Target="../ink/ink3101.xml"/><Relationship Id="rId39" Type="http://schemas.openxmlformats.org/officeDocument/2006/relationships/customXml" Target="../ink/ink3112.xml"/><Relationship Id="rId50" Type="http://schemas.openxmlformats.org/officeDocument/2006/relationships/image" Target="NULL"/><Relationship Id="rId104" Type="http://schemas.openxmlformats.org/officeDocument/2006/relationships/customXml" Target="../ink/ink3146.xml"/><Relationship Id="rId125" Type="http://schemas.openxmlformats.org/officeDocument/2006/relationships/customXml" Target="../ink/ink3157.xml"/><Relationship Id="rId146" Type="http://schemas.openxmlformats.org/officeDocument/2006/relationships/customXml" Target="../ink/ink3168.xml"/><Relationship Id="rId167" Type="http://schemas.openxmlformats.org/officeDocument/2006/relationships/image" Target="NUL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140.xml"/><Relationship Id="rId213" Type="http://schemas.openxmlformats.org/officeDocument/2006/relationships/customXml" Target="../ink/ink3203.xml"/><Relationship Id="rId234" Type="http://schemas.openxmlformats.org/officeDocument/2006/relationships/image" Target="NULL"/><Relationship Id="rId2" Type="http://schemas.openxmlformats.org/officeDocument/2006/relationships/customXml" Target="../ink/ink3093.xml"/><Relationship Id="rId29" Type="http://schemas.openxmlformats.org/officeDocument/2006/relationships/customXml" Target="../ink/ink3107.xml"/><Relationship Id="rId40" Type="http://schemas.openxmlformats.org/officeDocument/2006/relationships/image" Target="NULL"/><Relationship Id="rId115" Type="http://schemas.openxmlformats.org/officeDocument/2006/relationships/customXml" Target="../ink/ink3152.xml"/><Relationship Id="rId136" Type="http://schemas.openxmlformats.org/officeDocument/2006/relationships/customXml" Target="../ink/ink3163.xml"/><Relationship Id="rId157" Type="http://schemas.openxmlformats.org/officeDocument/2006/relationships/image" Target="NUL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134.xml"/><Relationship Id="rId199" Type="http://schemas.openxmlformats.org/officeDocument/2006/relationships/image" Target="NULL"/><Relationship Id="rId203" Type="http://schemas.openxmlformats.org/officeDocument/2006/relationships/customXml" Target="../ink/ink3198.xml"/><Relationship Id="rId19" Type="http://schemas.openxmlformats.org/officeDocument/2006/relationships/image" Target="NULL"/><Relationship Id="rId224" Type="http://schemas.openxmlformats.org/officeDocument/2006/relationships/image" Target="NUL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image" Target="NULL"/><Relationship Id="rId168" Type="http://schemas.openxmlformats.org/officeDocument/2006/relationships/customXml" Target="../ink/ink3179.xml"/><Relationship Id="rId51" Type="http://schemas.openxmlformats.org/officeDocument/2006/relationships/customXml" Target="../ink/ink3118.xml"/><Relationship Id="rId72" Type="http://schemas.openxmlformats.org/officeDocument/2006/relationships/customXml" Target="../ink/ink3129.xml"/><Relationship Id="rId93" Type="http://schemas.openxmlformats.org/officeDocument/2006/relationships/image" Target="NULL"/><Relationship Id="rId189" Type="http://schemas.openxmlformats.org/officeDocument/2006/relationships/customXml" Target="../ink/ink3190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3214.xml"/><Relationship Id="rId116" Type="http://schemas.openxmlformats.org/officeDocument/2006/relationships/image" Target="NULL"/><Relationship Id="rId137" Type="http://schemas.openxmlformats.org/officeDocument/2006/relationships/image" Target="NULL"/><Relationship Id="rId158" Type="http://schemas.openxmlformats.org/officeDocument/2006/relationships/customXml" Target="../ink/ink3174.xml"/><Relationship Id="rId20" Type="http://schemas.openxmlformats.org/officeDocument/2006/relationships/customXml" Target="../ink/ink3102.xml"/><Relationship Id="rId41" Type="http://schemas.openxmlformats.org/officeDocument/2006/relationships/customXml" Target="../ink/ink3113.xml"/><Relationship Id="rId62" Type="http://schemas.openxmlformats.org/officeDocument/2006/relationships/customXml" Target="../ink/ink3124.xml"/><Relationship Id="rId83" Type="http://schemas.openxmlformats.org/officeDocument/2006/relationships/customXml" Target="../ink/ink3135.xml"/><Relationship Id="rId179" Type="http://schemas.openxmlformats.org/officeDocument/2006/relationships/customXml" Target="../ink/ink3185.xml"/></Relationships>
</file>

<file path=ppt/slides/_rels/slide5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77.xml"/><Relationship Id="rId21" Type="http://schemas.openxmlformats.org/officeDocument/2006/relationships/image" Target="NULL"/><Relationship Id="rId42" Type="http://schemas.openxmlformats.org/officeDocument/2006/relationships/image" Target="NULL"/><Relationship Id="rId63" Type="http://schemas.openxmlformats.org/officeDocument/2006/relationships/image" Target="NULL"/><Relationship Id="rId84" Type="http://schemas.openxmlformats.org/officeDocument/2006/relationships/image" Target="NULL"/><Relationship Id="rId138" Type="http://schemas.openxmlformats.org/officeDocument/2006/relationships/customXml" Target="../ink/ink3288.xml"/><Relationship Id="rId159" Type="http://schemas.openxmlformats.org/officeDocument/2006/relationships/image" Target="NULL"/><Relationship Id="rId170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customXml" Target="../ink/ink3323.xml"/><Relationship Id="rId226" Type="http://schemas.openxmlformats.org/officeDocument/2006/relationships/image" Target="NULL"/><Relationship Id="rId107" Type="http://schemas.openxmlformats.org/officeDocument/2006/relationships/customXml" Target="../ink/ink3272.xml"/><Relationship Id="rId11" Type="http://schemas.openxmlformats.org/officeDocument/2006/relationships/image" Target="NULL"/><Relationship Id="rId32" Type="http://schemas.openxmlformats.org/officeDocument/2006/relationships/image" Target="NULL"/><Relationship Id="rId53" Type="http://schemas.openxmlformats.org/officeDocument/2006/relationships/customXml" Target="../ink/ink3243.xml"/><Relationship Id="rId74" Type="http://schemas.openxmlformats.org/officeDocument/2006/relationships/customXml" Target="../ink/ink3254.xml"/><Relationship Id="rId128" Type="http://schemas.openxmlformats.org/officeDocument/2006/relationships/image" Target="NUL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3299.xml"/><Relationship Id="rId181" Type="http://schemas.openxmlformats.org/officeDocument/2006/relationships/customXml" Target="../ink/ink3310.xml"/><Relationship Id="rId216" Type="http://schemas.openxmlformats.org/officeDocument/2006/relationships/image" Target="NULL"/><Relationship Id="rId237" Type="http://schemas.openxmlformats.org/officeDocument/2006/relationships/customXml" Target="../ink/ink3339.xml"/><Relationship Id="rId22" Type="http://schemas.openxmlformats.org/officeDocument/2006/relationships/customXml" Target="../ink/ink3227.xml"/><Relationship Id="rId43" Type="http://schemas.openxmlformats.org/officeDocument/2006/relationships/customXml" Target="../ink/ink3238.xml"/><Relationship Id="rId64" Type="http://schemas.openxmlformats.org/officeDocument/2006/relationships/customXml" Target="../ink/ink3249.xml"/><Relationship Id="rId118" Type="http://schemas.openxmlformats.org/officeDocument/2006/relationships/image" Target="NULL"/><Relationship Id="rId139" Type="http://schemas.openxmlformats.org/officeDocument/2006/relationships/image" Target="NULL"/><Relationship Id="rId85" Type="http://schemas.openxmlformats.org/officeDocument/2006/relationships/customXml" Target="../ink/ink3260.xml"/><Relationship Id="rId150" Type="http://schemas.openxmlformats.org/officeDocument/2006/relationships/customXml" Target="../ink/ink3294.xml"/><Relationship Id="rId171" Type="http://schemas.openxmlformats.org/officeDocument/2006/relationships/customXml" Target="../ink/ink3305.xml"/><Relationship Id="rId192" Type="http://schemas.openxmlformats.org/officeDocument/2006/relationships/customXml" Target="../ink/ink3316.xml"/><Relationship Id="rId206" Type="http://schemas.openxmlformats.org/officeDocument/2006/relationships/image" Target="NULL"/><Relationship Id="rId227" Type="http://schemas.openxmlformats.org/officeDocument/2006/relationships/customXml" Target="../ink/ink3334.xml"/><Relationship Id="rId12" Type="http://schemas.openxmlformats.org/officeDocument/2006/relationships/customXml" Target="../ink/ink3222.xml"/><Relationship Id="rId33" Type="http://schemas.openxmlformats.org/officeDocument/2006/relationships/customXml" Target="../ink/ink3233.xml"/><Relationship Id="rId108" Type="http://schemas.openxmlformats.org/officeDocument/2006/relationships/image" Target="NULL"/><Relationship Id="rId129" Type="http://schemas.openxmlformats.org/officeDocument/2006/relationships/customXml" Target="../ink/ink3283.xml"/><Relationship Id="rId54" Type="http://schemas.openxmlformats.org/officeDocument/2006/relationships/image" Target="NULL"/><Relationship Id="rId75" Type="http://schemas.openxmlformats.org/officeDocument/2006/relationships/image" Target="NULL"/><Relationship Id="rId96" Type="http://schemas.openxmlformats.org/officeDocument/2006/relationships/customXml" Target="../ink/ink3266.xml"/><Relationship Id="rId140" Type="http://schemas.openxmlformats.org/officeDocument/2006/relationships/customXml" Target="../ink/ink3289.xml"/><Relationship Id="rId161" Type="http://schemas.openxmlformats.org/officeDocument/2006/relationships/image" Target="NULL"/><Relationship Id="rId182" Type="http://schemas.openxmlformats.org/officeDocument/2006/relationships/image" Target="NULL"/><Relationship Id="rId217" Type="http://schemas.openxmlformats.org/officeDocument/2006/relationships/customXml" Target="../ink/ink3329.xml"/><Relationship Id="rId6" Type="http://schemas.openxmlformats.org/officeDocument/2006/relationships/customXml" Target="../ink/ink3219.xml"/><Relationship Id="rId238" Type="http://schemas.openxmlformats.org/officeDocument/2006/relationships/image" Target="NULL"/><Relationship Id="rId23" Type="http://schemas.openxmlformats.org/officeDocument/2006/relationships/customXml" Target="../ink/ink3228.xml"/><Relationship Id="rId119" Type="http://schemas.openxmlformats.org/officeDocument/2006/relationships/customXml" Target="../ink/ink3278.xml"/><Relationship Id="rId44" Type="http://schemas.openxmlformats.org/officeDocument/2006/relationships/image" Target="NULL"/><Relationship Id="rId65" Type="http://schemas.openxmlformats.org/officeDocument/2006/relationships/image" Target="NULL"/><Relationship Id="rId86" Type="http://schemas.openxmlformats.org/officeDocument/2006/relationships/image" Target="NULL"/><Relationship Id="rId130" Type="http://schemas.openxmlformats.org/officeDocument/2006/relationships/image" Target="NULL"/><Relationship Id="rId151" Type="http://schemas.openxmlformats.org/officeDocument/2006/relationships/image" Target="NULL"/><Relationship Id="rId172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customXml" Target="../ink/ink3324.xml"/><Relationship Id="rId228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customXml" Target="../ink/ink3273.xml"/><Relationship Id="rId34" Type="http://schemas.openxmlformats.org/officeDocument/2006/relationships/image" Target="NULL"/><Relationship Id="rId55" Type="http://schemas.openxmlformats.org/officeDocument/2006/relationships/customXml" Target="../ink/ink3244.xml"/><Relationship Id="rId76" Type="http://schemas.openxmlformats.org/officeDocument/2006/relationships/customXml" Target="../ink/ink3255.xml"/><Relationship Id="rId97" Type="http://schemas.openxmlformats.org/officeDocument/2006/relationships/image" Target="NULL"/><Relationship Id="rId120" Type="http://schemas.openxmlformats.org/officeDocument/2006/relationships/image" Target="NUL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3300.xml"/><Relationship Id="rId183" Type="http://schemas.openxmlformats.org/officeDocument/2006/relationships/customXml" Target="../ink/ink3311.xml"/><Relationship Id="rId218" Type="http://schemas.openxmlformats.org/officeDocument/2006/relationships/image" Target="NULL"/><Relationship Id="rId239" Type="http://schemas.openxmlformats.org/officeDocument/2006/relationships/customXml" Target="../ink/ink3340.xml"/><Relationship Id="rId24" Type="http://schemas.openxmlformats.org/officeDocument/2006/relationships/image" Target="NULL"/><Relationship Id="rId45" Type="http://schemas.openxmlformats.org/officeDocument/2006/relationships/customXml" Target="../ink/ink3239.xml"/><Relationship Id="rId66" Type="http://schemas.openxmlformats.org/officeDocument/2006/relationships/customXml" Target="../ink/ink3250.xml"/><Relationship Id="rId87" Type="http://schemas.openxmlformats.org/officeDocument/2006/relationships/customXml" Target="../ink/ink3261.xml"/><Relationship Id="rId110" Type="http://schemas.openxmlformats.org/officeDocument/2006/relationships/image" Target="NULL"/><Relationship Id="rId131" Type="http://schemas.openxmlformats.org/officeDocument/2006/relationships/customXml" Target="../ink/ink3284.xml"/><Relationship Id="rId152" Type="http://schemas.openxmlformats.org/officeDocument/2006/relationships/customXml" Target="../ink/ink3295.xml"/><Relationship Id="rId173" Type="http://schemas.openxmlformats.org/officeDocument/2006/relationships/customXml" Target="../ink/ink3306.xml"/><Relationship Id="rId194" Type="http://schemas.openxmlformats.org/officeDocument/2006/relationships/customXml" Target="../ink/ink3317.xml"/><Relationship Id="rId208" Type="http://schemas.openxmlformats.org/officeDocument/2006/relationships/image" Target="NULL"/><Relationship Id="rId229" Type="http://schemas.openxmlformats.org/officeDocument/2006/relationships/customXml" Target="../ink/ink3335.xml"/><Relationship Id="rId240" Type="http://schemas.openxmlformats.org/officeDocument/2006/relationships/image" Target="NULL"/><Relationship Id="rId14" Type="http://schemas.openxmlformats.org/officeDocument/2006/relationships/customXml" Target="../ink/ink3223.xml"/><Relationship Id="rId35" Type="http://schemas.openxmlformats.org/officeDocument/2006/relationships/customXml" Target="../ink/ink3234.xml"/><Relationship Id="rId56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3268.xml"/><Relationship Id="rId8" Type="http://schemas.openxmlformats.org/officeDocument/2006/relationships/customXml" Target="../ink/ink3220.xml"/><Relationship Id="rId98" Type="http://schemas.openxmlformats.org/officeDocument/2006/relationships/customXml" Target="../ink/ink3267.xml"/><Relationship Id="rId121" Type="http://schemas.openxmlformats.org/officeDocument/2006/relationships/customXml" Target="../ink/ink3279.xml"/><Relationship Id="rId142" Type="http://schemas.openxmlformats.org/officeDocument/2006/relationships/customXml" Target="../ink/ink3290.xml"/><Relationship Id="rId163" Type="http://schemas.openxmlformats.org/officeDocument/2006/relationships/image" Target="NULL"/><Relationship Id="rId184" Type="http://schemas.openxmlformats.org/officeDocument/2006/relationships/image" Target="NULL"/><Relationship Id="rId219" Type="http://schemas.openxmlformats.org/officeDocument/2006/relationships/customXml" Target="../ink/ink3330.xml"/><Relationship Id="rId230" Type="http://schemas.openxmlformats.org/officeDocument/2006/relationships/image" Target="NULL"/><Relationship Id="rId25" Type="http://schemas.openxmlformats.org/officeDocument/2006/relationships/customXml" Target="../ink/ink3229.xml"/><Relationship Id="rId46" Type="http://schemas.openxmlformats.org/officeDocument/2006/relationships/image" Target="NULL"/><Relationship Id="rId67" Type="http://schemas.openxmlformats.org/officeDocument/2006/relationships/image" Target="NULL"/><Relationship Id="rId88" Type="http://schemas.openxmlformats.org/officeDocument/2006/relationships/image" Target="NULL"/><Relationship Id="rId111" Type="http://schemas.openxmlformats.org/officeDocument/2006/relationships/customXml" Target="../ink/ink3274.xml"/><Relationship Id="rId132" Type="http://schemas.openxmlformats.org/officeDocument/2006/relationships/image" Target="NULL"/><Relationship Id="rId153" Type="http://schemas.openxmlformats.org/officeDocument/2006/relationships/image" Target="NULL"/><Relationship Id="rId174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customXml" Target="../ink/ink3325.xml"/><Relationship Id="rId190" Type="http://schemas.openxmlformats.org/officeDocument/2006/relationships/customXml" Target="../ink/ink3315.xml"/><Relationship Id="rId204" Type="http://schemas.openxmlformats.org/officeDocument/2006/relationships/image" Target="NULL"/><Relationship Id="rId220" Type="http://schemas.openxmlformats.org/officeDocument/2006/relationships/image" Target="NULL"/><Relationship Id="rId225" Type="http://schemas.openxmlformats.org/officeDocument/2006/relationships/customXml" Target="../ink/ink3333.xml"/><Relationship Id="rId15" Type="http://schemas.openxmlformats.org/officeDocument/2006/relationships/image" Target="NULL"/><Relationship Id="rId36" Type="http://schemas.openxmlformats.org/officeDocument/2006/relationships/image" Target="NULL"/><Relationship Id="rId57" Type="http://schemas.openxmlformats.org/officeDocument/2006/relationships/customXml" Target="../ink/ink3245.xml"/><Relationship Id="rId106" Type="http://schemas.openxmlformats.org/officeDocument/2006/relationships/customXml" Target="../ink/ink3271.xml"/><Relationship Id="rId127" Type="http://schemas.openxmlformats.org/officeDocument/2006/relationships/customXml" Target="../ink/ink3282.xml"/><Relationship Id="rId10" Type="http://schemas.openxmlformats.org/officeDocument/2006/relationships/customXml" Target="../ink/ink3221.xml"/><Relationship Id="rId31" Type="http://schemas.openxmlformats.org/officeDocument/2006/relationships/customXml" Target="../ink/ink3232.xml"/><Relationship Id="rId52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256.xml"/><Relationship Id="rId94" Type="http://schemas.openxmlformats.org/officeDocument/2006/relationships/customXml" Target="../ink/ink326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image" Target="NULL"/><Relationship Id="rId143" Type="http://schemas.openxmlformats.org/officeDocument/2006/relationships/image" Target="NULL"/><Relationship Id="rId148" Type="http://schemas.openxmlformats.org/officeDocument/2006/relationships/customXml" Target="../ink/ink3293.xml"/><Relationship Id="rId164" Type="http://schemas.openxmlformats.org/officeDocument/2006/relationships/customXml" Target="../ink/ink3301.xml"/><Relationship Id="rId169" Type="http://schemas.openxmlformats.org/officeDocument/2006/relationships/customXml" Target="../ink/ink3304.xml"/><Relationship Id="rId185" Type="http://schemas.openxmlformats.org/officeDocument/2006/relationships/customXml" Target="../ink/ink3312.xml"/><Relationship Id="rId4" Type="http://schemas.openxmlformats.org/officeDocument/2006/relationships/customXml" Target="../ink/ink3218.xml"/><Relationship Id="rId9" Type="http://schemas.openxmlformats.org/officeDocument/2006/relationships/image" Target="NULL"/><Relationship Id="rId180" Type="http://schemas.openxmlformats.org/officeDocument/2006/relationships/image" Target="NULL"/><Relationship Id="rId210" Type="http://schemas.openxmlformats.org/officeDocument/2006/relationships/image" Target="NULL"/><Relationship Id="rId215" Type="http://schemas.openxmlformats.org/officeDocument/2006/relationships/customXml" Target="../ink/ink3328.xml"/><Relationship Id="rId236" Type="http://schemas.openxmlformats.org/officeDocument/2006/relationships/image" Target="NULL"/><Relationship Id="rId26" Type="http://schemas.openxmlformats.org/officeDocument/2006/relationships/image" Target="NULL"/><Relationship Id="rId231" Type="http://schemas.openxmlformats.org/officeDocument/2006/relationships/customXml" Target="../ink/ink3336.xml"/><Relationship Id="rId47" Type="http://schemas.openxmlformats.org/officeDocument/2006/relationships/customXml" Target="../ink/ink3240.xml"/><Relationship Id="rId68" Type="http://schemas.openxmlformats.org/officeDocument/2006/relationships/customXml" Target="../ink/ink3251.xml"/><Relationship Id="rId89" Type="http://schemas.openxmlformats.org/officeDocument/2006/relationships/customXml" Target="../ink/ink3262.xml"/><Relationship Id="rId112" Type="http://schemas.openxmlformats.org/officeDocument/2006/relationships/image" Target="NULL"/><Relationship Id="rId133" Type="http://schemas.openxmlformats.org/officeDocument/2006/relationships/customXml" Target="../ink/ink3285.xml"/><Relationship Id="rId154" Type="http://schemas.openxmlformats.org/officeDocument/2006/relationships/customXml" Target="../ink/ink3296.xml"/><Relationship Id="rId175" Type="http://schemas.openxmlformats.org/officeDocument/2006/relationships/customXml" Target="../ink/ink3307.xml"/><Relationship Id="rId196" Type="http://schemas.openxmlformats.org/officeDocument/2006/relationships/customXml" Target="../ink/ink3318.xml"/><Relationship Id="rId200" Type="http://schemas.openxmlformats.org/officeDocument/2006/relationships/customXml" Target="../ink/ink3320.xml"/><Relationship Id="rId16" Type="http://schemas.openxmlformats.org/officeDocument/2006/relationships/customXml" Target="../ink/ink3224.xml"/><Relationship Id="rId221" Type="http://schemas.openxmlformats.org/officeDocument/2006/relationships/customXml" Target="../ink/ink3331.xml"/><Relationship Id="rId37" Type="http://schemas.openxmlformats.org/officeDocument/2006/relationships/customXml" Target="../ink/ink3235.xml"/><Relationship Id="rId58" Type="http://schemas.openxmlformats.org/officeDocument/2006/relationships/image" Target="NULL"/><Relationship Id="rId79" Type="http://schemas.openxmlformats.org/officeDocument/2006/relationships/image" Target="NULL"/><Relationship Id="rId102" Type="http://schemas.openxmlformats.org/officeDocument/2006/relationships/customXml" Target="../ink/ink3269.xml"/><Relationship Id="rId123" Type="http://schemas.openxmlformats.org/officeDocument/2006/relationships/customXml" Target="../ink/ink3280.xml"/><Relationship Id="rId144" Type="http://schemas.openxmlformats.org/officeDocument/2006/relationships/customXml" Target="../ink/ink3291.xml"/><Relationship Id="rId90" Type="http://schemas.openxmlformats.org/officeDocument/2006/relationships/image" Target="NULL"/><Relationship Id="rId165" Type="http://schemas.openxmlformats.org/officeDocument/2006/relationships/image" Target="NULL"/><Relationship Id="rId186" Type="http://schemas.openxmlformats.org/officeDocument/2006/relationships/image" Target="NULL"/><Relationship Id="rId211" Type="http://schemas.openxmlformats.org/officeDocument/2006/relationships/customXml" Target="../ink/ink3326.xml"/><Relationship Id="rId232" Type="http://schemas.openxmlformats.org/officeDocument/2006/relationships/image" Target="NULL"/><Relationship Id="rId27" Type="http://schemas.openxmlformats.org/officeDocument/2006/relationships/customXml" Target="../ink/ink3230.xml"/><Relationship Id="rId48" Type="http://schemas.openxmlformats.org/officeDocument/2006/relationships/image" Target="NULL"/><Relationship Id="rId69" Type="http://schemas.openxmlformats.org/officeDocument/2006/relationships/image" Target="NULL"/><Relationship Id="rId113" Type="http://schemas.openxmlformats.org/officeDocument/2006/relationships/customXml" Target="../ink/ink3275.xml"/><Relationship Id="rId134" Type="http://schemas.openxmlformats.org/officeDocument/2006/relationships/image" Target="NULL"/><Relationship Id="rId80" Type="http://schemas.openxmlformats.org/officeDocument/2006/relationships/customXml" Target="../ink/ink3257.xml"/><Relationship Id="rId155" Type="http://schemas.openxmlformats.org/officeDocument/2006/relationships/image" Target="NULL"/><Relationship Id="rId176" Type="http://schemas.openxmlformats.org/officeDocument/2006/relationships/image" Target="NUL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image" Target="NULL"/><Relationship Id="rId59" Type="http://schemas.openxmlformats.org/officeDocument/2006/relationships/customXml" Target="../ink/ink3246.xml"/><Relationship Id="rId103" Type="http://schemas.openxmlformats.org/officeDocument/2006/relationships/image" Target="NULL"/><Relationship Id="rId124" Type="http://schemas.openxmlformats.org/officeDocument/2006/relationships/image" Target="NULL"/><Relationship Id="rId70" Type="http://schemas.openxmlformats.org/officeDocument/2006/relationships/customXml" Target="../ink/ink3252.xml"/><Relationship Id="rId91" Type="http://schemas.openxmlformats.org/officeDocument/2006/relationships/customXml" Target="../ink/ink3263.xml"/><Relationship Id="rId145" Type="http://schemas.openxmlformats.org/officeDocument/2006/relationships/image" Target="NULL"/><Relationship Id="rId166" Type="http://schemas.openxmlformats.org/officeDocument/2006/relationships/customXml" Target="../ink/ink3302.xml"/><Relationship Id="rId187" Type="http://schemas.openxmlformats.org/officeDocument/2006/relationships/customXml" Target="../ink/ink3313.xml"/><Relationship Id="rId1" Type="http://schemas.openxmlformats.org/officeDocument/2006/relationships/slideLayout" Target="../slideLayouts/slideLayout2.xml"/><Relationship Id="rId212" Type="http://schemas.openxmlformats.org/officeDocument/2006/relationships/image" Target="NULL"/><Relationship Id="rId233" Type="http://schemas.openxmlformats.org/officeDocument/2006/relationships/customXml" Target="../ink/ink3337.xml"/><Relationship Id="rId28" Type="http://schemas.openxmlformats.org/officeDocument/2006/relationships/image" Target="NULL"/><Relationship Id="rId49" Type="http://schemas.openxmlformats.org/officeDocument/2006/relationships/customXml" Target="../ink/ink3241.xml"/><Relationship Id="rId114" Type="http://schemas.openxmlformats.org/officeDocument/2006/relationships/image" Target="NULL"/><Relationship Id="rId60" Type="http://schemas.openxmlformats.org/officeDocument/2006/relationships/customXml" Target="../ink/ink3247.xml"/><Relationship Id="rId81" Type="http://schemas.openxmlformats.org/officeDocument/2006/relationships/image" Target="NULL"/><Relationship Id="rId135" Type="http://schemas.openxmlformats.org/officeDocument/2006/relationships/customXml" Target="../ink/ink3286.xml"/><Relationship Id="rId156" Type="http://schemas.openxmlformats.org/officeDocument/2006/relationships/customXml" Target="../ink/ink3297.xml"/><Relationship Id="rId177" Type="http://schemas.openxmlformats.org/officeDocument/2006/relationships/customXml" Target="../ink/ink3308.xml"/><Relationship Id="rId198" Type="http://schemas.openxmlformats.org/officeDocument/2006/relationships/customXml" Target="../ink/ink3319.xml"/><Relationship Id="rId202" Type="http://schemas.openxmlformats.org/officeDocument/2006/relationships/customXml" Target="../ink/ink3321.xml"/><Relationship Id="rId223" Type="http://schemas.openxmlformats.org/officeDocument/2006/relationships/customXml" Target="../ink/ink3332.xml"/><Relationship Id="rId18" Type="http://schemas.openxmlformats.org/officeDocument/2006/relationships/customXml" Target="../ink/ink3225.xml"/><Relationship Id="rId39" Type="http://schemas.openxmlformats.org/officeDocument/2006/relationships/customXml" Target="../ink/ink3236.xml"/><Relationship Id="rId50" Type="http://schemas.openxmlformats.org/officeDocument/2006/relationships/image" Target="NULL"/><Relationship Id="rId104" Type="http://schemas.openxmlformats.org/officeDocument/2006/relationships/customXml" Target="../ink/ink3270.xml"/><Relationship Id="rId125" Type="http://schemas.openxmlformats.org/officeDocument/2006/relationships/customXml" Target="../ink/ink3281.xml"/><Relationship Id="rId146" Type="http://schemas.openxmlformats.org/officeDocument/2006/relationships/customXml" Target="../ink/ink3292.xml"/><Relationship Id="rId167" Type="http://schemas.openxmlformats.org/officeDocument/2006/relationships/image" Target="NULL"/><Relationship Id="rId188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264.xml"/><Relationship Id="rId213" Type="http://schemas.openxmlformats.org/officeDocument/2006/relationships/customXml" Target="../ink/ink3327.xml"/><Relationship Id="rId234" Type="http://schemas.openxmlformats.org/officeDocument/2006/relationships/image" Target="NULL"/><Relationship Id="rId2" Type="http://schemas.openxmlformats.org/officeDocument/2006/relationships/customXml" Target="../ink/ink3217.xml"/><Relationship Id="rId29" Type="http://schemas.openxmlformats.org/officeDocument/2006/relationships/customXml" Target="../ink/ink3231.xml"/><Relationship Id="rId40" Type="http://schemas.openxmlformats.org/officeDocument/2006/relationships/image" Target="NULL"/><Relationship Id="rId115" Type="http://schemas.openxmlformats.org/officeDocument/2006/relationships/customXml" Target="../ink/ink3276.xml"/><Relationship Id="rId136" Type="http://schemas.openxmlformats.org/officeDocument/2006/relationships/customXml" Target="../ink/ink3287.xml"/><Relationship Id="rId157" Type="http://schemas.openxmlformats.org/officeDocument/2006/relationships/image" Target="NULL"/><Relationship Id="rId178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258.xml"/><Relationship Id="rId199" Type="http://schemas.openxmlformats.org/officeDocument/2006/relationships/image" Target="NULL"/><Relationship Id="rId203" Type="http://schemas.openxmlformats.org/officeDocument/2006/relationships/customXml" Target="../ink/ink3322.xml"/><Relationship Id="rId19" Type="http://schemas.openxmlformats.org/officeDocument/2006/relationships/image" Target="NULL"/><Relationship Id="rId224" Type="http://schemas.openxmlformats.org/officeDocument/2006/relationships/image" Target="NULL"/><Relationship Id="rId30" Type="http://schemas.openxmlformats.org/officeDocument/2006/relationships/image" Target="NUL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image" Target="NULL"/><Relationship Id="rId168" Type="http://schemas.openxmlformats.org/officeDocument/2006/relationships/customXml" Target="../ink/ink3303.xml"/><Relationship Id="rId51" Type="http://schemas.openxmlformats.org/officeDocument/2006/relationships/customXml" Target="../ink/ink3242.xml"/><Relationship Id="rId72" Type="http://schemas.openxmlformats.org/officeDocument/2006/relationships/customXml" Target="../ink/ink3253.xml"/><Relationship Id="rId93" Type="http://schemas.openxmlformats.org/officeDocument/2006/relationships/image" Target="NULL"/><Relationship Id="rId189" Type="http://schemas.openxmlformats.org/officeDocument/2006/relationships/customXml" Target="../ink/ink3314.xm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3338.xml"/><Relationship Id="rId116" Type="http://schemas.openxmlformats.org/officeDocument/2006/relationships/image" Target="NULL"/><Relationship Id="rId137" Type="http://schemas.openxmlformats.org/officeDocument/2006/relationships/image" Target="NULL"/><Relationship Id="rId158" Type="http://schemas.openxmlformats.org/officeDocument/2006/relationships/customXml" Target="../ink/ink3298.xml"/><Relationship Id="rId20" Type="http://schemas.openxmlformats.org/officeDocument/2006/relationships/customXml" Target="../ink/ink3226.xml"/><Relationship Id="rId41" Type="http://schemas.openxmlformats.org/officeDocument/2006/relationships/customXml" Target="../ink/ink3237.xml"/><Relationship Id="rId62" Type="http://schemas.openxmlformats.org/officeDocument/2006/relationships/customXml" Target="../ink/ink3248.xml"/><Relationship Id="rId83" Type="http://schemas.openxmlformats.org/officeDocument/2006/relationships/customXml" Target="../ink/ink3259.xml"/><Relationship Id="rId179" Type="http://schemas.openxmlformats.org/officeDocument/2006/relationships/customXml" Target="../ink/ink3309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3341.xml"/><Relationship Id="rId1" Type="http://schemas.openxmlformats.org/officeDocument/2006/relationships/slideLayout" Target="../slideLayouts/slideLayout2.xml"/><Relationship Id="rId5" Type="http://schemas.openxmlformats.org/officeDocument/2006/relationships/image" Target="NULL"/><Relationship Id="rId4" Type="http://schemas.openxmlformats.org/officeDocument/2006/relationships/customXml" Target="../ink/ink334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3343.xml"/><Relationship Id="rId1" Type="http://schemas.openxmlformats.org/officeDocument/2006/relationships/slideLayout" Target="../slideLayouts/slideLayout2.xml"/><Relationship Id="rId5" Type="http://schemas.openxmlformats.org/officeDocument/2006/relationships/image" Target="NULL"/><Relationship Id="rId4" Type="http://schemas.openxmlformats.org/officeDocument/2006/relationships/customXml" Target="../ink/ink334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.xml"/><Relationship Id="rId13" Type="http://schemas.openxmlformats.org/officeDocument/2006/relationships/image" Target="../media/image507.png"/><Relationship Id="rId3" Type="http://schemas.openxmlformats.org/officeDocument/2006/relationships/image" Target="../media/image502.png"/><Relationship Id="rId7" Type="http://schemas.openxmlformats.org/officeDocument/2006/relationships/image" Target="../media/image504.png"/><Relationship Id="rId12" Type="http://schemas.openxmlformats.org/officeDocument/2006/relationships/customXml" Target="../ink/ink58.xml"/><Relationship Id="rId17" Type="http://schemas.openxmlformats.org/officeDocument/2006/relationships/image" Target="../media/image509.png"/><Relationship Id="rId2" Type="http://schemas.openxmlformats.org/officeDocument/2006/relationships/customXml" Target="../ink/ink53.xml"/><Relationship Id="rId16" Type="http://schemas.openxmlformats.org/officeDocument/2006/relationships/customXml" Target="../ink/ink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.xml"/><Relationship Id="rId11" Type="http://schemas.openxmlformats.org/officeDocument/2006/relationships/image" Target="../media/image506.png"/><Relationship Id="rId5" Type="http://schemas.openxmlformats.org/officeDocument/2006/relationships/image" Target="../media/image503.png"/><Relationship Id="rId15" Type="http://schemas.openxmlformats.org/officeDocument/2006/relationships/image" Target="../media/image508.png"/><Relationship Id="rId10" Type="http://schemas.openxmlformats.org/officeDocument/2006/relationships/customXml" Target="../ink/ink57.xml"/><Relationship Id="rId4" Type="http://schemas.openxmlformats.org/officeDocument/2006/relationships/customXml" Target="../ink/ink54.xml"/><Relationship Id="rId9" Type="http://schemas.openxmlformats.org/officeDocument/2006/relationships/image" Target="../media/image505.png"/><Relationship Id="rId14" Type="http://schemas.openxmlformats.org/officeDocument/2006/relationships/customXml" Target="../ink/ink59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3345.xml"/><Relationship Id="rId1" Type="http://schemas.openxmlformats.org/officeDocument/2006/relationships/slideLayout" Target="../slideLayouts/slideLayout2.xml"/><Relationship Id="rId5" Type="http://schemas.openxmlformats.org/officeDocument/2006/relationships/image" Target="NULL"/><Relationship Id="rId4" Type="http://schemas.openxmlformats.org/officeDocument/2006/relationships/customXml" Target="../ink/ink334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3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49.xml"/><Relationship Id="rId5" Type="http://schemas.openxmlformats.org/officeDocument/2006/relationships/image" Target="NULL"/><Relationship Id="rId4" Type="http://schemas.openxmlformats.org/officeDocument/2006/relationships/customXml" Target="../ink/ink334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3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2.xml"/><Relationship Id="rId5" Type="http://schemas.openxmlformats.org/officeDocument/2006/relationships/image" Target="NULL"/><Relationship Id="rId4" Type="http://schemas.openxmlformats.org/officeDocument/2006/relationships/customXml" Target="../ink/ink3351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56.xml"/><Relationship Id="rId13" Type="http://schemas.openxmlformats.org/officeDocument/2006/relationships/image" Target="NULL"/><Relationship Id="rId18" Type="http://schemas.openxmlformats.org/officeDocument/2006/relationships/customXml" Target="../ink/ink3361.xml"/><Relationship Id="rId26" Type="http://schemas.openxmlformats.org/officeDocument/2006/relationships/customXml" Target="../ink/ink3365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3358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3353.xml"/><Relationship Id="rId16" Type="http://schemas.openxmlformats.org/officeDocument/2006/relationships/customXml" Target="../ink/ink3360.xml"/><Relationship Id="rId20" Type="http://schemas.openxmlformats.org/officeDocument/2006/relationships/customXml" Target="../ink/ink33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5.xml"/><Relationship Id="rId11" Type="http://schemas.openxmlformats.org/officeDocument/2006/relationships/image" Target="NULL"/><Relationship Id="rId24" Type="http://schemas.openxmlformats.org/officeDocument/2006/relationships/customXml" Target="../ink/ink3364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10" Type="http://schemas.openxmlformats.org/officeDocument/2006/relationships/customXml" Target="../ink/ink3357.xml"/><Relationship Id="rId19" Type="http://schemas.openxmlformats.org/officeDocument/2006/relationships/image" Target="NULL"/><Relationship Id="rId4" Type="http://schemas.openxmlformats.org/officeDocument/2006/relationships/customXml" Target="../ink/ink3354.xml"/><Relationship Id="rId9" Type="http://schemas.openxmlformats.org/officeDocument/2006/relationships/image" Target="NULL"/><Relationship Id="rId14" Type="http://schemas.openxmlformats.org/officeDocument/2006/relationships/customXml" Target="../ink/ink3359.xml"/><Relationship Id="rId22" Type="http://schemas.openxmlformats.org/officeDocument/2006/relationships/customXml" Target="../ink/ink3363.xml"/><Relationship Id="rId27" Type="http://schemas.openxmlformats.org/officeDocument/2006/relationships/image" Target="NULL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374.xml"/><Relationship Id="rId26" Type="http://schemas.openxmlformats.org/officeDocument/2006/relationships/customXml" Target="../ink/ink3378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382.xml"/><Relationship Id="rId42" Type="http://schemas.openxmlformats.org/officeDocument/2006/relationships/customXml" Target="../ink/ink3386.xml"/><Relationship Id="rId47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366.xml"/><Relationship Id="rId16" Type="http://schemas.openxmlformats.org/officeDocument/2006/relationships/customXml" Target="../ink/ink3373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377.xml"/><Relationship Id="rId32" Type="http://schemas.openxmlformats.org/officeDocument/2006/relationships/customXml" Target="../ink/ink3381.xml"/><Relationship Id="rId37" Type="http://schemas.openxmlformats.org/officeDocument/2006/relationships/image" Target="NULL"/><Relationship Id="rId40" Type="http://schemas.openxmlformats.org/officeDocument/2006/relationships/customXml" Target="../ink/ink3385.xml"/><Relationship Id="rId45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379.xml"/><Relationship Id="rId36" Type="http://schemas.openxmlformats.org/officeDocument/2006/relationships/customXml" Target="../ink/ink3383.xml"/><Relationship Id="rId49" Type="http://schemas.openxmlformats.org/officeDocument/2006/relationships/image" Target="NULL"/><Relationship Id="rId10" Type="http://schemas.openxmlformats.org/officeDocument/2006/relationships/customXml" Target="../ink/ink3370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3387.xml"/><Relationship Id="rId4" Type="http://schemas.openxmlformats.org/officeDocument/2006/relationships/customXml" Target="../ink/ink3367.xml"/><Relationship Id="rId9" Type="http://schemas.openxmlformats.org/officeDocument/2006/relationships/image" Target="NULL"/><Relationship Id="rId14" Type="http://schemas.openxmlformats.org/officeDocument/2006/relationships/customXml" Target="../ink/ink3372.xml"/><Relationship Id="rId22" Type="http://schemas.openxmlformats.org/officeDocument/2006/relationships/customXml" Target="../ink/ink3376.xml"/><Relationship Id="rId27" Type="http://schemas.openxmlformats.org/officeDocument/2006/relationships/image" Target="NULL"/><Relationship Id="rId30" Type="http://schemas.openxmlformats.org/officeDocument/2006/relationships/customXml" Target="../ink/ink338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389.xml"/><Relationship Id="rId8" Type="http://schemas.openxmlformats.org/officeDocument/2006/relationships/customXml" Target="../ink/ink3369.xml"/><Relationship Id="rId3" Type="http://schemas.openxmlformats.org/officeDocument/2006/relationships/image" Target="NULL"/><Relationship Id="rId12" Type="http://schemas.openxmlformats.org/officeDocument/2006/relationships/customXml" Target="../ink/ink337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384.xml"/><Relationship Id="rId46" Type="http://schemas.openxmlformats.org/officeDocument/2006/relationships/customXml" Target="../ink/ink3388.xml"/><Relationship Id="rId20" Type="http://schemas.openxmlformats.org/officeDocument/2006/relationships/customXml" Target="../ink/ink3375.xm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68.xml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02.xml"/><Relationship Id="rId21" Type="http://schemas.openxmlformats.org/officeDocument/2006/relationships/image" Target="NULL"/><Relationship Id="rId34" Type="http://schemas.openxmlformats.org/officeDocument/2006/relationships/customXml" Target="../ink/ink3406.xml"/><Relationship Id="rId42" Type="http://schemas.openxmlformats.org/officeDocument/2006/relationships/customXml" Target="../ink/ink3410.xml"/><Relationship Id="rId47" Type="http://schemas.openxmlformats.org/officeDocument/2006/relationships/image" Target="NULL"/><Relationship Id="rId50" Type="http://schemas.openxmlformats.org/officeDocument/2006/relationships/customXml" Target="../ink/ink3414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390.xml"/><Relationship Id="rId16" Type="http://schemas.openxmlformats.org/officeDocument/2006/relationships/customXml" Target="../ink/ink3397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401.xml"/><Relationship Id="rId32" Type="http://schemas.openxmlformats.org/officeDocument/2006/relationships/customXml" Target="../ink/ink3405.xml"/><Relationship Id="rId37" Type="http://schemas.openxmlformats.org/officeDocument/2006/relationships/image" Target="NULL"/><Relationship Id="rId40" Type="http://schemas.openxmlformats.org/officeDocument/2006/relationships/customXml" Target="../ink/ink3409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418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396.xml"/><Relationship Id="rId22" Type="http://schemas.openxmlformats.org/officeDocument/2006/relationships/customXml" Target="../ink/ink3400.xml"/><Relationship Id="rId27" Type="http://schemas.openxmlformats.org/officeDocument/2006/relationships/image" Target="NULL"/><Relationship Id="rId30" Type="http://schemas.openxmlformats.org/officeDocument/2006/relationships/customXml" Target="../ink/ink3404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413.xml"/><Relationship Id="rId56" Type="http://schemas.openxmlformats.org/officeDocument/2006/relationships/customXml" Target="../ink/ink3417.xml"/><Relationship Id="rId64" Type="http://schemas.openxmlformats.org/officeDocument/2006/relationships/customXml" Target="../ink/ink3421.xml"/><Relationship Id="rId8" Type="http://schemas.openxmlformats.org/officeDocument/2006/relationships/customXml" Target="../ink/ink3393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39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408.xml"/><Relationship Id="rId46" Type="http://schemas.openxmlformats.org/officeDocument/2006/relationships/customXml" Target="../ink/ink3412.xml"/><Relationship Id="rId59" Type="http://schemas.openxmlformats.org/officeDocument/2006/relationships/image" Target="NULL"/><Relationship Id="rId20" Type="http://schemas.openxmlformats.org/officeDocument/2006/relationships/customXml" Target="../ink/ink3399.xml"/><Relationship Id="rId41" Type="http://schemas.openxmlformats.org/officeDocument/2006/relationships/image" Target="NULL"/><Relationship Id="rId54" Type="http://schemas.openxmlformats.org/officeDocument/2006/relationships/customXml" Target="../ink/ink3416.xml"/><Relationship Id="rId62" Type="http://schemas.openxmlformats.org/officeDocument/2006/relationships/customXml" Target="../ink/ink34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92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403.xml"/><Relationship Id="rId36" Type="http://schemas.openxmlformats.org/officeDocument/2006/relationships/customXml" Target="../ink/ink3407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394.xml"/><Relationship Id="rId31" Type="http://schemas.openxmlformats.org/officeDocument/2006/relationships/image" Target="NULL"/><Relationship Id="rId44" Type="http://schemas.openxmlformats.org/officeDocument/2006/relationships/customXml" Target="../ink/ink3411.xml"/><Relationship Id="rId52" Type="http://schemas.openxmlformats.org/officeDocument/2006/relationships/customXml" Target="../ink/ink3415.xml"/><Relationship Id="rId60" Type="http://schemas.openxmlformats.org/officeDocument/2006/relationships/customXml" Target="../ink/ink3419.xml"/><Relationship Id="rId65" Type="http://schemas.openxmlformats.org/officeDocument/2006/relationships/image" Target="NULL"/><Relationship Id="rId4" Type="http://schemas.openxmlformats.org/officeDocument/2006/relationships/customXml" Target="../ink/ink3391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398.xml"/><Relationship Id="rId39" Type="http://schemas.openxmlformats.org/officeDocument/2006/relationships/image" Target="NULL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34.xml"/><Relationship Id="rId21" Type="http://schemas.openxmlformats.org/officeDocument/2006/relationships/image" Target="NULL"/><Relationship Id="rId42" Type="http://schemas.openxmlformats.org/officeDocument/2006/relationships/customXml" Target="../ink/ink3442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455.xml"/><Relationship Id="rId84" Type="http://schemas.openxmlformats.org/officeDocument/2006/relationships/customXml" Target="../ink/ink3463.xml"/><Relationship Id="rId16" Type="http://schemas.openxmlformats.org/officeDocument/2006/relationships/customXml" Target="../ink/ink3429.xml"/><Relationship Id="rId11" Type="http://schemas.openxmlformats.org/officeDocument/2006/relationships/image" Target="NULL"/><Relationship Id="rId32" Type="http://schemas.openxmlformats.org/officeDocument/2006/relationships/customXml" Target="../ink/ink3437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450.xml"/><Relationship Id="rId74" Type="http://schemas.openxmlformats.org/officeDocument/2006/relationships/customXml" Target="../ink/ink3458.xml"/><Relationship Id="rId79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428.xml"/><Relationship Id="rId22" Type="http://schemas.openxmlformats.org/officeDocument/2006/relationships/customXml" Target="../ink/ink3432.xml"/><Relationship Id="rId27" Type="http://schemas.openxmlformats.org/officeDocument/2006/relationships/image" Target="NULL"/><Relationship Id="rId30" Type="http://schemas.openxmlformats.org/officeDocument/2006/relationships/customXml" Target="../ink/ink3436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445.xml"/><Relationship Id="rId56" Type="http://schemas.openxmlformats.org/officeDocument/2006/relationships/customXml" Target="../ink/ink3449.xml"/><Relationship Id="rId64" Type="http://schemas.openxmlformats.org/officeDocument/2006/relationships/customXml" Target="../ink/ink3453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3425.xml"/><Relationship Id="rId51" Type="http://schemas.openxmlformats.org/officeDocument/2006/relationships/image" Target="NULL"/><Relationship Id="rId72" Type="http://schemas.openxmlformats.org/officeDocument/2006/relationships/customXml" Target="../ink/ink3457.xml"/><Relationship Id="rId80" Type="http://schemas.openxmlformats.org/officeDocument/2006/relationships/customXml" Target="../ink/ink3461.xml"/><Relationship Id="rId85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427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440.xml"/><Relationship Id="rId46" Type="http://schemas.openxmlformats.org/officeDocument/2006/relationships/customXml" Target="../ink/ink3444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431.xml"/><Relationship Id="rId41" Type="http://schemas.openxmlformats.org/officeDocument/2006/relationships/image" Target="NULL"/><Relationship Id="rId54" Type="http://schemas.openxmlformats.org/officeDocument/2006/relationships/customXml" Target="../ink/ink3448.xml"/><Relationship Id="rId62" Type="http://schemas.openxmlformats.org/officeDocument/2006/relationships/customXml" Target="../ink/ink3452.xml"/><Relationship Id="rId70" Type="http://schemas.openxmlformats.org/officeDocument/2006/relationships/customXml" Target="../ink/ink3456.xml"/><Relationship Id="rId75" Type="http://schemas.openxmlformats.org/officeDocument/2006/relationships/image" Target="NULL"/><Relationship Id="rId83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24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435.xml"/><Relationship Id="rId36" Type="http://schemas.openxmlformats.org/officeDocument/2006/relationships/customXml" Target="../ink/ink3439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426.xml"/><Relationship Id="rId31" Type="http://schemas.openxmlformats.org/officeDocument/2006/relationships/image" Target="NULL"/><Relationship Id="rId44" Type="http://schemas.openxmlformats.org/officeDocument/2006/relationships/customXml" Target="../ink/ink3443.xml"/><Relationship Id="rId52" Type="http://schemas.openxmlformats.org/officeDocument/2006/relationships/customXml" Target="../ink/ink3447.xml"/><Relationship Id="rId60" Type="http://schemas.openxmlformats.org/officeDocument/2006/relationships/customXml" Target="../ink/ink3451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460.xml"/><Relationship Id="rId81" Type="http://schemas.openxmlformats.org/officeDocument/2006/relationships/image" Target="NULL"/><Relationship Id="rId4" Type="http://schemas.openxmlformats.org/officeDocument/2006/relationships/customXml" Target="../ink/ink3423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430.xml"/><Relationship Id="rId39" Type="http://schemas.openxmlformats.org/officeDocument/2006/relationships/image" Target="NULL"/><Relationship Id="rId34" Type="http://schemas.openxmlformats.org/officeDocument/2006/relationships/customXml" Target="../ink/ink3438.xml"/><Relationship Id="rId50" Type="http://schemas.openxmlformats.org/officeDocument/2006/relationships/customXml" Target="../ink/ink3446.xml"/><Relationship Id="rId55" Type="http://schemas.openxmlformats.org/officeDocument/2006/relationships/image" Target="NULL"/><Relationship Id="rId76" Type="http://schemas.openxmlformats.org/officeDocument/2006/relationships/customXml" Target="../ink/ink3459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3422.xml"/><Relationship Id="rId29" Type="http://schemas.openxmlformats.org/officeDocument/2006/relationships/image" Target="NULL"/><Relationship Id="rId24" Type="http://schemas.openxmlformats.org/officeDocument/2006/relationships/customXml" Target="../ink/ink3433.xml"/><Relationship Id="rId40" Type="http://schemas.openxmlformats.org/officeDocument/2006/relationships/customXml" Target="../ink/ink3441.xml"/><Relationship Id="rId45" Type="http://schemas.openxmlformats.org/officeDocument/2006/relationships/image" Target="NULL"/><Relationship Id="rId66" Type="http://schemas.openxmlformats.org/officeDocument/2006/relationships/customXml" Target="../ink/ink3454.xml"/><Relationship Id="rId61" Type="http://schemas.openxmlformats.org/officeDocument/2006/relationships/image" Target="NULL"/><Relationship Id="rId82" Type="http://schemas.openxmlformats.org/officeDocument/2006/relationships/customXml" Target="../ink/ink3462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76.xml"/><Relationship Id="rId21" Type="http://schemas.openxmlformats.org/officeDocument/2006/relationships/image" Target="NULL"/><Relationship Id="rId42" Type="http://schemas.openxmlformats.org/officeDocument/2006/relationships/customXml" Target="../ink/ink3484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497.xml"/><Relationship Id="rId84" Type="http://schemas.openxmlformats.org/officeDocument/2006/relationships/customXml" Target="../ink/ink3505.xml"/><Relationship Id="rId89" Type="http://schemas.openxmlformats.org/officeDocument/2006/relationships/image" Target="NULL"/><Relationship Id="rId16" Type="http://schemas.openxmlformats.org/officeDocument/2006/relationships/customXml" Target="../ink/ink3471.xml"/><Relationship Id="rId11" Type="http://schemas.openxmlformats.org/officeDocument/2006/relationships/image" Target="NULL"/><Relationship Id="rId32" Type="http://schemas.openxmlformats.org/officeDocument/2006/relationships/customXml" Target="../ink/ink3479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492.xml"/><Relationship Id="rId74" Type="http://schemas.openxmlformats.org/officeDocument/2006/relationships/customXml" Target="../ink/ink3500.xml"/><Relationship Id="rId79" Type="http://schemas.openxmlformats.org/officeDocument/2006/relationships/image" Target="NULL"/><Relationship Id="rId102" Type="http://schemas.openxmlformats.org/officeDocument/2006/relationships/customXml" Target="../ink/ink3514.xml"/><Relationship Id="rId5" Type="http://schemas.openxmlformats.org/officeDocument/2006/relationships/image" Target="NULL"/><Relationship Id="rId90" Type="http://schemas.openxmlformats.org/officeDocument/2006/relationships/customXml" Target="../ink/ink3508.xml"/><Relationship Id="rId95" Type="http://schemas.openxmlformats.org/officeDocument/2006/relationships/image" Target="NULL"/><Relationship Id="rId22" Type="http://schemas.openxmlformats.org/officeDocument/2006/relationships/customXml" Target="../ink/ink3474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487.xml"/><Relationship Id="rId64" Type="http://schemas.openxmlformats.org/officeDocument/2006/relationships/customXml" Target="../ink/ink3495.xml"/><Relationship Id="rId69" Type="http://schemas.openxmlformats.org/officeDocument/2006/relationships/image" Target="NULL"/><Relationship Id="rId80" Type="http://schemas.openxmlformats.org/officeDocument/2006/relationships/customXml" Target="../ink/ink3503.xml"/><Relationship Id="rId85" Type="http://schemas.openxmlformats.org/officeDocument/2006/relationships/image" Target="NULL"/><Relationship Id="rId12" Type="http://schemas.openxmlformats.org/officeDocument/2006/relationships/customXml" Target="../ink/ink3469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482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3473.xml"/><Relationship Id="rId41" Type="http://schemas.openxmlformats.org/officeDocument/2006/relationships/image" Target="NULL"/><Relationship Id="rId54" Type="http://schemas.openxmlformats.org/officeDocument/2006/relationships/customXml" Target="../ink/ink3490.xml"/><Relationship Id="rId62" Type="http://schemas.openxmlformats.org/officeDocument/2006/relationships/customXml" Target="../ink/ink3494.xml"/><Relationship Id="rId70" Type="http://schemas.openxmlformats.org/officeDocument/2006/relationships/customXml" Target="../ink/ink3498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3507.xml"/><Relationship Id="rId91" Type="http://schemas.openxmlformats.org/officeDocument/2006/relationships/image" Target="NULL"/><Relationship Id="rId96" Type="http://schemas.openxmlformats.org/officeDocument/2006/relationships/customXml" Target="../ink/ink35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6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477.xml"/><Relationship Id="rId36" Type="http://schemas.openxmlformats.org/officeDocument/2006/relationships/customXml" Target="../ink/ink348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468.xml"/><Relationship Id="rId31" Type="http://schemas.openxmlformats.org/officeDocument/2006/relationships/image" Target="NULL"/><Relationship Id="rId44" Type="http://schemas.openxmlformats.org/officeDocument/2006/relationships/customXml" Target="../ink/ink3485.xml"/><Relationship Id="rId52" Type="http://schemas.openxmlformats.org/officeDocument/2006/relationships/customXml" Target="../ink/ink3489.xml"/><Relationship Id="rId60" Type="http://schemas.openxmlformats.org/officeDocument/2006/relationships/customXml" Target="../ink/ink3493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502.xml"/><Relationship Id="rId81" Type="http://schemas.openxmlformats.org/officeDocument/2006/relationships/image" Target="NULL"/><Relationship Id="rId86" Type="http://schemas.openxmlformats.org/officeDocument/2006/relationships/customXml" Target="../ink/ink3506.xml"/><Relationship Id="rId94" Type="http://schemas.openxmlformats.org/officeDocument/2006/relationships/customXml" Target="../ink/ink3510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3465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472.xml"/><Relationship Id="rId39" Type="http://schemas.openxmlformats.org/officeDocument/2006/relationships/image" Target="NULL"/><Relationship Id="rId34" Type="http://schemas.openxmlformats.org/officeDocument/2006/relationships/customXml" Target="../ink/ink3480.xml"/><Relationship Id="rId50" Type="http://schemas.openxmlformats.org/officeDocument/2006/relationships/customXml" Target="../ink/ink3488.xml"/><Relationship Id="rId55" Type="http://schemas.openxmlformats.org/officeDocument/2006/relationships/image" Target="NULL"/><Relationship Id="rId76" Type="http://schemas.openxmlformats.org/officeDocument/2006/relationships/customXml" Target="../ink/ink3501.xml"/><Relationship Id="rId97" Type="http://schemas.openxmlformats.org/officeDocument/2006/relationships/image" Target="NULL"/><Relationship Id="rId104" Type="http://schemas.openxmlformats.org/officeDocument/2006/relationships/customXml" Target="../ink/ink3515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509.xml"/><Relationship Id="rId2" Type="http://schemas.openxmlformats.org/officeDocument/2006/relationships/customXml" Target="../ink/ink3464.xml"/><Relationship Id="rId29" Type="http://schemas.openxmlformats.org/officeDocument/2006/relationships/image" Target="NULL"/><Relationship Id="rId24" Type="http://schemas.openxmlformats.org/officeDocument/2006/relationships/customXml" Target="../ink/ink3475.xml"/><Relationship Id="rId40" Type="http://schemas.openxmlformats.org/officeDocument/2006/relationships/customXml" Target="../ink/ink3483.xml"/><Relationship Id="rId45" Type="http://schemas.openxmlformats.org/officeDocument/2006/relationships/image" Target="NULL"/><Relationship Id="rId66" Type="http://schemas.openxmlformats.org/officeDocument/2006/relationships/customXml" Target="../ink/ink3496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504.xml"/><Relationship Id="rId19" Type="http://schemas.openxmlformats.org/officeDocument/2006/relationships/image" Target="NULL"/><Relationship Id="rId14" Type="http://schemas.openxmlformats.org/officeDocument/2006/relationships/customXml" Target="../ink/ink3470.xml"/><Relationship Id="rId30" Type="http://schemas.openxmlformats.org/officeDocument/2006/relationships/customXml" Target="../ink/ink3478.xml"/><Relationship Id="rId35" Type="http://schemas.openxmlformats.org/officeDocument/2006/relationships/image" Target="NULL"/><Relationship Id="rId56" Type="http://schemas.openxmlformats.org/officeDocument/2006/relationships/customXml" Target="../ink/ink3491.xml"/><Relationship Id="rId77" Type="http://schemas.openxmlformats.org/officeDocument/2006/relationships/image" Target="NULL"/><Relationship Id="rId100" Type="http://schemas.openxmlformats.org/officeDocument/2006/relationships/customXml" Target="../ink/ink3513.xml"/><Relationship Id="rId105" Type="http://schemas.openxmlformats.org/officeDocument/2006/relationships/image" Target="NULL"/><Relationship Id="rId8" Type="http://schemas.openxmlformats.org/officeDocument/2006/relationships/customXml" Target="../ink/ink3467.xml"/><Relationship Id="rId51" Type="http://schemas.openxmlformats.org/officeDocument/2006/relationships/image" Target="NULL"/><Relationship Id="rId72" Type="http://schemas.openxmlformats.org/officeDocument/2006/relationships/customXml" Target="../ink/ink3499.xml"/><Relationship Id="rId93" Type="http://schemas.openxmlformats.org/officeDocument/2006/relationships/image" Target="NULL"/><Relationship Id="rId98" Type="http://schemas.openxmlformats.org/officeDocument/2006/relationships/customXml" Target="../ink/ink3512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486.xml"/><Relationship Id="rId67" Type="http://schemas.openxmlformats.org/officeDocument/2006/relationships/image" Target="NULL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28.xml"/><Relationship Id="rId21" Type="http://schemas.openxmlformats.org/officeDocument/2006/relationships/image" Target="NULL"/><Relationship Id="rId42" Type="http://schemas.openxmlformats.org/officeDocument/2006/relationships/customXml" Target="../ink/ink3536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549.xml"/><Relationship Id="rId84" Type="http://schemas.openxmlformats.org/officeDocument/2006/relationships/customXml" Target="../ink/ink3557.xml"/><Relationship Id="rId89" Type="http://schemas.openxmlformats.org/officeDocument/2006/relationships/image" Target="NULL"/><Relationship Id="rId16" Type="http://schemas.openxmlformats.org/officeDocument/2006/relationships/customXml" Target="../ink/ink3523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531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544.xml"/><Relationship Id="rId74" Type="http://schemas.openxmlformats.org/officeDocument/2006/relationships/customXml" Target="../ink/ink3552.xml"/><Relationship Id="rId79" Type="http://schemas.openxmlformats.org/officeDocument/2006/relationships/image" Target="NULL"/><Relationship Id="rId102" Type="http://schemas.openxmlformats.org/officeDocument/2006/relationships/customXml" Target="../ink/ink3566.xml"/><Relationship Id="rId5" Type="http://schemas.openxmlformats.org/officeDocument/2006/relationships/image" Target="NULL"/><Relationship Id="rId90" Type="http://schemas.openxmlformats.org/officeDocument/2006/relationships/customXml" Target="../ink/ink3560.xml"/><Relationship Id="rId95" Type="http://schemas.openxmlformats.org/officeDocument/2006/relationships/image" Target="NULL"/><Relationship Id="rId22" Type="http://schemas.openxmlformats.org/officeDocument/2006/relationships/customXml" Target="../ink/ink3526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539.xml"/><Relationship Id="rId64" Type="http://schemas.openxmlformats.org/officeDocument/2006/relationships/customXml" Target="../ink/ink3547.xml"/><Relationship Id="rId69" Type="http://schemas.openxmlformats.org/officeDocument/2006/relationships/image" Target="NULL"/><Relationship Id="rId80" Type="http://schemas.openxmlformats.org/officeDocument/2006/relationships/customXml" Target="../ink/ink3555.xml"/><Relationship Id="rId85" Type="http://schemas.openxmlformats.org/officeDocument/2006/relationships/image" Target="NULL"/><Relationship Id="rId12" Type="http://schemas.openxmlformats.org/officeDocument/2006/relationships/customXml" Target="../ink/ink3521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534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3525.xml"/><Relationship Id="rId41" Type="http://schemas.openxmlformats.org/officeDocument/2006/relationships/image" Target="NULL"/><Relationship Id="rId54" Type="http://schemas.openxmlformats.org/officeDocument/2006/relationships/customXml" Target="../ink/ink3542.xml"/><Relationship Id="rId62" Type="http://schemas.openxmlformats.org/officeDocument/2006/relationships/customXml" Target="../ink/ink3546.xml"/><Relationship Id="rId70" Type="http://schemas.openxmlformats.org/officeDocument/2006/relationships/customXml" Target="../ink/ink3550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3559.xml"/><Relationship Id="rId91" Type="http://schemas.openxmlformats.org/officeDocument/2006/relationships/image" Target="NULL"/><Relationship Id="rId96" Type="http://schemas.openxmlformats.org/officeDocument/2006/relationships/customXml" Target="../ink/ink35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1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529.xml"/><Relationship Id="rId36" Type="http://schemas.openxmlformats.org/officeDocument/2006/relationships/customXml" Target="../ink/ink3533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3568.xml"/><Relationship Id="rId10" Type="http://schemas.openxmlformats.org/officeDocument/2006/relationships/customXml" Target="../ink/ink3520.xml"/><Relationship Id="rId31" Type="http://schemas.openxmlformats.org/officeDocument/2006/relationships/image" Target="NULL"/><Relationship Id="rId44" Type="http://schemas.openxmlformats.org/officeDocument/2006/relationships/customXml" Target="../ink/ink3537.xml"/><Relationship Id="rId52" Type="http://schemas.openxmlformats.org/officeDocument/2006/relationships/customXml" Target="../ink/ink3541.xml"/><Relationship Id="rId60" Type="http://schemas.openxmlformats.org/officeDocument/2006/relationships/customXml" Target="../ink/ink3545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554.xml"/><Relationship Id="rId81" Type="http://schemas.openxmlformats.org/officeDocument/2006/relationships/image" Target="NULL"/><Relationship Id="rId86" Type="http://schemas.openxmlformats.org/officeDocument/2006/relationships/customXml" Target="../ink/ink3558.xml"/><Relationship Id="rId94" Type="http://schemas.openxmlformats.org/officeDocument/2006/relationships/customXml" Target="../ink/ink3562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3517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524.xml"/><Relationship Id="rId39" Type="http://schemas.openxmlformats.org/officeDocument/2006/relationships/image" Target="NULL"/><Relationship Id="rId34" Type="http://schemas.openxmlformats.org/officeDocument/2006/relationships/customXml" Target="../ink/ink3532.xml"/><Relationship Id="rId50" Type="http://schemas.openxmlformats.org/officeDocument/2006/relationships/customXml" Target="../ink/ink3540.xml"/><Relationship Id="rId55" Type="http://schemas.openxmlformats.org/officeDocument/2006/relationships/image" Target="NULL"/><Relationship Id="rId76" Type="http://schemas.openxmlformats.org/officeDocument/2006/relationships/customXml" Target="../ink/ink3553.xml"/><Relationship Id="rId97" Type="http://schemas.openxmlformats.org/officeDocument/2006/relationships/image" Target="NULL"/><Relationship Id="rId104" Type="http://schemas.openxmlformats.org/officeDocument/2006/relationships/customXml" Target="../ink/ink3567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561.xml"/><Relationship Id="rId2" Type="http://schemas.openxmlformats.org/officeDocument/2006/relationships/customXml" Target="../ink/ink3516.xml"/><Relationship Id="rId29" Type="http://schemas.openxmlformats.org/officeDocument/2006/relationships/image" Target="NULL"/><Relationship Id="rId24" Type="http://schemas.openxmlformats.org/officeDocument/2006/relationships/customXml" Target="../ink/ink3527.xml"/><Relationship Id="rId40" Type="http://schemas.openxmlformats.org/officeDocument/2006/relationships/customXml" Target="../ink/ink3535.xml"/><Relationship Id="rId45" Type="http://schemas.openxmlformats.org/officeDocument/2006/relationships/image" Target="NULL"/><Relationship Id="rId66" Type="http://schemas.openxmlformats.org/officeDocument/2006/relationships/customXml" Target="../ink/ink3548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556.xml"/><Relationship Id="rId19" Type="http://schemas.openxmlformats.org/officeDocument/2006/relationships/image" Target="NULL"/><Relationship Id="rId14" Type="http://schemas.openxmlformats.org/officeDocument/2006/relationships/customXml" Target="../ink/ink3522.xml"/><Relationship Id="rId30" Type="http://schemas.openxmlformats.org/officeDocument/2006/relationships/customXml" Target="../ink/ink3530.xml"/><Relationship Id="rId35" Type="http://schemas.openxmlformats.org/officeDocument/2006/relationships/image" Target="NULL"/><Relationship Id="rId56" Type="http://schemas.openxmlformats.org/officeDocument/2006/relationships/customXml" Target="../ink/ink3543.xml"/><Relationship Id="rId77" Type="http://schemas.openxmlformats.org/officeDocument/2006/relationships/image" Target="NULL"/><Relationship Id="rId100" Type="http://schemas.openxmlformats.org/officeDocument/2006/relationships/customXml" Target="../ink/ink3565.xml"/><Relationship Id="rId105" Type="http://schemas.openxmlformats.org/officeDocument/2006/relationships/image" Target="NULL"/><Relationship Id="rId8" Type="http://schemas.openxmlformats.org/officeDocument/2006/relationships/customXml" Target="../ink/ink3519.xml"/><Relationship Id="rId51" Type="http://schemas.openxmlformats.org/officeDocument/2006/relationships/image" Target="NULL"/><Relationship Id="rId72" Type="http://schemas.openxmlformats.org/officeDocument/2006/relationships/customXml" Target="../ink/ink3551.xml"/><Relationship Id="rId93" Type="http://schemas.openxmlformats.org/officeDocument/2006/relationships/image" Target="NULL"/><Relationship Id="rId98" Type="http://schemas.openxmlformats.org/officeDocument/2006/relationships/customXml" Target="../ink/ink3564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538.xml"/><Relationship Id="rId67" Type="http://schemas.openxmlformats.org/officeDocument/2006/relationships/image" Target="NULL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81.xml"/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3589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602.xml"/><Relationship Id="rId84" Type="http://schemas.openxmlformats.org/officeDocument/2006/relationships/customXml" Target="../ink/ink3610.xml"/><Relationship Id="rId89" Type="http://schemas.openxmlformats.org/officeDocument/2006/relationships/image" Target="NULL"/><Relationship Id="rId112" Type="http://schemas.openxmlformats.org/officeDocument/2006/relationships/customXml" Target="../ink/ink3624.xml"/><Relationship Id="rId16" Type="http://schemas.openxmlformats.org/officeDocument/2006/relationships/customXml" Target="../ink/ink3576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584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597.xml"/><Relationship Id="rId74" Type="http://schemas.openxmlformats.org/officeDocument/2006/relationships/customXml" Target="../ink/ink3605.xml"/><Relationship Id="rId79" Type="http://schemas.openxmlformats.org/officeDocument/2006/relationships/image" Target="NULL"/><Relationship Id="rId102" Type="http://schemas.openxmlformats.org/officeDocument/2006/relationships/customXml" Target="../ink/ink3619.xml"/><Relationship Id="rId5" Type="http://schemas.openxmlformats.org/officeDocument/2006/relationships/image" Target="NULL"/><Relationship Id="rId90" Type="http://schemas.openxmlformats.org/officeDocument/2006/relationships/customXml" Target="../ink/ink3613.xml"/><Relationship Id="rId95" Type="http://schemas.openxmlformats.org/officeDocument/2006/relationships/image" Target="NULL"/><Relationship Id="rId22" Type="http://schemas.openxmlformats.org/officeDocument/2006/relationships/customXml" Target="../ink/ink3579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592.xml"/><Relationship Id="rId64" Type="http://schemas.openxmlformats.org/officeDocument/2006/relationships/customXml" Target="../ink/ink3600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3627.xml"/><Relationship Id="rId80" Type="http://schemas.openxmlformats.org/officeDocument/2006/relationships/customXml" Target="../ink/ink3608.xml"/><Relationship Id="rId85" Type="http://schemas.openxmlformats.org/officeDocument/2006/relationships/image" Target="NULL"/><Relationship Id="rId12" Type="http://schemas.openxmlformats.org/officeDocument/2006/relationships/customXml" Target="../ink/ink3574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587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622.xml"/><Relationship Id="rId54" Type="http://schemas.openxmlformats.org/officeDocument/2006/relationships/customXml" Target="../ink/ink3595.xml"/><Relationship Id="rId70" Type="http://schemas.openxmlformats.org/officeDocument/2006/relationships/customXml" Target="../ink/ink3603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6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71.xml"/><Relationship Id="rId23" Type="http://schemas.openxmlformats.org/officeDocument/2006/relationships/image" Target="NULL"/><Relationship Id="rId28" Type="http://schemas.openxmlformats.org/officeDocument/2006/relationships/customXml" Target="../ink/ink3582.xml"/><Relationship Id="rId49" Type="http://schemas.openxmlformats.org/officeDocument/2006/relationships/image" Target="NULL"/><Relationship Id="rId114" Type="http://schemas.openxmlformats.org/officeDocument/2006/relationships/customXml" Target="../ink/ink3625.xml"/><Relationship Id="rId119" Type="http://schemas.openxmlformats.org/officeDocument/2006/relationships/image" Target="NULL"/><Relationship Id="rId10" Type="http://schemas.openxmlformats.org/officeDocument/2006/relationships/customXml" Target="../ink/ink3573.xml"/><Relationship Id="rId31" Type="http://schemas.openxmlformats.org/officeDocument/2006/relationships/image" Target="NULL"/><Relationship Id="rId44" Type="http://schemas.openxmlformats.org/officeDocument/2006/relationships/customXml" Target="../ink/ink3590.xml"/><Relationship Id="rId52" Type="http://schemas.openxmlformats.org/officeDocument/2006/relationships/customXml" Target="../ink/ink3594.xml"/><Relationship Id="rId60" Type="http://schemas.openxmlformats.org/officeDocument/2006/relationships/customXml" Target="../ink/ink3598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607.xml"/><Relationship Id="rId81" Type="http://schemas.openxmlformats.org/officeDocument/2006/relationships/image" Target="NULL"/><Relationship Id="rId86" Type="http://schemas.openxmlformats.org/officeDocument/2006/relationships/customXml" Target="../ink/ink3611.xml"/><Relationship Id="rId94" Type="http://schemas.openxmlformats.org/officeDocument/2006/relationships/customXml" Target="../ink/ink3615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3570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577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3585.xml"/><Relationship Id="rId50" Type="http://schemas.openxmlformats.org/officeDocument/2006/relationships/customXml" Target="../ink/ink3593.xml"/><Relationship Id="rId55" Type="http://schemas.openxmlformats.org/officeDocument/2006/relationships/image" Target="NULL"/><Relationship Id="rId76" Type="http://schemas.openxmlformats.org/officeDocument/2006/relationships/customXml" Target="../ink/ink3606.xml"/><Relationship Id="rId97" Type="http://schemas.openxmlformats.org/officeDocument/2006/relationships/image" Target="NULL"/><Relationship Id="rId104" Type="http://schemas.openxmlformats.org/officeDocument/2006/relationships/customXml" Target="../ink/ink3620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614.xml"/><Relationship Id="rId2" Type="http://schemas.openxmlformats.org/officeDocument/2006/relationships/customXml" Target="../ink/ink3569.xml"/><Relationship Id="rId29" Type="http://schemas.openxmlformats.org/officeDocument/2006/relationships/image" Target="NULL"/><Relationship Id="rId24" Type="http://schemas.openxmlformats.org/officeDocument/2006/relationships/customXml" Target="../ink/ink3580.xml"/><Relationship Id="rId40" Type="http://schemas.openxmlformats.org/officeDocument/2006/relationships/customXml" Target="../ink/ink3588.xml"/><Relationship Id="rId45" Type="http://schemas.openxmlformats.org/officeDocument/2006/relationships/image" Target="NULL"/><Relationship Id="rId66" Type="http://schemas.openxmlformats.org/officeDocument/2006/relationships/customXml" Target="../ink/ink3601.xml"/><Relationship Id="rId87" Type="http://schemas.openxmlformats.org/officeDocument/2006/relationships/image" Target="NULL"/><Relationship Id="rId110" Type="http://schemas.openxmlformats.org/officeDocument/2006/relationships/customXml" Target="../ink/ink3623.xml"/><Relationship Id="rId115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609.xml"/><Relationship Id="rId19" Type="http://schemas.openxmlformats.org/officeDocument/2006/relationships/image" Target="NULL"/><Relationship Id="rId14" Type="http://schemas.openxmlformats.org/officeDocument/2006/relationships/customXml" Target="../ink/ink3575.xml"/><Relationship Id="rId30" Type="http://schemas.openxmlformats.org/officeDocument/2006/relationships/customXml" Target="../ink/ink3583.xml"/><Relationship Id="rId35" Type="http://schemas.openxmlformats.org/officeDocument/2006/relationships/image" Target="NULL"/><Relationship Id="rId56" Type="http://schemas.openxmlformats.org/officeDocument/2006/relationships/customXml" Target="../ink/ink3596.xml"/><Relationship Id="rId77" Type="http://schemas.openxmlformats.org/officeDocument/2006/relationships/image" Target="NULL"/><Relationship Id="rId100" Type="http://schemas.openxmlformats.org/officeDocument/2006/relationships/customXml" Target="../ink/ink3618.xml"/><Relationship Id="rId105" Type="http://schemas.openxmlformats.org/officeDocument/2006/relationships/image" Target="NULL"/><Relationship Id="rId8" Type="http://schemas.openxmlformats.org/officeDocument/2006/relationships/customXml" Target="../ink/ink3572.xml"/><Relationship Id="rId51" Type="http://schemas.openxmlformats.org/officeDocument/2006/relationships/image" Target="NULL"/><Relationship Id="rId72" Type="http://schemas.openxmlformats.org/officeDocument/2006/relationships/customXml" Target="../ink/ink3604.xml"/><Relationship Id="rId93" Type="http://schemas.openxmlformats.org/officeDocument/2006/relationships/image" Target="NULL"/><Relationship Id="rId98" Type="http://schemas.openxmlformats.org/officeDocument/2006/relationships/customXml" Target="../ink/ink3617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591.xml"/><Relationship Id="rId67" Type="http://schemas.openxmlformats.org/officeDocument/2006/relationships/image" Target="NULL"/><Relationship Id="rId116" Type="http://schemas.openxmlformats.org/officeDocument/2006/relationships/customXml" Target="../ink/ink3626.xml"/><Relationship Id="rId20" Type="http://schemas.openxmlformats.org/officeDocument/2006/relationships/customXml" Target="../ink/ink3578.xml"/><Relationship Id="rId41" Type="http://schemas.openxmlformats.org/officeDocument/2006/relationships/image" Target="NULL"/><Relationship Id="rId62" Type="http://schemas.openxmlformats.org/officeDocument/2006/relationships/customXml" Target="../ink/ink3599.xml"/><Relationship Id="rId83" Type="http://schemas.openxmlformats.org/officeDocument/2006/relationships/image" Target="NULL"/><Relationship Id="rId88" Type="http://schemas.openxmlformats.org/officeDocument/2006/relationships/customXml" Target="../ink/ink3612.xml"/><Relationship Id="rId11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3586.xml"/><Relationship Id="rId57" Type="http://schemas.openxmlformats.org/officeDocument/2006/relationships/image" Target="NULL"/><Relationship Id="rId106" Type="http://schemas.openxmlformats.org/officeDocument/2006/relationships/customXml" Target="../ink/ink3621.xml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47" Type="http://schemas.openxmlformats.org/officeDocument/2006/relationships/customXml" Target="../ink/ink84.xml"/><Relationship Id="rId63" Type="http://schemas.openxmlformats.org/officeDocument/2006/relationships/image" Target="../media/image532.png"/><Relationship Id="rId68" Type="http://schemas.openxmlformats.org/officeDocument/2006/relationships/customXml" Target="../ink/ink95.xml"/><Relationship Id="rId7" Type="http://schemas.openxmlformats.org/officeDocument/2006/relationships/image" Target="../media/image504.png"/><Relationship Id="rId71" Type="http://schemas.openxmlformats.org/officeDocument/2006/relationships/image" Target="../media/image509.png"/><Relationship Id="rId2" Type="http://schemas.openxmlformats.org/officeDocument/2006/relationships/customXml" Target="../ink/ink61.xml"/><Relationship Id="rId16" Type="http://schemas.openxmlformats.org/officeDocument/2006/relationships/customXml" Target="../ink/ink68.xml"/><Relationship Id="rId29" Type="http://schemas.openxmlformats.org/officeDocument/2006/relationships/image" Target="../media/image517.png"/><Relationship Id="rId11" Type="http://schemas.openxmlformats.org/officeDocument/2006/relationships/image" Target="../media/image506.png"/><Relationship Id="rId24" Type="http://schemas.openxmlformats.org/officeDocument/2006/relationships/customXml" Target="../ink/ink72.xml"/><Relationship Id="rId32" Type="http://schemas.openxmlformats.org/officeDocument/2006/relationships/image" Target="../media/image518.png"/><Relationship Id="rId37" Type="http://schemas.openxmlformats.org/officeDocument/2006/relationships/customXml" Target="../ink/ink79.xml"/><Relationship Id="rId40" Type="http://schemas.openxmlformats.org/officeDocument/2006/relationships/image" Target="../media/image522.png"/><Relationship Id="rId45" Type="http://schemas.openxmlformats.org/officeDocument/2006/relationships/customXml" Target="../ink/ink83.xml"/><Relationship Id="rId53" Type="http://schemas.openxmlformats.org/officeDocument/2006/relationships/customXml" Target="../ink/ink87.xml"/><Relationship Id="rId58" Type="http://schemas.openxmlformats.org/officeDocument/2006/relationships/image" Target="../media/image530.png"/><Relationship Id="rId66" Type="http://schemas.openxmlformats.org/officeDocument/2006/relationships/customXml" Target="../ink/ink94.xml"/><Relationship Id="rId5" Type="http://schemas.openxmlformats.org/officeDocument/2006/relationships/image" Target="../media/image503.png"/><Relationship Id="rId61" Type="http://schemas.openxmlformats.org/officeDocument/2006/relationships/customXml" Target="../ink/ink91.xml"/><Relationship Id="rId19" Type="http://schemas.openxmlformats.org/officeDocument/2006/relationships/image" Target="../media/image513.png"/><Relationship Id="rId14" Type="http://schemas.openxmlformats.org/officeDocument/2006/relationships/customXml" Target="../ink/ink67.xml"/><Relationship Id="rId22" Type="http://schemas.openxmlformats.org/officeDocument/2006/relationships/customXml" Target="../ink/ink71.xml"/><Relationship Id="rId27" Type="http://schemas.openxmlformats.org/officeDocument/2006/relationships/image" Target="../media/image516.png"/><Relationship Id="rId30" Type="http://schemas.openxmlformats.org/officeDocument/2006/relationships/customXml" Target="../ink/ink75.xml"/><Relationship Id="rId35" Type="http://schemas.openxmlformats.org/officeDocument/2006/relationships/customXml" Target="../ink/ink78.xml"/><Relationship Id="rId43" Type="http://schemas.openxmlformats.org/officeDocument/2006/relationships/customXml" Target="../ink/ink82.xml"/><Relationship Id="rId48" Type="http://schemas.openxmlformats.org/officeDocument/2006/relationships/image" Target="../media/image525.png"/><Relationship Id="rId56" Type="http://schemas.openxmlformats.org/officeDocument/2006/relationships/image" Target="../media/image529.png"/><Relationship Id="rId64" Type="http://schemas.openxmlformats.org/officeDocument/2006/relationships/customXml" Target="../ink/ink93.xml"/><Relationship Id="rId69" Type="http://schemas.openxmlformats.org/officeDocument/2006/relationships/image" Target="../media/image535.png"/><Relationship Id="rId8" Type="http://schemas.openxmlformats.org/officeDocument/2006/relationships/customXml" Target="../ink/ink64.xml"/><Relationship Id="rId51" Type="http://schemas.openxmlformats.org/officeDocument/2006/relationships/customXml" Target="../ink/ink86.xml"/><Relationship Id="rId3" Type="http://schemas.openxmlformats.org/officeDocument/2006/relationships/image" Target="../media/image502.png"/><Relationship Id="rId12" Type="http://schemas.openxmlformats.org/officeDocument/2006/relationships/customXml" Target="../ink/ink66.xml"/><Relationship Id="rId17" Type="http://schemas.openxmlformats.org/officeDocument/2006/relationships/image" Target="../media/image512.png"/><Relationship Id="rId25" Type="http://schemas.openxmlformats.org/officeDocument/2006/relationships/image" Target="../media/image515.png"/><Relationship Id="rId33" Type="http://schemas.openxmlformats.org/officeDocument/2006/relationships/customXml" Target="../ink/ink77.xml"/><Relationship Id="rId38" Type="http://schemas.openxmlformats.org/officeDocument/2006/relationships/image" Target="../media/image521.png"/><Relationship Id="rId46" Type="http://schemas.openxmlformats.org/officeDocument/2006/relationships/image" Target="../media/image524.png"/><Relationship Id="rId59" Type="http://schemas.openxmlformats.org/officeDocument/2006/relationships/customXml" Target="../ink/ink90.xml"/><Relationship Id="rId67" Type="http://schemas.openxmlformats.org/officeDocument/2006/relationships/image" Target="../media/image534.png"/><Relationship Id="rId20" Type="http://schemas.openxmlformats.org/officeDocument/2006/relationships/customXml" Target="../ink/ink70.xml"/><Relationship Id="rId41" Type="http://schemas.openxmlformats.org/officeDocument/2006/relationships/customXml" Target="../ink/ink81.xml"/><Relationship Id="rId54" Type="http://schemas.openxmlformats.org/officeDocument/2006/relationships/image" Target="../media/image528.png"/><Relationship Id="rId62" Type="http://schemas.openxmlformats.org/officeDocument/2006/relationships/customXml" Target="../ink/ink92.xml"/><Relationship Id="rId70" Type="http://schemas.openxmlformats.org/officeDocument/2006/relationships/customXml" Target="../ink/ink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.xml"/><Relationship Id="rId15" Type="http://schemas.openxmlformats.org/officeDocument/2006/relationships/image" Target="../media/image511.png"/><Relationship Id="rId23" Type="http://schemas.openxmlformats.org/officeDocument/2006/relationships/image" Target="../media/image507.png"/><Relationship Id="rId28" Type="http://schemas.openxmlformats.org/officeDocument/2006/relationships/customXml" Target="../ink/ink74.xml"/><Relationship Id="rId36" Type="http://schemas.openxmlformats.org/officeDocument/2006/relationships/image" Target="../media/image520.png"/><Relationship Id="rId49" Type="http://schemas.openxmlformats.org/officeDocument/2006/relationships/customXml" Target="../ink/ink85.xml"/><Relationship Id="rId57" Type="http://schemas.openxmlformats.org/officeDocument/2006/relationships/customXml" Target="../ink/ink89.xml"/><Relationship Id="rId10" Type="http://schemas.openxmlformats.org/officeDocument/2006/relationships/customXml" Target="../ink/ink65.xml"/><Relationship Id="rId31" Type="http://schemas.openxmlformats.org/officeDocument/2006/relationships/customXml" Target="../ink/ink76.xml"/><Relationship Id="rId44" Type="http://schemas.openxmlformats.org/officeDocument/2006/relationships/image" Target="../media/image523.png"/><Relationship Id="rId52" Type="http://schemas.openxmlformats.org/officeDocument/2006/relationships/image" Target="../media/image527.png"/><Relationship Id="rId60" Type="http://schemas.openxmlformats.org/officeDocument/2006/relationships/image" Target="../media/image531.png"/><Relationship Id="rId65" Type="http://schemas.openxmlformats.org/officeDocument/2006/relationships/image" Target="../media/image533.png"/><Relationship Id="rId4" Type="http://schemas.openxmlformats.org/officeDocument/2006/relationships/customXml" Target="../ink/ink62.xml"/><Relationship Id="rId9" Type="http://schemas.openxmlformats.org/officeDocument/2006/relationships/image" Target="../media/image505.png"/><Relationship Id="rId13" Type="http://schemas.openxmlformats.org/officeDocument/2006/relationships/image" Target="../media/image510.png"/><Relationship Id="rId18" Type="http://schemas.openxmlformats.org/officeDocument/2006/relationships/customXml" Target="../ink/ink69.xml"/><Relationship Id="rId39" Type="http://schemas.openxmlformats.org/officeDocument/2006/relationships/customXml" Target="../ink/ink80.xml"/><Relationship Id="rId34" Type="http://schemas.openxmlformats.org/officeDocument/2006/relationships/image" Target="../media/image519.png"/><Relationship Id="rId50" Type="http://schemas.openxmlformats.org/officeDocument/2006/relationships/image" Target="../media/image526.png"/><Relationship Id="rId55" Type="http://schemas.openxmlformats.org/officeDocument/2006/relationships/customXml" Target="../ink/ink88.xml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3648.xml"/><Relationship Id="rId63" Type="http://schemas.openxmlformats.org/officeDocument/2006/relationships/image" Target="NULL"/><Relationship Id="rId84" Type="http://schemas.openxmlformats.org/officeDocument/2006/relationships/customXml" Target="../ink/ink3669.xml"/><Relationship Id="rId138" Type="http://schemas.openxmlformats.org/officeDocument/2006/relationships/customXml" Target="../ink/ink3696.xml"/><Relationship Id="rId16" Type="http://schemas.openxmlformats.org/officeDocument/2006/relationships/customXml" Target="../ink/ink363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64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656.xml"/><Relationship Id="rId74" Type="http://schemas.openxmlformats.org/officeDocument/2006/relationships/customXml" Target="../ink/ink3664.xml"/><Relationship Id="rId79" Type="http://schemas.openxmlformats.org/officeDocument/2006/relationships/image" Target="NULL"/><Relationship Id="rId102" Type="http://schemas.openxmlformats.org/officeDocument/2006/relationships/customXml" Target="../ink/ink3678.xml"/><Relationship Id="rId123" Type="http://schemas.openxmlformats.org/officeDocument/2006/relationships/image" Target="NULL"/><Relationship Id="rId128" Type="http://schemas.openxmlformats.org/officeDocument/2006/relationships/customXml" Target="../ink/ink3691.xml"/><Relationship Id="rId5" Type="http://schemas.openxmlformats.org/officeDocument/2006/relationships/image" Target="NULL"/><Relationship Id="rId90" Type="http://schemas.openxmlformats.org/officeDocument/2006/relationships/customXml" Target="../ink/ink3672.xml"/><Relationship Id="rId95" Type="http://schemas.openxmlformats.org/officeDocument/2006/relationships/image" Target="NULL"/><Relationship Id="rId22" Type="http://schemas.openxmlformats.org/officeDocument/2006/relationships/customXml" Target="../ink/ink363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651.xml"/><Relationship Id="rId64" Type="http://schemas.openxmlformats.org/officeDocument/2006/relationships/customXml" Target="../ink/ink3659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3686.xml"/><Relationship Id="rId134" Type="http://schemas.openxmlformats.org/officeDocument/2006/relationships/customXml" Target="../ink/ink3694.xml"/><Relationship Id="rId139" Type="http://schemas.openxmlformats.org/officeDocument/2006/relationships/image" Target="NULL"/><Relationship Id="rId80" Type="http://schemas.openxmlformats.org/officeDocument/2006/relationships/customXml" Target="../ink/ink3667.xml"/><Relationship Id="rId85" Type="http://schemas.openxmlformats.org/officeDocument/2006/relationships/image" Target="NULL"/><Relationship Id="rId12" Type="http://schemas.openxmlformats.org/officeDocument/2006/relationships/customXml" Target="../ink/ink363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646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681.xml"/><Relationship Id="rId124" Type="http://schemas.openxmlformats.org/officeDocument/2006/relationships/customXml" Target="../ink/ink3689.xml"/><Relationship Id="rId129" Type="http://schemas.openxmlformats.org/officeDocument/2006/relationships/image" Target="NULL"/><Relationship Id="rId54" Type="http://schemas.openxmlformats.org/officeDocument/2006/relationships/customXml" Target="../ink/ink3654.xml"/><Relationship Id="rId70" Type="http://schemas.openxmlformats.org/officeDocument/2006/relationships/customXml" Target="../ink/ink3662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6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30.xml"/><Relationship Id="rId23" Type="http://schemas.openxmlformats.org/officeDocument/2006/relationships/image" Target="NULL"/><Relationship Id="rId28" Type="http://schemas.openxmlformats.org/officeDocument/2006/relationships/customXml" Target="../ink/ink3641.xml"/><Relationship Id="rId49" Type="http://schemas.openxmlformats.org/officeDocument/2006/relationships/image" Target="NULL"/><Relationship Id="rId114" Type="http://schemas.openxmlformats.org/officeDocument/2006/relationships/customXml" Target="../ink/ink3684.xml"/><Relationship Id="rId119" Type="http://schemas.openxmlformats.org/officeDocument/2006/relationships/image" Target="NULL"/><Relationship Id="rId44" Type="http://schemas.openxmlformats.org/officeDocument/2006/relationships/customXml" Target="../ink/ink3649.xml"/><Relationship Id="rId60" Type="http://schemas.openxmlformats.org/officeDocument/2006/relationships/customXml" Target="../ink/ink3657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670.xml"/><Relationship Id="rId130" Type="http://schemas.openxmlformats.org/officeDocument/2006/relationships/customXml" Target="../ink/ink3692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636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3644.xml"/><Relationship Id="rId50" Type="http://schemas.openxmlformats.org/officeDocument/2006/relationships/customXml" Target="../ink/ink3652.xml"/><Relationship Id="rId55" Type="http://schemas.openxmlformats.org/officeDocument/2006/relationships/image" Target="NULL"/><Relationship Id="rId76" Type="http://schemas.openxmlformats.org/officeDocument/2006/relationships/customXml" Target="../ink/ink3665.xml"/><Relationship Id="rId97" Type="http://schemas.openxmlformats.org/officeDocument/2006/relationships/image" Target="NULL"/><Relationship Id="rId104" Type="http://schemas.openxmlformats.org/officeDocument/2006/relationships/customXml" Target="../ink/ink3679.xml"/><Relationship Id="rId120" Type="http://schemas.openxmlformats.org/officeDocument/2006/relationships/customXml" Target="../ink/ink3687.xml"/><Relationship Id="rId125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673.xml"/><Relationship Id="rId2" Type="http://schemas.openxmlformats.org/officeDocument/2006/relationships/customXml" Target="../ink/ink3628.xml"/><Relationship Id="rId29" Type="http://schemas.openxmlformats.org/officeDocument/2006/relationships/image" Target="NULL"/><Relationship Id="rId24" Type="http://schemas.openxmlformats.org/officeDocument/2006/relationships/customXml" Target="../ink/ink3639.xml"/><Relationship Id="rId40" Type="http://schemas.openxmlformats.org/officeDocument/2006/relationships/customXml" Target="../ink/ink3647.xml"/><Relationship Id="rId45" Type="http://schemas.openxmlformats.org/officeDocument/2006/relationships/image" Target="NULL"/><Relationship Id="rId66" Type="http://schemas.openxmlformats.org/officeDocument/2006/relationships/customXml" Target="../ink/ink3660.xml"/><Relationship Id="rId87" Type="http://schemas.openxmlformats.org/officeDocument/2006/relationships/image" Target="NULL"/><Relationship Id="rId110" Type="http://schemas.openxmlformats.org/officeDocument/2006/relationships/customXml" Target="../ink/ink3682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3695.xml"/><Relationship Id="rId61" Type="http://schemas.openxmlformats.org/officeDocument/2006/relationships/image" Target="NULL"/><Relationship Id="rId82" Type="http://schemas.openxmlformats.org/officeDocument/2006/relationships/customXml" Target="../ink/ink3668.xml"/><Relationship Id="rId19" Type="http://schemas.openxmlformats.org/officeDocument/2006/relationships/image" Target="NULL"/><Relationship Id="rId14" Type="http://schemas.openxmlformats.org/officeDocument/2006/relationships/customXml" Target="../ink/ink3634.xml"/><Relationship Id="rId30" Type="http://schemas.openxmlformats.org/officeDocument/2006/relationships/customXml" Target="../ink/ink3642.xml"/><Relationship Id="rId35" Type="http://schemas.openxmlformats.org/officeDocument/2006/relationships/image" Target="NULL"/><Relationship Id="rId56" Type="http://schemas.openxmlformats.org/officeDocument/2006/relationships/customXml" Target="../ink/ink3655.xml"/><Relationship Id="rId77" Type="http://schemas.openxmlformats.org/officeDocument/2006/relationships/image" Target="NULL"/><Relationship Id="rId100" Type="http://schemas.openxmlformats.org/officeDocument/2006/relationships/customXml" Target="../ink/ink3677.xml"/><Relationship Id="rId105" Type="http://schemas.openxmlformats.org/officeDocument/2006/relationships/image" Target="NULL"/><Relationship Id="rId126" Type="http://schemas.openxmlformats.org/officeDocument/2006/relationships/customXml" Target="../ink/ink3690.xml"/><Relationship Id="rId8" Type="http://schemas.openxmlformats.org/officeDocument/2006/relationships/customXml" Target="../ink/ink3631.xml"/><Relationship Id="rId51" Type="http://schemas.openxmlformats.org/officeDocument/2006/relationships/image" Target="NULL"/><Relationship Id="rId72" Type="http://schemas.openxmlformats.org/officeDocument/2006/relationships/customXml" Target="../ink/ink3663.xml"/><Relationship Id="rId93" Type="http://schemas.openxmlformats.org/officeDocument/2006/relationships/image" Target="NULL"/><Relationship Id="rId98" Type="http://schemas.openxmlformats.org/officeDocument/2006/relationships/customXml" Target="../ink/ink3676.xml"/><Relationship Id="rId121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650.xml"/><Relationship Id="rId67" Type="http://schemas.openxmlformats.org/officeDocument/2006/relationships/image" Target="NULL"/><Relationship Id="rId116" Type="http://schemas.openxmlformats.org/officeDocument/2006/relationships/customXml" Target="../ink/ink3685.xml"/><Relationship Id="rId137" Type="http://schemas.openxmlformats.org/officeDocument/2006/relationships/image" Target="NULL"/><Relationship Id="rId20" Type="http://schemas.openxmlformats.org/officeDocument/2006/relationships/customXml" Target="../ink/ink3637.xml"/><Relationship Id="rId41" Type="http://schemas.openxmlformats.org/officeDocument/2006/relationships/image" Target="NULL"/><Relationship Id="rId62" Type="http://schemas.openxmlformats.org/officeDocument/2006/relationships/customXml" Target="../ink/ink3658.xml"/><Relationship Id="rId83" Type="http://schemas.openxmlformats.org/officeDocument/2006/relationships/image" Target="NULL"/><Relationship Id="rId88" Type="http://schemas.openxmlformats.org/officeDocument/2006/relationships/customXml" Target="../ink/ink3671.xml"/><Relationship Id="rId111" Type="http://schemas.openxmlformats.org/officeDocument/2006/relationships/image" Target="NULL"/><Relationship Id="rId132" Type="http://schemas.openxmlformats.org/officeDocument/2006/relationships/customXml" Target="../ink/ink3693.xml"/><Relationship Id="rId15" Type="http://schemas.openxmlformats.org/officeDocument/2006/relationships/image" Target="NULL"/><Relationship Id="rId36" Type="http://schemas.openxmlformats.org/officeDocument/2006/relationships/customXml" Target="../ink/ink3645.xml"/><Relationship Id="rId57" Type="http://schemas.openxmlformats.org/officeDocument/2006/relationships/image" Target="NULL"/><Relationship Id="rId106" Type="http://schemas.openxmlformats.org/officeDocument/2006/relationships/customXml" Target="../ink/ink3680.xml"/><Relationship Id="rId127" Type="http://schemas.openxmlformats.org/officeDocument/2006/relationships/image" Target="NULL"/><Relationship Id="rId10" Type="http://schemas.openxmlformats.org/officeDocument/2006/relationships/customXml" Target="../ink/ink3632.xml"/><Relationship Id="rId31" Type="http://schemas.openxmlformats.org/officeDocument/2006/relationships/image" Target="NULL"/><Relationship Id="rId52" Type="http://schemas.openxmlformats.org/officeDocument/2006/relationships/customXml" Target="../ink/ink3653.xml"/><Relationship Id="rId73" Type="http://schemas.openxmlformats.org/officeDocument/2006/relationships/image" Target="NULL"/><Relationship Id="rId78" Type="http://schemas.openxmlformats.org/officeDocument/2006/relationships/customXml" Target="../ink/ink3666.xml"/><Relationship Id="rId94" Type="http://schemas.openxmlformats.org/officeDocument/2006/relationships/customXml" Target="../ink/ink3674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3688.xml"/><Relationship Id="rId4" Type="http://schemas.openxmlformats.org/officeDocument/2006/relationships/customXml" Target="../ink/ink3629.xml"/><Relationship Id="rId9" Type="http://schemas.openxmlformats.org/officeDocument/2006/relationships/image" Target="NULL"/><Relationship Id="rId26" Type="http://schemas.openxmlformats.org/officeDocument/2006/relationships/customXml" Target="../ink/ink3640.xml"/><Relationship Id="rId47" Type="http://schemas.openxmlformats.org/officeDocument/2006/relationships/image" Target="NULL"/><Relationship Id="rId68" Type="http://schemas.openxmlformats.org/officeDocument/2006/relationships/customXml" Target="../ink/ink3661.xml"/><Relationship Id="rId89" Type="http://schemas.openxmlformats.org/officeDocument/2006/relationships/image" Target="NULL"/><Relationship Id="rId112" Type="http://schemas.openxmlformats.org/officeDocument/2006/relationships/customXml" Target="../ink/ink3683.xml"/><Relationship Id="rId133" Type="http://schemas.openxmlformats.org/officeDocument/2006/relationships/image" Target="NULL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3717.xml"/><Relationship Id="rId63" Type="http://schemas.openxmlformats.org/officeDocument/2006/relationships/image" Target="NULL"/><Relationship Id="rId84" Type="http://schemas.openxmlformats.org/officeDocument/2006/relationships/customXml" Target="../ink/ink3738.xml"/><Relationship Id="rId138" Type="http://schemas.openxmlformats.org/officeDocument/2006/relationships/customXml" Target="../ink/ink3765.xml"/><Relationship Id="rId159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712.xml"/><Relationship Id="rId53" Type="http://schemas.openxmlformats.org/officeDocument/2006/relationships/image" Target="NULL"/><Relationship Id="rId74" Type="http://schemas.openxmlformats.org/officeDocument/2006/relationships/customXml" Target="../ink/ink3733.xml"/><Relationship Id="rId128" Type="http://schemas.openxmlformats.org/officeDocument/2006/relationships/customXml" Target="../ink/ink3760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3776.xml"/><Relationship Id="rId22" Type="http://schemas.openxmlformats.org/officeDocument/2006/relationships/customXml" Target="../ink/ink3707.xml"/><Relationship Id="rId43" Type="http://schemas.openxmlformats.org/officeDocument/2006/relationships/image" Target="NULL"/><Relationship Id="rId64" Type="http://schemas.openxmlformats.org/officeDocument/2006/relationships/customXml" Target="../ink/ink3728.xml"/><Relationship Id="rId118" Type="http://schemas.openxmlformats.org/officeDocument/2006/relationships/customXml" Target="../ink/ink3755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3771.xml"/><Relationship Id="rId12" Type="http://schemas.openxmlformats.org/officeDocument/2006/relationships/customXml" Target="../ink/ink370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71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3750.xml"/><Relationship Id="rId124" Type="http://schemas.openxmlformats.org/officeDocument/2006/relationships/customXml" Target="../ink/ink3758.xml"/><Relationship Id="rId129" Type="http://schemas.openxmlformats.org/officeDocument/2006/relationships/image" Target="NULL"/><Relationship Id="rId54" Type="http://schemas.openxmlformats.org/officeDocument/2006/relationships/customXml" Target="../ink/ink3723.xml"/><Relationship Id="rId70" Type="http://schemas.openxmlformats.org/officeDocument/2006/relationships/customXml" Target="../ink/ink373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744.xml"/><Relationship Id="rId140" Type="http://schemas.openxmlformats.org/officeDocument/2006/relationships/customXml" Target="../ink/ink3766.xml"/><Relationship Id="rId145" Type="http://schemas.openxmlformats.org/officeDocument/2006/relationships/image" Target="NULL"/><Relationship Id="rId161" Type="http://schemas.openxmlformats.org/officeDocument/2006/relationships/image" Target="NULL"/><Relationship Id="rId166" Type="http://schemas.openxmlformats.org/officeDocument/2006/relationships/customXml" Target="../ink/ink37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99.xml"/><Relationship Id="rId23" Type="http://schemas.openxmlformats.org/officeDocument/2006/relationships/image" Target="NULL"/><Relationship Id="rId28" Type="http://schemas.openxmlformats.org/officeDocument/2006/relationships/customXml" Target="../ink/ink3710.xml"/><Relationship Id="rId49" Type="http://schemas.openxmlformats.org/officeDocument/2006/relationships/image" Target="NULL"/><Relationship Id="rId114" Type="http://schemas.openxmlformats.org/officeDocument/2006/relationships/customXml" Target="../ink/ink3753.xml"/><Relationship Id="rId119" Type="http://schemas.openxmlformats.org/officeDocument/2006/relationships/image" Target="NULL"/><Relationship Id="rId44" Type="http://schemas.openxmlformats.org/officeDocument/2006/relationships/customXml" Target="../ink/ink3718.xml"/><Relationship Id="rId60" Type="http://schemas.openxmlformats.org/officeDocument/2006/relationships/customXml" Target="../ink/ink372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739.xml"/><Relationship Id="rId130" Type="http://schemas.openxmlformats.org/officeDocument/2006/relationships/customXml" Target="../ink/ink3761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3774.xml"/><Relationship Id="rId13" Type="http://schemas.openxmlformats.org/officeDocument/2006/relationships/image" Target="NULL"/><Relationship Id="rId18" Type="http://schemas.openxmlformats.org/officeDocument/2006/relationships/customXml" Target="../ink/ink370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3713.xml"/><Relationship Id="rId50" Type="http://schemas.openxmlformats.org/officeDocument/2006/relationships/customXml" Target="../ink/ink3721.xml"/><Relationship Id="rId55" Type="http://schemas.openxmlformats.org/officeDocument/2006/relationships/image" Target="NULL"/><Relationship Id="rId76" Type="http://schemas.openxmlformats.org/officeDocument/2006/relationships/customXml" Target="../ink/ink3734.xml"/><Relationship Id="rId97" Type="http://schemas.openxmlformats.org/officeDocument/2006/relationships/image" Target="NULL"/><Relationship Id="rId104" Type="http://schemas.openxmlformats.org/officeDocument/2006/relationships/customXml" Target="../ink/ink3748.xml"/><Relationship Id="rId120" Type="http://schemas.openxmlformats.org/officeDocument/2006/relationships/customXml" Target="../ink/ink3756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3769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742.xml"/><Relationship Id="rId162" Type="http://schemas.openxmlformats.org/officeDocument/2006/relationships/customXml" Target="../ink/ink3777.xml"/><Relationship Id="rId2" Type="http://schemas.openxmlformats.org/officeDocument/2006/relationships/customXml" Target="../ink/ink3697.xml"/><Relationship Id="rId29" Type="http://schemas.openxmlformats.org/officeDocument/2006/relationships/image" Target="NULL"/><Relationship Id="rId24" Type="http://schemas.openxmlformats.org/officeDocument/2006/relationships/customXml" Target="../ink/ink3708.xml"/><Relationship Id="rId40" Type="http://schemas.openxmlformats.org/officeDocument/2006/relationships/customXml" Target="../ink/ink3716.xml"/><Relationship Id="rId45" Type="http://schemas.openxmlformats.org/officeDocument/2006/relationships/image" Target="NULL"/><Relationship Id="rId66" Type="http://schemas.openxmlformats.org/officeDocument/2006/relationships/customXml" Target="../ink/ink3729.xml"/><Relationship Id="rId87" Type="http://schemas.openxmlformats.org/officeDocument/2006/relationships/image" Target="NULL"/><Relationship Id="rId110" Type="http://schemas.openxmlformats.org/officeDocument/2006/relationships/customXml" Target="../ink/ink3751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3764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737.xml"/><Relationship Id="rId152" Type="http://schemas.openxmlformats.org/officeDocument/2006/relationships/customXml" Target="../ink/ink3772.xml"/><Relationship Id="rId19" Type="http://schemas.openxmlformats.org/officeDocument/2006/relationships/image" Target="NULL"/><Relationship Id="rId14" Type="http://schemas.openxmlformats.org/officeDocument/2006/relationships/customXml" Target="../ink/ink3703.xml"/><Relationship Id="rId30" Type="http://schemas.openxmlformats.org/officeDocument/2006/relationships/customXml" Target="../ink/ink3711.xml"/><Relationship Id="rId35" Type="http://schemas.openxmlformats.org/officeDocument/2006/relationships/image" Target="NULL"/><Relationship Id="rId56" Type="http://schemas.openxmlformats.org/officeDocument/2006/relationships/customXml" Target="../ink/ink3724.xml"/><Relationship Id="rId77" Type="http://schemas.openxmlformats.org/officeDocument/2006/relationships/image" Target="NULL"/><Relationship Id="rId100" Type="http://schemas.openxmlformats.org/officeDocument/2006/relationships/customXml" Target="../ink/ink3746.xml"/><Relationship Id="rId105" Type="http://schemas.openxmlformats.org/officeDocument/2006/relationships/image" Target="NULL"/><Relationship Id="rId126" Type="http://schemas.openxmlformats.org/officeDocument/2006/relationships/customXml" Target="../ink/ink3759.xml"/><Relationship Id="rId147" Type="http://schemas.openxmlformats.org/officeDocument/2006/relationships/image" Target="NULL"/><Relationship Id="rId8" Type="http://schemas.openxmlformats.org/officeDocument/2006/relationships/customXml" Target="../ink/ink3700.xml"/><Relationship Id="rId51" Type="http://schemas.openxmlformats.org/officeDocument/2006/relationships/image" Target="NULL"/><Relationship Id="rId72" Type="http://schemas.openxmlformats.org/officeDocument/2006/relationships/customXml" Target="../ink/ink3732.xml"/><Relationship Id="rId93" Type="http://schemas.openxmlformats.org/officeDocument/2006/relationships/image" Target="NULL"/><Relationship Id="rId98" Type="http://schemas.openxmlformats.org/officeDocument/2006/relationships/customXml" Target="../ink/ink3745.xml"/><Relationship Id="rId121" Type="http://schemas.openxmlformats.org/officeDocument/2006/relationships/image" Target="NULL"/><Relationship Id="rId142" Type="http://schemas.openxmlformats.org/officeDocument/2006/relationships/customXml" Target="../ink/ink3767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719.xml"/><Relationship Id="rId67" Type="http://schemas.openxmlformats.org/officeDocument/2006/relationships/image" Target="NULL"/><Relationship Id="rId116" Type="http://schemas.openxmlformats.org/officeDocument/2006/relationships/customXml" Target="../ink/ink3754.xml"/><Relationship Id="rId137" Type="http://schemas.openxmlformats.org/officeDocument/2006/relationships/image" Target="NULL"/><Relationship Id="rId158" Type="http://schemas.openxmlformats.org/officeDocument/2006/relationships/customXml" Target="../ink/ink3775.xml"/><Relationship Id="rId20" Type="http://schemas.openxmlformats.org/officeDocument/2006/relationships/customXml" Target="../ink/ink3706.xml"/><Relationship Id="rId41" Type="http://schemas.openxmlformats.org/officeDocument/2006/relationships/image" Target="NULL"/><Relationship Id="rId62" Type="http://schemas.openxmlformats.org/officeDocument/2006/relationships/customXml" Target="../ink/ink3727.xml"/><Relationship Id="rId83" Type="http://schemas.openxmlformats.org/officeDocument/2006/relationships/image" Target="NULL"/><Relationship Id="rId88" Type="http://schemas.openxmlformats.org/officeDocument/2006/relationships/customXml" Target="../ink/ink3740.xml"/><Relationship Id="rId111" Type="http://schemas.openxmlformats.org/officeDocument/2006/relationships/image" Target="NULL"/><Relationship Id="rId132" Type="http://schemas.openxmlformats.org/officeDocument/2006/relationships/customXml" Target="../ink/ink3762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3714.xml"/><Relationship Id="rId57" Type="http://schemas.openxmlformats.org/officeDocument/2006/relationships/image" Target="NULL"/><Relationship Id="rId106" Type="http://schemas.openxmlformats.org/officeDocument/2006/relationships/customXml" Target="../ink/ink3749.xml"/><Relationship Id="rId127" Type="http://schemas.openxmlformats.org/officeDocument/2006/relationships/image" Target="NULL"/><Relationship Id="rId10" Type="http://schemas.openxmlformats.org/officeDocument/2006/relationships/customXml" Target="../ink/ink3701.xml"/><Relationship Id="rId31" Type="http://schemas.openxmlformats.org/officeDocument/2006/relationships/image" Target="NULL"/><Relationship Id="rId52" Type="http://schemas.openxmlformats.org/officeDocument/2006/relationships/customXml" Target="../ink/ink3722.xml"/><Relationship Id="rId73" Type="http://schemas.openxmlformats.org/officeDocument/2006/relationships/image" Target="NULL"/><Relationship Id="rId78" Type="http://schemas.openxmlformats.org/officeDocument/2006/relationships/customXml" Target="../ink/ink3735.xml"/><Relationship Id="rId94" Type="http://schemas.openxmlformats.org/officeDocument/2006/relationships/customXml" Target="../ink/ink374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3757.xml"/><Relationship Id="rId143" Type="http://schemas.openxmlformats.org/officeDocument/2006/relationships/image" Target="NULL"/><Relationship Id="rId148" Type="http://schemas.openxmlformats.org/officeDocument/2006/relationships/customXml" Target="../ink/ink3770.xml"/><Relationship Id="rId164" Type="http://schemas.openxmlformats.org/officeDocument/2006/relationships/customXml" Target="../ink/ink3778.xml"/><Relationship Id="rId4" Type="http://schemas.openxmlformats.org/officeDocument/2006/relationships/customXml" Target="../ink/ink3698.xml"/><Relationship Id="rId9" Type="http://schemas.openxmlformats.org/officeDocument/2006/relationships/image" Target="NULL"/><Relationship Id="rId26" Type="http://schemas.openxmlformats.org/officeDocument/2006/relationships/customXml" Target="../ink/ink3709.xml"/><Relationship Id="rId47" Type="http://schemas.openxmlformats.org/officeDocument/2006/relationships/image" Target="NULL"/><Relationship Id="rId68" Type="http://schemas.openxmlformats.org/officeDocument/2006/relationships/customXml" Target="../ink/ink3730.xml"/><Relationship Id="rId89" Type="http://schemas.openxmlformats.org/officeDocument/2006/relationships/image" Target="NULL"/><Relationship Id="rId112" Type="http://schemas.openxmlformats.org/officeDocument/2006/relationships/customXml" Target="../ink/ink3752.xml"/><Relationship Id="rId133" Type="http://schemas.openxmlformats.org/officeDocument/2006/relationships/image" Target="NULL"/><Relationship Id="rId154" Type="http://schemas.openxmlformats.org/officeDocument/2006/relationships/customXml" Target="../ink/ink3773.xml"/><Relationship Id="rId16" Type="http://schemas.openxmlformats.org/officeDocument/2006/relationships/customXml" Target="../ink/ink3704.xml"/><Relationship Id="rId37" Type="http://schemas.openxmlformats.org/officeDocument/2006/relationships/image" Target="NULL"/><Relationship Id="rId58" Type="http://schemas.openxmlformats.org/officeDocument/2006/relationships/customXml" Target="../ink/ink3725.xml"/><Relationship Id="rId79" Type="http://schemas.openxmlformats.org/officeDocument/2006/relationships/image" Target="NULL"/><Relationship Id="rId102" Type="http://schemas.openxmlformats.org/officeDocument/2006/relationships/customXml" Target="../ink/ink3747.xml"/><Relationship Id="rId123" Type="http://schemas.openxmlformats.org/officeDocument/2006/relationships/image" Target="NULL"/><Relationship Id="rId144" Type="http://schemas.openxmlformats.org/officeDocument/2006/relationships/customXml" Target="../ink/ink3768.xml"/><Relationship Id="rId90" Type="http://schemas.openxmlformats.org/officeDocument/2006/relationships/customXml" Target="../ink/ink3741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3720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3763.xml"/><Relationship Id="rId80" Type="http://schemas.openxmlformats.org/officeDocument/2006/relationships/customXml" Target="../ink/ink3736.xml"/><Relationship Id="rId155" Type="http://schemas.openxmlformats.org/officeDocument/2006/relationships/image" Target="NULL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788.xml"/><Relationship Id="rId26" Type="http://schemas.openxmlformats.org/officeDocument/2006/relationships/customXml" Target="../ink/ink3792.xml"/><Relationship Id="rId3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796.xml"/><Relationship Id="rId7" Type="http://schemas.openxmlformats.org/officeDocument/2006/relationships/image" Target="NULL"/><Relationship Id="rId12" Type="http://schemas.openxmlformats.org/officeDocument/2006/relationships/customXml" Target="../ink/ink3785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3780.xml"/><Relationship Id="rId16" Type="http://schemas.openxmlformats.org/officeDocument/2006/relationships/customXml" Target="../ink/ink3787.xml"/><Relationship Id="rId20" Type="http://schemas.openxmlformats.org/officeDocument/2006/relationships/customXml" Target="../ink/ink3789.xml"/><Relationship Id="rId29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82.xml"/><Relationship Id="rId11" Type="http://schemas.openxmlformats.org/officeDocument/2006/relationships/image" Target="NULL"/><Relationship Id="rId24" Type="http://schemas.openxmlformats.org/officeDocument/2006/relationships/customXml" Target="../ink/ink3791.xml"/><Relationship Id="rId32" Type="http://schemas.openxmlformats.org/officeDocument/2006/relationships/customXml" Target="../ink/ink3795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793.xml"/><Relationship Id="rId10" Type="http://schemas.openxmlformats.org/officeDocument/2006/relationships/customXml" Target="../ink/ink3784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3781.xml"/><Relationship Id="rId9" Type="http://schemas.openxmlformats.org/officeDocument/2006/relationships/image" Target="NULL"/><Relationship Id="rId14" Type="http://schemas.openxmlformats.org/officeDocument/2006/relationships/customXml" Target="../ink/ink3786.xml"/><Relationship Id="rId22" Type="http://schemas.openxmlformats.org/officeDocument/2006/relationships/customXml" Target="../ink/ink3790.xml"/><Relationship Id="rId27" Type="http://schemas.openxmlformats.org/officeDocument/2006/relationships/image" Target="NULL"/><Relationship Id="rId30" Type="http://schemas.openxmlformats.org/officeDocument/2006/relationships/customXml" Target="../ink/ink3794.xml"/><Relationship Id="rId35" Type="http://schemas.openxmlformats.org/officeDocument/2006/relationships/image" Target="NULL"/><Relationship Id="rId8" Type="http://schemas.openxmlformats.org/officeDocument/2006/relationships/customXml" Target="../ink/ink3783.xml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3805.xml"/><Relationship Id="rId26" Type="http://schemas.openxmlformats.org/officeDocument/2006/relationships/customXml" Target="../ink/ink3809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3813.xml"/><Relationship Id="rId42" Type="http://schemas.openxmlformats.org/officeDocument/2006/relationships/customXml" Target="../ink/ink3817.xml"/><Relationship Id="rId47" Type="http://schemas.openxmlformats.org/officeDocument/2006/relationships/image" Target="NULL"/><Relationship Id="rId50" Type="http://schemas.openxmlformats.org/officeDocument/2006/relationships/customXml" Target="../ink/ink3821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797.xml"/><Relationship Id="rId16" Type="http://schemas.openxmlformats.org/officeDocument/2006/relationships/customXml" Target="../ink/ink3804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808.xml"/><Relationship Id="rId32" Type="http://schemas.openxmlformats.org/officeDocument/2006/relationships/customXml" Target="../ink/ink3812.xml"/><Relationship Id="rId37" Type="http://schemas.openxmlformats.org/officeDocument/2006/relationships/image" Target="NULL"/><Relationship Id="rId40" Type="http://schemas.openxmlformats.org/officeDocument/2006/relationships/customXml" Target="../ink/ink3816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3798.xml"/><Relationship Id="rId9" Type="http://schemas.openxmlformats.org/officeDocument/2006/relationships/image" Target="NULL"/><Relationship Id="rId14" Type="http://schemas.openxmlformats.org/officeDocument/2006/relationships/customXml" Target="../ink/ink3803.xml"/><Relationship Id="rId22" Type="http://schemas.openxmlformats.org/officeDocument/2006/relationships/customXml" Target="../ink/ink3807.xml"/><Relationship Id="rId27" Type="http://schemas.openxmlformats.org/officeDocument/2006/relationships/image" Target="NULL"/><Relationship Id="rId30" Type="http://schemas.openxmlformats.org/officeDocument/2006/relationships/customXml" Target="../ink/ink381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820.xml"/><Relationship Id="rId56" Type="http://schemas.openxmlformats.org/officeDocument/2006/relationships/customXml" Target="../ink/ink3824.xml"/><Relationship Id="rId8" Type="http://schemas.openxmlformats.org/officeDocument/2006/relationships/customXml" Target="../ink/ink3800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80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815.xml"/><Relationship Id="rId46" Type="http://schemas.openxmlformats.org/officeDocument/2006/relationships/customXml" Target="../ink/ink3819.xml"/><Relationship Id="rId20" Type="http://schemas.openxmlformats.org/officeDocument/2006/relationships/customXml" Target="../ink/ink3806.xml"/><Relationship Id="rId41" Type="http://schemas.openxmlformats.org/officeDocument/2006/relationships/image" Target="NULL"/><Relationship Id="rId54" Type="http://schemas.openxmlformats.org/officeDocument/2006/relationships/customXml" Target="../ink/ink38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9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810.xml"/><Relationship Id="rId36" Type="http://schemas.openxmlformats.org/officeDocument/2006/relationships/customXml" Target="../ink/ink381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801.xml"/><Relationship Id="rId31" Type="http://schemas.openxmlformats.org/officeDocument/2006/relationships/image" Target="NULL"/><Relationship Id="rId44" Type="http://schemas.openxmlformats.org/officeDocument/2006/relationships/customXml" Target="../ink/ink3818.xml"/><Relationship Id="rId52" Type="http://schemas.openxmlformats.org/officeDocument/2006/relationships/customXml" Target="../ink/ink3822.xml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37.xml"/><Relationship Id="rId21" Type="http://schemas.openxmlformats.org/officeDocument/2006/relationships/image" Target="NULL"/><Relationship Id="rId34" Type="http://schemas.openxmlformats.org/officeDocument/2006/relationships/customXml" Target="../ink/ink3841.xml"/><Relationship Id="rId42" Type="http://schemas.openxmlformats.org/officeDocument/2006/relationships/customXml" Target="../ink/ink3845.xml"/><Relationship Id="rId47" Type="http://schemas.openxmlformats.org/officeDocument/2006/relationships/image" Target="NULL"/><Relationship Id="rId50" Type="http://schemas.openxmlformats.org/officeDocument/2006/relationships/customXml" Target="../ink/ink3849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3825.xml"/><Relationship Id="rId16" Type="http://schemas.openxmlformats.org/officeDocument/2006/relationships/customXml" Target="../ink/ink3832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3836.xml"/><Relationship Id="rId32" Type="http://schemas.openxmlformats.org/officeDocument/2006/relationships/customXml" Target="../ink/ink3840.xml"/><Relationship Id="rId37" Type="http://schemas.openxmlformats.org/officeDocument/2006/relationships/image" Target="NULL"/><Relationship Id="rId40" Type="http://schemas.openxmlformats.org/officeDocument/2006/relationships/customXml" Target="../ink/ink3844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853.xml"/><Relationship Id="rId66" Type="http://schemas.openxmlformats.org/officeDocument/2006/relationships/customXml" Target="../ink/ink3857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831.xml"/><Relationship Id="rId22" Type="http://schemas.openxmlformats.org/officeDocument/2006/relationships/customXml" Target="../ink/ink3835.xml"/><Relationship Id="rId27" Type="http://schemas.openxmlformats.org/officeDocument/2006/relationships/image" Target="NULL"/><Relationship Id="rId30" Type="http://schemas.openxmlformats.org/officeDocument/2006/relationships/customXml" Target="../ink/ink3839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848.xml"/><Relationship Id="rId56" Type="http://schemas.openxmlformats.org/officeDocument/2006/relationships/customXml" Target="../ink/ink3852.xml"/><Relationship Id="rId64" Type="http://schemas.openxmlformats.org/officeDocument/2006/relationships/customXml" Target="../ink/ink3856.xml"/><Relationship Id="rId8" Type="http://schemas.openxmlformats.org/officeDocument/2006/relationships/customXml" Target="../ink/ink3828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3830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843.xml"/><Relationship Id="rId46" Type="http://schemas.openxmlformats.org/officeDocument/2006/relationships/customXml" Target="../ink/ink3847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834.xml"/><Relationship Id="rId41" Type="http://schemas.openxmlformats.org/officeDocument/2006/relationships/image" Target="NULL"/><Relationship Id="rId54" Type="http://schemas.openxmlformats.org/officeDocument/2006/relationships/customXml" Target="../ink/ink3851.xml"/><Relationship Id="rId62" Type="http://schemas.openxmlformats.org/officeDocument/2006/relationships/customXml" Target="../ink/ink38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7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838.xml"/><Relationship Id="rId36" Type="http://schemas.openxmlformats.org/officeDocument/2006/relationships/customXml" Target="../ink/ink3842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829.xml"/><Relationship Id="rId31" Type="http://schemas.openxmlformats.org/officeDocument/2006/relationships/image" Target="NULL"/><Relationship Id="rId44" Type="http://schemas.openxmlformats.org/officeDocument/2006/relationships/customXml" Target="../ink/ink3846.xml"/><Relationship Id="rId52" Type="http://schemas.openxmlformats.org/officeDocument/2006/relationships/customXml" Target="../ink/ink3850.xml"/><Relationship Id="rId60" Type="http://schemas.openxmlformats.org/officeDocument/2006/relationships/customXml" Target="../ink/ink3854.xml"/><Relationship Id="rId65" Type="http://schemas.openxmlformats.org/officeDocument/2006/relationships/image" Target="NULL"/><Relationship Id="rId4" Type="http://schemas.openxmlformats.org/officeDocument/2006/relationships/customXml" Target="../ink/ink3826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833.xml"/><Relationship Id="rId39" Type="http://schemas.openxmlformats.org/officeDocument/2006/relationships/image" Target="NULL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70.xml"/><Relationship Id="rId21" Type="http://schemas.openxmlformats.org/officeDocument/2006/relationships/image" Target="NULL"/><Relationship Id="rId42" Type="http://schemas.openxmlformats.org/officeDocument/2006/relationships/customXml" Target="../ink/ink387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891.xml"/><Relationship Id="rId16" Type="http://schemas.openxmlformats.org/officeDocument/2006/relationships/customXml" Target="../ink/ink3865.xml"/><Relationship Id="rId11" Type="http://schemas.openxmlformats.org/officeDocument/2006/relationships/image" Target="NULL"/><Relationship Id="rId32" Type="http://schemas.openxmlformats.org/officeDocument/2006/relationships/customXml" Target="../ink/ink387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886.xml"/><Relationship Id="rId74" Type="http://schemas.openxmlformats.org/officeDocument/2006/relationships/customXml" Target="../ink/ink3894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3864.xml"/><Relationship Id="rId22" Type="http://schemas.openxmlformats.org/officeDocument/2006/relationships/customXml" Target="../ink/ink3868.xml"/><Relationship Id="rId27" Type="http://schemas.openxmlformats.org/officeDocument/2006/relationships/image" Target="NULL"/><Relationship Id="rId30" Type="http://schemas.openxmlformats.org/officeDocument/2006/relationships/customXml" Target="../ink/ink3872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881.xml"/><Relationship Id="rId56" Type="http://schemas.openxmlformats.org/officeDocument/2006/relationships/customXml" Target="../ink/ink3885.xml"/><Relationship Id="rId64" Type="http://schemas.openxmlformats.org/officeDocument/2006/relationships/customXml" Target="../ink/ink3889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3861.xml"/><Relationship Id="rId51" Type="http://schemas.openxmlformats.org/officeDocument/2006/relationships/image" Target="NULL"/><Relationship Id="rId72" Type="http://schemas.openxmlformats.org/officeDocument/2006/relationships/customXml" Target="../ink/ink3893.xml"/><Relationship Id="rId80" Type="http://schemas.openxmlformats.org/officeDocument/2006/relationships/customXml" Target="../ink/ink3897.xml"/><Relationship Id="rId3" Type="http://schemas.openxmlformats.org/officeDocument/2006/relationships/image" Target="NULL"/><Relationship Id="rId12" Type="http://schemas.openxmlformats.org/officeDocument/2006/relationships/customXml" Target="../ink/ink386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876.xml"/><Relationship Id="rId46" Type="http://schemas.openxmlformats.org/officeDocument/2006/relationships/customXml" Target="../ink/ink3880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3867.xml"/><Relationship Id="rId41" Type="http://schemas.openxmlformats.org/officeDocument/2006/relationships/image" Target="NULL"/><Relationship Id="rId54" Type="http://schemas.openxmlformats.org/officeDocument/2006/relationships/customXml" Target="../ink/ink3884.xml"/><Relationship Id="rId62" Type="http://schemas.openxmlformats.org/officeDocument/2006/relationships/customXml" Target="../ink/ink3888.xml"/><Relationship Id="rId70" Type="http://schemas.openxmlformats.org/officeDocument/2006/relationships/customXml" Target="../ink/ink3892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6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871.xml"/><Relationship Id="rId36" Type="http://schemas.openxmlformats.org/officeDocument/2006/relationships/customXml" Target="../ink/ink387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862.xml"/><Relationship Id="rId31" Type="http://schemas.openxmlformats.org/officeDocument/2006/relationships/image" Target="NULL"/><Relationship Id="rId44" Type="http://schemas.openxmlformats.org/officeDocument/2006/relationships/customXml" Target="../ink/ink3879.xml"/><Relationship Id="rId52" Type="http://schemas.openxmlformats.org/officeDocument/2006/relationships/customXml" Target="../ink/ink3883.xml"/><Relationship Id="rId60" Type="http://schemas.openxmlformats.org/officeDocument/2006/relationships/customXml" Target="../ink/ink388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896.xml"/><Relationship Id="rId81" Type="http://schemas.openxmlformats.org/officeDocument/2006/relationships/image" Target="NULL"/><Relationship Id="rId4" Type="http://schemas.openxmlformats.org/officeDocument/2006/relationships/customXml" Target="../ink/ink385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866.xml"/><Relationship Id="rId39" Type="http://schemas.openxmlformats.org/officeDocument/2006/relationships/image" Target="NULL"/><Relationship Id="rId34" Type="http://schemas.openxmlformats.org/officeDocument/2006/relationships/customXml" Target="../ink/ink3874.xml"/><Relationship Id="rId50" Type="http://schemas.openxmlformats.org/officeDocument/2006/relationships/customXml" Target="../ink/ink3882.xml"/><Relationship Id="rId55" Type="http://schemas.openxmlformats.org/officeDocument/2006/relationships/image" Target="NULL"/><Relationship Id="rId76" Type="http://schemas.openxmlformats.org/officeDocument/2006/relationships/customXml" Target="../ink/ink3895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3858.xml"/><Relationship Id="rId29" Type="http://schemas.openxmlformats.org/officeDocument/2006/relationships/image" Target="NULL"/><Relationship Id="rId24" Type="http://schemas.openxmlformats.org/officeDocument/2006/relationships/customXml" Target="../ink/ink3869.xml"/><Relationship Id="rId40" Type="http://schemas.openxmlformats.org/officeDocument/2006/relationships/customXml" Target="../ink/ink3877.xml"/><Relationship Id="rId45" Type="http://schemas.openxmlformats.org/officeDocument/2006/relationships/image" Target="NULL"/><Relationship Id="rId66" Type="http://schemas.openxmlformats.org/officeDocument/2006/relationships/customXml" Target="../ink/ink3890.xml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10.xml"/><Relationship Id="rId21" Type="http://schemas.openxmlformats.org/officeDocument/2006/relationships/image" Target="NULL"/><Relationship Id="rId42" Type="http://schemas.openxmlformats.org/officeDocument/2006/relationships/customXml" Target="../ink/ink3918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3931.xml"/><Relationship Id="rId84" Type="http://schemas.openxmlformats.org/officeDocument/2006/relationships/customXml" Target="../ink/ink3939.xml"/><Relationship Id="rId89" Type="http://schemas.openxmlformats.org/officeDocument/2006/relationships/image" Target="NULL"/><Relationship Id="rId16" Type="http://schemas.openxmlformats.org/officeDocument/2006/relationships/customXml" Target="../ink/ink3905.xml"/><Relationship Id="rId11" Type="http://schemas.openxmlformats.org/officeDocument/2006/relationships/image" Target="NULL"/><Relationship Id="rId32" Type="http://schemas.openxmlformats.org/officeDocument/2006/relationships/customXml" Target="../ink/ink3913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926.xml"/><Relationship Id="rId74" Type="http://schemas.openxmlformats.org/officeDocument/2006/relationships/customXml" Target="../ink/ink3934.xml"/><Relationship Id="rId79" Type="http://schemas.openxmlformats.org/officeDocument/2006/relationships/image" Target="NULL"/><Relationship Id="rId102" Type="http://schemas.openxmlformats.org/officeDocument/2006/relationships/customXml" Target="../ink/ink3948.xml"/><Relationship Id="rId5" Type="http://schemas.openxmlformats.org/officeDocument/2006/relationships/image" Target="NULL"/><Relationship Id="rId90" Type="http://schemas.openxmlformats.org/officeDocument/2006/relationships/customXml" Target="../ink/ink3942.xml"/><Relationship Id="rId95" Type="http://schemas.openxmlformats.org/officeDocument/2006/relationships/image" Target="NULL"/><Relationship Id="rId22" Type="http://schemas.openxmlformats.org/officeDocument/2006/relationships/customXml" Target="../ink/ink3908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921.xml"/><Relationship Id="rId64" Type="http://schemas.openxmlformats.org/officeDocument/2006/relationships/customXml" Target="../ink/ink3929.xml"/><Relationship Id="rId69" Type="http://schemas.openxmlformats.org/officeDocument/2006/relationships/image" Target="NULL"/><Relationship Id="rId80" Type="http://schemas.openxmlformats.org/officeDocument/2006/relationships/customXml" Target="../ink/ink3937.xml"/><Relationship Id="rId85" Type="http://schemas.openxmlformats.org/officeDocument/2006/relationships/image" Target="NULL"/><Relationship Id="rId12" Type="http://schemas.openxmlformats.org/officeDocument/2006/relationships/customXml" Target="../ink/ink3903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916.xml"/><Relationship Id="rId59" Type="http://schemas.openxmlformats.org/officeDocument/2006/relationships/image" Target="NULL"/><Relationship Id="rId103" Type="http://schemas.openxmlformats.org/officeDocument/2006/relationships/image" Target="NULL"/><Relationship Id="rId20" Type="http://schemas.openxmlformats.org/officeDocument/2006/relationships/customXml" Target="../ink/ink3907.xml"/><Relationship Id="rId41" Type="http://schemas.openxmlformats.org/officeDocument/2006/relationships/image" Target="NULL"/><Relationship Id="rId54" Type="http://schemas.openxmlformats.org/officeDocument/2006/relationships/customXml" Target="../ink/ink3924.xml"/><Relationship Id="rId62" Type="http://schemas.openxmlformats.org/officeDocument/2006/relationships/customXml" Target="../ink/ink3928.xml"/><Relationship Id="rId70" Type="http://schemas.openxmlformats.org/officeDocument/2006/relationships/customXml" Target="../ink/ink3932.xml"/><Relationship Id="rId75" Type="http://schemas.openxmlformats.org/officeDocument/2006/relationships/image" Target="NULL"/><Relationship Id="rId83" Type="http://schemas.openxmlformats.org/officeDocument/2006/relationships/image" Target="NULL"/><Relationship Id="rId88" Type="http://schemas.openxmlformats.org/officeDocument/2006/relationships/customXml" Target="../ink/ink3941.xml"/><Relationship Id="rId91" Type="http://schemas.openxmlformats.org/officeDocument/2006/relationships/image" Target="NULL"/><Relationship Id="rId96" Type="http://schemas.openxmlformats.org/officeDocument/2006/relationships/customXml" Target="../ink/ink39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00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3911.xml"/><Relationship Id="rId36" Type="http://schemas.openxmlformats.org/officeDocument/2006/relationships/customXml" Target="../ink/ink3915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3902.xml"/><Relationship Id="rId31" Type="http://schemas.openxmlformats.org/officeDocument/2006/relationships/image" Target="NULL"/><Relationship Id="rId44" Type="http://schemas.openxmlformats.org/officeDocument/2006/relationships/customXml" Target="../ink/ink3919.xml"/><Relationship Id="rId52" Type="http://schemas.openxmlformats.org/officeDocument/2006/relationships/customXml" Target="../ink/ink3923.xml"/><Relationship Id="rId60" Type="http://schemas.openxmlformats.org/officeDocument/2006/relationships/customXml" Target="../ink/ink3927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3936.xml"/><Relationship Id="rId81" Type="http://schemas.openxmlformats.org/officeDocument/2006/relationships/image" Target="NULL"/><Relationship Id="rId86" Type="http://schemas.openxmlformats.org/officeDocument/2006/relationships/customXml" Target="../ink/ink3940.xml"/><Relationship Id="rId94" Type="http://schemas.openxmlformats.org/officeDocument/2006/relationships/customXml" Target="../ink/ink3944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3899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906.xml"/><Relationship Id="rId39" Type="http://schemas.openxmlformats.org/officeDocument/2006/relationships/image" Target="NULL"/><Relationship Id="rId34" Type="http://schemas.openxmlformats.org/officeDocument/2006/relationships/customXml" Target="../ink/ink3914.xml"/><Relationship Id="rId50" Type="http://schemas.openxmlformats.org/officeDocument/2006/relationships/customXml" Target="../ink/ink3922.xml"/><Relationship Id="rId55" Type="http://schemas.openxmlformats.org/officeDocument/2006/relationships/image" Target="NULL"/><Relationship Id="rId76" Type="http://schemas.openxmlformats.org/officeDocument/2006/relationships/customXml" Target="../ink/ink3935.xml"/><Relationship Id="rId97" Type="http://schemas.openxmlformats.org/officeDocument/2006/relationships/image" Target="NULL"/><Relationship Id="rId104" Type="http://schemas.openxmlformats.org/officeDocument/2006/relationships/customXml" Target="../ink/ink3949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943.xml"/><Relationship Id="rId2" Type="http://schemas.openxmlformats.org/officeDocument/2006/relationships/customXml" Target="../ink/ink3898.xml"/><Relationship Id="rId29" Type="http://schemas.openxmlformats.org/officeDocument/2006/relationships/image" Target="NULL"/><Relationship Id="rId24" Type="http://schemas.openxmlformats.org/officeDocument/2006/relationships/customXml" Target="../ink/ink3909.xml"/><Relationship Id="rId40" Type="http://schemas.openxmlformats.org/officeDocument/2006/relationships/customXml" Target="../ink/ink3917.xml"/><Relationship Id="rId45" Type="http://schemas.openxmlformats.org/officeDocument/2006/relationships/image" Target="NULL"/><Relationship Id="rId66" Type="http://schemas.openxmlformats.org/officeDocument/2006/relationships/customXml" Target="../ink/ink3930.xml"/><Relationship Id="rId8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938.xml"/><Relationship Id="rId19" Type="http://schemas.openxmlformats.org/officeDocument/2006/relationships/image" Target="NULL"/><Relationship Id="rId14" Type="http://schemas.openxmlformats.org/officeDocument/2006/relationships/customXml" Target="../ink/ink3904.xml"/><Relationship Id="rId30" Type="http://schemas.openxmlformats.org/officeDocument/2006/relationships/customXml" Target="../ink/ink3912.xml"/><Relationship Id="rId35" Type="http://schemas.openxmlformats.org/officeDocument/2006/relationships/image" Target="NULL"/><Relationship Id="rId56" Type="http://schemas.openxmlformats.org/officeDocument/2006/relationships/customXml" Target="../ink/ink3925.xml"/><Relationship Id="rId77" Type="http://schemas.openxmlformats.org/officeDocument/2006/relationships/image" Target="NULL"/><Relationship Id="rId100" Type="http://schemas.openxmlformats.org/officeDocument/2006/relationships/customXml" Target="../ink/ink3947.xml"/><Relationship Id="rId105" Type="http://schemas.openxmlformats.org/officeDocument/2006/relationships/image" Target="NULL"/><Relationship Id="rId8" Type="http://schemas.openxmlformats.org/officeDocument/2006/relationships/customXml" Target="../ink/ink3901.xml"/><Relationship Id="rId51" Type="http://schemas.openxmlformats.org/officeDocument/2006/relationships/image" Target="NULL"/><Relationship Id="rId72" Type="http://schemas.openxmlformats.org/officeDocument/2006/relationships/customXml" Target="../ink/ink3933.xml"/><Relationship Id="rId93" Type="http://schemas.openxmlformats.org/officeDocument/2006/relationships/image" Target="NULL"/><Relationship Id="rId98" Type="http://schemas.openxmlformats.org/officeDocument/2006/relationships/customXml" Target="../ink/ink3946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920.xml"/><Relationship Id="rId67" Type="http://schemas.openxmlformats.org/officeDocument/2006/relationships/image" Target="NULL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3970.xml"/><Relationship Id="rId63" Type="http://schemas.openxmlformats.org/officeDocument/2006/relationships/image" Target="NULL"/><Relationship Id="rId84" Type="http://schemas.openxmlformats.org/officeDocument/2006/relationships/customXml" Target="../ink/ink3991.xml"/><Relationship Id="rId138" Type="http://schemas.openxmlformats.org/officeDocument/2006/relationships/customXml" Target="../ink/ink4018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3965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3978.xml"/><Relationship Id="rId74" Type="http://schemas.openxmlformats.org/officeDocument/2006/relationships/customXml" Target="../ink/ink3986.xml"/><Relationship Id="rId79" Type="http://schemas.openxmlformats.org/officeDocument/2006/relationships/image" Target="NULL"/><Relationship Id="rId102" Type="http://schemas.openxmlformats.org/officeDocument/2006/relationships/customXml" Target="../ink/ink4000.xml"/><Relationship Id="rId123" Type="http://schemas.openxmlformats.org/officeDocument/2006/relationships/image" Target="NULL"/><Relationship Id="rId128" Type="http://schemas.openxmlformats.org/officeDocument/2006/relationships/customXml" Target="../ink/ink4013.xml"/><Relationship Id="rId5" Type="http://schemas.openxmlformats.org/officeDocument/2006/relationships/image" Target="NULL"/><Relationship Id="rId90" Type="http://schemas.openxmlformats.org/officeDocument/2006/relationships/customXml" Target="../ink/ink3994.xml"/><Relationship Id="rId95" Type="http://schemas.openxmlformats.org/officeDocument/2006/relationships/image" Target="NULL"/><Relationship Id="rId22" Type="http://schemas.openxmlformats.org/officeDocument/2006/relationships/customXml" Target="../ink/ink3960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3973.xml"/><Relationship Id="rId64" Type="http://schemas.openxmlformats.org/officeDocument/2006/relationships/customXml" Target="../ink/ink3981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4008.xml"/><Relationship Id="rId134" Type="http://schemas.openxmlformats.org/officeDocument/2006/relationships/customXml" Target="../ink/ink4016.xml"/><Relationship Id="rId139" Type="http://schemas.openxmlformats.org/officeDocument/2006/relationships/image" Target="NULL"/><Relationship Id="rId80" Type="http://schemas.openxmlformats.org/officeDocument/2006/relationships/customXml" Target="../ink/ink3989.xml"/><Relationship Id="rId85" Type="http://schemas.openxmlformats.org/officeDocument/2006/relationships/image" Target="NULL"/><Relationship Id="rId12" Type="http://schemas.openxmlformats.org/officeDocument/2006/relationships/customXml" Target="../ink/ink3955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3968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4003.xml"/><Relationship Id="rId124" Type="http://schemas.openxmlformats.org/officeDocument/2006/relationships/customXml" Target="../ink/ink4011.xml"/><Relationship Id="rId129" Type="http://schemas.openxmlformats.org/officeDocument/2006/relationships/image" Target="NULL"/><Relationship Id="rId54" Type="http://schemas.openxmlformats.org/officeDocument/2006/relationships/customXml" Target="../ink/ink3976.xml"/><Relationship Id="rId70" Type="http://schemas.openxmlformats.org/officeDocument/2006/relationships/customXml" Target="../ink/ink3984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3997.xml"/><Relationship Id="rId140" Type="http://schemas.openxmlformats.org/officeDocument/2006/relationships/customXml" Target="../ink/ink40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52.xml"/><Relationship Id="rId23" Type="http://schemas.openxmlformats.org/officeDocument/2006/relationships/image" Target="NULL"/><Relationship Id="rId28" Type="http://schemas.openxmlformats.org/officeDocument/2006/relationships/customXml" Target="../ink/ink3963.xml"/><Relationship Id="rId49" Type="http://schemas.openxmlformats.org/officeDocument/2006/relationships/image" Target="NULL"/><Relationship Id="rId114" Type="http://schemas.openxmlformats.org/officeDocument/2006/relationships/customXml" Target="../ink/ink4006.xml"/><Relationship Id="rId119" Type="http://schemas.openxmlformats.org/officeDocument/2006/relationships/image" Target="NULL"/><Relationship Id="rId44" Type="http://schemas.openxmlformats.org/officeDocument/2006/relationships/customXml" Target="../ink/ink3971.xml"/><Relationship Id="rId60" Type="http://schemas.openxmlformats.org/officeDocument/2006/relationships/customXml" Target="../ink/ink3979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3992.xml"/><Relationship Id="rId130" Type="http://schemas.openxmlformats.org/officeDocument/2006/relationships/customXml" Target="../ink/ink4014.xml"/><Relationship Id="rId135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3958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3966.xml"/><Relationship Id="rId50" Type="http://schemas.openxmlformats.org/officeDocument/2006/relationships/customXml" Target="../ink/ink3974.xml"/><Relationship Id="rId55" Type="http://schemas.openxmlformats.org/officeDocument/2006/relationships/image" Target="NULL"/><Relationship Id="rId76" Type="http://schemas.openxmlformats.org/officeDocument/2006/relationships/customXml" Target="../ink/ink3987.xml"/><Relationship Id="rId97" Type="http://schemas.openxmlformats.org/officeDocument/2006/relationships/image" Target="NULL"/><Relationship Id="rId104" Type="http://schemas.openxmlformats.org/officeDocument/2006/relationships/customXml" Target="../ink/ink4001.xml"/><Relationship Id="rId120" Type="http://schemas.openxmlformats.org/officeDocument/2006/relationships/customXml" Target="../ink/ink4009.xml"/><Relationship Id="rId125" Type="http://schemas.openxmlformats.org/officeDocument/2006/relationships/image" Target="NULL"/><Relationship Id="rId141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3995.xml"/><Relationship Id="rId2" Type="http://schemas.openxmlformats.org/officeDocument/2006/relationships/customXml" Target="../ink/ink3950.xml"/><Relationship Id="rId29" Type="http://schemas.openxmlformats.org/officeDocument/2006/relationships/image" Target="NULL"/><Relationship Id="rId24" Type="http://schemas.openxmlformats.org/officeDocument/2006/relationships/customXml" Target="../ink/ink3961.xml"/><Relationship Id="rId40" Type="http://schemas.openxmlformats.org/officeDocument/2006/relationships/customXml" Target="../ink/ink3969.xml"/><Relationship Id="rId45" Type="http://schemas.openxmlformats.org/officeDocument/2006/relationships/image" Target="NULL"/><Relationship Id="rId66" Type="http://schemas.openxmlformats.org/officeDocument/2006/relationships/customXml" Target="../ink/ink3982.xml"/><Relationship Id="rId87" Type="http://schemas.openxmlformats.org/officeDocument/2006/relationships/image" Target="NULL"/><Relationship Id="rId110" Type="http://schemas.openxmlformats.org/officeDocument/2006/relationships/customXml" Target="../ink/ink4004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017.xml"/><Relationship Id="rId61" Type="http://schemas.openxmlformats.org/officeDocument/2006/relationships/image" Target="NULL"/><Relationship Id="rId82" Type="http://schemas.openxmlformats.org/officeDocument/2006/relationships/customXml" Target="../ink/ink3990.xml"/><Relationship Id="rId19" Type="http://schemas.openxmlformats.org/officeDocument/2006/relationships/image" Target="NULL"/><Relationship Id="rId14" Type="http://schemas.openxmlformats.org/officeDocument/2006/relationships/customXml" Target="../ink/ink3956.xml"/><Relationship Id="rId30" Type="http://schemas.openxmlformats.org/officeDocument/2006/relationships/customXml" Target="../ink/ink3964.xml"/><Relationship Id="rId35" Type="http://schemas.openxmlformats.org/officeDocument/2006/relationships/image" Target="NULL"/><Relationship Id="rId56" Type="http://schemas.openxmlformats.org/officeDocument/2006/relationships/customXml" Target="../ink/ink3977.xml"/><Relationship Id="rId77" Type="http://schemas.openxmlformats.org/officeDocument/2006/relationships/image" Target="NULL"/><Relationship Id="rId100" Type="http://schemas.openxmlformats.org/officeDocument/2006/relationships/customXml" Target="../ink/ink3999.xml"/><Relationship Id="rId105" Type="http://schemas.openxmlformats.org/officeDocument/2006/relationships/image" Target="NULL"/><Relationship Id="rId126" Type="http://schemas.openxmlformats.org/officeDocument/2006/relationships/customXml" Target="../ink/ink4012.xml"/><Relationship Id="rId8" Type="http://schemas.openxmlformats.org/officeDocument/2006/relationships/customXml" Target="../ink/ink3953.xml"/><Relationship Id="rId51" Type="http://schemas.openxmlformats.org/officeDocument/2006/relationships/image" Target="NULL"/><Relationship Id="rId72" Type="http://schemas.openxmlformats.org/officeDocument/2006/relationships/customXml" Target="../ink/ink3985.xml"/><Relationship Id="rId93" Type="http://schemas.openxmlformats.org/officeDocument/2006/relationships/image" Target="NULL"/><Relationship Id="rId98" Type="http://schemas.openxmlformats.org/officeDocument/2006/relationships/customXml" Target="../ink/ink3998.xml"/><Relationship Id="rId121" Type="http://schemas.openxmlformats.org/officeDocument/2006/relationships/image" Target="NULL"/><Relationship Id="rId142" Type="http://schemas.openxmlformats.org/officeDocument/2006/relationships/customXml" Target="../ink/ink4020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3972.xml"/><Relationship Id="rId67" Type="http://schemas.openxmlformats.org/officeDocument/2006/relationships/image" Target="NULL"/><Relationship Id="rId116" Type="http://schemas.openxmlformats.org/officeDocument/2006/relationships/customXml" Target="../ink/ink4007.xml"/><Relationship Id="rId137" Type="http://schemas.openxmlformats.org/officeDocument/2006/relationships/image" Target="NULL"/><Relationship Id="rId20" Type="http://schemas.openxmlformats.org/officeDocument/2006/relationships/customXml" Target="../ink/ink3959.xml"/><Relationship Id="rId41" Type="http://schemas.openxmlformats.org/officeDocument/2006/relationships/image" Target="NULL"/><Relationship Id="rId62" Type="http://schemas.openxmlformats.org/officeDocument/2006/relationships/customXml" Target="../ink/ink3980.xml"/><Relationship Id="rId83" Type="http://schemas.openxmlformats.org/officeDocument/2006/relationships/image" Target="NULL"/><Relationship Id="rId88" Type="http://schemas.openxmlformats.org/officeDocument/2006/relationships/customXml" Target="../ink/ink3993.xml"/><Relationship Id="rId111" Type="http://schemas.openxmlformats.org/officeDocument/2006/relationships/image" Target="NULL"/><Relationship Id="rId132" Type="http://schemas.openxmlformats.org/officeDocument/2006/relationships/customXml" Target="../ink/ink4015.xml"/><Relationship Id="rId15" Type="http://schemas.openxmlformats.org/officeDocument/2006/relationships/image" Target="NULL"/><Relationship Id="rId36" Type="http://schemas.openxmlformats.org/officeDocument/2006/relationships/customXml" Target="../ink/ink3967.xml"/><Relationship Id="rId57" Type="http://schemas.openxmlformats.org/officeDocument/2006/relationships/image" Target="NULL"/><Relationship Id="rId106" Type="http://schemas.openxmlformats.org/officeDocument/2006/relationships/customXml" Target="../ink/ink4002.xml"/><Relationship Id="rId127" Type="http://schemas.openxmlformats.org/officeDocument/2006/relationships/image" Target="NULL"/><Relationship Id="rId10" Type="http://schemas.openxmlformats.org/officeDocument/2006/relationships/customXml" Target="../ink/ink3954.xml"/><Relationship Id="rId31" Type="http://schemas.openxmlformats.org/officeDocument/2006/relationships/image" Target="NULL"/><Relationship Id="rId52" Type="http://schemas.openxmlformats.org/officeDocument/2006/relationships/customXml" Target="../ink/ink3975.xml"/><Relationship Id="rId73" Type="http://schemas.openxmlformats.org/officeDocument/2006/relationships/image" Target="NULL"/><Relationship Id="rId78" Type="http://schemas.openxmlformats.org/officeDocument/2006/relationships/customXml" Target="../ink/ink3988.xml"/><Relationship Id="rId94" Type="http://schemas.openxmlformats.org/officeDocument/2006/relationships/customXml" Target="../ink/ink399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010.xml"/><Relationship Id="rId143" Type="http://schemas.openxmlformats.org/officeDocument/2006/relationships/image" Target="NULL"/><Relationship Id="rId4" Type="http://schemas.openxmlformats.org/officeDocument/2006/relationships/customXml" Target="../ink/ink3951.xml"/><Relationship Id="rId9" Type="http://schemas.openxmlformats.org/officeDocument/2006/relationships/image" Target="NULL"/><Relationship Id="rId26" Type="http://schemas.openxmlformats.org/officeDocument/2006/relationships/customXml" Target="../ink/ink3962.xml"/><Relationship Id="rId47" Type="http://schemas.openxmlformats.org/officeDocument/2006/relationships/image" Target="NULL"/><Relationship Id="rId68" Type="http://schemas.openxmlformats.org/officeDocument/2006/relationships/customXml" Target="../ink/ink3983.xml"/><Relationship Id="rId89" Type="http://schemas.openxmlformats.org/officeDocument/2006/relationships/image" Target="NULL"/><Relationship Id="rId112" Type="http://schemas.openxmlformats.org/officeDocument/2006/relationships/customXml" Target="../ink/ink4005.xml"/><Relationship Id="rId133" Type="http://schemas.openxmlformats.org/officeDocument/2006/relationships/image" Target="NULL"/><Relationship Id="rId16" Type="http://schemas.openxmlformats.org/officeDocument/2006/relationships/customXml" Target="../ink/ink3957.xml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041.xml"/><Relationship Id="rId63" Type="http://schemas.openxmlformats.org/officeDocument/2006/relationships/image" Target="NULL"/><Relationship Id="rId84" Type="http://schemas.openxmlformats.org/officeDocument/2006/relationships/customXml" Target="../ink/ink4062.xml"/><Relationship Id="rId138" Type="http://schemas.openxmlformats.org/officeDocument/2006/relationships/customXml" Target="../ink/ink4089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036.xml"/><Relationship Id="rId53" Type="http://schemas.openxmlformats.org/officeDocument/2006/relationships/image" Target="NULL"/><Relationship Id="rId74" Type="http://schemas.openxmlformats.org/officeDocument/2006/relationships/customXml" Target="../ink/ink4057.xml"/><Relationship Id="rId128" Type="http://schemas.openxmlformats.org/officeDocument/2006/relationships/customXml" Target="../ink/ink4084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22" Type="http://schemas.openxmlformats.org/officeDocument/2006/relationships/customXml" Target="../ink/ink4031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4044.xml"/><Relationship Id="rId64" Type="http://schemas.openxmlformats.org/officeDocument/2006/relationships/customXml" Target="../ink/ink4052.xml"/><Relationship Id="rId69" Type="http://schemas.openxmlformats.org/officeDocument/2006/relationships/image" Target="NULL"/><Relationship Id="rId113" Type="http://schemas.openxmlformats.org/officeDocument/2006/relationships/image" Target="NULL"/><Relationship Id="rId118" Type="http://schemas.openxmlformats.org/officeDocument/2006/relationships/customXml" Target="../ink/ink4079.xml"/><Relationship Id="rId134" Type="http://schemas.openxmlformats.org/officeDocument/2006/relationships/customXml" Target="../ink/ink4087.xml"/><Relationship Id="rId139" Type="http://schemas.openxmlformats.org/officeDocument/2006/relationships/image" Target="NULL"/><Relationship Id="rId80" Type="http://schemas.openxmlformats.org/officeDocument/2006/relationships/customXml" Target="../ink/ink4060.xml"/><Relationship Id="rId85" Type="http://schemas.openxmlformats.org/officeDocument/2006/relationships/image" Target="NULL"/><Relationship Id="rId150" Type="http://schemas.openxmlformats.org/officeDocument/2006/relationships/customXml" Target="../ink/ink4095.xml"/><Relationship Id="rId12" Type="http://schemas.openxmlformats.org/officeDocument/2006/relationships/customXml" Target="../ink/ink4026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4039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4074.xml"/><Relationship Id="rId124" Type="http://schemas.openxmlformats.org/officeDocument/2006/relationships/customXml" Target="../ink/ink4082.xml"/><Relationship Id="rId129" Type="http://schemas.openxmlformats.org/officeDocument/2006/relationships/image" Target="NULL"/><Relationship Id="rId54" Type="http://schemas.openxmlformats.org/officeDocument/2006/relationships/customXml" Target="../ink/ink4047.xml"/><Relationship Id="rId70" Type="http://schemas.openxmlformats.org/officeDocument/2006/relationships/customXml" Target="../ink/ink4055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4068.xml"/><Relationship Id="rId140" Type="http://schemas.openxmlformats.org/officeDocument/2006/relationships/customXml" Target="../ink/ink4090.xml"/><Relationship Id="rId14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23.xml"/><Relationship Id="rId23" Type="http://schemas.openxmlformats.org/officeDocument/2006/relationships/image" Target="NULL"/><Relationship Id="rId28" Type="http://schemas.openxmlformats.org/officeDocument/2006/relationships/customXml" Target="../ink/ink4034.xml"/><Relationship Id="rId49" Type="http://schemas.openxmlformats.org/officeDocument/2006/relationships/image" Target="NULL"/><Relationship Id="rId114" Type="http://schemas.openxmlformats.org/officeDocument/2006/relationships/customXml" Target="../ink/ink4077.xml"/><Relationship Id="rId119" Type="http://schemas.openxmlformats.org/officeDocument/2006/relationships/image" Target="NULL"/><Relationship Id="rId44" Type="http://schemas.openxmlformats.org/officeDocument/2006/relationships/customXml" Target="../ink/ink4042.xml"/><Relationship Id="rId60" Type="http://schemas.openxmlformats.org/officeDocument/2006/relationships/customXml" Target="../ink/ink4050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4063.xml"/><Relationship Id="rId130" Type="http://schemas.openxmlformats.org/officeDocument/2006/relationships/customXml" Target="../ink/ink4085.xml"/><Relationship Id="rId135" Type="http://schemas.openxmlformats.org/officeDocument/2006/relationships/image" Target="NULL"/><Relationship Id="rId151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4029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037.xml"/><Relationship Id="rId50" Type="http://schemas.openxmlformats.org/officeDocument/2006/relationships/customXml" Target="../ink/ink4045.xml"/><Relationship Id="rId55" Type="http://schemas.openxmlformats.org/officeDocument/2006/relationships/image" Target="NULL"/><Relationship Id="rId76" Type="http://schemas.openxmlformats.org/officeDocument/2006/relationships/customXml" Target="../ink/ink4058.xml"/><Relationship Id="rId97" Type="http://schemas.openxmlformats.org/officeDocument/2006/relationships/image" Target="NULL"/><Relationship Id="rId104" Type="http://schemas.openxmlformats.org/officeDocument/2006/relationships/customXml" Target="../ink/ink4072.xml"/><Relationship Id="rId120" Type="http://schemas.openxmlformats.org/officeDocument/2006/relationships/customXml" Target="../ink/ink4080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4093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066.xml"/><Relationship Id="rId2" Type="http://schemas.openxmlformats.org/officeDocument/2006/relationships/customXml" Target="../ink/ink4021.xml"/><Relationship Id="rId29" Type="http://schemas.openxmlformats.org/officeDocument/2006/relationships/image" Target="NULL"/><Relationship Id="rId24" Type="http://schemas.openxmlformats.org/officeDocument/2006/relationships/customXml" Target="../ink/ink4032.xml"/><Relationship Id="rId40" Type="http://schemas.openxmlformats.org/officeDocument/2006/relationships/customXml" Target="../ink/ink4040.xml"/><Relationship Id="rId45" Type="http://schemas.openxmlformats.org/officeDocument/2006/relationships/image" Target="NULL"/><Relationship Id="rId66" Type="http://schemas.openxmlformats.org/officeDocument/2006/relationships/customXml" Target="../ink/ink4053.xml"/><Relationship Id="rId87" Type="http://schemas.openxmlformats.org/officeDocument/2006/relationships/image" Target="NULL"/><Relationship Id="rId110" Type="http://schemas.openxmlformats.org/officeDocument/2006/relationships/customXml" Target="../ink/ink4075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088.xml"/><Relationship Id="rId61" Type="http://schemas.openxmlformats.org/officeDocument/2006/relationships/image" Target="NULL"/><Relationship Id="rId82" Type="http://schemas.openxmlformats.org/officeDocument/2006/relationships/customXml" Target="../ink/ink4061.xml"/><Relationship Id="rId152" Type="http://schemas.openxmlformats.org/officeDocument/2006/relationships/customXml" Target="../ink/ink4096.xml"/><Relationship Id="rId19" Type="http://schemas.openxmlformats.org/officeDocument/2006/relationships/image" Target="NULL"/><Relationship Id="rId14" Type="http://schemas.openxmlformats.org/officeDocument/2006/relationships/customXml" Target="../ink/ink4027.xml"/><Relationship Id="rId30" Type="http://schemas.openxmlformats.org/officeDocument/2006/relationships/customXml" Target="../ink/ink4035.xml"/><Relationship Id="rId35" Type="http://schemas.openxmlformats.org/officeDocument/2006/relationships/image" Target="NULL"/><Relationship Id="rId56" Type="http://schemas.openxmlformats.org/officeDocument/2006/relationships/customXml" Target="../ink/ink4048.xml"/><Relationship Id="rId77" Type="http://schemas.openxmlformats.org/officeDocument/2006/relationships/image" Target="NULL"/><Relationship Id="rId100" Type="http://schemas.openxmlformats.org/officeDocument/2006/relationships/customXml" Target="../ink/ink4070.xml"/><Relationship Id="rId105" Type="http://schemas.openxmlformats.org/officeDocument/2006/relationships/image" Target="NULL"/><Relationship Id="rId126" Type="http://schemas.openxmlformats.org/officeDocument/2006/relationships/customXml" Target="../ink/ink4083.xml"/><Relationship Id="rId147" Type="http://schemas.openxmlformats.org/officeDocument/2006/relationships/image" Target="NULL"/><Relationship Id="rId8" Type="http://schemas.openxmlformats.org/officeDocument/2006/relationships/customXml" Target="../ink/ink4024.xml"/><Relationship Id="rId51" Type="http://schemas.openxmlformats.org/officeDocument/2006/relationships/image" Target="NULL"/><Relationship Id="rId72" Type="http://schemas.openxmlformats.org/officeDocument/2006/relationships/customXml" Target="../ink/ink4056.xml"/><Relationship Id="rId93" Type="http://schemas.openxmlformats.org/officeDocument/2006/relationships/image" Target="NULL"/><Relationship Id="rId98" Type="http://schemas.openxmlformats.org/officeDocument/2006/relationships/customXml" Target="../ink/ink4069.xml"/><Relationship Id="rId121" Type="http://schemas.openxmlformats.org/officeDocument/2006/relationships/image" Target="NULL"/><Relationship Id="rId142" Type="http://schemas.openxmlformats.org/officeDocument/2006/relationships/customXml" Target="../ink/ink4091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043.xml"/><Relationship Id="rId67" Type="http://schemas.openxmlformats.org/officeDocument/2006/relationships/image" Target="NULL"/><Relationship Id="rId116" Type="http://schemas.openxmlformats.org/officeDocument/2006/relationships/customXml" Target="../ink/ink4078.xml"/><Relationship Id="rId137" Type="http://schemas.openxmlformats.org/officeDocument/2006/relationships/image" Target="NULL"/><Relationship Id="rId20" Type="http://schemas.openxmlformats.org/officeDocument/2006/relationships/customXml" Target="../ink/ink4030.xml"/><Relationship Id="rId41" Type="http://schemas.openxmlformats.org/officeDocument/2006/relationships/image" Target="NULL"/><Relationship Id="rId62" Type="http://schemas.openxmlformats.org/officeDocument/2006/relationships/customXml" Target="../ink/ink4051.xml"/><Relationship Id="rId83" Type="http://schemas.openxmlformats.org/officeDocument/2006/relationships/image" Target="NULL"/><Relationship Id="rId88" Type="http://schemas.openxmlformats.org/officeDocument/2006/relationships/customXml" Target="../ink/ink4064.xml"/><Relationship Id="rId111" Type="http://schemas.openxmlformats.org/officeDocument/2006/relationships/image" Target="NULL"/><Relationship Id="rId132" Type="http://schemas.openxmlformats.org/officeDocument/2006/relationships/customXml" Target="../ink/ink4086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038.xml"/><Relationship Id="rId57" Type="http://schemas.openxmlformats.org/officeDocument/2006/relationships/image" Target="NULL"/><Relationship Id="rId106" Type="http://schemas.openxmlformats.org/officeDocument/2006/relationships/customXml" Target="../ink/ink4073.xml"/><Relationship Id="rId127" Type="http://schemas.openxmlformats.org/officeDocument/2006/relationships/image" Target="NULL"/><Relationship Id="rId10" Type="http://schemas.openxmlformats.org/officeDocument/2006/relationships/customXml" Target="../ink/ink4025.xml"/><Relationship Id="rId31" Type="http://schemas.openxmlformats.org/officeDocument/2006/relationships/image" Target="NULL"/><Relationship Id="rId52" Type="http://schemas.openxmlformats.org/officeDocument/2006/relationships/customXml" Target="../ink/ink4046.xml"/><Relationship Id="rId73" Type="http://schemas.openxmlformats.org/officeDocument/2006/relationships/image" Target="NULL"/><Relationship Id="rId78" Type="http://schemas.openxmlformats.org/officeDocument/2006/relationships/customXml" Target="../ink/ink4059.xml"/><Relationship Id="rId94" Type="http://schemas.openxmlformats.org/officeDocument/2006/relationships/customXml" Target="../ink/ink4067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081.xml"/><Relationship Id="rId143" Type="http://schemas.openxmlformats.org/officeDocument/2006/relationships/image" Target="NULL"/><Relationship Id="rId148" Type="http://schemas.openxmlformats.org/officeDocument/2006/relationships/customXml" Target="../ink/ink4094.xml"/><Relationship Id="rId4" Type="http://schemas.openxmlformats.org/officeDocument/2006/relationships/customXml" Target="../ink/ink4022.xml"/><Relationship Id="rId9" Type="http://schemas.openxmlformats.org/officeDocument/2006/relationships/image" Target="NULL"/><Relationship Id="rId26" Type="http://schemas.openxmlformats.org/officeDocument/2006/relationships/customXml" Target="../ink/ink4033.xml"/><Relationship Id="rId47" Type="http://schemas.openxmlformats.org/officeDocument/2006/relationships/image" Target="NULL"/><Relationship Id="rId68" Type="http://schemas.openxmlformats.org/officeDocument/2006/relationships/customXml" Target="../ink/ink4054.xml"/><Relationship Id="rId89" Type="http://schemas.openxmlformats.org/officeDocument/2006/relationships/image" Target="NULL"/><Relationship Id="rId112" Type="http://schemas.openxmlformats.org/officeDocument/2006/relationships/customXml" Target="../ink/ink4076.xml"/><Relationship Id="rId133" Type="http://schemas.openxmlformats.org/officeDocument/2006/relationships/image" Target="NULL"/><Relationship Id="rId16" Type="http://schemas.openxmlformats.org/officeDocument/2006/relationships/customXml" Target="../ink/ink4028.xml"/><Relationship Id="rId37" Type="http://schemas.openxmlformats.org/officeDocument/2006/relationships/image" Target="NULL"/><Relationship Id="rId58" Type="http://schemas.openxmlformats.org/officeDocument/2006/relationships/customXml" Target="../ink/ink4049.xml"/><Relationship Id="rId79" Type="http://schemas.openxmlformats.org/officeDocument/2006/relationships/image" Target="NULL"/><Relationship Id="rId102" Type="http://schemas.openxmlformats.org/officeDocument/2006/relationships/customXml" Target="../ink/ink4071.xml"/><Relationship Id="rId123" Type="http://schemas.openxmlformats.org/officeDocument/2006/relationships/image" Target="NULL"/><Relationship Id="rId144" Type="http://schemas.openxmlformats.org/officeDocument/2006/relationships/customXml" Target="../ink/ink4092.xml"/><Relationship Id="rId90" Type="http://schemas.openxmlformats.org/officeDocument/2006/relationships/customXml" Target="../ink/ink4065.xml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117.xml"/><Relationship Id="rId63" Type="http://schemas.openxmlformats.org/officeDocument/2006/relationships/image" Target="NULL"/><Relationship Id="rId84" Type="http://schemas.openxmlformats.org/officeDocument/2006/relationships/customXml" Target="../ink/ink4138.xml"/><Relationship Id="rId138" Type="http://schemas.openxmlformats.org/officeDocument/2006/relationships/customXml" Target="../ink/ink4165.xml"/><Relationship Id="rId159" Type="http://schemas.openxmlformats.org/officeDocument/2006/relationships/image" Target="NULL"/><Relationship Id="rId170" Type="http://schemas.openxmlformats.org/officeDocument/2006/relationships/customXml" Target="../ink/ink4181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112.xml"/><Relationship Id="rId53" Type="http://schemas.openxmlformats.org/officeDocument/2006/relationships/image" Target="NULL"/><Relationship Id="rId74" Type="http://schemas.openxmlformats.org/officeDocument/2006/relationships/customXml" Target="../ink/ink4133.xml"/><Relationship Id="rId128" Type="http://schemas.openxmlformats.org/officeDocument/2006/relationships/customXml" Target="../ink/ink4160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176.xml"/><Relationship Id="rId22" Type="http://schemas.openxmlformats.org/officeDocument/2006/relationships/customXml" Target="../ink/ink4107.xml"/><Relationship Id="rId43" Type="http://schemas.openxmlformats.org/officeDocument/2006/relationships/image" Target="NULL"/><Relationship Id="rId64" Type="http://schemas.openxmlformats.org/officeDocument/2006/relationships/customXml" Target="../ink/ink4128.xml"/><Relationship Id="rId118" Type="http://schemas.openxmlformats.org/officeDocument/2006/relationships/customXml" Target="../ink/ink4155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171.xml"/><Relationship Id="rId171" Type="http://schemas.openxmlformats.org/officeDocument/2006/relationships/image" Target="NULL"/><Relationship Id="rId12" Type="http://schemas.openxmlformats.org/officeDocument/2006/relationships/customXml" Target="../ink/ink4102.xml"/><Relationship Id="rId33" Type="http://schemas.openxmlformats.org/officeDocument/2006/relationships/image" Target="NULL"/><Relationship Id="rId108" Type="http://schemas.openxmlformats.org/officeDocument/2006/relationships/customXml" Target="../ink/ink4150.xml"/><Relationship Id="rId129" Type="http://schemas.openxmlformats.org/officeDocument/2006/relationships/image" Target="NULL"/><Relationship Id="rId54" Type="http://schemas.openxmlformats.org/officeDocument/2006/relationships/customXml" Target="../ink/ink4123.xml"/><Relationship Id="rId75" Type="http://schemas.openxmlformats.org/officeDocument/2006/relationships/image" Target="NULL"/><Relationship Id="rId96" Type="http://schemas.openxmlformats.org/officeDocument/2006/relationships/customXml" Target="../ink/ink4144.xml"/><Relationship Id="rId140" Type="http://schemas.openxmlformats.org/officeDocument/2006/relationships/customXml" Target="../ink/ink4166.xml"/><Relationship Id="rId16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99.xml"/><Relationship Id="rId23" Type="http://schemas.openxmlformats.org/officeDocument/2006/relationships/image" Target="NULL"/><Relationship Id="rId28" Type="http://schemas.openxmlformats.org/officeDocument/2006/relationships/customXml" Target="../ink/ink4110.xml"/><Relationship Id="rId49" Type="http://schemas.openxmlformats.org/officeDocument/2006/relationships/image" Target="NULL"/><Relationship Id="rId114" Type="http://schemas.openxmlformats.org/officeDocument/2006/relationships/customXml" Target="../ink/ink4153.xml"/><Relationship Id="rId119" Type="http://schemas.openxmlformats.org/officeDocument/2006/relationships/image" Target="NULL"/><Relationship Id="rId44" Type="http://schemas.openxmlformats.org/officeDocument/2006/relationships/customXml" Target="../ink/ink4118.xml"/><Relationship Id="rId60" Type="http://schemas.openxmlformats.org/officeDocument/2006/relationships/customXml" Target="../ink/ink4126.xml"/><Relationship Id="rId65" Type="http://schemas.openxmlformats.org/officeDocument/2006/relationships/image" Target="NULL"/><Relationship Id="rId81" Type="http://schemas.openxmlformats.org/officeDocument/2006/relationships/image" Target="NULL"/><Relationship Id="rId86" Type="http://schemas.openxmlformats.org/officeDocument/2006/relationships/customXml" Target="../ink/ink4139.xml"/><Relationship Id="rId130" Type="http://schemas.openxmlformats.org/officeDocument/2006/relationships/customXml" Target="../ink/ink4161.xml"/><Relationship Id="rId135" Type="http://schemas.openxmlformats.org/officeDocument/2006/relationships/image" Target="NULL"/><Relationship Id="rId151" Type="http://schemas.openxmlformats.org/officeDocument/2006/relationships/image" Target="NULL"/><Relationship Id="rId156" Type="http://schemas.openxmlformats.org/officeDocument/2006/relationships/customXml" Target="../ink/ink4174.xml"/><Relationship Id="rId172" Type="http://schemas.openxmlformats.org/officeDocument/2006/relationships/customXml" Target="../ink/ink4182.xml"/><Relationship Id="rId13" Type="http://schemas.openxmlformats.org/officeDocument/2006/relationships/image" Target="NULL"/><Relationship Id="rId18" Type="http://schemas.openxmlformats.org/officeDocument/2006/relationships/customXml" Target="../ink/ink410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113.xml"/><Relationship Id="rId50" Type="http://schemas.openxmlformats.org/officeDocument/2006/relationships/customXml" Target="../ink/ink4121.xml"/><Relationship Id="rId55" Type="http://schemas.openxmlformats.org/officeDocument/2006/relationships/image" Target="NULL"/><Relationship Id="rId76" Type="http://schemas.openxmlformats.org/officeDocument/2006/relationships/customXml" Target="../ink/ink4134.xml"/><Relationship Id="rId97" Type="http://schemas.openxmlformats.org/officeDocument/2006/relationships/image" Target="NULL"/><Relationship Id="rId104" Type="http://schemas.openxmlformats.org/officeDocument/2006/relationships/customXml" Target="../ink/ink4148.xml"/><Relationship Id="rId120" Type="http://schemas.openxmlformats.org/officeDocument/2006/relationships/customXml" Target="../ink/ink4156.xml"/><Relationship Id="rId125" Type="http://schemas.openxmlformats.org/officeDocument/2006/relationships/image" Target="NULL"/><Relationship Id="rId141" Type="http://schemas.openxmlformats.org/officeDocument/2006/relationships/image" Target="NULL"/><Relationship Id="rId146" Type="http://schemas.openxmlformats.org/officeDocument/2006/relationships/customXml" Target="../ink/ink4169.xml"/><Relationship Id="rId167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4142.xml"/><Relationship Id="rId162" Type="http://schemas.openxmlformats.org/officeDocument/2006/relationships/customXml" Target="../ink/ink4177.xml"/><Relationship Id="rId2" Type="http://schemas.openxmlformats.org/officeDocument/2006/relationships/customXml" Target="../ink/ink4097.xml"/><Relationship Id="rId29" Type="http://schemas.openxmlformats.org/officeDocument/2006/relationships/image" Target="NULL"/><Relationship Id="rId24" Type="http://schemas.openxmlformats.org/officeDocument/2006/relationships/customXml" Target="../ink/ink4108.xml"/><Relationship Id="rId40" Type="http://schemas.openxmlformats.org/officeDocument/2006/relationships/customXml" Target="../ink/ink4116.xml"/><Relationship Id="rId45" Type="http://schemas.openxmlformats.org/officeDocument/2006/relationships/image" Target="NULL"/><Relationship Id="rId66" Type="http://schemas.openxmlformats.org/officeDocument/2006/relationships/customXml" Target="../ink/ink4129.xml"/><Relationship Id="rId87" Type="http://schemas.openxmlformats.org/officeDocument/2006/relationships/image" Target="NULL"/><Relationship Id="rId110" Type="http://schemas.openxmlformats.org/officeDocument/2006/relationships/customXml" Target="../ink/ink4151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164.xml"/><Relationship Id="rId157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4137.xml"/><Relationship Id="rId152" Type="http://schemas.openxmlformats.org/officeDocument/2006/relationships/customXml" Target="../ink/ink4172.xml"/><Relationship Id="rId17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103.xml"/><Relationship Id="rId30" Type="http://schemas.openxmlformats.org/officeDocument/2006/relationships/customXml" Target="../ink/ink4111.xml"/><Relationship Id="rId35" Type="http://schemas.openxmlformats.org/officeDocument/2006/relationships/image" Target="NULL"/><Relationship Id="rId56" Type="http://schemas.openxmlformats.org/officeDocument/2006/relationships/customXml" Target="../ink/ink4124.xml"/><Relationship Id="rId77" Type="http://schemas.openxmlformats.org/officeDocument/2006/relationships/image" Target="NULL"/><Relationship Id="rId100" Type="http://schemas.openxmlformats.org/officeDocument/2006/relationships/customXml" Target="../ink/ink4146.xml"/><Relationship Id="rId105" Type="http://schemas.openxmlformats.org/officeDocument/2006/relationships/image" Target="NULL"/><Relationship Id="rId126" Type="http://schemas.openxmlformats.org/officeDocument/2006/relationships/customXml" Target="../ink/ink4159.xml"/><Relationship Id="rId147" Type="http://schemas.openxmlformats.org/officeDocument/2006/relationships/image" Target="NULL"/><Relationship Id="rId168" Type="http://schemas.openxmlformats.org/officeDocument/2006/relationships/customXml" Target="../ink/ink4180.xml"/><Relationship Id="rId8" Type="http://schemas.openxmlformats.org/officeDocument/2006/relationships/customXml" Target="../ink/ink4100.xml"/><Relationship Id="rId51" Type="http://schemas.openxmlformats.org/officeDocument/2006/relationships/image" Target="NULL"/><Relationship Id="rId72" Type="http://schemas.openxmlformats.org/officeDocument/2006/relationships/customXml" Target="../ink/ink4132.xml"/><Relationship Id="rId93" Type="http://schemas.openxmlformats.org/officeDocument/2006/relationships/image" Target="NULL"/><Relationship Id="rId98" Type="http://schemas.openxmlformats.org/officeDocument/2006/relationships/customXml" Target="../ink/ink4145.xml"/><Relationship Id="rId121" Type="http://schemas.openxmlformats.org/officeDocument/2006/relationships/image" Target="NULL"/><Relationship Id="rId142" Type="http://schemas.openxmlformats.org/officeDocument/2006/relationships/customXml" Target="../ink/ink4167.xml"/><Relationship Id="rId163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119.xml"/><Relationship Id="rId67" Type="http://schemas.openxmlformats.org/officeDocument/2006/relationships/image" Target="NULL"/><Relationship Id="rId116" Type="http://schemas.openxmlformats.org/officeDocument/2006/relationships/customXml" Target="../ink/ink4154.xml"/><Relationship Id="rId137" Type="http://schemas.openxmlformats.org/officeDocument/2006/relationships/image" Target="NULL"/><Relationship Id="rId158" Type="http://schemas.openxmlformats.org/officeDocument/2006/relationships/customXml" Target="../ink/ink4175.xml"/><Relationship Id="rId20" Type="http://schemas.openxmlformats.org/officeDocument/2006/relationships/customXml" Target="../ink/ink4106.xml"/><Relationship Id="rId41" Type="http://schemas.openxmlformats.org/officeDocument/2006/relationships/image" Target="NULL"/><Relationship Id="rId62" Type="http://schemas.openxmlformats.org/officeDocument/2006/relationships/customXml" Target="../ink/ink4127.xml"/><Relationship Id="rId83" Type="http://schemas.openxmlformats.org/officeDocument/2006/relationships/image" Target="NULL"/><Relationship Id="rId88" Type="http://schemas.openxmlformats.org/officeDocument/2006/relationships/customXml" Target="../ink/ink4140.xml"/><Relationship Id="rId111" Type="http://schemas.openxmlformats.org/officeDocument/2006/relationships/image" Target="NULL"/><Relationship Id="rId132" Type="http://schemas.openxmlformats.org/officeDocument/2006/relationships/customXml" Target="../ink/ink4162.xml"/><Relationship Id="rId153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114.xml"/><Relationship Id="rId57" Type="http://schemas.openxmlformats.org/officeDocument/2006/relationships/image" Target="NULL"/><Relationship Id="rId106" Type="http://schemas.openxmlformats.org/officeDocument/2006/relationships/customXml" Target="../ink/ink4149.xml"/><Relationship Id="rId127" Type="http://schemas.openxmlformats.org/officeDocument/2006/relationships/image" Target="NULL"/><Relationship Id="rId10" Type="http://schemas.openxmlformats.org/officeDocument/2006/relationships/customXml" Target="../ink/ink4101.xml"/><Relationship Id="rId31" Type="http://schemas.openxmlformats.org/officeDocument/2006/relationships/image" Target="NULL"/><Relationship Id="rId52" Type="http://schemas.openxmlformats.org/officeDocument/2006/relationships/customXml" Target="../ink/ink4122.xml"/><Relationship Id="rId73" Type="http://schemas.openxmlformats.org/officeDocument/2006/relationships/image" Target="NULL"/><Relationship Id="rId78" Type="http://schemas.openxmlformats.org/officeDocument/2006/relationships/customXml" Target="../ink/ink4135.xml"/><Relationship Id="rId94" Type="http://schemas.openxmlformats.org/officeDocument/2006/relationships/customXml" Target="../ink/ink414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157.xml"/><Relationship Id="rId143" Type="http://schemas.openxmlformats.org/officeDocument/2006/relationships/image" Target="NULL"/><Relationship Id="rId148" Type="http://schemas.openxmlformats.org/officeDocument/2006/relationships/customXml" Target="../ink/ink4170.xml"/><Relationship Id="rId164" Type="http://schemas.openxmlformats.org/officeDocument/2006/relationships/customXml" Target="../ink/ink4178.xml"/><Relationship Id="rId169" Type="http://schemas.openxmlformats.org/officeDocument/2006/relationships/image" Target="NULL"/><Relationship Id="rId4" Type="http://schemas.openxmlformats.org/officeDocument/2006/relationships/customXml" Target="../ink/ink4098.xml"/><Relationship Id="rId9" Type="http://schemas.openxmlformats.org/officeDocument/2006/relationships/image" Target="NULL"/><Relationship Id="rId26" Type="http://schemas.openxmlformats.org/officeDocument/2006/relationships/customXml" Target="../ink/ink4109.xml"/><Relationship Id="rId47" Type="http://schemas.openxmlformats.org/officeDocument/2006/relationships/image" Target="NULL"/><Relationship Id="rId68" Type="http://schemas.openxmlformats.org/officeDocument/2006/relationships/customXml" Target="../ink/ink4130.xml"/><Relationship Id="rId89" Type="http://schemas.openxmlformats.org/officeDocument/2006/relationships/image" Target="NULL"/><Relationship Id="rId112" Type="http://schemas.openxmlformats.org/officeDocument/2006/relationships/customXml" Target="../ink/ink4152.xml"/><Relationship Id="rId133" Type="http://schemas.openxmlformats.org/officeDocument/2006/relationships/image" Target="NULL"/><Relationship Id="rId154" Type="http://schemas.openxmlformats.org/officeDocument/2006/relationships/customXml" Target="../ink/ink4173.xml"/><Relationship Id="rId16" Type="http://schemas.openxmlformats.org/officeDocument/2006/relationships/customXml" Target="../ink/ink4104.xml"/><Relationship Id="rId37" Type="http://schemas.openxmlformats.org/officeDocument/2006/relationships/image" Target="NULL"/><Relationship Id="rId58" Type="http://schemas.openxmlformats.org/officeDocument/2006/relationships/customXml" Target="../ink/ink4125.xml"/><Relationship Id="rId79" Type="http://schemas.openxmlformats.org/officeDocument/2006/relationships/image" Target="NULL"/><Relationship Id="rId102" Type="http://schemas.openxmlformats.org/officeDocument/2006/relationships/customXml" Target="../ink/ink4147.xml"/><Relationship Id="rId123" Type="http://schemas.openxmlformats.org/officeDocument/2006/relationships/image" Target="NULL"/><Relationship Id="rId144" Type="http://schemas.openxmlformats.org/officeDocument/2006/relationships/customXml" Target="../ink/ink4168.xml"/><Relationship Id="rId90" Type="http://schemas.openxmlformats.org/officeDocument/2006/relationships/customXml" Target="../ink/ink4141.xml"/><Relationship Id="rId16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4120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163.xml"/><Relationship Id="rId80" Type="http://schemas.openxmlformats.org/officeDocument/2006/relationships/customXml" Target="../ink/ink4136.xml"/><Relationship Id="rId15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115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158.xml"/><Relationship Id="rId70" Type="http://schemas.openxmlformats.org/officeDocument/2006/relationships/customXml" Target="../ink/ink4131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179.xml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47" Type="http://schemas.openxmlformats.org/officeDocument/2006/relationships/customXml" Target="../ink/ink120.xml"/><Relationship Id="rId63" Type="http://schemas.openxmlformats.org/officeDocument/2006/relationships/image" Target="../media/image532.png"/><Relationship Id="rId68" Type="http://schemas.openxmlformats.org/officeDocument/2006/relationships/customXml" Target="../ink/ink131.xml"/><Relationship Id="rId16" Type="http://schemas.openxmlformats.org/officeDocument/2006/relationships/customXml" Target="../ink/ink104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37" Type="http://schemas.openxmlformats.org/officeDocument/2006/relationships/customXml" Target="../ink/ink115.xml"/><Relationship Id="rId53" Type="http://schemas.openxmlformats.org/officeDocument/2006/relationships/customXml" Target="../ink/ink123.xml"/><Relationship Id="rId58" Type="http://schemas.openxmlformats.org/officeDocument/2006/relationships/image" Target="../media/image530.png"/><Relationship Id="rId74" Type="http://schemas.openxmlformats.org/officeDocument/2006/relationships/customXml" Target="../ink/ink134.xml"/><Relationship Id="rId79" Type="http://schemas.openxmlformats.org/officeDocument/2006/relationships/image" Target="../media/image539.png"/><Relationship Id="rId5" Type="http://schemas.openxmlformats.org/officeDocument/2006/relationships/image" Target="../media/image503.png"/><Relationship Id="rId61" Type="http://schemas.openxmlformats.org/officeDocument/2006/relationships/customXml" Target="../ink/ink127.xml"/><Relationship Id="rId82" Type="http://schemas.openxmlformats.org/officeDocument/2006/relationships/customXml" Target="../ink/ink138.xml"/><Relationship Id="rId19" Type="http://schemas.openxmlformats.org/officeDocument/2006/relationships/image" Target="../media/image513.png"/><Relationship Id="rId14" Type="http://schemas.openxmlformats.org/officeDocument/2006/relationships/customXml" Target="../ink/ink103.xml"/><Relationship Id="rId22" Type="http://schemas.openxmlformats.org/officeDocument/2006/relationships/customXml" Target="../ink/ink107.xml"/><Relationship Id="rId27" Type="http://schemas.openxmlformats.org/officeDocument/2006/relationships/image" Target="../media/image516.png"/><Relationship Id="rId30" Type="http://schemas.openxmlformats.org/officeDocument/2006/relationships/customXml" Target="../ink/ink111.xml"/><Relationship Id="rId35" Type="http://schemas.openxmlformats.org/officeDocument/2006/relationships/customXml" Target="../ink/ink114.xml"/><Relationship Id="rId43" Type="http://schemas.openxmlformats.org/officeDocument/2006/relationships/customXml" Target="../ink/ink118.xml"/><Relationship Id="rId48" Type="http://schemas.openxmlformats.org/officeDocument/2006/relationships/image" Target="../media/image525.png"/><Relationship Id="rId56" Type="http://schemas.openxmlformats.org/officeDocument/2006/relationships/image" Target="../media/image529.png"/><Relationship Id="rId64" Type="http://schemas.openxmlformats.org/officeDocument/2006/relationships/customXml" Target="../ink/ink129.xml"/><Relationship Id="rId69" Type="http://schemas.openxmlformats.org/officeDocument/2006/relationships/image" Target="../media/image535.png"/><Relationship Id="rId77" Type="http://schemas.openxmlformats.org/officeDocument/2006/relationships/image" Target="../media/image538.png"/><Relationship Id="rId8" Type="http://schemas.openxmlformats.org/officeDocument/2006/relationships/customXml" Target="../ink/ink100.xml"/><Relationship Id="rId51" Type="http://schemas.openxmlformats.org/officeDocument/2006/relationships/customXml" Target="../ink/ink122.xml"/><Relationship Id="rId72" Type="http://schemas.openxmlformats.org/officeDocument/2006/relationships/customXml" Target="../ink/ink133.xml"/><Relationship Id="rId80" Type="http://schemas.openxmlformats.org/officeDocument/2006/relationships/customXml" Target="../ink/ink137.xml"/><Relationship Id="rId3" Type="http://schemas.openxmlformats.org/officeDocument/2006/relationships/image" Target="../media/image502.png"/><Relationship Id="rId12" Type="http://schemas.openxmlformats.org/officeDocument/2006/relationships/customXml" Target="../ink/ink102.xml"/><Relationship Id="rId17" Type="http://schemas.openxmlformats.org/officeDocument/2006/relationships/image" Target="../media/image512.png"/><Relationship Id="rId25" Type="http://schemas.openxmlformats.org/officeDocument/2006/relationships/image" Target="../media/image515.png"/><Relationship Id="rId33" Type="http://schemas.openxmlformats.org/officeDocument/2006/relationships/customXml" Target="../ink/ink113.xml"/><Relationship Id="rId38" Type="http://schemas.openxmlformats.org/officeDocument/2006/relationships/image" Target="../media/image521.png"/><Relationship Id="rId46" Type="http://schemas.openxmlformats.org/officeDocument/2006/relationships/image" Target="../media/image524.png"/><Relationship Id="rId59" Type="http://schemas.openxmlformats.org/officeDocument/2006/relationships/customXml" Target="../ink/ink126.xml"/><Relationship Id="rId67" Type="http://schemas.openxmlformats.org/officeDocument/2006/relationships/image" Target="../media/image534.png"/><Relationship Id="rId20" Type="http://schemas.openxmlformats.org/officeDocument/2006/relationships/customXml" Target="../ink/ink106.xml"/><Relationship Id="rId41" Type="http://schemas.openxmlformats.org/officeDocument/2006/relationships/customXml" Target="../ink/ink117.xml"/><Relationship Id="rId54" Type="http://schemas.openxmlformats.org/officeDocument/2006/relationships/image" Target="../media/image528.png"/><Relationship Id="rId62" Type="http://schemas.openxmlformats.org/officeDocument/2006/relationships/customXml" Target="../ink/ink128.xml"/><Relationship Id="rId70" Type="http://schemas.openxmlformats.org/officeDocument/2006/relationships/customXml" Target="../ink/ink132.xml"/><Relationship Id="rId75" Type="http://schemas.openxmlformats.org/officeDocument/2006/relationships/image" Target="../media/image537.png"/><Relationship Id="rId83" Type="http://schemas.openxmlformats.org/officeDocument/2006/relationships/image" Target="../media/image5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.xml"/><Relationship Id="rId15" Type="http://schemas.openxmlformats.org/officeDocument/2006/relationships/image" Target="../media/image511.png"/><Relationship Id="rId23" Type="http://schemas.openxmlformats.org/officeDocument/2006/relationships/image" Target="../media/image507.png"/><Relationship Id="rId28" Type="http://schemas.openxmlformats.org/officeDocument/2006/relationships/customXml" Target="../ink/ink110.xml"/><Relationship Id="rId36" Type="http://schemas.openxmlformats.org/officeDocument/2006/relationships/image" Target="../media/image520.png"/><Relationship Id="rId49" Type="http://schemas.openxmlformats.org/officeDocument/2006/relationships/customXml" Target="../ink/ink121.xml"/><Relationship Id="rId57" Type="http://schemas.openxmlformats.org/officeDocument/2006/relationships/customXml" Target="../ink/ink125.xml"/><Relationship Id="rId10" Type="http://schemas.openxmlformats.org/officeDocument/2006/relationships/customXml" Target="../ink/ink101.xml"/><Relationship Id="rId31" Type="http://schemas.openxmlformats.org/officeDocument/2006/relationships/customXml" Target="../ink/ink112.xml"/><Relationship Id="rId44" Type="http://schemas.openxmlformats.org/officeDocument/2006/relationships/image" Target="../media/image523.png"/><Relationship Id="rId52" Type="http://schemas.openxmlformats.org/officeDocument/2006/relationships/image" Target="../media/image527.png"/><Relationship Id="rId60" Type="http://schemas.openxmlformats.org/officeDocument/2006/relationships/image" Target="../media/image531.png"/><Relationship Id="rId65" Type="http://schemas.openxmlformats.org/officeDocument/2006/relationships/image" Target="../media/image533.png"/><Relationship Id="rId73" Type="http://schemas.openxmlformats.org/officeDocument/2006/relationships/image" Target="../media/image536.png"/><Relationship Id="rId78" Type="http://schemas.openxmlformats.org/officeDocument/2006/relationships/customXml" Target="../ink/ink136.xml"/><Relationship Id="rId81" Type="http://schemas.openxmlformats.org/officeDocument/2006/relationships/image" Target="../media/image540.png"/><Relationship Id="rId4" Type="http://schemas.openxmlformats.org/officeDocument/2006/relationships/customXml" Target="../ink/ink98.xml"/><Relationship Id="rId9" Type="http://schemas.openxmlformats.org/officeDocument/2006/relationships/image" Target="../media/image505.png"/><Relationship Id="rId13" Type="http://schemas.openxmlformats.org/officeDocument/2006/relationships/image" Target="../media/image510.png"/><Relationship Id="rId18" Type="http://schemas.openxmlformats.org/officeDocument/2006/relationships/customXml" Target="../ink/ink105.xml"/><Relationship Id="rId39" Type="http://schemas.openxmlformats.org/officeDocument/2006/relationships/customXml" Target="../ink/ink116.xml"/><Relationship Id="rId34" Type="http://schemas.openxmlformats.org/officeDocument/2006/relationships/image" Target="../media/image519.png"/><Relationship Id="rId50" Type="http://schemas.openxmlformats.org/officeDocument/2006/relationships/image" Target="../media/image526.png"/><Relationship Id="rId55" Type="http://schemas.openxmlformats.org/officeDocument/2006/relationships/customXml" Target="../ink/ink124.xml"/><Relationship Id="rId76" Type="http://schemas.openxmlformats.org/officeDocument/2006/relationships/customXml" Target="../ink/ink135.xml"/><Relationship Id="rId7" Type="http://schemas.openxmlformats.org/officeDocument/2006/relationships/image" Target="../media/image504.png"/><Relationship Id="rId71" Type="http://schemas.openxmlformats.org/officeDocument/2006/relationships/image" Target="../media/image509.png"/><Relationship Id="rId2" Type="http://schemas.openxmlformats.org/officeDocument/2006/relationships/customXml" Target="../ink/ink97.xml"/><Relationship Id="rId29" Type="http://schemas.openxmlformats.org/officeDocument/2006/relationships/image" Target="../media/image517.png"/><Relationship Id="rId24" Type="http://schemas.openxmlformats.org/officeDocument/2006/relationships/customXml" Target="../ink/ink108.xml"/><Relationship Id="rId40" Type="http://schemas.openxmlformats.org/officeDocument/2006/relationships/image" Target="../media/image522.png"/><Relationship Id="rId45" Type="http://schemas.openxmlformats.org/officeDocument/2006/relationships/customXml" Target="../ink/ink119.xml"/><Relationship Id="rId66" Type="http://schemas.openxmlformats.org/officeDocument/2006/relationships/customXml" Target="../ink/ink130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203.xml"/><Relationship Id="rId63" Type="http://schemas.openxmlformats.org/officeDocument/2006/relationships/image" Target="NULL"/><Relationship Id="rId84" Type="http://schemas.openxmlformats.org/officeDocument/2006/relationships/customXml" Target="../ink/ink4224.xml"/><Relationship Id="rId138" Type="http://schemas.openxmlformats.org/officeDocument/2006/relationships/customXml" Target="../ink/ink4251.xml"/><Relationship Id="rId159" Type="http://schemas.openxmlformats.org/officeDocument/2006/relationships/image" Target="NULL"/><Relationship Id="rId170" Type="http://schemas.openxmlformats.org/officeDocument/2006/relationships/customXml" Target="../ink/ink4267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198.xml"/><Relationship Id="rId53" Type="http://schemas.openxmlformats.org/officeDocument/2006/relationships/image" Target="NULL"/><Relationship Id="rId74" Type="http://schemas.openxmlformats.org/officeDocument/2006/relationships/customXml" Target="../ink/ink4219.xml"/><Relationship Id="rId128" Type="http://schemas.openxmlformats.org/officeDocument/2006/relationships/customXml" Target="../ink/ink424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262.xml"/><Relationship Id="rId181" Type="http://schemas.openxmlformats.org/officeDocument/2006/relationships/image" Target="NULL"/><Relationship Id="rId22" Type="http://schemas.openxmlformats.org/officeDocument/2006/relationships/customXml" Target="../ink/ink4193.xml"/><Relationship Id="rId43" Type="http://schemas.openxmlformats.org/officeDocument/2006/relationships/image" Target="NULL"/><Relationship Id="rId64" Type="http://schemas.openxmlformats.org/officeDocument/2006/relationships/customXml" Target="../ink/ink4214.xml"/><Relationship Id="rId118" Type="http://schemas.openxmlformats.org/officeDocument/2006/relationships/customXml" Target="../ink/ink424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257.xml"/><Relationship Id="rId171" Type="http://schemas.openxmlformats.org/officeDocument/2006/relationships/image" Target="NULL"/><Relationship Id="rId192" Type="http://schemas.openxmlformats.org/officeDocument/2006/relationships/customXml" Target="../ink/ink4278.xml"/><Relationship Id="rId206" Type="http://schemas.openxmlformats.org/officeDocument/2006/relationships/customXml" Target="../ink/ink4285.xml"/><Relationship Id="rId12" Type="http://schemas.openxmlformats.org/officeDocument/2006/relationships/customXml" Target="../ink/ink4188.xml"/><Relationship Id="rId33" Type="http://schemas.openxmlformats.org/officeDocument/2006/relationships/image" Target="NULL"/><Relationship Id="rId108" Type="http://schemas.openxmlformats.org/officeDocument/2006/relationships/customXml" Target="../ink/ink4236.xml"/><Relationship Id="rId129" Type="http://schemas.openxmlformats.org/officeDocument/2006/relationships/image" Target="NULL"/><Relationship Id="rId54" Type="http://schemas.openxmlformats.org/officeDocument/2006/relationships/customXml" Target="../ink/ink4209.xml"/><Relationship Id="rId75" Type="http://schemas.openxmlformats.org/officeDocument/2006/relationships/image" Target="NULL"/><Relationship Id="rId96" Type="http://schemas.openxmlformats.org/officeDocument/2006/relationships/customXml" Target="../ink/ink4230.xml"/><Relationship Id="rId140" Type="http://schemas.openxmlformats.org/officeDocument/2006/relationships/customXml" Target="../ink/ink4252.xml"/><Relationship Id="rId161" Type="http://schemas.openxmlformats.org/officeDocument/2006/relationships/image" Target="NULL"/><Relationship Id="rId182" Type="http://schemas.openxmlformats.org/officeDocument/2006/relationships/customXml" Target="../ink/ink4273.xml"/><Relationship Id="rId6" Type="http://schemas.openxmlformats.org/officeDocument/2006/relationships/customXml" Target="../ink/ink4185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204.xml"/><Relationship Id="rId65" Type="http://schemas.openxmlformats.org/officeDocument/2006/relationships/image" Target="NULL"/><Relationship Id="rId86" Type="http://schemas.openxmlformats.org/officeDocument/2006/relationships/customXml" Target="../ink/ink4225.xml"/><Relationship Id="rId130" Type="http://schemas.openxmlformats.org/officeDocument/2006/relationships/customXml" Target="../ink/ink4247.xml"/><Relationship Id="rId151" Type="http://schemas.openxmlformats.org/officeDocument/2006/relationships/image" Target="NULL"/><Relationship Id="rId172" Type="http://schemas.openxmlformats.org/officeDocument/2006/relationships/customXml" Target="../ink/ink4268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199.xml"/><Relationship Id="rId55" Type="http://schemas.openxmlformats.org/officeDocument/2006/relationships/image" Target="NULL"/><Relationship Id="rId76" Type="http://schemas.openxmlformats.org/officeDocument/2006/relationships/customXml" Target="../ink/ink4220.xml"/><Relationship Id="rId97" Type="http://schemas.openxmlformats.org/officeDocument/2006/relationships/image" Target="NULL"/><Relationship Id="rId120" Type="http://schemas.openxmlformats.org/officeDocument/2006/relationships/customXml" Target="../ink/ink4242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4263.xml"/><Relationship Id="rId183" Type="http://schemas.openxmlformats.org/officeDocument/2006/relationships/image" Target="NULL"/><Relationship Id="rId24" Type="http://schemas.openxmlformats.org/officeDocument/2006/relationships/customXml" Target="../ink/ink4194.xml"/><Relationship Id="rId40" Type="http://schemas.openxmlformats.org/officeDocument/2006/relationships/customXml" Target="../ink/ink4202.xml"/><Relationship Id="rId45" Type="http://schemas.openxmlformats.org/officeDocument/2006/relationships/image" Target="NULL"/><Relationship Id="rId66" Type="http://schemas.openxmlformats.org/officeDocument/2006/relationships/customXml" Target="../ink/ink4215.xml"/><Relationship Id="rId87" Type="http://schemas.openxmlformats.org/officeDocument/2006/relationships/image" Target="NULL"/><Relationship Id="rId110" Type="http://schemas.openxmlformats.org/officeDocument/2006/relationships/customXml" Target="../ink/ink4237.xml"/><Relationship Id="rId115" Type="http://schemas.openxmlformats.org/officeDocument/2006/relationships/image" Target="NULL"/><Relationship Id="rId131" Type="http://schemas.openxmlformats.org/officeDocument/2006/relationships/image" Target="NULL"/><Relationship Id="rId136" Type="http://schemas.openxmlformats.org/officeDocument/2006/relationships/customXml" Target="../ink/ink4250.xml"/><Relationship Id="rId157" Type="http://schemas.openxmlformats.org/officeDocument/2006/relationships/image" Target="NULL"/><Relationship Id="rId178" Type="http://schemas.openxmlformats.org/officeDocument/2006/relationships/customXml" Target="../ink/ink4271.xml"/><Relationship Id="rId61" Type="http://schemas.openxmlformats.org/officeDocument/2006/relationships/image" Target="NULL"/><Relationship Id="rId82" Type="http://schemas.openxmlformats.org/officeDocument/2006/relationships/customXml" Target="../ink/ink4223.xml"/><Relationship Id="rId152" Type="http://schemas.openxmlformats.org/officeDocument/2006/relationships/customXml" Target="../ink/ink4258.xml"/><Relationship Id="rId173" Type="http://schemas.openxmlformats.org/officeDocument/2006/relationships/image" Target="NULL"/><Relationship Id="rId194" Type="http://schemas.openxmlformats.org/officeDocument/2006/relationships/customXml" Target="../ink/ink4279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4189.xml"/><Relationship Id="rId30" Type="http://schemas.openxmlformats.org/officeDocument/2006/relationships/customXml" Target="../ink/ink4197.xml"/><Relationship Id="rId35" Type="http://schemas.openxmlformats.org/officeDocument/2006/relationships/image" Target="NULL"/><Relationship Id="rId56" Type="http://schemas.openxmlformats.org/officeDocument/2006/relationships/customXml" Target="../ink/ink4210.xml"/><Relationship Id="rId77" Type="http://schemas.openxmlformats.org/officeDocument/2006/relationships/image" Target="NULL"/><Relationship Id="rId100" Type="http://schemas.openxmlformats.org/officeDocument/2006/relationships/customXml" Target="../ink/ink4232.xml"/><Relationship Id="rId105" Type="http://schemas.openxmlformats.org/officeDocument/2006/relationships/image" Target="NULL"/><Relationship Id="rId126" Type="http://schemas.openxmlformats.org/officeDocument/2006/relationships/customXml" Target="../ink/ink4245.xml"/><Relationship Id="rId147" Type="http://schemas.openxmlformats.org/officeDocument/2006/relationships/image" Target="NULL"/><Relationship Id="rId168" Type="http://schemas.openxmlformats.org/officeDocument/2006/relationships/customXml" Target="../ink/ink4266.xml"/><Relationship Id="rId8" Type="http://schemas.openxmlformats.org/officeDocument/2006/relationships/customXml" Target="../ink/ink4186.xml"/><Relationship Id="rId51" Type="http://schemas.openxmlformats.org/officeDocument/2006/relationships/image" Target="NULL"/><Relationship Id="rId72" Type="http://schemas.openxmlformats.org/officeDocument/2006/relationships/customXml" Target="../ink/ink4218.xml"/><Relationship Id="rId93" Type="http://schemas.openxmlformats.org/officeDocument/2006/relationships/image" Target="NULL"/><Relationship Id="rId98" Type="http://schemas.openxmlformats.org/officeDocument/2006/relationships/customXml" Target="../ink/ink4231.xml"/><Relationship Id="rId121" Type="http://schemas.openxmlformats.org/officeDocument/2006/relationships/image" Target="NULL"/><Relationship Id="rId142" Type="http://schemas.openxmlformats.org/officeDocument/2006/relationships/customXml" Target="../ink/ink4253.xml"/><Relationship Id="rId163" Type="http://schemas.openxmlformats.org/officeDocument/2006/relationships/image" Target="NULL"/><Relationship Id="rId184" Type="http://schemas.openxmlformats.org/officeDocument/2006/relationships/customXml" Target="../ink/ink4274.xml"/><Relationship Id="rId189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205.xml"/><Relationship Id="rId67" Type="http://schemas.openxmlformats.org/officeDocument/2006/relationships/image" Target="NULL"/><Relationship Id="rId116" Type="http://schemas.openxmlformats.org/officeDocument/2006/relationships/customXml" Target="../ink/ink4240.xml"/><Relationship Id="rId137" Type="http://schemas.openxmlformats.org/officeDocument/2006/relationships/image" Target="NULL"/><Relationship Id="rId158" Type="http://schemas.openxmlformats.org/officeDocument/2006/relationships/customXml" Target="../ink/ink4261.xml"/><Relationship Id="rId20" Type="http://schemas.openxmlformats.org/officeDocument/2006/relationships/customXml" Target="../ink/ink4192.xml"/><Relationship Id="rId41" Type="http://schemas.openxmlformats.org/officeDocument/2006/relationships/image" Target="NULL"/><Relationship Id="rId62" Type="http://schemas.openxmlformats.org/officeDocument/2006/relationships/customXml" Target="../ink/ink4213.xml"/><Relationship Id="rId83" Type="http://schemas.openxmlformats.org/officeDocument/2006/relationships/image" Target="NULL"/><Relationship Id="rId88" Type="http://schemas.openxmlformats.org/officeDocument/2006/relationships/customXml" Target="../ink/ink4226.xml"/><Relationship Id="rId111" Type="http://schemas.openxmlformats.org/officeDocument/2006/relationships/image" Target="NULL"/><Relationship Id="rId132" Type="http://schemas.openxmlformats.org/officeDocument/2006/relationships/customXml" Target="../ink/ink4248.xml"/><Relationship Id="rId153" Type="http://schemas.openxmlformats.org/officeDocument/2006/relationships/image" Target="NULL"/><Relationship Id="rId174" Type="http://schemas.openxmlformats.org/officeDocument/2006/relationships/customXml" Target="../ink/ink4269.xml"/><Relationship Id="rId179" Type="http://schemas.openxmlformats.org/officeDocument/2006/relationships/image" Target="NULL"/><Relationship Id="rId195" Type="http://schemas.openxmlformats.org/officeDocument/2006/relationships/image" Target="NULL"/><Relationship Id="rId190" Type="http://schemas.openxmlformats.org/officeDocument/2006/relationships/customXml" Target="../ink/ink4277.xml"/><Relationship Id="rId204" Type="http://schemas.openxmlformats.org/officeDocument/2006/relationships/customXml" Target="../ink/ink4284.xml"/><Relationship Id="rId15" Type="http://schemas.openxmlformats.org/officeDocument/2006/relationships/image" Target="NULL"/><Relationship Id="rId36" Type="http://schemas.openxmlformats.org/officeDocument/2006/relationships/customXml" Target="../ink/ink4200.xml"/><Relationship Id="rId57" Type="http://schemas.openxmlformats.org/officeDocument/2006/relationships/image" Target="NULL"/><Relationship Id="rId106" Type="http://schemas.openxmlformats.org/officeDocument/2006/relationships/customXml" Target="../ink/ink4235.xml"/><Relationship Id="rId127" Type="http://schemas.openxmlformats.org/officeDocument/2006/relationships/image" Target="NULL"/><Relationship Id="rId10" Type="http://schemas.openxmlformats.org/officeDocument/2006/relationships/customXml" Target="../ink/ink4187.xml"/><Relationship Id="rId31" Type="http://schemas.openxmlformats.org/officeDocument/2006/relationships/image" Target="NULL"/><Relationship Id="rId52" Type="http://schemas.openxmlformats.org/officeDocument/2006/relationships/customXml" Target="../ink/ink4208.xml"/><Relationship Id="rId73" Type="http://schemas.openxmlformats.org/officeDocument/2006/relationships/image" Target="NULL"/><Relationship Id="rId78" Type="http://schemas.openxmlformats.org/officeDocument/2006/relationships/customXml" Target="../ink/ink4221.xml"/><Relationship Id="rId94" Type="http://schemas.openxmlformats.org/officeDocument/2006/relationships/customXml" Target="../ink/ink422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243.xml"/><Relationship Id="rId143" Type="http://schemas.openxmlformats.org/officeDocument/2006/relationships/image" Target="NULL"/><Relationship Id="rId148" Type="http://schemas.openxmlformats.org/officeDocument/2006/relationships/customXml" Target="../ink/ink4256.xml"/><Relationship Id="rId164" Type="http://schemas.openxmlformats.org/officeDocument/2006/relationships/customXml" Target="../ink/ink4264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184.xml"/><Relationship Id="rId9" Type="http://schemas.openxmlformats.org/officeDocument/2006/relationships/image" Target="NULL"/><Relationship Id="rId180" Type="http://schemas.openxmlformats.org/officeDocument/2006/relationships/customXml" Target="../ink/ink4272.xml"/><Relationship Id="rId26" Type="http://schemas.openxmlformats.org/officeDocument/2006/relationships/customXml" Target="../ink/ink4195.xml"/><Relationship Id="rId47" Type="http://schemas.openxmlformats.org/officeDocument/2006/relationships/image" Target="NULL"/><Relationship Id="rId68" Type="http://schemas.openxmlformats.org/officeDocument/2006/relationships/customXml" Target="../ink/ink4216.xml"/><Relationship Id="rId89" Type="http://schemas.openxmlformats.org/officeDocument/2006/relationships/image" Target="NULL"/><Relationship Id="rId112" Type="http://schemas.openxmlformats.org/officeDocument/2006/relationships/customXml" Target="../ink/ink4238.xml"/><Relationship Id="rId133" Type="http://schemas.openxmlformats.org/officeDocument/2006/relationships/image" Target="NULL"/><Relationship Id="rId154" Type="http://schemas.openxmlformats.org/officeDocument/2006/relationships/customXml" Target="../ink/ink4259.xml"/><Relationship Id="rId175" Type="http://schemas.openxmlformats.org/officeDocument/2006/relationships/image" Target="NULL"/><Relationship Id="rId196" Type="http://schemas.openxmlformats.org/officeDocument/2006/relationships/customXml" Target="../ink/ink4280.xml"/><Relationship Id="rId200" Type="http://schemas.openxmlformats.org/officeDocument/2006/relationships/customXml" Target="../ink/ink4282.xml"/><Relationship Id="rId16" Type="http://schemas.openxmlformats.org/officeDocument/2006/relationships/customXml" Target="../ink/ink4190.xml"/><Relationship Id="rId37" Type="http://schemas.openxmlformats.org/officeDocument/2006/relationships/image" Target="NULL"/><Relationship Id="rId58" Type="http://schemas.openxmlformats.org/officeDocument/2006/relationships/customXml" Target="../ink/ink4211.xml"/><Relationship Id="rId79" Type="http://schemas.openxmlformats.org/officeDocument/2006/relationships/image" Target="NULL"/><Relationship Id="rId102" Type="http://schemas.openxmlformats.org/officeDocument/2006/relationships/customXml" Target="../ink/ink4233.xml"/><Relationship Id="rId123" Type="http://schemas.openxmlformats.org/officeDocument/2006/relationships/image" Target="NULL"/><Relationship Id="rId144" Type="http://schemas.openxmlformats.org/officeDocument/2006/relationships/customXml" Target="../ink/ink4254.xml"/><Relationship Id="rId90" Type="http://schemas.openxmlformats.org/officeDocument/2006/relationships/customXml" Target="../ink/ink4227.xml"/><Relationship Id="rId165" Type="http://schemas.openxmlformats.org/officeDocument/2006/relationships/image" Target="NULL"/><Relationship Id="rId186" Type="http://schemas.openxmlformats.org/officeDocument/2006/relationships/customXml" Target="../ink/ink4275.xml"/><Relationship Id="rId27" Type="http://schemas.openxmlformats.org/officeDocument/2006/relationships/image" Target="NULL"/><Relationship Id="rId48" Type="http://schemas.openxmlformats.org/officeDocument/2006/relationships/customXml" Target="../ink/ink420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249.xml"/><Relationship Id="rId80" Type="http://schemas.openxmlformats.org/officeDocument/2006/relationships/customXml" Target="../ink/ink4222.xml"/><Relationship Id="rId155" Type="http://schemas.openxmlformats.org/officeDocument/2006/relationships/image" Target="NULL"/><Relationship Id="rId176" Type="http://schemas.openxmlformats.org/officeDocument/2006/relationships/customXml" Target="../ink/ink4270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20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244.xml"/><Relationship Id="rId70" Type="http://schemas.openxmlformats.org/officeDocument/2006/relationships/customXml" Target="../ink/ink421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265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196.xml"/><Relationship Id="rId49" Type="http://schemas.openxmlformats.org/officeDocument/2006/relationships/image" Target="NULL"/><Relationship Id="rId114" Type="http://schemas.openxmlformats.org/officeDocument/2006/relationships/customXml" Target="../ink/ink4239.xml"/><Relationship Id="rId60" Type="http://schemas.openxmlformats.org/officeDocument/2006/relationships/customXml" Target="../ink/ink4212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260.xml"/><Relationship Id="rId177" Type="http://schemas.openxmlformats.org/officeDocument/2006/relationships/image" Target="NULL"/><Relationship Id="rId198" Type="http://schemas.openxmlformats.org/officeDocument/2006/relationships/customXml" Target="../ink/ink4281.xml"/><Relationship Id="rId202" Type="http://schemas.openxmlformats.org/officeDocument/2006/relationships/customXml" Target="../ink/ink4283.xml"/><Relationship Id="rId18" Type="http://schemas.openxmlformats.org/officeDocument/2006/relationships/customXml" Target="../ink/ink4191.xml"/><Relationship Id="rId39" Type="http://schemas.openxmlformats.org/officeDocument/2006/relationships/image" Target="NULL"/><Relationship Id="rId50" Type="http://schemas.openxmlformats.org/officeDocument/2006/relationships/customXml" Target="../ink/ink4207.xml"/><Relationship Id="rId104" Type="http://schemas.openxmlformats.org/officeDocument/2006/relationships/customXml" Target="../ink/ink4234.xml"/><Relationship Id="rId125" Type="http://schemas.openxmlformats.org/officeDocument/2006/relationships/image" Target="NULL"/><Relationship Id="rId146" Type="http://schemas.openxmlformats.org/officeDocument/2006/relationships/customXml" Target="../ink/ink4255.xml"/><Relationship Id="rId167" Type="http://schemas.openxmlformats.org/officeDocument/2006/relationships/image" Target="NULL"/><Relationship Id="rId188" Type="http://schemas.openxmlformats.org/officeDocument/2006/relationships/customXml" Target="../ink/ink4276.xml"/><Relationship Id="rId71" Type="http://schemas.openxmlformats.org/officeDocument/2006/relationships/image" Target="NULL"/><Relationship Id="rId92" Type="http://schemas.openxmlformats.org/officeDocument/2006/relationships/customXml" Target="../ink/ink4228.xml"/><Relationship Id="rId2" Type="http://schemas.openxmlformats.org/officeDocument/2006/relationships/customXml" Target="../ink/ink4183.xml"/><Relationship Id="rId29" Type="http://schemas.openxmlformats.org/officeDocument/2006/relationships/image" Target="NULL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306.xml"/><Relationship Id="rId63" Type="http://schemas.openxmlformats.org/officeDocument/2006/relationships/image" Target="NULL"/><Relationship Id="rId84" Type="http://schemas.openxmlformats.org/officeDocument/2006/relationships/customXml" Target="../ink/ink4327.xml"/><Relationship Id="rId138" Type="http://schemas.openxmlformats.org/officeDocument/2006/relationships/customXml" Target="../ink/ink4354.xml"/><Relationship Id="rId159" Type="http://schemas.openxmlformats.org/officeDocument/2006/relationships/image" Target="NULL"/><Relationship Id="rId170" Type="http://schemas.openxmlformats.org/officeDocument/2006/relationships/customXml" Target="../ink/ink4370.xm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4398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301.xml"/><Relationship Id="rId53" Type="http://schemas.openxmlformats.org/officeDocument/2006/relationships/image" Target="NULL"/><Relationship Id="rId74" Type="http://schemas.openxmlformats.org/officeDocument/2006/relationships/customXml" Target="../ink/ink4322.xml"/><Relationship Id="rId128" Type="http://schemas.openxmlformats.org/officeDocument/2006/relationships/customXml" Target="../ink/ink4349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365.xml"/><Relationship Id="rId181" Type="http://schemas.openxmlformats.org/officeDocument/2006/relationships/image" Target="NULL"/><Relationship Id="rId216" Type="http://schemas.openxmlformats.org/officeDocument/2006/relationships/customXml" Target="../ink/ink4393.xml"/><Relationship Id="rId22" Type="http://schemas.openxmlformats.org/officeDocument/2006/relationships/customXml" Target="../ink/ink4296.xml"/><Relationship Id="rId43" Type="http://schemas.openxmlformats.org/officeDocument/2006/relationships/image" Target="NULL"/><Relationship Id="rId64" Type="http://schemas.openxmlformats.org/officeDocument/2006/relationships/customXml" Target="../ink/ink4317.xml"/><Relationship Id="rId118" Type="http://schemas.openxmlformats.org/officeDocument/2006/relationships/customXml" Target="../ink/ink4344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360.xml"/><Relationship Id="rId171" Type="http://schemas.openxmlformats.org/officeDocument/2006/relationships/image" Target="NULL"/><Relationship Id="rId192" Type="http://schemas.openxmlformats.org/officeDocument/2006/relationships/customXml" Target="../ink/ink4381.xml"/><Relationship Id="rId206" Type="http://schemas.openxmlformats.org/officeDocument/2006/relationships/customXml" Target="../ink/ink4388.xml"/><Relationship Id="rId227" Type="http://schemas.openxmlformats.org/officeDocument/2006/relationships/image" Target="NULL"/><Relationship Id="rId12" Type="http://schemas.openxmlformats.org/officeDocument/2006/relationships/customXml" Target="../ink/ink4291.xml"/><Relationship Id="rId33" Type="http://schemas.openxmlformats.org/officeDocument/2006/relationships/image" Target="NULL"/><Relationship Id="rId108" Type="http://schemas.openxmlformats.org/officeDocument/2006/relationships/customXml" Target="../ink/ink4339.xml"/><Relationship Id="rId129" Type="http://schemas.openxmlformats.org/officeDocument/2006/relationships/image" Target="NULL"/><Relationship Id="rId54" Type="http://schemas.openxmlformats.org/officeDocument/2006/relationships/customXml" Target="../ink/ink4312.xml"/><Relationship Id="rId75" Type="http://schemas.openxmlformats.org/officeDocument/2006/relationships/image" Target="NULL"/><Relationship Id="rId96" Type="http://schemas.openxmlformats.org/officeDocument/2006/relationships/customXml" Target="../ink/ink4333.xml"/><Relationship Id="rId140" Type="http://schemas.openxmlformats.org/officeDocument/2006/relationships/customXml" Target="../ink/ink4355.xml"/><Relationship Id="rId161" Type="http://schemas.openxmlformats.org/officeDocument/2006/relationships/image" Target="NULL"/><Relationship Id="rId182" Type="http://schemas.openxmlformats.org/officeDocument/2006/relationships/customXml" Target="../ink/ink4376.xml"/><Relationship Id="rId217" Type="http://schemas.openxmlformats.org/officeDocument/2006/relationships/image" Target="NULL"/><Relationship Id="rId6" Type="http://schemas.openxmlformats.org/officeDocument/2006/relationships/customXml" Target="../ink/ink4288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307.xml"/><Relationship Id="rId65" Type="http://schemas.openxmlformats.org/officeDocument/2006/relationships/image" Target="NULL"/><Relationship Id="rId86" Type="http://schemas.openxmlformats.org/officeDocument/2006/relationships/customXml" Target="../ink/ink4328.xml"/><Relationship Id="rId130" Type="http://schemas.openxmlformats.org/officeDocument/2006/relationships/customXml" Target="../ink/ink4350.xml"/><Relationship Id="rId151" Type="http://schemas.openxmlformats.org/officeDocument/2006/relationships/image" Target="NULL"/><Relationship Id="rId172" Type="http://schemas.openxmlformats.org/officeDocument/2006/relationships/customXml" Target="../ink/ink4371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4399.xm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302.xml"/><Relationship Id="rId55" Type="http://schemas.openxmlformats.org/officeDocument/2006/relationships/image" Target="NULL"/><Relationship Id="rId76" Type="http://schemas.openxmlformats.org/officeDocument/2006/relationships/customXml" Target="../ink/ink4323.xml"/><Relationship Id="rId97" Type="http://schemas.openxmlformats.org/officeDocument/2006/relationships/image" Target="NULL"/><Relationship Id="rId120" Type="http://schemas.openxmlformats.org/officeDocument/2006/relationships/customXml" Target="../ink/ink4345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4366.xml"/><Relationship Id="rId183" Type="http://schemas.openxmlformats.org/officeDocument/2006/relationships/image" Target="NULL"/><Relationship Id="rId218" Type="http://schemas.openxmlformats.org/officeDocument/2006/relationships/customXml" Target="../ink/ink4394.xml"/><Relationship Id="rId24" Type="http://schemas.openxmlformats.org/officeDocument/2006/relationships/customXml" Target="../ink/ink4297.xml"/><Relationship Id="rId45" Type="http://schemas.openxmlformats.org/officeDocument/2006/relationships/image" Target="NULL"/><Relationship Id="rId66" Type="http://schemas.openxmlformats.org/officeDocument/2006/relationships/customXml" Target="../ink/ink4318.xml"/><Relationship Id="rId87" Type="http://schemas.openxmlformats.org/officeDocument/2006/relationships/image" Target="NULL"/><Relationship Id="rId110" Type="http://schemas.openxmlformats.org/officeDocument/2006/relationships/customXml" Target="../ink/ink4340.xml"/><Relationship Id="rId131" Type="http://schemas.openxmlformats.org/officeDocument/2006/relationships/image" Target="NULL"/><Relationship Id="rId152" Type="http://schemas.openxmlformats.org/officeDocument/2006/relationships/customXml" Target="../ink/ink4361.xml"/><Relationship Id="rId173" Type="http://schemas.openxmlformats.org/officeDocument/2006/relationships/image" Target="NULL"/><Relationship Id="rId194" Type="http://schemas.openxmlformats.org/officeDocument/2006/relationships/customXml" Target="../ink/ink4382.xml"/><Relationship Id="rId208" Type="http://schemas.openxmlformats.org/officeDocument/2006/relationships/customXml" Target="../ink/ink4389.xml"/><Relationship Id="rId229" Type="http://schemas.openxmlformats.org/officeDocument/2006/relationships/image" Target="NULL"/><Relationship Id="rId14" Type="http://schemas.openxmlformats.org/officeDocument/2006/relationships/customXml" Target="../ink/ink4292.xml"/><Relationship Id="rId35" Type="http://schemas.openxmlformats.org/officeDocument/2006/relationships/image" Target="NULL"/><Relationship Id="rId56" Type="http://schemas.openxmlformats.org/officeDocument/2006/relationships/customXml" Target="../ink/ink4313.xml"/><Relationship Id="rId77" Type="http://schemas.openxmlformats.org/officeDocument/2006/relationships/image" Target="NULL"/><Relationship Id="rId100" Type="http://schemas.openxmlformats.org/officeDocument/2006/relationships/customXml" Target="../ink/ink4335.xml"/><Relationship Id="rId8" Type="http://schemas.openxmlformats.org/officeDocument/2006/relationships/customXml" Target="../ink/ink4289.xml"/><Relationship Id="rId98" Type="http://schemas.openxmlformats.org/officeDocument/2006/relationships/customXml" Target="../ink/ink4334.xml"/><Relationship Id="rId121" Type="http://schemas.openxmlformats.org/officeDocument/2006/relationships/image" Target="NULL"/><Relationship Id="rId142" Type="http://schemas.openxmlformats.org/officeDocument/2006/relationships/customXml" Target="../ink/ink4356.xml"/><Relationship Id="rId163" Type="http://schemas.openxmlformats.org/officeDocument/2006/relationships/image" Target="NULL"/><Relationship Id="rId184" Type="http://schemas.openxmlformats.org/officeDocument/2006/relationships/customXml" Target="../ink/ink4377.xml"/><Relationship Id="rId219" Type="http://schemas.openxmlformats.org/officeDocument/2006/relationships/image" Target="NULL"/><Relationship Id="rId230" Type="http://schemas.openxmlformats.org/officeDocument/2006/relationships/customXml" Target="../ink/ink4400.xml"/><Relationship Id="rId25" Type="http://schemas.openxmlformats.org/officeDocument/2006/relationships/image" Target="NULL"/><Relationship Id="rId46" Type="http://schemas.openxmlformats.org/officeDocument/2006/relationships/customXml" Target="../ink/ink4308.xml"/><Relationship Id="rId67" Type="http://schemas.openxmlformats.org/officeDocument/2006/relationships/image" Target="NULL"/><Relationship Id="rId20" Type="http://schemas.openxmlformats.org/officeDocument/2006/relationships/customXml" Target="../ink/ink4295.xml"/><Relationship Id="rId41" Type="http://schemas.openxmlformats.org/officeDocument/2006/relationships/image" Target="NULL"/><Relationship Id="rId62" Type="http://schemas.openxmlformats.org/officeDocument/2006/relationships/customXml" Target="../ink/ink4316.xml"/><Relationship Id="rId83" Type="http://schemas.openxmlformats.org/officeDocument/2006/relationships/image" Target="NULL"/><Relationship Id="rId88" Type="http://schemas.openxmlformats.org/officeDocument/2006/relationships/customXml" Target="../ink/ink4329.xml"/><Relationship Id="rId111" Type="http://schemas.openxmlformats.org/officeDocument/2006/relationships/image" Target="NULL"/><Relationship Id="rId132" Type="http://schemas.openxmlformats.org/officeDocument/2006/relationships/customXml" Target="../ink/ink4351.xml"/><Relationship Id="rId153" Type="http://schemas.openxmlformats.org/officeDocument/2006/relationships/image" Target="NULL"/><Relationship Id="rId174" Type="http://schemas.openxmlformats.org/officeDocument/2006/relationships/customXml" Target="../ink/ink4372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4380.xml"/><Relationship Id="rId204" Type="http://schemas.openxmlformats.org/officeDocument/2006/relationships/customXml" Target="../ink/ink4387.xml"/><Relationship Id="rId220" Type="http://schemas.openxmlformats.org/officeDocument/2006/relationships/customXml" Target="../ink/ink4395.xml"/><Relationship Id="rId225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303.xml"/><Relationship Id="rId57" Type="http://schemas.openxmlformats.org/officeDocument/2006/relationships/image" Target="NULL"/><Relationship Id="rId106" Type="http://schemas.openxmlformats.org/officeDocument/2006/relationships/customXml" Target="../ink/ink4338.xml"/><Relationship Id="rId127" Type="http://schemas.openxmlformats.org/officeDocument/2006/relationships/image" Target="NULL"/><Relationship Id="rId10" Type="http://schemas.openxmlformats.org/officeDocument/2006/relationships/customXml" Target="../ink/ink4290.xml"/><Relationship Id="rId31" Type="http://schemas.openxmlformats.org/officeDocument/2006/relationships/image" Target="NULL"/><Relationship Id="rId52" Type="http://schemas.openxmlformats.org/officeDocument/2006/relationships/customXml" Target="../ink/ink4311.xml"/><Relationship Id="rId73" Type="http://schemas.openxmlformats.org/officeDocument/2006/relationships/image" Target="NULL"/><Relationship Id="rId78" Type="http://schemas.openxmlformats.org/officeDocument/2006/relationships/customXml" Target="../ink/ink4324.xml"/><Relationship Id="rId94" Type="http://schemas.openxmlformats.org/officeDocument/2006/relationships/customXml" Target="../ink/ink433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346.xml"/><Relationship Id="rId143" Type="http://schemas.openxmlformats.org/officeDocument/2006/relationships/image" Target="NULL"/><Relationship Id="rId148" Type="http://schemas.openxmlformats.org/officeDocument/2006/relationships/customXml" Target="../ink/ink4359.xml"/><Relationship Id="rId164" Type="http://schemas.openxmlformats.org/officeDocument/2006/relationships/customXml" Target="../ink/ink4367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287.xml"/><Relationship Id="rId9" Type="http://schemas.openxmlformats.org/officeDocument/2006/relationships/image" Target="NULL"/><Relationship Id="rId180" Type="http://schemas.openxmlformats.org/officeDocument/2006/relationships/customXml" Target="../ink/ink4375.xml"/><Relationship Id="rId210" Type="http://schemas.openxmlformats.org/officeDocument/2006/relationships/customXml" Target="../ink/ink4390.xml"/><Relationship Id="rId215" Type="http://schemas.openxmlformats.org/officeDocument/2006/relationships/image" Target="NULL"/><Relationship Id="rId26" Type="http://schemas.openxmlformats.org/officeDocument/2006/relationships/customXml" Target="../ink/ink4298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4319.xml"/><Relationship Id="rId89" Type="http://schemas.openxmlformats.org/officeDocument/2006/relationships/image" Target="NULL"/><Relationship Id="rId112" Type="http://schemas.openxmlformats.org/officeDocument/2006/relationships/customXml" Target="../ink/ink4341.xml"/><Relationship Id="rId133" Type="http://schemas.openxmlformats.org/officeDocument/2006/relationships/image" Target="NULL"/><Relationship Id="rId154" Type="http://schemas.openxmlformats.org/officeDocument/2006/relationships/customXml" Target="../ink/ink4362.xml"/><Relationship Id="rId175" Type="http://schemas.openxmlformats.org/officeDocument/2006/relationships/image" Target="NULL"/><Relationship Id="rId196" Type="http://schemas.openxmlformats.org/officeDocument/2006/relationships/customXml" Target="../ink/ink4383.xml"/><Relationship Id="rId200" Type="http://schemas.openxmlformats.org/officeDocument/2006/relationships/customXml" Target="../ink/ink4385.xml"/><Relationship Id="rId16" Type="http://schemas.openxmlformats.org/officeDocument/2006/relationships/customXml" Target="../ink/ink4293.xml"/><Relationship Id="rId221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4314.xml"/><Relationship Id="rId79" Type="http://schemas.openxmlformats.org/officeDocument/2006/relationships/image" Target="NULL"/><Relationship Id="rId102" Type="http://schemas.openxmlformats.org/officeDocument/2006/relationships/customXml" Target="../ink/ink4336.xml"/><Relationship Id="rId123" Type="http://schemas.openxmlformats.org/officeDocument/2006/relationships/image" Target="NULL"/><Relationship Id="rId144" Type="http://schemas.openxmlformats.org/officeDocument/2006/relationships/customXml" Target="../ink/ink4357.xml"/><Relationship Id="rId90" Type="http://schemas.openxmlformats.org/officeDocument/2006/relationships/customXml" Target="../ink/ink4330.xml"/><Relationship Id="rId165" Type="http://schemas.openxmlformats.org/officeDocument/2006/relationships/image" Target="NULL"/><Relationship Id="rId186" Type="http://schemas.openxmlformats.org/officeDocument/2006/relationships/customXml" Target="../ink/ink4378.xml"/><Relationship Id="rId211" Type="http://schemas.openxmlformats.org/officeDocument/2006/relationships/image" Target="NULL"/><Relationship Id="rId232" Type="http://schemas.openxmlformats.org/officeDocument/2006/relationships/customXml" Target="../ink/ink4401.xml"/><Relationship Id="rId27" Type="http://schemas.openxmlformats.org/officeDocument/2006/relationships/image" Target="NULL"/><Relationship Id="rId48" Type="http://schemas.openxmlformats.org/officeDocument/2006/relationships/customXml" Target="../ink/ink4309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352.xml"/><Relationship Id="rId80" Type="http://schemas.openxmlformats.org/officeDocument/2006/relationships/customXml" Target="../ink/ink4325.xml"/><Relationship Id="rId155" Type="http://schemas.openxmlformats.org/officeDocument/2006/relationships/image" Target="NULL"/><Relationship Id="rId176" Type="http://schemas.openxmlformats.org/officeDocument/2006/relationships/customXml" Target="../ink/ink4373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4396.xml"/><Relationship Id="rId17" Type="http://schemas.openxmlformats.org/officeDocument/2006/relationships/image" Target="NULL"/><Relationship Id="rId38" Type="http://schemas.openxmlformats.org/officeDocument/2006/relationships/customXml" Target="../ink/ink4304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347.xml"/><Relationship Id="rId70" Type="http://schemas.openxmlformats.org/officeDocument/2006/relationships/customXml" Target="../ink/ink4320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368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391.xml"/><Relationship Id="rId233" Type="http://schemas.openxmlformats.org/officeDocument/2006/relationships/image" Target="NULL"/><Relationship Id="rId28" Type="http://schemas.openxmlformats.org/officeDocument/2006/relationships/customXml" Target="../ink/ink4299.xml"/><Relationship Id="rId49" Type="http://schemas.openxmlformats.org/officeDocument/2006/relationships/image" Target="NULL"/><Relationship Id="rId114" Type="http://schemas.openxmlformats.org/officeDocument/2006/relationships/customXml" Target="../ink/ink4342.xml"/><Relationship Id="rId60" Type="http://schemas.openxmlformats.org/officeDocument/2006/relationships/customXml" Target="../ink/ink4315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363.xml"/><Relationship Id="rId177" Type="http://schemas.openxmlformats.org/officeDocument/2006/relationships/image" Target="NULL"/><Relationship Id="rId198" Type="http://schemas.openxmlformats.org/officeDocument/2006/relationships/customXml" Target="../ink/ink4384.xml"/><Relationship Id="rId202" Type="http://schemas.openxmlformats.org/officeDocument/2006/relationships/customXml" Target="../ink/ink4386.xml"/><Relationship Id="rId223" Type="http://schemas.openxmlformats.org/officeDocument/2006/relationships/image" Target="NULL"/><Relationship Id="rId18" Type="http://schemas.openxmlformats.org/officeDocument/2006/relationships/customXml" Target="../ink/ink4294.xml"/><Relationship Id="rId39" Type="http://schemas.openxmlformats.org/officeDocument/2006/relationships/image" Target="NULL"/><Relationship Id="rId50" Type="http://schemas.openxmlformats.org/officeDocument/2006/relationships/customXml" Target="../ink/ink4310.xml"/><Relationship Id="rId104" Type="http://schemas.openxmlformats.org/officeDocument/2006/relationships/customXml" Target="../ink/ink4337.xml"/><Relationship Id="rId125" Type="http://schemas.openxmlformats.org/officeDocument/2006/relationships/image" Target="NULL"/><Relationship Id="rId146" Type="http://schemas.openxmlformats.org/officeDocument/2006/relationships/customXml" Target="../ink/ink4358.xml"/><Relationship Id="rId167" Type="http://schemas.openxmlformats.org/officeDocument/2006/relationships/image" Target="NULL"/><Relationship Id="rId188" Type="http://schemas.openxmlformats.org/officeDocument/2006/relationships/customXml" Target="../ink/ink4379.xml"/><Relationship Id="rId71" Type="http://schemas.openxmlformats.org/officeDocument/2006/relationships/image" Target="NULL"/><Relationship Id="rId92" Type="http://schemas.openxmlformats.org/officeDocument/2006/relationships/customXml" Target="../ink/ink4331.xml"/><Relationship Id="rId213" Type="http://schemas.openxmlformats.org/officeDocument/2006/relationships/image" Target="NULL"/><Relationship Id="rId234" Type="http://schemas.openxmlformats.org/officeDocument/2006/relationships/customXml" Target="../ink/ink4402.xml"/><Relationship Id="rId2" Type="http://schemas.openxmlformats.org/officeDocument/2006/relationships/customXml" Target="../ink/ink4286.xml"/><Relationship Id="rId29" Type="http://schemas.openxmlformats.org/officeDocument/2006/relationships/image" Target="NULL"/><Relationship Id="rId40" Type="http://schemas.openxmlformats.org/officeDocument/2006/relationships/customXml" Target="../ink/ink4305.xml"/><Relationship Id="rId115" Type="http://schemas.openxmlformats.org/officeDocument/2006/relationships/image" Target="NULL"/><Relationship Id="rId136" Type="http://schemas.openxmlformats.org/officeDocument/2006/relationships/customXml" Target="../ink/ink4353.xml"/><Relationship Id="rId157" Type="http://schemas.openxmlformats.org/officeDocument/2006/relationships/image" Target="NULL"/><Relationship Id="rId178" Type="http://schemas.openxmlformats.org/officeDocument/2006/relationships/customXml" Target="../ink/ink4374.xml"/><Relationship Id="rId61" Type="http://schemas.openxmlformats.org/officeDocument/2006/relationships/image" Target="NULL"/><Relationship Id="rId82" Type="http://schemas.openxmlformats.org/officeDocument/2006/relationships/customXml" Target="../ink/ink4326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4397.xml"/><Relationship Id="rId30" Type="http://schemas.openxmlformats.org/officeDocument/2006/relationships/customXml" Target="../ink/ink4300.xml"/><Relationship Id="rId105" Type="http://schemas.openxmlformats.org/officeDocument/2006/relationships/image" Target="NULL"/><Relationship Id="rId126" Type="http://schemas.openxmlformats.org/officeDocument/2006/relationships/customXml" Target="../ink/ink4348.xml"/><Relationship Id="rId147" Type="http://schemas.openxmlformats.org/officeDocument/2006/relationships/image" Target="NULL"/><Relationship Id="rId168" Type="http://schemas.openxmlformats.org/officeDocument/2006/relationships/customXml" Target="../ink/ink4369.xml"/><Relationship Id="rId51" Type="http://schemas.openxmlformats.org/officeDocument/2006/relationships/image" Target="NULL"/><Relationship Id="rId72" Type="http://schemas.openxmlformats.org/officeDocument/2006/relationships/customXml" Target="../ink/ink4321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4392.xml"/><Relationship Id="rId235" Type="http://schemas.openxmlformats.org/officeDocument/2006/relationships/image" Target="NULL"/><Relationship Id="rId116" Type="http://schemas.openxmlformats.org/officeDocument/2006/relationships/customXml" Target="../ink/ink4343.xml"/><Relationship Id="rId137" Type="http://schemas.openxmlformats.org/officeDocument/2006/relationships/image" Target="NULL"/><Relationship Id="rId158" Type="http://schemas.openxmlformats.org/officeDocument/2006/relationships/customXml" Target="../ink/ink4364.xml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423.xml"/><Relationship Id="rId63" Type="http://schemas.openxmlformats.org/officeDocument/2006/relationships/image" Target="NULL"/><Relationship Id="rId84" Type="http://schemas.openxmlformats.org/officeDocument/2006/relationships/customXml" Target="../ink/ink4444.xml"/><Relationship Id="rId138" Type="http://schemas.openxmlformats.org/officeDocument/2006/relationships/customXml" Target="../ink/ink4471.xml"/><Relationship Id="rId159" Type="http://schemas.openxmlformats.org/officeDocument/2006/relationships/image" Target="NULL"/><Relationship Id="rId170" Type="http://schemas.openxmlformats.org/officeDocument/2006/relationships/customXml" Target="../ink/ink4487.xm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4515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418.xml"/><Relationship Id="rId53" Type="http://schemas.openxmlformats.org/officeDocument/2006/relationships/image" Target="NULL"/><Relationship Id="rId74" Type="http://schemas.openxmlformats.org/officeDocument/2006/relationships/customXml" Target="../ink/ink4439.xml"/><Relationship Id="rId128" Type="http://schemas.openxmlformats.org/officeDocument/2006/relationships/customXml" Target="../ink/ink446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482.xml"/><Relationship Id="rId181" Type="http://schemas.openxmlformats.org/officeDocument/2006/relationships/image" Target="NULL"/><Relationship Id="rId216" Type="http://schemas.openxmlformats.org/officeDocument/2006/relationships/customXml" Target="../ink/ink4510.xml"/><Relationship Id="rId237" Type="http://schemas.openxmlformats.org/officeDocument/2006/relationships/image" Target="NULL"/><Relationship Id="rId22" Type="http://schemas.openxmlformats.org/officeDocument/2006/relationships/customXml" Target="../ink/ink4413.xml"/><Relationship Id="rId43" Type="http://schemas.openxmlformats.org/officeDocument/2006/relationships/image" Target="NULL"/><Relationship Id="rId64" Type="http://schemas.openxmlformats.org/officeDocument/2006/relationships/customXml" Target="../ink/ink4434.xml"/><Relationship Id="rId118" Type="http://schemas.openxmlformats.org/officeDocument/2006/relationships/customXml" Target="../ink/ink446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477.xml"/><Relationship Id="rId171" Type="http://schemas.openxmlformats.org/officeDocument/2006/relationships/image" Target="NULL"/><Relationship Id="rId192" Type="http://schemas.openxmlformats.org/officeDocument/2006/relationships/customXml" Target="../ink/ink4498.xml"/><Relationship Id="rId206" Type="http://schemas.openxmlformats.org/officeDocument/2006/relationships/customXml" Target="../ink/ink4505.xml"/><Relationship Id="rId227" Type="http://schemas.openxmlformats.org/officeDocument/2006/relationships/image" Target="NULL"/><Relationship Id="rId12" Type="http://schemas.openxmlformats.org/officeDocument/2006/relationships/customXml" Target="../ink/ink4408.xml"/><Relationship Id="rId33" Type="http://schemas.openxmlformats.org/officeDocument/2006/relationships/image" Target="NULL"/><Relationship Id="rId108" Type="http://schemas.openxmlformats.org/officeDocument/2006/relationships/customXml" Target="../ink/ink4456.xml"/><Relationship Id="rId129" Type="http://schemas.openxmlformats.org/officeDocument/2006/relationships/image" Target="NULL"/><Relationship Id="rId54" Type="http://schemas.openxmlformats.org/officeDocument/2006/relationships/customXml" Target="../ink/ink4429.xml"/><Relationship Id="rId75" Type="http://schemas.openxmlformats.org/officeDocument/2006/relationships/image" Target="NULL"/><Relationship Id="rId96" Type="http://schemas.openxmlformats.org/officeDocument/2006/relationships/customXml" Target="../ink/ink4450.xml"/><Relationship Id="rId140" Type="http://schemas.openxmlformats.org/officeDocument/2006/relationships/customXml" Target="../ink/ink4472.xml"/><Relationship Id="rId161" Type="http://schemas.openxmlformats.org/officeDocument/2006/relationships/image" Target="NULL"/><Relationship Id="rId182" Type="http://schemas.openxmlformats.org/officeDocument/2006/relationships/customXml" Target="../ink/ink4493.xml"/><Relationship Id="rId217" Type="http://schemas.openxmlformats.org/officeDocument/2006/relationships/image" Target="NULL"/><Relationship Id="rId6" Type="http://schemas.openxmlformats.org/officeDocument/2006/relationships/customXml" Target="../ink/ink4405.xml"/><Relationship Id="rId238" Type="http://schemas.openxmlformats.org/officeDocument/2006/relationships/customXml" Target="../ink/ink4521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424.xml"/><Relationship Id="rId65" Type="http://schemas.openxmlformats.org/officeDocument/2006/relationships/image" Target="NULL"/><Relationship Id="rId86" Type="http://schemas.openxmlformats.org/officeDocument/2006/relationships/customXml" Target="../ink/ink4445.xml"/><Relationship Id="rId130" Type="http://schemas.openxmlformats.org/officeDocument/2006/relationships/customXml" Target="../ink/ink4467.xml"/><Relationship Id="rId151" Type="http://schemas.openxmlformats.org/officeDocument/2006/relationships/image" Target="NULL"/><Relationship Id="rId172" Type="http://schemas.openxmlformats.org/officeDocument/2006/relationships/customXml" Target="../ink/ink4488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4516.xm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419.xml"/><Relationship Id="rId55" Type="http://schemas.openxmlformats.org/officeDocument/2006/relationships/image" Target="NULL"/><Relationship Id="rId76" Type="http://schemas.openxmlformats.org/officeDocument/2006/relationships/customXml" Target="../ink/ink4440.xml"/><Relationship Id="rId97" Type="http://schemas.openxmlformats.org/officeDocument/2006/relationships/image" Target="NULL"/><Relationship Id="rId120" Type="http://schemas.openxmlformats.org/officeDocument/2006/relationships/customXml" Target="../ink/ink4462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4483.xml"/><Relationship Id="rId183" Type="http://schemas.openxmlformats.org/officeDocument/2006/relationships/image" Target="NULL"/><Relationship Id="rId218" Type="http://schemas.openxmlformats.org/officeDocument/2006/relationships/customXml" Target="../ink/ink4511.xml"/><Relationship Id="rId239" Type="http://schemas.openxmlformats.org/officeDocument/2006/relationships/image" Target="NULL"/><Relationship Id="rId24" Type="http://schemas.openxmlformats.org/officeDocument/2006/relationships/customXml" Target="../ink/ink4414.xml"/><Relationship Id="rId45" Type="http://schemas.openxmlformats.org/officeDocument/2006/relationships/image" Target="NULL"/><Relationship Id="rId66" Type="http://schemas.openxmlformats.org/officeDocument/2006/relationships/customXml" Target="../ink/ink4435.xml"/><Relationship Id="rId87" Type="http://schemas.openxmlformats.org/officeDocument/2006/relationships/image" Target="NULL"/><Relationship Id="rId110" Type="http://schemas.openxmlformats.org/officeDocument/2006/relationships/customXml" Target="../ink/ink4457.xml"/><Relationship Id="rId131" Type="http://schemas.openxmlformats.org/officeDocument/2006/relationships/image" Target="NULL"/><Relationship Id="rId152" Type="http://schemas.openxmlformats.org/officeDocument/2006/relationships/customXml" Target="../ink/ink4478.xml"/><Relationship Id="rId173" Type="http://schemas.openxmlformats.org/officeDocument/2006/relationships/image" Target="NULL"/><Relationship Id="rId194" Type="http://schemas.openxmlformats.org/officeDocument/2006/relationships/customXml" Target="../ink/ink4499.xml"/><Relationship Id="rId208" Type="http://schemas.openxmlformats.org/officeDocument/2006/relationships/customXml" Target="../ink/ink4506.xml"/><Relationship Id="rId229" Type="http://schemas.openxmlformats.org/officeDocument/2006/relationships/image" Target="NULL"/><Relationship Id="rId240" Type="http://schemas.openxmlformats.org/officeDocument/2006/relationships/customXml" Target="../ink/ink4522.xml"/><Relationship Id="rId14" Type="http://schemas.openxmlformats.org/officeDocument/2006/relationships/customXml" Target="../ink/ink4409.xml"/><Relationship Id="rId35" Type="http://schemas.openxmlformats.org/officeDocument/2006/relationships/image" Target="NULL"/><Relationship Id="rId56" Type="http://schemas.openxmlformats.org/officeDocument/2006/relationships/customXml" Target="../ink/ink4430.xml"/><Relationship Id="rId77" Type="http://schemas.openxmlformats.org/officeDocument/2006/relationships/image" Target="NULL"/><Relationship Id="rId100" Type="http://schemas.openxmlformats.org/officeDocument/2006/relationships/customXml" Target="../ink/ink4452.xml"/><Relationship Id="rId8" Type="http://schemas.openxmlformats.org/officeDocument/2006/relationships/customXml" Target="../ink/ink4406.xml"/><Relationship Id="rId98" Type="http://schemas.openxmlformats.org/officeDocument/2006/relationships/customXml" Target="../ink/ink4451.xml"/><Relationship Id="rId121" Type="http://schemas.openxmlformats.org/officeDocument/2006/relationships/image" Target="NULL"/><Relationship Id="rId142" Type="http://schemas.openxmlformats.org/officeDocument/2006/relationships/customXml" Target="../ink/ink4473.xml"/><Relationship Id="rId163" Type="http://schemas.openxmlformats.org/officeDocument/2006/relationships/image" Target="NULL"/><Relationship Id="rId184" Type="http://schemas.openxmlformats.org/officeDocument/2006/relationships/customXml" Target="../ink/ink4494.xml"/><Relationship Id="rId219" Type="http://schemas.openxmlformats.org/officeDocument/2006/relationships/image" Target="NULL"/><Relationship Id="rId230" Type="http://schemas.openxmlformats.org/officeDocument/2006/relationships/customXml" Target="../ink/ink4517.xml"/><Relationship Id="rId25" Type="http://schemas.openxmlformats.org/officeDocument/2006/relationships/image" Target="NULL"/><Relationship Id="rId46" Type="http://schemas.openxmlformats.org/officeDocument/2006/relationships/customXml" Target="../ink/ink4425.xml"/><Relationship Id="rId67" Type="http://schemas.openxmlformats.org/officeDocument/2006/relationships/image" Target="NULL"/><Relationship Id="rId88" Type="http://schemas.openxmlformats.org/officeDocument/2006/relationships/customXml" Target="../ink/ink4446.xml"/><Relationship Id="rId111" Type="http://schemas.openxmlformats.org/officeDocument/2006/relationships/image" Target="NULL"/><Relationship Id="rId132" Type="http://schemas.openxmlformats.org/officeDocument/2006/relationships/customXml" Target="../ink/ink4468.xml"/><Relationship Id="rId153" Type="http://schemas.openxmlformats.org/officeDocument/2006/relationships/image" Target="NULL"/><Relationship Id="rId174" Type="http://schemas.openxmlformats.org/officeDocument/2006/relationships/customXml" Target="../ink/ink4489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4512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420.xml"/><Relationship Id="rId57" Type="http://schemas.openxmlformats.org/officeDocument/2006/relationships/image" Target="NULL"/><Relationship Id="rId106" Type="http://schemas.openxmlformats.org/officeDocument/2006/relationships/customXml" Target="../ink/ink4455.xml"/><Relationship Id="rId127" Type="http://schemas.openxmlformats.org/officeDocument/2006/relationships/image" Target="NULL"/><Relationship Id="rId10" Type="http://schemas.openxmlformats.org/officeDocument/2006/relationships/customXml" Target="../ink/ink4407.xml"/><Relationship Id="rId31" Type="http://schemas.openxmlformats.org/officeDocument/2006/relationships/image" Target="NULL"/><Relationship Id="rId52" Type="http://schemas.openxmlformats.org/officeDocument/2006/relationships/customXml" Target="../ink/ink4428.xml"/><Relationship Id="rId73" Type="http://schemas.openxmlformats.org/officeDocument/2006/relationships/image" Target="NULL"/><Relationship Id="rId78" Type="http://schemas.openxmlformats.org/officeDocument/2006/relationships/customXml" Target="../ink/ink4441.xml"/><Relationship Id="rId94" Type="http://schemas.openxmlformats.org/officeDocument/2006/relationships/customXml" Target="../ink/ink4449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463.xml"/><Relationship Id="rId143" Type="http://schemas.openxmlformats.org/officeDocument/2006/relationships/image" Target="NULL"/><Relationship Id="rId148" Type="http://schemas.openxmlformats.org/officeDocument/2006/relationships/customXml" Target="../ink/ink4476.xml"/><Relationship Id="rId164" Type="http://schemas.openxmlformats.org/officeDocument/2006/relationships/customXml" Target="../ink/ink4484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4404.xml"/><Relationship Id="rId9" Type="http://schemas.openxmlformats.org/officeDocument/2006/relationships/image" Target="NULL"/><Relationship Id="rId180" Type="http://schemas.openxmlformats.org/officeDocument/2006/relationships/customXml" Target="../ink/ink4492.xml"/><Relationship Id="rId210" Type="http://schemas.openxmlformats.org/officeDocument/2006/relationships/customXml" Target="../ink/ink4507.xml"/><Relationship Id="rId215" Type="http://schemas.openxmlformats.org/officeDocument/2006/relationships/image" Target="NULL"/><Relationship Id="rId236" Type="http://schemas.openxmlformats.org/officeDocument/2006/relationships/customXml" Target="../ink/ink4520.xml"/><Relationship Id="rId26" Type="http://schemas.openxmlformats.org/officeDocument/2006/relationships/customXml" Target="../ink/ink4415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4436.xml"/><Relationship Id="rId89" Type="http://schemas.openxmlformats.org/officeDocument/2006/relationships/image" Target="NULL"/><Relationship Id="rId112" Type="http://schemas.openxmlformats.org/officeDocument/2006/relationships/customXml" Target="../ink/ink4458.xml"/><Relationship Id="rId133" Type="http://schemas.openxmlformats.org/officeDocument/2006/relationships/image" Target="NULL"/><Relationship Id="rId154" Type="http://schemas.openxmlformats.org/officeDocument/2006/relationships/customXml" Target="../ink/ink4479.xml"/><Relationship Id="rId175" Type="http://schemas.openxmlformats.org/officeDocument/2006/relationships/image" Target="NULL"/><Relationship Id="rId196" Type="http://schemas.openxmlformats.org/officeDocument/2006/relationships/customXml" Target="../ink/ink4500.xml"/><Relationship Id="rId200" Type="http://schemas.openxmlformats.org/officeDocument/2006/relationships/customXml" Target="../ink/ink4502.xml"/><Relationship Id="rId16" Type="http://schemas.openxmlformats.org/officeDocument/2006/relationships/customXml" Target="../ink/ink4410.xml"/><Relationship Id="rId221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4431.xml"/><Relationship Id="rId79" Type="http://schemas.openxmlformats.org/officeDocument/2006/relationships/image" Target="NULL"/><Relationship Id="rId102" Type="http://schemas.openxmlformats.org/officeDocument/2006/relationships/customXml" Target="../ink/ink4453.xml"/><Relationship Id="rId123" Type="http://schemas.openxmlformats.org/officeDocument/2006/relationships/image" Target="NULL"/><Relationship Id="rId144" Type="http://schemas.openxmlformats.org/officeDocument/2006/relationships/customXml" Target="../ink/ink4474.xml"/><Relationship Id="rId90" Type="http://schemas.openxmlformats.org/officeDocument/2006/relationships/customXml" Target="../ink/ink4447.xml"/><Relationship Id="rId165" Type="http://schemas.openxmlformats.org/officeDocument/2006/relationships/image" Target="NULL"/><Relationship Id="rId186" Type="http://schemas.openxmlformats.org/officeDocument/2006/relationships/customXml" Target="../ink/ink4495.xml"/><Relationship Id="rId211" Type="http://schemas.openxmlformats.org/officeDocument/2006/relationships/image" Target="NULL"/><Relationship Id="rId232" Type="http://schemas.openxmlformats.org/officeDocument/2006/relationships/customXml" Target="../ink/ink4518.xml"/><Relationship Id="rId27" Type="http://schemas.openxmlformats.org/officeDocument/2006/relationships/image" Target="NULL"/><Relationship Id="rId48" Type="http://schemas.openxmlformats.org/officeDocument/2006/relationships/customXml" Target="../ink/ink442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469.xml"/><Relationship Id="rId80" Type="http://schemas.openxmlformats.org/officeDocument/2006/relationships/customXml" Target="../ink/ink4442.xml"/><Relationship Id="rId155" Type="http://schemas.openxmlformats.org/officeDocument/2006/relationships/image" Target="NULL"/><Relationship Id="rId176" Type="http://schemas.openxmlformats.org/officeDocument/2006/relationships/customXml" Target="../ink/ink4490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4513.xml"/><Relationship Id="rId17" Type="http://schemas.openxmlformats.org/officeDocument/2006/relationships/image" Target="NULL"/><Relationship Id="rId38" Type="http://schemas.openxmlformats.org/officeDocument/2006/relationships/customXml" Target="../ink/ink442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464.xml"/><Relationship Id="rId70" Type="http://schemas.openxmlformats.org/officeDocument/2006/relationships/customXml" Target="../ink/ink443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485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508.xml"/><Relationship Id="rId233" Type="http://schemas.openxmlformats.org/officeDocument/2006/relationships/image" Target="NULL"/><Relationship Id="rId28" Type="http://schemas.openxmlformats.org/officeDocument/2006/relationships/customXml" Target="../ink/ink4416.xml"/><Relationship Id="rId49" Type="http://schemas.openxmlformats.org/officeDocument/2006/relationships/image" Target="NULL"/><Relationship Id="rId114" Type="http://schemas.openxmlformats.org/officeDocument/2006/relationships/customXml" Target="../ink/ink4459.xml"/><Relationship Id="rId60" Type="http://schemas.openxmlformats.org/officeDocument/2006/relationships/customXml" Target="../ink/ink4432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480.xml"/><Relationship Id="rId177" Type="http://schemas.openxmlformats.org/officeDocument/2006/relationships/image" Target="NULL"/><Relationship Id="rId198" Type="http://schemas.openxmlformats.org/officeDocument/2006/relationships/customXml" Target="../ink/ink4501.xml"/><Relationship Id="rId202" Type="http://schemas.openxmlformats.org/officeDocument/2006/relationships/customXml" Target="../ink/ink4503.xml"/><Relationship Id="rId223" Type="http://schemas.openxmlformats.org/officeDocument/2006/relationships/image" Target="NULL"/><Relationship Id="rId18" Type="http://schemas.openxmlformats.org/officeDocument/2006/relationships/customXml" Target="../ink/ink4411.xml"/><Relationship Id="rId39" Type="http://schemas.openxmlformats.org/officeDocument/2006/relationships/image" Target="NULL"/><Relationship Id="rId50" Type="http://schemas.openxmlformats.org/officeDocument/2006/relationships/customXml" Target="../ink/ink4427.xml"/><Relationship Id="rId104" Type="http://schemas.openxmlformats.org/officeDocument/2006/relationships/customXml" Target="../ink/ink4454.xml"/><Relationship Id="rId125" Type="http://schemas.openxmlformats.org/officeDocument/2006/relationships/image" Target="NULL"/><Relationship Id="rId146" Type="http://schemas.openxmlformats.org/officeDocument/2006/relationships/customXml" Target="../ink/ink4475.xml"/><Relationship Id="rId167" Type="http://schemas.openxmlformats.org/officeDocument/2006/relationships/image" Target="NULL"/><Relationship Id="rId188" Type="http://schemas.openxmlformats.org/officeDocument/2006/relationships/customXml" Target="../ink/ink4496.xml"/><Relationship Id="rId71" Type="http://schemas.openxmlformats.org/officeDocument/2006/relationships/image" Target="NULL"/><Relationship Id="rId92" Type="http://schemas.openxmlformats.org/officeDocument/2006/relationships/customXml" Target="../ink/ink4448.xml"/><Relationship Id="rId213" Type="http://schemas.openxmlformats.org/officeDocument/2006/relationships/image" Target="NULL"/><Relationship Id="rId234" Type="http://schemas.openxmlformats.org/officeDocument/2006/relationships/customXml" Target="../ink/ink4519.xml"/><Relationship Id="rId2" Type="http://schemas.openxmlformats.org/officeDocument/2006/relationships/customXml" Target="../ink/ink4403.xml"/><Relationship Id="rId29" Type="http://schemas.openxmlformats.org/officeDocument/2006/relationships/image" Target="NULL"/><Relationship Id="rId40" Type="http://schemas.openxmlformats.org/officeDocument/2006/relationships/customXml" Target="../ink/ink4422.xml"/><Relationship Id="rId115" Type="http://schemas.openxmlformats.org/officeDocument/2006/relationships/image" Target="NULL"/><Relationship Id="rId136" Type="http://schemas.openxmlformats.org/officeDocument/2006/relationships/customXml" Target="../ink/ink4470.xml"/><Relationship Id="rId157" Type="http://schemas.openxmlformats.org/officeDocument/2006/relationships/image" Target="NULL"/><Relationship Id="rId178" Type="http://schemas.openxmlformats.org/officeDocument/2006/relationships/customXml" Target="../ink/ink4491.xml"/><Relationship Id="rId61" Type="http://schemas.openxmlformats.org/officeDocument/2006/relationships/image" Target="NULL"/><Relationship Id="rId82" Type="http://schemas.openxmlformats.org/officeDocument/2006/relationships/customXml" Target="../ink/ink4443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4514.xml"/><Relationship Id="rId30" Type="http://schemas.openxmlformats.org/officeDocument/2006/relationships/customXml" Target="../ink/ink4417.xml"/><Relationship Id="rId105" Type="http://schemas.openxmlformats.org/officeDocument/2006/relationships/image" Target="NULL"/><Relationship Id="rId126" Type="http://schemas.openxmlformats.org/officeDocument/2006/relationships/customXml" Target="../ink/ink4465.xml"/><Relationship Id="rId147" Type="http://schemas.openxmlformats.org/officeDocument/2006/relationships/image" Target="NULL"/><Relationship Id="rId168" Type="http://schemas.openxmlformats.org/officeDocument/2006/relationships/customXml" Target="../ink/ink4486.xml"/><Relationship Id="rId51" Type="http://schemas.openxmlformats.org/officeDocument/2006/relationships/image" Target="NULL"/><Relationship Id="rId72" Type="http://schemas.openxmlformats.org/officeDocument/2006/relationships/customXml" Target="../ink/ink4438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4509.xml"/><Relationship Id="rId235" Type="http://schemas.openxmlformats.org/officeDocument/2006/relationships/image" Target="NULL"/><Relationship Id="rId116" Type="http://schemas.openxmlformats.org/officeDocument/2006/relationships/customXml" Target="../ink/ink4460.xml"/><Relationship Id="rId137" Type="http://schemas.openxmlformats.org/officeDocument/2006/relationships/image" Target="NULL"/><Relationship Id="rId158" Type="http://schemas.openxmlformats.org/officeDocument/2006/relationships/customXml" Target="../ink/ink4481.xml"/><Relationship Id="rId20" Type="http://schemas.openxmlformats.org/officeDocument/2006/relationships/customXml" Target="../ink/ink4412.xml"/><Relationship Id="rId41" Type="http://schemas.openxmlformats.org/officeDocument/2006/relationships/image" Target="NULL"/><Relationship Id="rId62" Type="http://schemas.openxmlformats.org/officeDocument/2006/relationships/customXml" Target="../ink/ink4433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4497.xml"/><Relationship Id="rId204" Type="http://schemas.openxmlformats.org/officeDocument/2006/relationships/customXml" Target="../ink/ink4504.xml"/><Relationship Id="rId225" Type="http://schemas.openxmlformats.org/officeDocument/2006/relationships/image" Target="NULL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4543.xml"/><Relationship Id="rId63" Type="http://schemas.openxmlformats.org/officeDocument/2006/relationships/image" Target="NULL"/><Relationship Id="rId84" Type="http://schemas.openxmlformats.org/officeDocument/2006/relationships/customXml" Target="../ink/ink4564.xml"/><Relationship Id="rId138" Type="http://schemas.openxmlformats.org/officeDocument/2006/relationships/customXml" Target="../ink/ink4591.xml"/><Relationship Id="rId159" Type="http://schemas.openxmlformats.org/officeDocument/2006/relationships/image" Target="NULL"/><Relationship Id="rId170" Type="http://schemas.openxmlformats.org/officeDocument/2006/relationships/customXml" Target="../ink/ink4607.xm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4635.xml"/><Relationship Id="rId247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538.xml"/><Relationship Id="rId53" Type="http://schemas.openxmlformats.org/officeDocument/2006/relationships/image" Target="NULL"/><Relationship Id="rId74" Type="http://schemas.openxmlformats.org/officeDocument/2006/relationships/customXml" Target="../ink/ink4559.xml"/><Relationship Id="rId128" Type="http://schemas.openxmlformats.org/officeDocument/2006/relationships/customXml" Target="../ink/ink4586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602.xml"/><Relationship Id="rId181" Type="http://schemas.openxmlformats.org/officeDocument/2006/relationships/image" Target="NULL"/><Relationship Id="rId216" Type="http://schemas.openxmlformats.org/officeDocument/2006/relationships/customXml" Target="../ink/ink4630.xml"/><Relationship Id="rId237" Type="http://schemas.openxmlformats.org/officeDocument/2006/relationships/image" Target="NULL"/><Relationship Id="rId22" Type="http://schemas.openxmlformats.org/officeDocument/2006/relationships/customXml" Target="../ink/ink4533.xml"/><Relationship Id="rId43" Type="http://schemas.openxmlformats.org/officeDocument/2006/relationships/image" Target="NULL"/><Relationship Id="rId64" Type="http://schemas.openxmlformats.org/officeDocument/2006/relationships/customXml" Target="../ink/ink4554.xml"/><Relationship Id="rId118" Type="http://schemas.openxmlformats.org/officeDocument/2006/relationships/customXml" Target="../ink/ink4581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597.xml"/><Relationship Id="rId171" Type="http://schemas.openxmlformats.org/officeDocument/2006/relationships/image" Target="NULL"/><Relationship Id="rId192" Type="http://schemas.openxmlformats.org/officeDocument/2006/relationships/customXml" Target="../ink/ink4618.xml"/><Relationship Id="rId206" Type="http://schemas.openxmlformats.org/officeDocument/2006/relationships/customXml" Target="../ink/ink4625.xml"/><Relationship Id="rId227" Type="http://schemas.openxmlformats.org/officeDocument/2006/relationships/image" Target="NULL"/><Relationship Id="rId248" Type="http://schemas.openxmlformats.org/officeDocument/2006/relationships/customXml" Target="../ink/ink4646.xml"/><Relationship Id="rId12" Type="http://schemas.openxmlformats.org/officeDocument/2006/relationships/customXml" Target="../ink/ink4528.xml"/><Relationship Id="rId33" Type="http://schemas.openxmlformats.org/officeDocument/2006/relationships/image" Target="NULL"/><Relationship Id="rId108" Type="http://schemas.openxmlformats.org/officeDocument/2006/relationships/customXml" Target="../ink/ink4576.xml"/><Relationship Id="rId129" Type="http://schemas.openxmlformats.org/officeDocument/2006/relationships/image" Target="NULL"/><Relationship Id="rId54" Type="http://schemas.openxmlformats.org/officeDocument/2006/relationships/customXml" Target="../ink/ink4549.xml"/><Relationship Id="rId75" Type="http://schemas.openxmlformats.org/officeDocument/2006/relationships/image" Target="NULL"/><Relationship Id="rId96" Type="http://schemas.openxmlformats.org/officeDocument/2006/relationships/customXml" Target="../ink/ink4570.xml"/><Relationship Id="rId140" Type="http://schemas.openxmlformats.org/officeDocument/2006/relationships/customXml" Target="../ink/ink4592.xml"/><Relationship Id="rId161" Type="http://schemas.openxmlformats.org/officeDocument/2006/relationships/image" Target="NULL"/><Relationship Id="rId182" Type="http://schemas.openxmlformats.org/officeDocument/2006/relationships/customXml" Target="../ink/ink4613.xml"/><Relationship Id="rId217" Type="http://schemas.openxmlformats.org/officeDocument/2006/relationships/image" Target="NULL"/><Relationship Id="rId6" Type="http://schemas.openxmlformats.org/officeDocument/2006/relationships/customXml" Target="../ink/ink4525.xml"/><Relationship Id="rId238" Type="http://schemas.openxmlformats.org/officeDocument/2006/relationships/customXml" Target="../ink/ink4641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544.xml"/><Relationship Id="rId65" Type="http://schemas.openxmlformats.org/officeDocument/2006/relationships/image" Target="NULL"/><Relationship Id="rId86" Type="http://schemas.openxmlformats.org/officeDocument/2006/relationships/customXml" Target="../ink/ink4565.xml"/><Relationship Id="rId130" Type="http://schemas.openxmlformats.org/officeDocument/2006/relationships/customXml" Target="../ink/ink4587.xml"/><Relationship Id="rId151" Type="http://schemas.openxmlformats.org/officeDocument/2006/relationships/image" Target="NULL"/><Relationship Id="rId172" Type="http://schemas.openxmlformats.org/officeDocument/2006/relationships/customXml" Target="../ink/ink4608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4636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4539.xml"/><Relationship Id="rId55" Type="http://schemas.openxmlformats.org/officeDocument/2006/relationships/image" Target="NULL"/><Relationship Id="rId76" Type="http://schemas.openxmlformats.org/officeDocument/2006/relationships/customXml" Target="../ink/ink4560.xml"/><Relationship Id="rId97" Type="http://schemas.openxmlformats.org/officeDocument/2006/relationships/image" Target="NULL"/><Relationship Id="rId120" Type="http://schemas.openxmlformats.org/officeDocument/2006/relationships/customXml" Target="../ink/ink4582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4603.xml"/><Relationship Id="rId183" Type="http://schemas.openxmlformats.org/officeDocument/2006/relationships/image" Target="NULL"/><Relationship Id="rId218" Type="http://schemas.openxmlformats.org/officeDocument/2006/relationships/customXml" Target="../ink/ink4631.xml"/><Relationship Id="rId239" Type="http://schemas.openxmlformats.org/officeDocument/2006/relationships/image" Target="NULL"/><Relationship Id="rId250" Type="http://schemas.openxmlformats.org/officeDocument/2006/relationships/customXml" Target="../ink/ink4647.xml"/><Relationship Id="rId24" Type="http://schemas.openxmlformats.org/officeDocument/2006/relationships/customXml" Target="../ink/ink4534.xml"/><Relationship Id="rId45" Type="http://schemas.openxmlformats.org/officeDocument/2006/relationships/image" Target="NULL"/><Relationship Id="rId66" Type="http://schemas.openxmlformats.org/officeDocument/2006/relationships/customXml" Target="../ink/ink4555.xml"/><Relationship Id="rId87" Type="http://schemas.openxmlformats.org/officeDocument/2006/relationships/image" Target="NULL"/><Relationship Id="rId110" Type="http://schemas.openxmlformats.org/officeDocument/2006/relationships/customXml" Target="../ink/ink4577.xml"/><Relationship Id="rId131" Type="http://schemas.openxmlformats.org/officeDocument/2006/relationships/image" Target="NULL"/><Relationship Id="rId152" Type="http://schemas.openxmlformats.org/officeDocument/2006/relationships/customXml" Target="../ink/ink4598.xml"/><Relationship Id="rId173" Type="http://schemas.openxmlformats.org/officeDocument/2006/relationships/image" Target="NULL"/><Relationship Id="rId194" Type="http://schemas.openxmlformats.org/officeDocument/2006/relationships/customXml" Target="../ink/ink4619.xml"/><Relationship Id="rId208" Type="http://schemas.openxmlformats.org/officeDocument/2006/relationships/customXml" Target="../ink/ink4626.xml"/><Relationship Id="rId229" Type="http://schemas.openxmlformats.org/officeDocument/2006/relationships/image" Target="NULL"/><Relationship Id="rId240" Type="http://schemas.openxmlformats.org/officeDocument/2006/relationships/customXml" Target="../ink/ink4642.xml"/><Relationship Id="rId14" Type="http://schemas.openxmlformats.org/officeDocument/2006/relationships/customXml" Target="../ink/ink4529.xml"/><Relationship Id="rId35" Type="http://schemas.openxmlformats.org/officeDocument/2006/relationships/image" Target="NULL"/><Relationship Id="rId56" Type="http://schemas.openxmlformats.org/officeDocument/2006/relationships/customXml" Target="../ink/ink4550.xml"/><Relationship Id="rId77" Type="http://schemas.openxmlformats.org/officeDocument/2006/relationships/image" Target="NULL"/><Relationship Id="rId100" Type="http://schemas.openxmlformats.org/officeDocument/2006/relationships/customXml" Target="../ink/ink4572.xml"/><Relationship Id="rId8" Type="http://schemas.openxmlformats.org/officeDocument/2006/relationships/customXml" Target="../ink/ink4526.xml"/><Relationship Id="rId98" Type="http://schemas.openxmlformats.org/officeDocument/2006/relationships/customXml" Target="../ink/ink4571.xml"/><Relationship Id="rId121" Type="http://schemas.openxmlformats.org/officeDocument/2006/relationships/image" Target="NULL"/><Relationship Id="rId142" Type="http://schemas.openxmlformats.org/officeDocument/2006/relationships/customXml" Target="../ink/ink4593.xml"/><Relationship Id="rId163" Type="http://schemas.openxmlformats.org/officeDocument/2006/relationships/image" Target="NULL"/><Relationship Id="rId184" Type="http://schemas.openxmlformats.org/officeDocument/2006/relationships/customXml" Target="../ink/ink4614.xml"/><Relationship Id="rId219" Type="http://schemas.openxmlformats.org/officeDocument/2006/relationships/image" Target="NULL"/><Relationship Id="rId230" Type="http://schemas.openxmlformats.org/officeDocument/2006/relationships/customXml" Target="../ink/ink4637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545.xml"/><Relationship Id="rId67" Type="http://schemas.openxmlformats.org/officeDocument/2006/relationships/image" Target="NULL"/><Relationship Id="rId88" Type="http://schemas.openxmlformats.org/officeDocument/2006/relationships/customXml" Target="../ink/ink4566.xml"/><Relationship Id="rId111" Type="http://schemas.openxmlformats.org/officeDocument/2006/relationships/image" Target="NULL"/><Relationship Id="rId132" Type="http://schemas.openxmlformats.org/officeDocument/2006/relationships/customXml" Target="../ink/ink4588.xml"/><Relationship Id="rId153" Type="http://schemas.openxmlformats.org/officeDocument/2006/relationships/image" Target="NULL"/><Relationship Id="rId174" Type="http://schemas.openxmlformats.org/officeDocument/2006/relationships/customXml" Target="../ink/ink4609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4632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540.xml"/><Relationship Id="rId57" Type="http://schemas.openxmlformats.org/officeDocument/2006/relationships/image" Target="NULL"/><Relationship Id="rId78" Type="http://schemas.openxmlformats.org/officeDocument/2006/relationships/customXml" Target="../ink/ink456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583.xml"/><Relationship Id="rId143" Type="http://schemas.openxmlformats.org/officeDocument/2006/relationships/image" Target="NULL"/><Relationship Id="rId164" Type="http://schemas.openxmlformats.org/officeDocument/2006/relationships/customXml" Target="../ink/ink4604.xml"/><Relationship Id="rId185" Type="http://schemas.openxmlformats.org/officeDocument/2006/relationships/image" Target="NULL"/><Relationship Id="rId4" Type="http://schemas.openxmlformats.org/officeDocument/2006/relationships/customXml" Target="../ink/ink4524.xml"/><Relationship Id="rId9" Type="http://schemas.openxmlformats.org/officeDocument/2006/relationships/image" Target="NULL"/><Relationship Id="rId180" Type="http://schemas.openxmlformats.org/officeDocument/2006/relationships/customXml" Target="../ink/ink4612.xml"/><Relationship Id="rId210" Type="http://schemas.openxmlformats.org/officeDocument/2006/relationships/customXml" Target="../ink/ink4627.xml"/><Relationship Id="rId215" Type="http://schemas.openxmlformats.org/officeDocument/2006/relationships/image" Target="NULL"/><Relationship Id="rId236" Type="http://schemas.openxmlformats.org/officeDocument/2006/relationships/customXml" Target="../ink/ink4640.xml"/><Relationship Id="rId26" Type="http://schemas.openxmlformats.org/officeDocument/2006/relationships/customXml" Target="../ink/ink4535.xml"/><Relationship Id="rId231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4556.xml"/><Relationship Id="rId89" Type="http://schemas.openxmlformats.org/officeDocument/2006/relationships/image" Target="NULL"/><Relationship Id="rId112" Type="http://schemas.openxmlformats.org/officeDocument/2006/relationships/customXml" Target="../ink/ink4578.xml"/><Relationship Id="rId133" Type="http://schemas.openxmlformats.org/officeDocument/2006/relationships/image" Target="NULL"/><Relationship Id="rId154" Type="http://schemas.openxmlformats.org/officeDocument/2006/relationships/customXml" Target="../ink/ink4599.xml"/><Relationship Id="rId175" Type="http://schemas.openxmlformats.org/officeDocument/2006/relationships/image" Target="NULL"/><Relationship Id="rId196" Type="http://schemas.openxmlformats.org/officeDocument/2006/relationships/customXml" Target="../ink/ink4620.xml"/><Relationship Id="rId200" Type="http://schemas.openxmlformats.org/officeDocument/2006/relationships/customXml" Target="../ink/ink4622.xml"/><Relationship Id="rId16" Type="http://schemas.openxmlformats.org/officeDocument/2006/relationships/customXml" Target="../ink/ink4530.xml"/><Relationship Id="rId221" Type="http://schemas.openxmlformats.org/officeDocument/2006/relationships/image" Target="NULL"/><Relationship Id="rId242" Type="http://schemas.openxmlformats.org/officeDocument/2006/relationships/customXml" Target="../ink/ink4643.xml"/><Relationship Id="rId37" Type="http://schemas.openxmlformats.org/officeDocument/2006/relationships/image" Target="NULL"/><Relationship Id="rId58" Type="http://schemas.openxmlformats.org/officeDocument/2006/relationships/customXml" Target="../ink/ink4551.xml"/><Relationship Id="rId79" Type="http://schemas.openxmlformats.org/officeDocument/2006/relationships/image" Target="NULL"/><Relationship Id="rId102" Type="http://schemas.openxmlformats.org/officeDocument/2006/relationships/customXml" Target="../ink/ink4573.xml"/><Relationship Id="rId123" Type="http://schemas.openxmlformats.org/officeDocument/2006/relationships/image" Target="NULL"/><Relationship Id="rId144" Type="http://schemas.openxmlformats.org/officeDocument/2006/relationships/customXml" Target="../ink/ink4594.xml"/><Relationship Id="rId90" Type="http://schemas.openxmlformats.org/officeDocument/2006/relationships/customXml" Target="../ink/ink4567.xml"/><Relationship Id="rId165" Type="http://schemas.openxmlformats.org/officeDocument/2006/relationships/image" Target="NULL"/><Relationship Id="rId186" Type="http://schemas.openxmlformats.org/officeDocument/2006/relationships/customXml" Target="../ink/ink4615.xml"/><Relationship Id="rId211" Type="http://schemas.openxmlformats.org/officeDocument/2006/relationships/image" Target="NULL"/><Relationship Id="rId232" Type="http://schemas.openxmlformats.org/officeDocument/2006/relationships/customXml" Target="../ink/ink4638.xml"/><Relationship Id="rId27" Type="http://schemas.openxmlformats.org/officeDocument/2006/relationships/image" Target="NULL"/><Relationship Id="rId48" Type="http://schemas.openxmlformats.org/officeDocument/2006/relationships/customXml" Target="../ink/ink454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589.xml"/><Relationship Id="rId80" Type="http://schemas.openxmlformats.org/officeDocument/2006/relationships/customXml" Target="../ink/ink4562.xml"/><Relationship Id="rId155" Type="http://schemas.openxmlformats.org/officeDocument/2006/relationships/image" Target="NULL"/><Relationship Id="rId176" Type="http://schemas.openxmlformats.org/officeDocument/2006/relationships/customXml" Target="../ink/ink4610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4633.xml"/><Relationship Id="rId243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54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584.xml"/><Relationship Id="rId70" Type="http://schemas.openxmlformats.org/officeDocument/2006/relationships/customXml" Target="../ink/ink455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605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628.xml"/><Relationship Id="rId233" Type="http://schemas.openxmlformats.org/officeDocument/2006/relationships/image" Target="NULL"/><Relationship Id="rId28" Type="http://schemas.openxmlformats.org/officeDocument/2006/relationships/customXml" Target="../ink/ink4536.xml"/><Relationship Id="rId49" Type="http://schemas.openxmlformats.org/officeDocument/2006/relationships/image" Target="NULL"/><Relationship Id="rId114" Type="http://schemas.openxmlformats.org/officeDocument/2006/relationships/customXml" Target="../ink/ink4579.xml"/><Relationship Id="rId60" Type="http://schemas.openxmlformats.org/officeDocument/2006/relationships/customXml" Target="../ink/ink4552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600.xml"/><Relationship Id="rId177" Type="http://schemas.openxmlformats.org/officeDocument/2006/relationships/image" Target="NULL"/><Relationship Id="rId198" Type="http://schemas.openxmlformats.org/officeDocument/2006/relationships/customXml" Target="../ink/ink4621.xml"/><Relationship Id="rId202" Type="http://schemas.openxmlformats.org/officeDocument/2006/relationships/customXml" Target="../ink/ink4623.xml"/><Relationship Id="rId223" Type="http://schemas.openxmlformats.org/officeDocument/2006/relationships/image" Target="NULL"/><Relationship Id="rId244" Type="http://schemas.openxmlformats.org/officeDocument/2006/relationships/customXml" Target="../ink/ink4644.xml"/><Relationship Id="rId18" Type="http://schemas.openxmlformats.org/officeDocument/2006/relationships/customXml" Target="../ink/ink4531.xml"/><Relationship Id="rId39" Type="http://schemas.openxmlformats.org/officeDocument/2006/relationships/image" Target="NULL"/><Relationship Id="rId50" Type="http://schemas.openxmlformats.org/officeDocument/2006/relationships/customXml" Target="../ink/ink4547.xml"/><Relationship Id="rId104" Type="http://schemas.openxmlformats.org/officeDocument/2006/relationships/customXml" Target="../ink/ink4574.xml"/><Relationship Id="rId125" Type="http://schemas.openxmlformats.org/officeDocument/2006/relationships/image" Target="NULL"/><Relationship Id="rId146" Type="http://schemas.openxmlformats.org/officeDocument/2006/relationships/customXml" Target="../ink/ink4595.xml"/><Relationship Id="rId167" Type="http://schemas.openxmlformats.org/officeDocument/2006/relationships/image" Target="NULL"/><Relationship Id="rId188" Type="http://schemas.openxmlformats.org/officeDocument/2006/relationships/customXml" Target="../ink/ink4616.xml"/><Relationship Id="rId71" Type="http://schemas.openxmlformats.org/officeDocument/2006/relationships/image" Target="NULL"/><Relationship Id="rId92" Type="http://schemas.openxmlformats.org/officeDocument/2006/relationships/customXml" Target="../ink/ink4568.xml"/><Relationship Id="rId213" Type="http://schemas.openxmlformats.org/officeDocument/2006/relationships/image" Target="NULL"/><Relationship Id="rId234" Type="http://schemas.openxmlformats.org/officeDocument/2006/relationships/customXml" Target="../ink/ink4639.xml"/><Relationship Id="rId2" Type="http://schemas.openxmlformats.org/officeDocument/2006/relationships/customXml" Target="../ink/ink4523.xml"/><Relationship Id="rId29" Type="http://schemas.openxmlformats.org/officeDocument/2006/relationships/image" Target="NULL"/><Relationship Id="rId40" Type="http://schemas.openxmlformats.org/officeDocument/2006/relationships/customXml" Target="../ink/ink4542.xml"/><Relationship Id="rId115" Type="http://schemas.openxmlformats.org/officeDocument/2006/relationships/image" Target="NULL"/><Relationship Id="rId136" Type="http://schemas.openxmlformats.org/officeDocument/2006/relationships/customXml" Target="../ink/ink4590.xml"/><Relationship Id="rId157" Type="http://schemas.openxmlformats.org/officeDocument/2006/relationships/image" Target="NULL"/><Relationship Id="rId178" Type="http://schemas.openxmlformats.org/officeDocument/2006/relationships/customXml" Target="../ink/ink4611.xml"/><Relationship Id="rId61" Type="http://schemas.openxmlformats.org/officeDocument/2006/relationships/image" Target="NULL"/><Relationship Id="rId82" Type="http://schemas.openxmlformats.org/officeDocument/2006/relationships/customXml" Target="../ink/ink4563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4634.xml"/><Relationship Id="rId245" Type="http://schemas.openxmlformats.org/officeDocument/2006/relationships/image" Target="NULL"/><Relationship Id="rId30" Type="http://schemas.openxmlformats.org/officeDocument/2006/relationships/customXml" Target="../ink/ink4537.xml"/><Relationship Id="rId105" Type="http://schemas.openxmlformats.org/officeDocument/2006/relationships/image" Target="NULL"/><Relationship Id="rId126" Type="http://schemas.openxmlformats.org/officeDocument/2006/relationships/customXml" Target="../ink/ink4585.xml"/><Relationship Id="rId147" Type="http://schemas.openxmlformats.org/officeDocument/2006/relationships/image" Target="NULL"/><Relationship Id="rId168" Type="http://schemas.openxmlformats.org/officeDocument/2006/relationships/customXml" Target="../ink/ink4606.xml"/><Relationship Id="rId51" Type="http://schemas.openxmlformats.org/officeDocument/2006/relationships/image" Target="NULL"/><Relationship Id="rId72" Type="http://schemas.openxmlformats.org/officeDocument/2006/relationships/customXml" Target="../ink/ink4558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4629.xml"/><Relationship Id="rId235" Type="http://schemas.openxmlformats.org/officeDocument/2006/relationships/image" Target="NULL"/><Relationship Id="rId116" Type="http://schemas.openxmlformats.org/officeDocument/2006/relationships/customXml" Target="../ink/ink4580.xml"/><Relationship Id="rId137" Type="http://schemas.openxmlformats.org/officeDocument/2006/relationships/image" Target="NULL"/><Relationship Id="rId158" Type="http://schemas.openxmlformats.org/officeDocument/2006/relationships/customXml" Target="../ink/ink4601.xml"/><Relationship Id="rId20" Type="http://schemas.openxmlformats.org/officeDocument/2006/relationships/customXml" Target="../ink/ink4532.xml"/><Relationship Id="rId41" Type="http://schemas.openxmlformats.org/officeDocument/2006/relationships/image" Target="NULL"/><Relationship Id="rId62" Type="http://schemas.openxmlformats.org/officeDocument/2006/relationships/customXml" Target="../ink/ink4553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4617.xml"/><Relationship Id="rId204" Type="http://schemas.openxmlformats.org/officeDocument/2006/relationships/customXml" Target="../ink/ink4624.xml"/><Relationship Id="rId225" Type="http://schemas.openxmlformats.org/officeDocument/2006/relationships/image" Target="NULL"/><Relationship Id="rId246" Type="http://schemas.openxmlformats.org/officeDocument/2006/relationships/customXml" Target="../ink/ink4645.xml"/><Relationship Id="rId106" Type="http://schemas.openxmlformats.org/officeDocument/2006/relationships/customXml" Target="../ink/ink4575.xml"/><Relationship Id="rId127" Type="http://schemas.openxmlformats.org/officeDocument/2006/relationships/image" Target="NULL"/><Relationship Id="rId10" Type="http://schemas.openxmlformats.org/officeDocument/2006/relationships/customXml" Target="../ink/ink4527.xml"/><Relationship Id="rId31" Type="http://schemas.openxmlformats.org/officeDocument/2006/relationships/image" Target="NULL"/><Relationship Id="rId52" Type="http://schemas.openxmlformats.org/officeDocument/2006/relationships/customXml" Target="../ink/ink4548.xml"/><Relationship Id="rId73" Type="http://schemas.openxmlformats.org/officeDocument/2006/relationships/image" Target="NULL"/><Relationship Id="rId94" Type="http://schemas.openxmlformats.org/officeDocument/2006/relationships/customXml" Target="../ink/ink4569.xml"/><Relationship Id="rId148" Type="http://schemas.openxmlformats.org/officeDocument/2006/relationships/customXml" Target="../ink/ink4596.xml"/><Relationship Id="rId169" Type="http://schemas.openxmlformats.org/officeDocument/2006/relationships/image" Target="NULL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4732.xml"/><Relationship Id="rId191" Type="http://schemas.openxmlformats.org/officeDocument/2006/relationships/image" Target="NULL"/><Relationship Id="rId205" Type="http://schemas.openxmlformats.org/officeDocument/2006/relationships/image" Target="NULL"/><Relationship Id="rId226" Type="http://schemas.openxmlformats.org/officeDocument/2006/relationships/customXml" Target="../ink/ink4760.xml"/><Relationship Id="rId247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4663.xml"/><Relationship Id="rId53" Type="http://schemas.openxmlformats.org/officeDocument/2006/relationships/image" Target="NULL"/><Relationship Id="rId74" Type="http://schemas.openxmlformats.org/officeDocument/2006/relationships/customXml" Target="../ink/ink4684.xml"/><Relationship Id="rId128" Type="http://schemas.openxmlformats.org/officeDocument/2006/relationships/customXml" Target="../ink/ink4711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727.xml"/><Relationship Id="rId181" Type="http://schemas.openxmlformats.org/officeDocument/2006/relationships/image" Target="NULL"/><Relationship Id="rId216" Type="http://schemas.openxmlformats.org/officeDocument/2006/relationships/customXml" Target="../ink/ink4755.xml"/><Relationship Id="rId237" Type="http://schemas.openxmlformats.org/officeDocument/2006/relationships/image" Target="NULL"/><Relationship Id="rId258" Type="http://schemas.openxmlformats.org/officeDocument/2006/relationships/customXml" Target="../ink/ink4776.xml"/><Relationship Id="rId22" Type="http://schemas.openxmlformats.org/officeDocument/2006/relationships/customXml" Target="../ink/ink4658.xml"/><Relationship Id="rId43" Type="http://schemas.openxmlformats.org/officeDocument/2006/relationships/image" Target="NULL"/><Relationship Id="rId64" Type="http://schemas.openxmlformats.org/officeDocument/2006/relationships/customXml" Target="../ink/ink4679.xml"/><Relationship Id="rId118" Type="http://schemas.openxmlformats.org/officeDocument/2006/relationships/customXml" Target="../ink/ink4706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722.xml"/><Relationship Id="rId171" Type="http://schemas.openxmlformats.org/officeDocument/2006/relationships/image" Target="NULL"/><Relationship Id="rId192" Type="http://schemas.openxmlformats.org/officeDocument/2006/relationships/customXml" Target="../ink/ink4743.xml"/><Relationship Id="rId206" Type="http://schemas.openxmlformats.org/officeDocument/2006/relationships/customXml" Target="../ink/ink4750.xml"/><Relationship Id="rId227" Type="http://schemas.openxmlformats.org/officeDocument/2006/relationships/image" Target="NULL"/><Relationship Id="rId248" Type="http://schemas.openxmlformats.org/officeDocument/2006/relationships/customXml" Target="../ink/ink4771.xml"/><Relationship Id="rId12" Type="http://schemas.openxmlformats.org/officeDocument/2006/relationships/customXml" Target="../ink/ink4653.xml"/><Relationship Id="rId33" Type="http://schemas.openxmlformats.org/officeDocument/2006/relationships/image" Target="NULL"/><Relationship Id="rId108" Type="http://schemas.openxmlformats.org/officeDocument/2006/relationships/customXml" Target="../ink/ink4701.xml"/><Relationship Id="rId129" Type="http://schemas.openxmlformats.org/officeDocument/2006/relationships/image" Target="NULL"/><Relationship Id="rId54" Type="http://schemas.openxmlformats.org/officeDocument/2006/relationships/customXml" Target="../ink/ink4674.xml"/><Relationship Id="rId75" Type="http://schemas.openxmlformats.org/officeDocument/2006/relationships/image" Target="NULL"/><Relationship Id="rId96" Type="http://schemas.openxmlformats.org/officeDocument/2006/relationships/customXml" Target="../ink/ink4695.xml"/><Relationship Id="rId140" Type="http://schemas.openxmlformats.org/officeDocument/2006/relationships/customXml" Target="../ink/ink4717.xml"/><Relationship Id="rId161" Type="http://schemas.openxmlformats.org/officeDocument/2006/relationships/image" Target="NULL"/><Relationship Id="rId182" Type="http://schemas.openxmlformats.org/officeDocument/2006/relationships/customXml" Target="../ink/ink4738.xml"/><Relationship Id="rId217" Type="http://schemas.openxmlformats.org/officeDocument/2006/relationships/image" Target="NULL"/><Relationship Id="rId6" Type="http://schemas.openxmlformats.org/officeDocument/2006/relationships/customXml" Target="../ink/ink4650.xml"/><Relationship Id="rId238" Type="http://schemas.openxmlformats.org/officeDocument/2006/relationships/customXml" Target="../ink/ink4766.xm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4669.xml"/><Relationship Id="rId65" Type="http://schemas.openxmlformats.org/officeDocument/2006/relationships/image" Target="NULL"/><Relationship Id="rId86" Type="http://schemas.openxmlformats.org/officeDocument/2006/relationships/customXml" Target="../ink/ink4690.xml"/><Relationship Id="rId130" Type="http://schemas.openxmlformats.org/officeDocument/2006/relationships/customXml" Target="../ink/ink4712.xml"/><Relationship Id="rId151" Type="http://schemas.openxmlformats.org/officeDocument/2006/relationships/image" Target="NULL"/><Relationship Id="rId172" Type="http://schemas.openxmlformats.org/officeDocument/2006/relationships/customXml" Target="../ink/ink4733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4761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4777.xml"/><Relationship Id="rId34" Type="http://schemas.openxmlformats.org/officeDocument/2006/relationships/customXml" Target="../ink/ink4664.xml"/><Relationship Id="rId55" Type="http://schemas.openxmlformats.org/officeDocument/2006/relationships/image" Target="NULL"/><Relationship Id="rId76" Type="http://schemas.openxmlformats.org/officeDocument/2006/relationships/customXml" Target="../ink/ink4685.xml"/><Relationship Id="rId97" Type="http://schemas.openxmlformats.org/officeDocument/2006/relationships/image" Target="NULL"/><Relationship Id="rId120" Type="http://schemas.openxmlformats.org/officeDocument/2006/relationships/customXml" Target="../ink/ink4707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4728.xml"/><Relationship Id="rId183" Type="http://schemas.openxmlformats.org/officeDocument/2006/relationships/image" Target="NULL"/><Relationship Id="rId218" Type="http://schemas.openxmlformats.org/officeDocument/2006/relationships/customXml" Target="../ink/ink4756.xml"/><Relationship Id="rId239" Type="http://schemas.openxmlformats.org/officeDocument/2006/relationships/image" Target="NULL"/><Relationship Id="rId250" Type="http://schemas.openxmlformats.org/officeDocument/2006/relationships/customXml" Target="../ink/ink4772.xml"/><Relationship Id="rId24" Type="http://schemas.openxmlformats.org/officeDocument/2006/relationships/customXml" Target="../ink/ink4659.xml"/><Relationship Id="rId45" Type="http://schemas.openxmlformats.org/officeDocument/2006/relationships/image" Target="NULL"/><Relationship Id="rId66" Type="http://schemas.openxmlformats.org/officeDocument/2006/relationships/customXml" Target="../ink/ink4680.xml"/><Relationship Id="rId87" Type="http://schemas.openxmlformats.org/officeDocument/2006/relationships/image" Target="NULL"/><Relationship Id="rId110" Type="http://schemas.openxmlformats.org/officeDocument/2006/relationships/customXml" Target="../ink/ink4702.xml"/><Relationship Id="rId131" Type="http://schemas.openxmlformats.org/officeDocument/2006/relationships/image" Target="NULL"/><Relationship Id="rId152" Type="http://schemas.openxmlformats.org/officeDocument/2006/relationships/customXml" Target="../ink/ink4723.xml"/><Relationship Id="rId173" Type="http://schemas.openxmlformats.org/officeDocument/2006/relationships/image" Target="NULL"/><Relationship Id="rId194" Type="http://schemas.openxmlformats.org/officeDocument/2006/relationships/customXml" Target="../ink/ink4744.xml"/><Relationship Id="rId208" Type="http://schemas.openxmlformats.org/officeDocument/2006/relationships/customXml" Target="../ink/ink4751.xml"/><Relationship Id="rId229" Type="http://schemas.openxmlformats.org/officeDocument/2006/relationships/image" Target="NULL"/><Relationship Id="rId240" Type="http://schemas.openxmlformats.org/officeDocument/2006/relationships/customXml" Target="../ink/ink4767.xml"/><Relationship Id="rId261" Type="http://schemas.openxmlformats.org/officeDocument/2006/relationships/image" Target="NULL"/><Relationship Id="rId14" Type="http://schemas.openxmlformats.org/officeDocument/2006/relationships/customXml" Target="../ink/ink4654.xml"/><Relationship Id="rId35" Type="http://schemas.openxmlformats.org/officeDocument/2006/relationships/image" Target="NULL"/><Relationship Id="rId56" Type="http://schemas.openxmlformats.org/officeDocument/2006/relationships/customXml" Target="../ink/ink4675.xml"/><Relationship Id="rId77" Type="http://schemas.openxmlformats.org/officeDocument/2006/relationships/image" Target="NULL"/><Relationship Id="rId100" Type="http://schemas.openxmlformats.org/officeDocument/2006/relationships/customXml" Target="../ink/ink4697.xml"/><Relationship Id="rId8" Type="http://schemas.openxmlformats.org/officeDocument/2006/relationships/customXml" Target="../ink/ink4651.xml"/><Relationship Id="rId98" Type="http://schemas.openxmlformats.org/officeDocument/2006/relationships/customXml" Target="../ink/ink4696.xml"/><Relationship Id="rId121" Type="http://schemas.openxmlformats.org/officeDocument/2006/relationships/image" Target="NULL"/><Relationship Id="rId142" Type="http://schemas.openxmlformats.org/officeDocument/2006/relationships/customXml" Target="../ink/ink4718.xml"/><Relationship Id="rId163" Type="http://schemas.openxmlformats.org/officeDocument/2006/relationships/image" Target="NULL"/><Relationship Id="rId184" Type="http://schemas.openxmlformats.org/officeDocument/2006/relationships/customXml" Target="../ink/ink4739.xml"/><Relationship Id="rId219" Type="http://schemas.openxmlformats.org/officeDocument/2006/relationships/image" Target="NULL"/><Relationship Id="rId230" Type="http://schemas.openxmlformats.org/officeDocument/2006/relationships/customXml" Target="../ink/ink4762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670.xml"/><Relationship Id="rId67" Type="http://schemas.openxmlformats.org/officeDocument/2006/relationships/image" Target="NULL"/><Relationship Id="rId88" Type="http://schemas.openxmlformats.org/officeDocument/2006/relationships/customXml" Target="../ink/ink4691.xml"/><Relationship Id="rId111" Type="http://schemas.openxmlformats.org/officeDocument/2006/relationships/image" Target="NULL"/><Relationship Id="rId132" Type="http://schemas.openxmlformats.org/officeDocument/2006/relationships/customXml" Target="../ink/ink4713.xml"/><Relationship Id="rId153" Type="http://schemas.openxmlformats.org/officeDocument/2006/relationships/image" Target="NULL"/><Relationship Id="rId174" Type="http://schemas.openxmlformats.org/officeDocument/2006/relationships/customXml" Target="../ink/ink4734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4757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665.xml"/><Relationship Id="rId57" Type="http://schemas.openxmlformats.org/officeDocument/2006/relationships/image" Target="NULL"/><Relationship Id="rId78" Type="http://schemas.openxmlformats.org/officeDocument/2006/relationships/customXml" Target="../ink/ink468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708.xml"/><Relationship Id="rId143" Type="http://schemas.openxmlformats.org/officeDocument/2006/relationships/image" Target="NULL"/><Relationship Id="rId164" Type="http://schemas.openxmlformats.org/officeDocument/2006/relationships/customXml" Target="../ink/ink4729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4752.xml"/><Relationship Id="rId26" Type="http://schemas.openxmlformats.org/officeDocument/2006/relationships/customXml" Target="../ink/ink4660.xml"/><Relationship Id="rId231" Type="http://schemas.openxmlformats.org/officeDocument/2006/relationships/image" Target="NULL"/><Relationship Id="rId252" Type="http://schemas.openxmlformats.org/officeDocument/2006/relationships/customXml" Target="../ink/ink4773.xml"/><Relationship Id="rId47" Type="http://schemas.openxmlformats.org/officeDocument/2006/relationships/image" Target="NULL"/><Relationship Id="rId68" Type="http://schemas.openxmlformats.org/officeDocument/2006/relationships/customXml" Target="../ink/ink4681.xml"/><Relationship Id="rId89" Type="http://schemas.openxmlformats.org/officeDocument/2006/relationships/image" Target="NULL"/><Relationship Id="rId112" Type="http://schemas.openxmlformats.org/officeDocument/2006/relationships/customXml" Target="../ink/ink4703.xml"/><Relationship Id="rId133" Type="http://schemas.openxmlformats.org/officeDocument/2006/relationships/image" Target="NULL"/><Relationship Id="rId154" Type="http://schemas.openxmlformats.org/officeDocument/2006/relationships/customXml" Target="../ink/ink4724.xml"/><Relationship Id="rId175" Type="http://schemas.openxmlformats.org/officeDocument/2006/relationships/image" Target="NULL"/><Relationship Id="rId196" Type="http://schemas.openxmlformats.org/officeDocument/2006/relationships/customXml" Target="../ink/ink4745.xml"/><Relationship Id="rId200" Type="http://schemas.openxmlformats.org/officeDocument/2006/relationships/customXml" Target="../ink/ink4747.xml"/><Relationship Id="rId16" Type="http://schemas.openxmlformats.org/officeDocument/2006/relationships/customXml" Target="../ink/ink4655.xml"/><Relationship Id="rId221" Type="http://schemas.openxmlformats.org/officeDocument/2006/relationships/image" Target="NULL"/><Relationship Id="rId242" Type="http://schemas.openxmlformats.org/officeDocument/2006/relationships/customXml" Target="../ink/ink4768.xml"/><Relationship Id="rId37" Type="http://schemas.openxmlformats.org/officeDocument/2006/relationships/image" Target="NULL"/><Relationship Id="rId58" Type="http://schemas.openxmlformats.org/officeDocument/2006/relationships/customXml" Target="../ink/ink4676.xml"/><Relationship Id="rId79" Type="http://schemas.openxmlformats.org/officeDocument/2006/relationships/image" Target="NULL"/><Relationship Id="rId102" Type="http://schemas.openxmlformats.org/officeDocument/2006/relationships/customXml" Target="../ink/ink4698.xml"/><Relationship Id="rId123" Type="http://schemas.openxmlformats.org/officeDocument/2006/relationships/image" Target="NULL"/><Relationship Id="rId144" Type="http://schemas.openxmlformats.org/officeDocument/2006/relationships/customXml" Target="../ink/ink4719.xml"/><Relationship Id="rId90" Type="http://schemas.openxmlformats.org/officeDocument/2006/relationships/customXml" Target="../ink/ink4692.xml"/><Relationship Id="rId165" Type="http://schemas.openxmlformats.org/officeDocument/2006/relationships/image" Target="NULL"/><Relationship Id="rId186" Type="http://schemas.openxmlformats.org/officeDocument/2006/relationships/customXml" Target="../ink/ink4740.xml"/><Relationship Id="rId211" Type="http://schemas.openxmlformats.org/officeDocument/2006/relationships/image" Target="NULL"/><Relationship Id="rId232" Type="http://schemas.openxmlformats.org/officeDocument/2006/relationships/customXml" Target="../ink/ink4763.xml"/><Relationship Id="rId253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4671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714.xml"/><Relationship Id="rId80" Type="http://schemas.openxmlformats.org/officeDocument/2006/relationships/customXml" Target="../ink/ink4687.xml"/><Relationship Id="rId155" Type="http://schemas.openxmlformats.org/officeDocument/2006/relationships/image" Target="NULL"/><Relationship Id="rId176" Type="http://schemas.openxmlformats.org/officeDocument/2006/relationships/customXml" Target="../ink/ink4735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4758.xml"/><Relationship Id="rId243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66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709.xml"/><Relationship Id="rId70" Type="http://schemas.openxmlformats.org/officeDocument/2006/relationships/customXml" Target="../ink/ink4682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730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753.xml"/><Relationship Id="rId233" Type="http://schemas.openxmlformats.org/officeDocument/2006/relationships/image" Target="NULL"/><Relationship Id="rId254" Type="http://schemas.openxmlformats.org/officeDocument/2006/relationships/customXml" Target="../ink/ink4774.xml"/><Relationship Id="rId28" Type="http://schemas.openxmlformats.org/officeDocument/2006/relationships/customXml" Target="../ink/ink4661.xml"/><Relationship Id="rId49" Type="http://schemas.openxmlformats.org/officeDocument/2006/relationships/image" Target="NULL"/><Relationship Id="rId114" Type="http://schemas.openxmlformats.org/officeDocument/2006/relationships/customXml" Target="../ink/ink4704.xml"/><Relationship Id="rId60" Type="http://schemas.openxmlformats.org/officeDocument/2006/relationships/customXml" Target="../ink/ink4677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725.xml"/><Relationship Id="rId177" Type="http://schemas.openxmlformats.org/officeDocument/2006/relationships/image" Target="NULL"/><Relationship Id="rId198" Type="http://schemas.openxmlformats.org/officeDocument/2006/relationships/customXml" Target="../ink/ink4746.xml"/><Relationship Id="rId202" Type="http://schemas.openxmlformats.org/officeDocument/2006/relationships/customXml" Target="../ink/ink4748.xml"/><Relationship Id="rId223" Type="http://schemas.openxmlformats.org/officeDocument/2006/relationships/image" Target="NULL"/><Relationship Id="rId244" Type="http://schemas.openxmlformats.org/officeDocument/2006/relationships/customXml" Target="../ink/ink4769.xml"/><Relationship Id="rId18" Type="http://schemas.openxmlformats.org/officeDocument/2006/relationships/customXml" Target="../ink/ink4656.xml"/><Relationship Id="rId39" Type="http://schemas.openxmlformats.org/officeDocument/2006/relationships/image" Target="NULL"/><Relationship Id="rId50" Type="http://schemas.openxmlformats.org/officeDocument/2006/relationships/customXml" Target="../ink/ink4672.xml"/><Relationship Id="rId104" Type="http://schemas.openxmlformats.org/officeDocument/2006/relationships/customXml" Target="../ink/ink4699.xml"/><Relationship Id="rId125" Type="http://schemas.openxmlformats.org/officeDocument/2006/relationships/image" Target="NULL"/><Relationship Id="rId146" Type="http://schemas.openxmlformats.org/officeDocument/2006/relationships/customXml" Target="../ink/ink4720.xml"/><Relationship Id="rId167" Type="http://schemas.openxmlformats.org/officeDocument/2006/relationships/image" Target="NULL"/><Relationship Id="rId188" Type="http://schemas.openxmlformats.org/officeDocument/2006/relationships/customXml" Target="../ink/ink4741.xml"/><Relationship Id="rId71" Type="http://schemas.openxmlformats.org/officeDocument/2006/relationships/image" Target="NULL"/><Relationship Id="rId92" Type="http://schemas.openxmlformats.org/officeDocument/2006/relationships/customXml" Target="../ink/ink4693.xml"/><Relationship Id="rId213" Type="http://schemas.openxmlformats.org/officeDocument/2006/relationships/image" Target="NULL"/><Relationship Id="rId234" Type="http://schemas.openxmlformats.org/officeDocument/2006/relationships/customXml" Target="../ink/ink4764.xml"/><Relationship Id="rId2" Type="http://schemas.openxmlformats.org/officeDocument/2006/relationships/customXml" Target="../ink/ink4648.xml"/><Relationship Id="rId29" Type="http://schemas.openxmlformats.org/officeDocument/2006/relationships/image" Target="NULL"/><Relationship Id="rId255" Type="http://schemas.openxmlformats.org/officeDocument/2006/relationships/image" Target="NULL"/><Relationship Id="rId40" Type="http://schemas.openxmlformats.org/officeDocument/2006/relationships/customXml" Target="../ink/ink4667.xml"/><Relationship Id="rId115" Type="http://schemas.openxmlformats.org/officeDocument/2006/relationships/image" Target="NULL"/><Relationship Id="rId136" Type="http://schemas.openxmlformats.org/officeDocument/2006/relationships/customXml" Target="../ink/ink4715.xml"/><Relationship Id="rId157" Type="http://schemas.openxmlformats.org/officeDocument/2006/relationships/image" Target="NULL"/><Relationship Id="rId178" Type="http://schemas.openxmlformats.org/officeDocument/2006/relationships/customXml" Target="../ink/ink4736.xml"/><Relationship Id="rId61" Type="http://schemas.openxmlformats.org/officeDocument/2006/relationships/image" Target="NULL"/><Relationship Id="rId82" Type="http://schemas.openxmlformats.org/officeDocument/2006/relationships/customXml" Target="../ink/ink4688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4759.xml"/><Relationship Id="rId245" Type="http://schemas.openxmlformats.org/officeDocument/2006/relationships/image" Target="NULL"/><Relationship Id="rId30" Type="http://schemas.openxmlformats.org/officeDocument/2006/relationships/customXml" Target="../ink/ink4662.xml"/><Relationship Id="rId105" Type="http://schemas.openxmlformats.org/officeDocument/2006/relationships/image" Target="NULL"/><Relationship Id="rId126" Type="http://schemas.openxmlformats.org/officeDocument/2006/relationships/customXml" Target="../ink/ink4710.xml"/><Relationship Id="rId147" Type="http://schemas.openxmlformats.org/officeDocument/2006/relationships/image" Target="NULL"/><Relationship Id="rId168" Type="http://schemas.openxmlformats.org/officeDocument/2006/relationships/customXml" Target="../ink/ink4731.xml"/><Relationship Id="rId51" Type="http://schemas.openxmlformats.org/officeDocument/2006/relationships/image" Target="NULL"/><Relationship Id="rId72" Type="http://schemas.openxmlformats.org/officeDocument/2006/relationships/customXml" Target="../ink/ink4683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4754.xml"/><Relationship Id="rId235" Type="http://schemas.openxmlformats.org/officeDocument/2006/relationships/image" Target="NULL"/><Relationship Id="rId256" Type="http://schemas.openxmlformats.org/officeDocument/2006/relationships/customXml" Target="../ink/ink4775.xml"/><Relationship Id="rId116" Type="http://schemas.openxmlformats.org/officeDocument/2006/relationships/customXml" Target="../ink/ink4705.xml"/><Relationship Id="rId137" Type="http://schemas.openxmlformats.org/officeDocument/2006/relationships/image" Target="NULL"/><Relationship Id="rId158" Type="http://schemas.openxmlformats.org/officeDocument/2006/relationships/customXml" Target="../ink/ink4726.xml"/><Relationship Id="rId20" Type="http://schemas.openxmlformats.org/officeDocument/2006/relationships/customXml" Target="../ink/ink4657.xml"/><Relationship Id="rId41" Type="http://schemas.openxmlformats.org/officeDocument/2006/relationships/image" Target="NULL"/><Relationship Id="rId62" Type="http://schemas.openxmlformats.org/officeDocument/2006/relationships/customXml" Target="../ink/ink4678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4742.xml"/><Relationship Id="rId204" Type="http://schemas.openxmlformats.org/officeDocument/2006/relationships/customXml" Target="../ink/ink4749.xml"/><Relationship Id="rId225" Type="http://schemas.openxmlformats.org/officeDocument/2006/relationships/image" Target="NULL"/><Relationship Id="rId246" Type="http://schemas.openxmlformats.org/officeDocument/2006/relationships/customXml" Target="../ink/ink4770.xml"/><Relationship Id="rId106" Type="http://schemas.openxmlformats.org/officeDocument/2006/relationships/customXml" Target="../ink/ink4700.xml"/><Relationship Id="rId127" Type="http://schemas.openxmlformats.org/officeDocument/2006/relationships/image" Target="NULL"/><Relationship Id="rId10" Type="http://schemas.openxmlformats.org/officeDocument/2006/relationships/customXml" Target="../ink/ink4652.xml"/><Relationship Id="rId31" Type="http://schemas.openxmlformats.org/officeDocument/2006/relationships/image" Target="NULL"/><Relationship Id="rId52" Type="http://schemas.openxmlformats.org/officeDocument/2006/relationships/customXml" Target="../ink/ink4673.xml"/><Relationship Id="rId73" Type="http://schemas.openxmlformats.org/officeDocument/2006/relationships/image" Target="NULL"/><Relationship Id="rId94" Type="http://schemas.openxmlformats.org/officeDocument/2006/relationships/customXml" Target="../ink/ink4694.xml"/><Relationship Id="rId148" Type="http://schemas.openxmlformats.org/officeDocument/2006/relationships/customXml" Target="../ink/ink4721.xml"/><Relationship Id="rId169" Type="http://schemas.openxmlformats.org/officeDocument/2006/relationships/image" Target="NULL"/><Relationship Id="rId4" Type="http://schemas.openxmlformats.org/officeDocument/2006/relationships/customXml" Target="../ink/ink4649.xml"/><Relationship Id="rId180" Type="http://schemas.openxmlformats.org/officeDocument/2006/relationships/customXml" Target="../ink/ink4737.xml"/><Relationship Id="rId215" Type="http://schemas.openxmlformats.org/officeDocument/2006/relationships/image" Target="NULL"/><Relationship Id="rId236" Type="http://schemas.openxmlformats.org/officeDocument/2006/relationships/customXml" Target="../ink/ink4765.xml"/><Relationship Id="rId257" Type="http://schemas.openxmlformats.org/officeDocument/2006/relationships/image" Target="NULL"/><Relationship Id="rId42" Type="http://schemas.openxmlformats.org/officeDocument/2006/relationships/customXml" Target="../ink/ink4668.xml"/><Relationship Id="rId84" Type="http://schemas.openxmlformats.org/officeDocument/2006/relationships/customXml" Target="../ink/ink4689.xml"/><Relationship Id="rId138" Type="http://schemas.openxmlformats.org/officeDocument/2006/relationships/customXml" Target="../ink/ink4716.xml"/></Relationships>
</file>

<file path=ppt/slides/_rels/slide8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4862.xml"/><Relationship Id="rId226" Type="http://schemas.openxmlformats.org/officeDocument/2006/relationships/customXml" Target="../ink/ink4890.xml"/><Relationship Id="rId268" Type="http://schemas.openxmlformats.org/officeDocument/2006/relationships/customXml" Target="../ink/ink4911.xml"/><Relationship Id="rId32" Type="http://schemas.openxmlformats.org/officeDocument/2006/relationships/customXml" Target="../ink/ink4793.xml"/><Relationship Id="rId74" Type="http://schemas.openxmlformats.org/officeDocument/2006/relationships/customXml" Target="../ink/ink4814.xml"/><Relationship Id="rId128" Type="http://schemas.openxmlformats.org/officeDocument/2006/relationships/customXml" Target="../ink/ink4841.xm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857.xml"/><Relationship Id="rId181" Type="http://schemas.openxmlformats.org/officeDocument/2006/relationships/image" Target="NULL"/><Relationship Id="rId216" Type="http://schemas.openxmlformats.org/officeDocument/2006/relationships/customXml" Target="../ink/ink4885.xml"/><Relationship Id="rId237" Type="http://schemas.openxmlformats.org/officeDocument/2006/relationships/image" Target="NULL"/><Relationship Id="rId258" Type="http://schemas.openxmlformats.org/officeDocument/2006/relationships/customXml" Target="../ink/ink4906.xml"/><Relationship Id="rId22" Type="http://schemas.openxmlformats.org/officeDocument/2006/relationships/customXml" Target="../ink/ink4788.xml"/><Relationship Id="rId43" Type="http://schemas.openxmlformats.org/officeDocument/2006/relationships/image" Target="NULL"/><Relationship Id="rId64" Type="http://schemas.openxmlformats.org/officeDocument/2006/relationships/customXml" Target="../ink/ink4809.xml"/><Relationship Id="rId118" Type="http://schemas.openxmlformats.org/officeDocument/2006/relationships/customXml" Target="../ink/ink4836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4852.xml"/><Relationship Id="rId171" Type="http://schemas.openxmlformats.org/officeDocument/2006/relationships/image" Target="NULL"/><Relationship Id="rId192" Type="http://schemas.openxmlformats.org/officeDocument/2006/relationships/customXml" Target="../ink/ink4873.xml"/><Relationship Id="rId206" Type="http://schemas.openxmlformats.org/officeDocument/2006/relationships/customXml" Target="../ink/ink4880.xml"/><Relationship Id="rId227" Type="http://schemas.openxmlformats.org/officeDocument/2006/relationships/image" Target="NULL"/><Relationship Id="rId248" Type="http://schemas.openxmlformats.org/officeDocument/2006/relationships/customXml" Target="../ink/ink4901.xml"/><Relationship Id="rId269" Type="http://schemas.openxmlformats.org/officeDocument/2006/relationships/image" Target="NULL"/><Relationship Id="rId12" Type="http://schemas.openxmlformats.org/officeDocument/2006/relationships/customXml" Target="../ink/ink4783.xml"/><Relationship Id="rId33" Type="http://schemas.openxmlformats.org/officeDocument/2006/relationships/image" Target="NULL"/><Relationship Id="rId108" Type="http://schemas.openxmlformats.org/officeDocument/2006/relationships/customXml" Target="../ink/ink4831.xml"/><Relationship Id="rId129" Type="http://schemas.openxmlformats.org/officeDocument/2006/relationships/image" Target="NULL"/><Relationship Id="rId54" Type="http://schemas.openxmlformats.org/officeDocument/2006/relationships/customXml" Target="../ink/ink4804.xml"/><Relationship Id="rId75" Type="http://schemas.openxmlformats.org/officeDocument/2006/relationships/image" Target="NULL"/><Relationship Id="rId96" Type="http://schemas.openxmlformats.org/officeDocument/2006/relationships/customXml" Target="../ink/ink4825.xml"/><Relationship Id="rId140" Type="http://schemas.openxmlformats.org/officeDocument/2006/relationships/customXml" Target="../ink/ink4847.xml"/><Relationship Id="rId161" Type="http://schemas.openxmlformats.org/officeDocument/2006/relationships/image" Target="NULL"/><Relationship Id="rId182" Type="http://schemas.openxmlformats.org/officeDocument/2006/relationships/customXml" Target="../ink/ink4868.xml"/><Relationship Id="rId217" Type="http://schemas.openxmlformats.org/officeDocument/2006/relationships/image" Target="NULL"/><Relationship Id="rId6" Type="http://schemas.openxmlformats.org/officeDocument/2006/relationships/customXml" Target="../ink/ink4780.xml"/><Relationship Id="rId238" Type="http://schemas.openxmlformats.org/officeDocument/2006/relationships/customXml" Target="../ink/ink4896.xm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4912.xml"/><Relationship Id="rId44" Type="http://schemas.openxmlformats.org/officeDocument/2006/relationships/customXml" Target="../ink/ink4799.xml"/><Relationship Id="rId65" Type="http://schemas.openxmlformats.org/officeDocument/2006/relationships/image" Target="NULL"/><Relationship Id="rId86" Type="http://schemas.openxmlformats.org/officeDocument/2006/relationships/customXml" Target="../ink/ink4820.xml"/><Relationship Id="rId130" Type="http://schemas.openxmlformats.org/officeDocument/2006/relationships/customXml" Target="../ink/ink4842.xml"/><Relationship Id="rId151" Type="http://schemas.openxmlformats.org/officeDocument/2006/relationships/image" Target="NULL"/><Relationship Id="rId172" Type="http://schemas.openxmlformats.org/officeDocument/2006/relationships/customXml" Target="../ink/ink4863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4891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4907.xml"/><Relationship Id="rId34" Type="http://schemas.openxmlformats.org/officeDocument/2006/relationships/customXml" Target="../ink/ink4794.xml"/><Relationship Id="rId55" Type="http://schemas.openxmlformats.org/officeDocument/2006/relationships/image" Target="NULL"/><Relationship Id="rId76" Type="http://schemas.openxmlformats.org/officeDocument/2006/relationships/customXml" Target="../ink/ink4815.xml"/><Relationship Id="rId97" Type="http://schemas.openxmlformats.org/officeDocument/2006/relationships/image" Target="NULL"/><Relationship Id="rId120" Type="http://schemas.openxmlformats.org/officeDocument/2006/relationships/customXml" Target="../ink/ink4837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4858.xml"/><Relationship Id="rId183" Type="http://schemas.openxmlformats.org/officeDocument/2006/relationships/image" Target="NULL"/><Relationship Id="rId218" Type="http://schemas.openxmlformats.org/officeDocument/2006/relationships/customXml" Target="../ink/ink4886.xml"/><Relationship Id="rId239" Type="http://schemas.openxmlformats.org/officeDocument/2006/relationships/image" Target="NULL"/><Relationship Id="rId250" Type="http://schemas.openxmlformats.org/officeDocument/2006/relationships/customXml" Target="../ink/ink4902.xml"/><Relationship Id="rId271" Type="http://schemas.openxmlformats.org/officeDocument/2006/relationships/image" Target="NULL"/><Relationship Id="rId24" Type="http://schemas.openxmlformats.org/officeDocument/2006/relationships/customXml" Target="../ink/ink4789.xml"/><Relationship Id="rId45" Type="http://schemas.openxmlformats.org/officeDocument/2006/relationships/image" Target="NULL"/><Relationship Id="rId66" Type="http://schemas.openxmlformats.org/officeDocument/2006/relationships/customXml" Target="../ink/ink4810.xml"/><Relationship Id="rId87" Type="http://schemas.openxmlformats.org/officeDocument/2006/relationships/image" Target="NULL"/><Relationship Id="rId110" Type="http://schemas.openxmlformats.org/officeDocument/2006/relationships/customXml" Target="../ink/ink4832.xml"/><Relationship Id="rId131" Type="http://schemas.openxmlformats.org/officeDocument/2006/relationships/image" Target="NULL"/><Relationship Id="rId152" Type="http://schemas.openxmlformats.org/officeDocument/2006/relationships/customXml" Target="../ink/ink4853.xml"/><Relationship Id="rId173" Type="http://schemas.openxmlformats.org/officeDocument/2006/relationships/image" Target="NULL"/><Relationship Id="rId194" Type="http://schemas.openxmlformats.org/officeDocument/2006/relationships/customXml" Target="../ink/ink4874.xml"/><Relationship Id="rId208" Type="http://schemas.openxmlformats.org/officeDocument/2006/relationships/customXml" Target="../ink/ink4881.xml"/><Relationship Id="rId229" Type="http://schemas.openxmlformats.org/officeDocument/2006/relationships/image" Target="NULL"/><Relationship Id="rId240" Type="http://schemas.openxmlformats.org/officeDocument/2006/relationships/customXml" Target="../ink/ink4897.xml"/><Relationship Id="rId261" Type="http://schemas.openxmlformats.org/officeDocument/2006/relationships/image" Target="NULL"/><Relationship Id="rId14" Type="http://schemas.openxmlformats.org/officeDocument/2006/relationships/customXml" Target="../ink/ink4784.xml"/><Relationship Id="rId35" Type="http://schemas.openxmlformats.org/officeDocument/2006/relationships/image" Target="NULL"/><Relationship Id="rId56" Type="http://schemas.openxmlformats.org/officeDocument/2006/relationships/customXml" Target="../ink/ink4805.xml"/><Relationship Id="rId77" Type="http://schemas.openxmlformats.org/officeDocument/2006/relationships/image" Target="NULL"/><Relationship Id="rId100" Type="http://schemas.openxmlformats.org/officeDocument/2006/relationships/customXml" Target="../ink/ink4827.xml"/><Relationship Id="rId8" Type="http://schemas.openxmlformats.org/officeDocument/2006/relationships/customXml" Target="../ink/ink4781.xml"/><Relationship Id="rId98" Type="http://schemas.openxmlformats.org/officeDocument/2006/relationships/customXml" Target="../ink/ink4826.xml"/><Relationship Id="rId121" Type="http://schemas.openxmlformats.org/officeDocument/2006/relationships/image" Target="NULL"/><Relationship Id="rId142" Type="http://schemas.openxmlformats.org/officeDocument/2006/relationships/customXml" Target="../ink/ink4848.xml"/><Relationship Id="rId163" Type="http://schemas.openxmlformats.org/officeDocument/2006/relationships/image" Target="NULL"/><Relationship Id="rId184" Type="http://schemas.openxmlformats.org/officeDocument/2006/relationships/customXml" Target="../ink/ink4869.xml"/><Relationship Id="rId219" Type="http://schemas.openxmlformats.org/officeDocument/2006/relationships/image" Target="NULL"/><Relationship Id="rId230" Type="http://schemas.openxmlformats.org/officeDocument/2006/relationships/customXml" Target="../ink/ink4892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800.xml"/><Relationship Id="rId67" Type="http://schemas.openxmlformats.org/officeDocument/2006/relationships/image" Target="NULL"/><Relationship Id="rId272" Type="http://schemas.openxmlformats.org/officeDocument/2006/relationships/customXml" Target="../ink/ink4913.xml"/><Relationship Id="rId88" Type="http://schemas.openxmlformats.org/officeDocument/2006/relationships/customXml" Target="../ink/ink4821.xml"/><Relationship Id="rId111" Type="http://schemas.openxmlformats.org/officeDocument/2006/relationships/image" Target="NULL"/><Relationship Id="rId132" Type="http://schemas.openxmlformats.org/officeDocument/2006/relationships/customXml" Target="../ink/ink4843.xml"/><Relationship Id="rId153" Type="http://schemas.openxmlformats.org/officeDocument/2006/relationships/image" Target="NULL"/><Relationship Id="rId174" Type="http://schemas.openxmlformats.org/officeDocument/2006/relationships/customXml" Target="../ink/ink4864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4887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795.xml"/><Relationship Id="rId57" Type="http://schemas.openxmlformats.org/officeDocument/2006/relationships/image" Target="NULL"/><Relationship Id="rId262" Type="http://schemas.openxmlformats.org/officeDocument/2006/relationships/customXml" Target="../ink/ink4908.xml"/><Relationship Id="rId78" Type="http://schemas.openxmlformats.org/officeDocument/2006/relationships/customXml" Target="../ink/ink481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838.xml"/><Relationship Id="rId143" Type="http://schemas.openxmlformats.org/officeDocument/2006/relationships/image" Target="NULL"/><Relationship Id="rId164" Type="http://schemas.openxmlformats.org/officeDocument/2006/relationships/customXml" Target="../ink/ink4859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4882.xml"/><Relationship Id="rId26" Type="http://schemas.openxmlformats.org/officeDocument/2006/relationships/customXml" Target="../ink/ink4790.xml"/><Relationship Id="rId231" Type="http://schemas.openxmlformats.org/officeDocument/2006/relationships/image" Target="NULL"/><Relationship Id="rId252" Type="http://schemas.openxmlformats.org/officeDocument/2006/relationships/customXml" Target="../ink/ink4903.xml"/><Relationship Id="rId273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4811.xml"/><Relationship Id="rId89" Type="http://schemas.openxmlformats.org/officeDocument/2006/relationships/image" Target="NULL"/><Relationship Id="rId112" Type="http://schemas.openxmlformats.org/officeDocument/2006/relationships/customXml" Target="../ink/ink4833.xml"/><Relationship Id="rId133" Type="http://schemas.openxmlformats.org/officeDocument/2006/relationships/image" Target="NULL"/><Relationship Id="rId154" Type="http://schemas.openxmlformats.org/officeDocument/2006/relationships/customXml" Target="../ink/ink4854.xml"/><Relationship Id="rId175" Type="http://schemas.openxmlformats.org/officeDocument/2006/relationships/image" Target="NULL"/><Relationship Id="rId196" Type="http://schemas.openxmlformats.org/officeDocument/2006/relationships/customXml" Target="../ink/ink4875.xml"/><Relationship Id="rId200" Type="http://schemas.openxmlformats.org/officeDocument/2006/relationships/customXml" Target="../ink/ink4877.xml"/><Relationship Id="rId16" Type="http://schemas.openxmlformats.org/officeDocument/2006/relationships/customXml" Target="../ink/ink4785.xml"/><Relationship Id="rId221" Type="http://schemas.openxmlformats.org/officeDocument/2006/relationships/image" Target="NULL"/><Relationship Id="rId242" Type="http://schemas.openxmlformats.org/officeDocument/2006/relationships/customXml" Target="../ink/ink4898.xml"/><Relationship Id="rId263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4806.xml"/><Relationship Id="rId79" Type="http://schemas.openxmlformats.org/officeDocument/2006/relationships/image" Target="NULL"/><Relationship Id="rId102" Type="http://schemas.openxmlformats.org/officeDocument/2006/relationships/customXml" Target="../ink/ink4828.xml"/><Relationship Id="rId123" Type="http://schemas.openxmlformats.org/officeDocument/2006/relationships/image" Target="NULL"/><Relationship Id="rId144" Type="http://schemas.openxmlformats.org/officeDocument/2006/relationships/customXml" Target="../ink/ink4849.xml"/><Relationship Id="rId90" Type="http://schemas.openxmlformats.org/officeDocument/2006/relationships/customXml" Target="../ink/ink4822.xml"/><Relationship Id="rId165" Type="http://schemas.openxmlformats.org/officeDocument/2006/relationships/image" Target="NULL"/><Relationship Id="rId186" Type="http://schemas.openxmlformats.org/officeDocument/2006/relationships/customXml" Target="../ink/ink4870.xml"/><Relationship Id="rId211" Type="http://schemas.openxmlformats.org/officeDocument/2006/relationships/image" Target="NULL"/><Relationship Id="rId232" Type="http://schemas.openxmlformats.org/officeDocument/2006/relationships/customXml" Target="../ink/ink4893.xml"/><Relationship Id="rId253" Type="http://schemas.openxmlformats.org/officeDocument/2006/relationships/image" Target="NULL"/><Relationship Id="rId274" Type="http://schemas.openxmlformats.org/officeDocument/2006/relationships/customXml" Target="../ink/ink4914.xml"/><Relationship Id="rId27" Type="http://schemas.openxmlformats.org/officeDocument/2006/relationships/image" Target="NULL"/><Relationship Id="rId48" Type="http://schemas.openxmlformats.org/officeDocument/2006/relationships/customXml" Target="../ink/ink4801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844.xml"/><Relationship Id="rId80" Type="http://schemas.openxmlformats.org/officeDocument/2006/relationships/customXml" Target="../ink/ink4817.xml"/><Relationship Id="rId155" Type="http://schemas.openxmlformats.org/officeDocument/2006/relationships/image" Target="NULL"/><Relationship Id="rId176" Type="http://schemas.openxmlformats.org/officeDocument/2006/relationships/customXml" Target="../ink/ink4865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4888.xml"/><Relationship Id="rId243" Type="http://schemas.openxmlformats.org/officeDocument/2006/relationships/image" Target="NULL"/><Relationship Id="rId264" Type="http://schemas.openxmlformats.org/officeDocument/2006/relationships/customXml" Target="../ink/ink4909.xml"/><Relationship Id="rId17" Type="http://schemas.openxmlformats.org/officeDocument/2006/relationships/image" Target="NULL"/><Relationship Id="rId38" Type="http://schemas.openxmlformats.org/officeDocument/2006/relationships/customXml" Target="../ink/ink479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839.xml"/><Relationship Id="rId70" Type="http://schemas.openxmlformats.org/officeDocument/2006/relationships/customXml" Target="../ink/ink4812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860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883.xml"/><Relationship Id="rId233" Type="http://schemas.openxmlformats.org/officeDocument/2006/relationships/image" Target="NULL"/><Relationship Id="rId254" Type="http://schemas.openxmlformats.org/officeDocument/2006/relationships/customXml" Target="../ink/ink4904.xml"/><Relationship Id="rId28" Type="http://schemas.openxmlformats.org/officeDocument/2006/relationships/customXml" Target="../ink/ink4791.xml"/><Relationship Id="rId49" Type="http://schemas.openxmlformats.org/officeDocument/2006/relationships/image" Target="NULL"/><Relationship Id="rId114" Type="http://schemas.openxmlformats.org/officeDocument/2006/relationships/customXml" Target="../ink/ink4834.xml"/><Relationship Id="rId275" Type="http://schemas.openxmlformats.org/officeDocument/2006/relationships/image" Target="NULL"/><Relationship Id="rId60" Type="http://schemas.openxmlformats.org/officeDocument/2006/relationships/customXml" Target="../ink/ink4807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855.xml"/><Relationship Id="rId177" Type="http://schemas.openxmlformats.org/officeDocument/2006/relationships/image" Target="NULL"/><Relationship Id="rId198" Type="http://schemas.openxmlformats.org/officeDocument/2006/relationships/customXml" Target="../ink/ink4876.xml"/><Relationship Id="rId202" Type="http://schemas.openxmlformats.org/officeDocument/2006/relationships/customXml" Target="../ink/ink4878.xml"/><Relationship Id="rId223" Type="http://schemas.openxmlformats.org/officeDocument/2006/relationships/image" Target="NULL"/><Relationship Id="rId244" Type="http://schemas.openxmlformats.org/officeDocument/2006/relationships/customXml" Target="../ink/ink4899.xml"/><Relationship Id="rId18" Type="http://schemas.openxmlformats.org/officeDocument/2006/relationships/customXml" Target="../ink/ink4786.xml"/><Relationship Id="rId39" Type="http://schemas.openxmlformats.org/officeDocument/2006/relationships/image" Target="NULL"/><Relationship Id="rId265" Type="http://schemas.openxmlformats.org/officeDocument/2006/relationships/image" Target="NULL"/><Relationship Id="rId50" Type="http://schemas.openxmlformats.org/officeDocument/2006/relationships/customXml" Target="../ink/ink4802.xml"/><Relationship Id="rId104" Type="http://schemas.openxmlformats.org/officeDocument/2006/relationships/customXml" Target="../ink/ink4829.xml"/><Relationship Id="rId125" Type="http://schemas.openxmlformats.org/officeDocument/2006/relationships/image" Target="NULL"/><Relationship Id="rId146" Type="http://schemas.openxmlformats.org/officeDocument/2006/relationships/customXml" Target="../ink/ink4850.xml"/><Relationship Id="rId167" Type="http://schemas.openxmlformats.org/officeDocument/2006/relationships/image" Target="NULL"/><Relationship Id="rId188" Type="http://schemas.openxmlformats.org/officeDocument/2006/relationships/customXml" Target="../ink/ink4871.xml"/><Relationship Id="rId71" Type="http://schemas.openxmlformats.org/officeDocument/2006/relationships/image" Target="NULL"/><Relationship Id="rId92" Type="http://schemas.openxmlformats.org/officeDocument/2006/relationships/customXml" Target="../ink/ink4823.xml"/><Relationship Id="rId213" Type="http://schemas.openxmlformats.org/officeDocument/2006/relationships/image" Target="NULL"/><Relationship Id="rId234" Type="http://schemas.openxmlformats.org/officeDocument/2006/relationships/customXml" Target="../ink/ink4894.xml"/><Relationship Id="rId2" Type="http://schemas.openxmlformats.org/officeDocument/2006/relationships/customXml" Target="../ink/ink4778.xml"/><Relationship Id="rId29" Type="http://schemas.openxmlformats.org/officeDocument/2006/relationships/image" Target="NULL"/><Relationship Id="rId255" Type="http://schemas.openxmlformats.org/officeDocument/2006/relationships/image" Target="NULL"/><Relationship Id="rId40" Type="http://schemas.openxmlformats.org/officeDocument/2006/relationships/customXml" Target="../ink/ink4797.xml"/><Relationship Id="rId115" Type="http://schemas.openxmlformats.org/officeDocument/2006/relationships/image" Target="NULL"/><Relationship Id="rId136" Type="http://schemas.openxmlformats.org/officeDocument/2006/relationships/customXml" Target="../ink/ink4845.xml"/><Relationship Id="rId157" Type="http://schemas.openxmlformats.org/officeDocument/2006/relationships/image" Target="NULL"/><Relationship Id="rId178" Type="http://schemas.openxmlformats.org/officeDocument/2006/relationships/customXml" Target="../ink/ink4866.xml"/><Relationship Id="rId61" Type="http://schemas.openxmlformats.org/officeDocument/2006/relationships/image" Target="NULL"/><Relationship Id="rId82" Type="http://schemas.openxmlformats.org/officeDocument/2006/relationships/customXml" Target="../ink/ink4818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4889.xml"/><Relationship Id="rId245" Type="http://schemas.openxmlformats.org/officeDocument/2006/relationships/image" Target="NULL"/><Relationship Id="rId266" Type="http://schemas.openxmlformats.org/officeDocument/2006/relationships/customXml" Target="../ink/ink4910.xml"/><Relationship Id="rId30" Type="http://schemas.openxmlformats.org/officeDocument/2006/relationships/customXml" Target="../ink/ink4792.xml"/><Relationship Id="rId105" Type="http://schemas.openxmlformats.org/officeDocument/2006/relationships/image" Target="NULL"/><Relationship Id="rId126" Type="http://schemas.openxmlformats.org/officeDocument/2006/relationships/customXml" Target="../ink/ink4840.xml"/><Relationship Id="rId147" Type="http://schemas.openxmlformats.org/officeDocument/2006/relationships/image" Target="NULL"/><Relationship Id="rId168" Type="http://schemas.openxmlformats.org/officeDocument/2006/relationships/customXml" Target="../ink/ink4861.xml"/><Relationship Id="rId51" Type="http://schemas.openxmlformats.org/officeDocument/2006/relationships/image" Target="NULL"/><Relationship Id="rId72" Type="http://schemas.openxmlformats.org/officeDocument/2006/relationships/customXml" Target="../ink/ink4813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4884.xml"/><Relationship Id="rId235" Type="http://schemas.openxmlformats.org/officeDocument/2006/relationships/image" Target="NULL"/><Relationship Id="rId256" Type="http://schemas.openxmlformats.org/officeDocument/2006/relationships/customXml" Target="../ink/ink4905.xml"/><Relationship Id="rId116" Type="http://schemas.openxmlformats.org/officeDocument/2006/relationships/customXml" Target="../ink/ink4835.xml"/><Relationship Id="rId137" Type="http://schemas.openxmlformats.org/officeDocument/2006/relationships/image" Target="NULL"/><Relationship Id="rId158" Type="http://schemas.openxmlformats.org/officeDocument/2006/relationships/customXml" Target="../ink/ink4856.xml"/><Relationship Id="rId20" Type="http://schemas.openxmlformats.org/officeDocument/2006/relationships/customXml" Target="../ink/ink4787.xml"/><Relationship Id="rId41" Type="http://schemas.openxmlformats.org/officeDocument/2006/relationships/image" Target="NULL"/><Relationship Id="rId62" Type="http://schemas.openxmlformats.org/officeDocument/2006/relationships/customXml" Target="../ink/ink4808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4872.xml"/><Relationship Id="rId204" Type="http://schemas.openxmlformats.org/officeDocument/2006/relationships/customXml" Target="../ink/ink4879.xml"/><Relationship Id="rId225" Type="http://schemas.openxmlformats.org/officeDocument/2006/relationships/image" Target="NULL"/><Relationship Id="rId246" Type="http://schemas.openxmlformats.org/officeDocument/2006/relationships/customXml" Target="../ink/ink4900.xml"/><Relationship Id="rId267" Type="http://schemas.openxmlformats.org/officeDocument/2006/relationships/image" Target="NULL"/><Relationship Id="rId106" Type="http://schemas.openxmlformats.org/officeDocument/2006/relationships/customXml" Target="../ink/ink4830.xml"/><Relationship Id="rId127" Type="http://schemas.openxmlformats.org/officeDocument/2006/relationships/image" Target="NULL"/><Relationship Id="rId10" Type="http://schemas.openxmlformats.org/officeDocument/2006/relationships/customXml" Target="../ink/ink4782.xml"/><Relationship Id="rId31" Type="http://schemas.openxmlformats.org/officeDocument/2006/relationships/image" Target="NULL"/><Relationship Id="rId52" Type="http://schemas.openxmlformats.org/officeDocument/2006/relationships/customXml" Target="../ink/ink4803.xml"/><Relationship Id="rId73" Type="http://schemas.openxmlformats.org/officeDocument/2006/relationships/image" Target="NULL"/><Relationship Id="rId94" Type="http://schemas.openxmlformats.org/officeDocument/2006/relationships/customXml" Target="../ink/ink4824.xml"/><Relationship Id="rId148" Type="http://schemas.openxmlformats.org/officeDocument/2006/relationships/customXml" Target="../ink/ink4851.xml"/><Relationship Id="rId169" Type="http://schemas.openxmlformats.org/officeDocument/2006/relationships/image" Target="NULL"/><Relationship Id="rId4" Type="http://schemas.openxmlformats.org/officeDocument/2006/relationships/customXml" Target="../ink/ink4779.xml"/><Relationship Id="rId180" Type="http://schemas.openxmlformats.org/officeDocument/2006/relationships/customXml" Target="../ink/ink4867.xml"/><Relationship Id="rId215" Type="http://schemas.openxmlformats.org/officeDocument/2006/relationships/image" Target="NULL"/><Relationship Id="rId236" Type="http://schemas.openxmlformats.org/officeDocument/2006/relationships/customXml" Target="../ink/ink4895.xml"/><Relationship Id="rId257" Type="http://schemas.openxmlformats.org/officeDocument/2006/relationships/image" Target="NULL"/><Relationship Id="rId42" Type="http://schemas.openxmlformats.org/officeDocument/2006/relationships/customXml" Target="../ink/ink4798.xml"/><Relationship Id="rId84" Type="http://schemas.openxmlformats.org/officeDocument/2006/relationships/customXml" Target="../ink/ink4819.xml"/><Relationship Id="rId138" Type="http://schemas.openxmlformats.org/officeDocument/2006/relationships/customXml" Target="../ink/ink4846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4999.xml"/><Relationship Id="rId226" Type="http://schemas.openxmlformats.org/officeDocument/2006/relationships/customXml" Target="../ink/ink5027.xml"/><Relationship Id="rId268" Type="http://schemas.openxmlformats.org/officeDocument/2006/relationships/customXml" Target="../ink/ink5048.xml"/><Relationship Id="rId32" Type="http://schemas.openxmlformats.org/officeDocument/2006/relationships/customXml" Target="../ink/ink4930.xml"/><Relationship Id="rId74" Type="http://schemas.openxmlformats.org/officeDocument/2006/relationships/customXml" Target="../ink/ink4951.xml"/><Relationship Id="rId128" Type="http://schemas.openxmlformats.org/officeDocument/2006/relationships/customXml" Target="../ink/ink4978.xm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5059.xml"/><Relationship Id="rId85" Type="http://schemas.openxmlformats.org/officeDocument/2006/relationships/image" Target="NULL"/><Relationship Id="rId150" Type="http://schemas.openxmlformats.org/officeDocument/2006/relationships/customXml" Target="../ink/ink4989.xml"/><Relationship Id="rId192" Type="http://schemas.openxmlformats.org/officeDocument/2006/relationships/customXml" Target="../ink/ink5010.xml"/><Relationship Id="rId206" Type="http://schemas.openxmlformats.org/officeDocument/2006/relationships/customXml" Target="../ink/ink5017.xml"/><Relationship Id="rId248" Type="http://schemas.openxmlformats.org/officeDocument/2006/relationships/customXml" Target="../ink/ink5038.xml"/><Relationship Id="rId269" Type="http://schemas.openxmlformats.org/officeDocument/2006/relationships/image" Target="NULL"/><Relationship Id="rId12" Type="http://schemas.openxmlformats.org/officeDocument/2006/relationships/customXml" Target="../ink/ink4920.xml"/><Relationship Id="rId33" Type="http://schemas.openxmlformats.org/officeDocument/2006/relationships/image" Target="NULL"/><Relationship Id="rId108" Type="http://schemas.openxmlformats.org/officeDocument/2006/relationships/customXml" Target="../ink/ink4968.xml"/><Relationship Id="rId129" Type="http://schemas.openxmlformats.org/officeDocument/2006/relationships/image" Target="NULL"/><Relationship Id="rId280" Type="http://schemas.openxmlformats.org/officeDocument/2006/relationships/customXml" Target="../ink/ink5054.xml"/><Relationship Id="rId54" Type="http://schemas.openxmlformats.org/officeDocument/2006/relationships/customXml" Target="../ink/ink4941.xml"/><Relationship Id="rId75" Type="http://schemas.openxmlformats.org/officeDocument/2006/relationships/image" Target="NULL"/><Relationship Id="rId96" Type="http://schemas.openxmlformats.org/officeDocument/2006/relationships/customXml" Target="../ink/ink4962.xml"/><Relationship Id="rId140" Type="http://schemas.openxmlformats.org/officeDocument/2006/relationships/customXml" Target="../ink/ink4984.xml"/><Relationship Id="rId161" Type="http://schemas.openxmlformats.org/officeDocument/2006/relationships/image" Target="NULL"/><Relationship Id="rId182" Type="http://schemas.openxmlformats.org/officeDocument/2006/relationships/customXml" Target="../ink/ink5005.xml"/><Relationship Id="rId217" Type="http://schemas.openxmlformats.org/officeDocument/2006/relationships/image" Target="NULL"/><Relationship Id="rId6" Type="http://schemas.openxmlformats.org/officeDocument/2006/relationships/customXml" Target="../ink/ink4917.xml"/><Relationship Id="rId238" Type="http://schemas.openxmlformats.org/officeDocument/2006/relationships/customXml" Target="../ink/ink5033.xm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5049.xml"/><Relationship Id="rId291" Type="http://schemas.openxmlformats.org/officeDocument/2006/relationships/image" Target="NULL"/><Relationship Id="rId44" Type="http://schemas.openxmlformats.org/officeDocument/2006/relationships/customXml" Target="../ink/ink4936.xml"/><Relationship Id="rId65" Type="http://schemas.openxmlformats.org/officeDocument/2006/relationships/image" Target="NULL"/><Relationship Id="rId86" Type="http://schemas.openxmlformats.org/officeDocument/2006/relationships/customXml" Target="../ink/ink4957.xml"/><Relationship Id="rId130" Type="http://schemas.openxmlformats.org/officeDocument/2006/relationships/customXml" Target="../ink/ink4979.xml"/><Relationship Id="rId151" Type="http://schemas.openxmlformats.org/officeDocument/2006/relationships/image" Target="NULL"/><Relationship Id="rId172" Type="http://schemas.openxmlformats.org/officeDocument/2006/relationships/customXml" Target="../ink/ink5000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5028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5044.xml"/><Relationship Id="rId281" Type="http://schemas.openxmlformats.org/officeDocument/2006/relationships/image" Target="NULL"/><Relationship Id="rId34" Type="http://schemas.openxmlformats.org/officeDocument/2006/relationships/customXml" Target="../ink/ink4931.xml"/><Relationship Id="rId55" Type="http://schemas.openxmlformats.org/officeDocument/2006/relationships/image" Target="NULL"/><Relationship Id="rId76" Type="http://schemas.openxmlformats.org/officeDocument/2006/relationships/customXml" Target="../ink/ink4952.xml"/><Relationship Id="rId97" Type="http://schemas.openxmlformats.org/officeDocument/2006/relationships/image" Target="NULL"/><Relationship Id="rId120" Type="http://schemas.openxmlformats.org/officeDocument/2006/relationships/customXml" Target="../ink/ink4974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4995.xml"/><Relationship Id="rId183" Type="http://schemas.openxmlformats.org/officeDocument/2006/relationships/image" Target="NULL"/><Relationship Id="rId218" Type="http://schemas.openxmlformats.org/officeDocument/2006/relationships/customXml" Target="../ink/ink5023.xml"/><Relationship Id="rId239" Type="http://schemas.openxmlformats.org/officeDocument/2006/relationships/image" Target="NULL"/><Relationship Id="rId250" Type="http://schemas.openxmlformats.org/officeDocument/2006/relationships/customXml" Target="../ink/ink5039.xml"/><Relationship Id="rId271" Type="http://schemas.openxmlformats.org/officeDocument/2006/relationships/image" Target="NULL"/><Relationship Id="rId24" Type="http://schemas.openxmlformats.org/officeDocument/2006/relationships/customXml" Target="../ink/ink4926.xml"/><Relationship Id="rId45" Type="http://schemas.openxmlformats.org/officeDocument/2006/relationships/image" Target="NULL"/><Relationship Id="rId66" Type="http://schemas.openxmlformats.org/officeDocument/2006/relationships/customXml" Target="../ink/ink4947.xml"/><Relationship Id="rId87" Type="http://schemas.openxmlformats.org/officeDocument/2006/relationships/image" Target="NULL"/><Relationship Id="rId110" Type="http://schemas.openxmlformats.org/officeDocument/2006/relationships/customXml" Target="../ink/ink4969.xml"/><Relationship Id="rId131" Type="http://schemas.openxmlformats.org/officeDocument/2006/relationships/image" Target="NULL"/><Relationship Id="rId152" Type="http://schemas.openxmlformats.org/officeDocument/2006/relationships/customXml" Target="../ink/ink4990.xml"/><Relationship Id="rId173" Type="http://schemas.openxmlformats.org/officeDocument/2006/relationships/image" Target="NULL"/><Relationship Id="rId194" Type="http://schemas.openxmlformats.org/officeDocument/2006/relationships/customXml" Target="../ink/ink5011.xml"/><Relationship Id="rId208" Type="http://schemas.openxmlformats.org/officeDocument/2006/relationships/customXml" Target="../ink/ink5018.xml"/><Relationship Id="rId229" Type="http://schemas.openxmlformats.org/officeDocument/2006/relationships/image" Target="NULL"/><Relationship Id="rId240" Type="http://schemas.openxmlformats.org/officeDocument/2006/relationships/customXml" Target="../ink/ink5034.xml"/><Relationship Id="rId261" Type="http://schemas.openxmlformats.org/officeDocument/2006/relationships/image" Target="NULL"/><Relationship Id="rId14" Type="http://schemas.openxmlformats.org/officeDocument/2006/relationships/customXml" Target="../ink/ink4921.xml"/><Relationship Id="rId35" Type="http://schemas.openxmlformats.org/officeDocument/2006/relationships/image" Target="NULL"/><Relationship Id="rId56" Type="http://schemas.openxmlformats.org/officeDocument/2006/relationships/customXml" Target="../ink/ink4942.xml"/><Relationship Id="rId77" Type="http://schemas.openxmlformats.org/officeDocument/2006/relationships/image" Target="NULL"/><Relationship Id="rId100" Type="http://schemas.openxmlformats.org/officeDocument/2006/relationships/customXml" Target="../ink/ink4964.xml"/><Relationship Id="rId282" Type="http://schemas.openxmlformats.org/officeDocument/2006/relationships/customXml" Target="../ink/ink5055.xml"/><Relationship Id="rId8" Type="http://schemas.openxmlformats.org/officeDocument/2006/relationships/customXml" Target="../ink/ink4918.xml"/><Relationship Id="rId98" Type="http://schemas.openxmlformats.org/officeDocument/2006/relationships/customXml" Target="../ink/ink4963.xml"/><Relationship Id="rId121" Type="http://schemas.openxmlformats.org/officeDocument/2006/relationships/image" Target="NULL"/><Relationship Id="rId142" Type="http://schemas.openxmlformats.org/officeDocument/2006/relationships/customXml" Target="../ink/ink4985.xml"/><Relationship Id="rId163" Type="http://schemas.openxmlformats.org/officeDocument/2006/relationships/image" Target="NULL"/><Relationship Id="rId184" Type="http://schemas.openxmlformats.org/officeDocument/2006/relationships/customXml" Target="../ink/ink5006.xml"/><Relationship Id="rId219" Type="http://schemas.openxmlformats.org/officeDocument/2006/relationships/image" Target="NULL"/><Relationship Id="rId230" Type="http://schemas.openxmlformats.org/officeDocument/2006/relationships/customXml" Target="../ink/ink5029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4937.xml"/><Relationship Id="rId67" Type="http://schemas.openxmlformats.org/officeDocument/2006/relationships/image" Target="NULL"/><Relationship Id="rId272" Type="http://schemas.openxmlformats.org/officeDocument/2006/relationships/customXml" Target="../ink/ink5050.xml"/><Relationship Id="rId88" Type="http://schemas.openxmlformats.org/officeDocument/2006/relationships/customXml" Target="../ink/ink4958.xml"/><Relationship Id="rId111" Type="http://schemas.openxmlformats.org/officeDocument/2006/relationships/image" Target="NULL"/><Relationship Id="rId132" Type="http://schemas.openxmlformats.org/officeDocument/2006/relationships/customXml" Target="../ink/ink4980.xml"/><Relationship Id="rId153" Type="http://schemas.openxmlformats.org/officeDocument/2006/relationships/image" Target="NULL"/><Relationship Id="rId174" Type="http://schemas.openxmlformats.org/officeDocument/2006/relationships/customXml" Target="../ink/ink5001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024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4932.xml"/><Relationship Id="rId57" Type="http://schemas.openxmlformats.org/officeDocument/2006/relationships/image" Target="NULL"/><Relationship Id="rId262" Type="http://schemas.openxmlformats.org/officeDocument/2006/relationships/customXml" Target="../ink/ink5045.xml"/><Relationship Id="rId283" Type="http://schemas.openxmlformats.org/officeDocument/2006/relationships/image" Target="NULL"/><Relationship Id="rId78" Type="http://schemas.openxmlformats.org/officeDocument/2006/relationships/customXml" Target="../ink/ink495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4975.xml"/><Relationship Id="rId143" Type="http://schemas.openxmlformats.org/officeDocument/2006/relationships/image" Target="NULL"/><Relationship Id="rId164" Type="http://schemas.openxmlformats.org/officeDocument/2006/relationships/customXml" Target="../ink/ink4996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5019.xml"/><Relationship Id="rId26" Type="http://schemas.openxmlformats.org/officeDocument/2006/relationships/customXml" Target="../ink/ink4927.xml"/><Relationship Id="rId231" Type="http://schemas.openxmlformats.org/officeDocument/2006/relationships/image" Target="NULL"/><Relationship Id="rId252" Type="http://schemas.openxmlformats.org/officeDocument/2006/relationships/customXml" Target="../ink/ink5040.xml"/><Relationship Id="rId273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4948.xml"/><Relationship Id="rId89" Type="http://schemas.openxmlformats.org/officeDocument/2006/relationships/image" Target="NULL"/><Relationship Id="rId112" Type="http://schemas.openxmlformats.org/officeDocument/2006/relationships/customXml" Target="../ink/ink4970.xml"/><Relationship Id="rId133" Type="http://schemas.openxmlformats.org/officeDocument/2006/relationships/image" Target="NULL"/><Relationship Id="rId154" Type="http://schemas.openxmlformats.org/officeDocument/2006/relationships/customXml" Target="../ink/ink4991.xml"/><Relationship Id="rId175" Type="http://schemas.openxmlformats.org/officeDocument/2006/relationships/image" Target="NULL"/><Relationship Id="rId196" Type="http://schemas.openxmlformats.org/officeDocument/2006/relationships/customXml" Target="../ink/ink5012.xml"/><Relationship Id="rId200" Type="http://schemas.openxmlformats.org/officeDocument/2006/relationships/customXml" Target="../ink/ink5014.xml"/><Relationship Id="rId16" Type="http://schemas.openxmlformats.org/officeDocument/2006/relationships/customXml" Target="../ink/ink4922.xml"/><Relationship Id="rId221" Type="http://schemas.openxmlformats.org/officeDocument/2006/relationships/image" Target="NULL"/><Relationship Id="rId242" Type="http://schemas.openxmlformats.org/officeDocument/2006/relationships/customXml" Target="../ink/ink5035.xml"/><Relationship Id="rId263" Type="http://schemas.openxmlformats.org/officeDocument/2006/relationships/image" Target="NULL"/><Relationship Id="rId284" Type="http://schemas.openxmlformats.org/officeDocument/2006/relationships/customXml" Target="../ink/ink5056.xml"/><Relationship Id="rId37" Type="http://schemas.openxmlformats.org/officeDocument/2006/relationships/image" Target="NULL"/><Relationship Id="rId58" Type="http://schemas.openxmlformats.org/officeDocument/2006/relationships/customXml" Target="../ink/ink4943.xml"/><Relationship Id="rId79" Type="http://schemas.openxmlformats.org/officeDocument/2006/relationships/image" Target="NULL"/><Relationship Id="rId102" Type="http://schemas.openxmlformats.org/officeDocument/2006/relationships/customXml" Target="../ink/ink4965.xml"/><Relationship Id="rId123" Type="http://schemas.openxmlformats.org/officeDocument/2006/relationships/image" Target="NULL"/><Relationship Id="rId144" Type="http://schemas.openxmlformats.org/officeDocument/2006/relationships/customXml" Target="../ink/ink4986.xml"/><Relationship Id="rId90" Type="http://schemas.openxmlformats.org/officeDocument/2006/relationships/customXml" Target="../ink/ink4959.xml"/><Relationship Id="rId165" Type="http://schemas.openxmlformats.org/officeDocument/2006/relationships/image" Target="NULL"/><Relationship Id="rId186" Type="http://schemas.openxmlformats.org/officeDocument/2006/relationships/customXml" Target="../ink/ink5007.xml"/><Relationship Id="rId211" Type="http://schemas.openxmlformats.org/officeDocument/2006/relationships/image" Target="NULL"/><Relationship Id="rId232" Type="http://schemas.openxmlformats.org/officeDocument/2006/relationships/customXml" Target="../ink/ink5030.xml"/><Relationship Id="rId253" Type="http://schemas.openxmlformats.org/officeDocument/2006/relationships/image" Target="NULL"/><Relationship Id="rId274" Type="http://schemas.openxmlformats.org/officeDocument/2006/relationships/customXml" Target="../ink/ink5051.xml"/><Relationship Id="rId27" Type="http://schemas.openxmlformats.org/officeDocument/2006/relationships/image" Target="NULL"/><Relationship Id="rId48" Type="http://schemas.openxmlformats.org/officeDocument/2006/relationships/customXml" Target="../ink/ink4938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4981.xml"/><Relationship Id="rId80" Type="http://schemas.openxmlformats.org/officeDocument/2006/relationships/customXml" Target="../ink/ink4954.xml"/><Relationship Id="rId155" Type="http://schemas.openxmlformats.org/officeDocument/2006/relationships/image" Target="NULL"/><Relationship Id="rId176" Type="http://schemas.openxmlformats.org/officeDocument/2006/relationships/customXml" Target="../ink/ink5002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025.xml"/><Relationship Id="rId243" Type="http://schemas.openxmlformats.org/officeDocument/2006/relationships/image" Target="NULL"/><Relationship Id="rId264" Type="http://schemas.openxmlformats.org/officeDocument/2006/relationships/customXml" Target="../ink/ink5046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4933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4976.xml"/><Relationship Id="rId70" Type="http://schemas.openxmlformats.org/officeDocument/2006/relationships/customXml" Target="../ink/ink4949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4997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020.xml"/><Relationship Id="rId233" Type="http://schemas.openxmlformats.org/officeDocument/2006/relationships/image" Target="NULL"/><Relationship Id="rId254" Type="http://schemas.openxmlformats.org/officeDocument/2006/relationships/customXml" Target="../ink/ink5041.xml"/><Relationship Id="rId28" Type="http://schemas.openxmlformats.org/officeDocument/2006/relationships/customXml" Target="../ink/ink4928.xml"/><Relationship Id="rId49" Type="http://schemas.openxmlformats.org/officeDocument/2006/relationships/image" Target="NULL"/><Relationship Id="rId114" Type="http://schemas.openxmlformats.org/officeDocument/2006/relationships/customXml" Target="../ink/ink4971.xml"/><Relationship Id="rId275" Type="http://schemas.openxmlformats.org/officeDocument/2006/relationships/image" Target="NULL"/><Relationship Id="rId60" Type="http://schemas.openxmlformats.org/officeDocument/2006/relationships/customXml" Target="../ink/ink4944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4992.xml"/><Relationship Id="rId177" Type="http://schemas.openxmlformats.org/officeDocument/2006/relationships/image" Target="NULL"/><Relationship Id="rId198" Type="http://schemas.openxmlformats.org/officeDocument/2006/relationships/customXml" Target="../ink/ink5013.xml"/><Relationship Id="rId202" Type="http://schemas.openxmlformats.org/officeDocument/2006/relationships/customXml" Target="../ink/ink5015.xml"/><Relationship Id="rId223" Type="http://schemas.openxmlformats.org/officeDocument/2006/relationships/image" Target="NULL"/><Relationship Id="rId244" Type="http://schemas.openxmlformats.org/officeDocument/2006/relationships/customXml" Target="../ink/ink5036.xml"/><Relationship Id="rId18" Type="http://schemas.openxmlformats.org/officeDocument/2006/relationships/customXml" Target="../ink/ink4923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5057.xml"/><Relationship Id="rId50" Type="http://schemas.openxmlformats.org/officeDocument/2006/relationships/customXml" Target="../ink/ink4939.xml"/><Relationship Id="rId104" Type="http://schemas.openxmlformats.org/officeDocument/2006/relationships/customXml" Target="../ink/ink4966.xml"/><Relationship Id="rId125" Type="http://schemas.openxmlformats.org/officeDocument/2006/relationships/image" Target="NULL"/><Relationship Id="rId146" Type="http://schemas.openxmlformats.org/officeDocument/2006/relationships/customXml" Target="../ink/ink4987.xml"/><Relationship Id="rId167" Type="http://schemas.openxmlformats.org/officeDocument/2006/relationships/image" Target="NULL"/><Relationship Id="rId188" Type="http://schemas.openxmlformats.org/officeDocument/2006/relationships/customXml" Target="../ink/ink5008.xml"/><Relationship Id="rId71" Type="http://schemas.openxmlformats.org/officeDocument/2006/relationships/image" Target="NULL"/><Relationship Id="rId92" Type="http://schemas.openxmlformats.org/officeDocument/2006/relationships/customXml" Target="../ink/ink4960.xml"/><Relationship Id="rId213" Type="http://schemas.openxmlformats.org/officeDocument/2006/relationships/image" Target="NULL"/><Relationship Id="rId234" Type="http://schemas.openxmlformats.org/officeDocument/2006/relationships/customXml" Target="../ink/ink5031.xml"/><Relationship Id="rId2" Type="http://schemas.openxmlformats.org/officeDocument/2006/relationships/customXml" Target="../ink/ink4915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5052.xml"/><Relationship Id="rId40" Type="http://schemas.openxmlformats.org/officeDocument/2006/relationships/customXml" Target="../ink/ink4934.xml"/><Relationship Id="rId115" Type="http://schemas.openxmlformats.org/officeDocument/2006/relationships/image" Target="NULL"/><Relationship Id="rId136" Type="http://schemas.openxmlformats.org/officeDocument/2006/relationships/customXml" Target="../ink/ink4982.xml"/><Relationship Id="rId157" Type="http://schemas.openxmlformats.org/officeDocument/2006/relationships/image" Target="NULL"/><Relationship Id="rId178" Type="http://schemas.openxmlformats.org/officeDocument/2006/relationships/customXml" Target="../ink/ink5003.xml"/><Relationship Id="rId61" Type="http://schemas.openxmlformats.org/officeDocument/2006/relationships/image" Target="NULL"/><Relationship Id="rId82" Type="http://schemas.openxmlformats.org/officeDocument/2006/relationships/customXml" Target="../ink/ink4955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026.xml"/><Relationship Id="rId245" Type="http://schemas.openxmlformats.org/officeDocument/2006/relationships/image" Target="NULL"/><Relationship Id="rId266" Type="http://schemas.openxmlformats.org/officeDocument/2006/relationships/customXml" Target="../ink/ink5047.xml"/><Relationship Id="rId287" Type="http://schemas.openxmlformats.org/officeDocument/2006/relationships/image" Target="NULL"/><Relationship Id="rId30" Type="http://schemas.openxmlformats.org/officeDocument/2006/relationships/customXml" Target="../ink/ink4929.xml"/><Relationship Id="rId105" Type="http://schemas.openxmlformats.org/officeDocument/2006/relationships/image" Target="NULL"/><Relationship Id="rId126" Type="http://schemas.openxmlformats.org/officeDocument/2006/relationships/customXml" Target="../ink/ink4977.xml"/><Relationship Id="rId147" Type="http://schemas.openxmlformats.org/officeDocument/2006/relationships/image" Target="NULL"/><Relationship Id="rId168" Type="http://schemas.openxmlformats.org/officeDocument/2006/relationships/customXml" Target="../ink/ink4998.xml"/><Relationship Id="rId51" Type="http://schemas.openxmlformats.org/officeDocument/2006/relationships/image" Target="NULL"/><Relationship Id="rId72" Type="http://schemas.openxmlformats.org/officeDocument/2006/relationships/customXml" Target="../ink/ink4950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021.xml"/><Relationship Id="rId235" Type="http://schemas.openxmlformats.org/officeDocument/2006/relationships/image" Target="NULL"/><Relationship Id="rId256" Type="http://schemas.openxmlformats.org/officeDocument/2006/relationships/customXml" Target="../ink/ink5042.xml"/><Relationship Id="rId277" Type="http://schemas.openxmlformats.org/officeDocument/2006/relationships/image" Target="NULL"/><Relationship Id="rId116" Type="http://schemas.openxmlformats.org/officeDocument/2006/relationships/customXml" Target="../ink/ink4972.xml"/><Relationship Id="rId137" Type="http://schemas.openxmlformats.org/officeDocument/2006/relationships/image" Target="NULL"/><Relationship Id="rId158" Type="http://schemas.openxmlformats.org/officeDocument/2006/relationships/customXml" Target="../ink/ink4993.xml"/><Relationship Id="rId20" Type="http://schemas.openxmlformats.org/officeDocument/2006/relationships/customXml" Target="../ink/ink4924.xml"/><Relationship Id="rId41" Type="http://schemas.openxmlformats.org/officeDocument/2006/relationships/image" Target="NULL"/><Relationship Id="rId62" Type="http://schemas.openxmlformats.org/officeDocument/2006/relationships/customXml" Target="../ink/ink4945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009.xml"/><Relationship Id="rId204" Type="http://schemas.openxmlformats.org/officeDocument/2006/relationships/customXml" Target="../ink/ink5016.xml"/><Relationship Id="rId225" Type="http://schemas.openxmlformats.org/officeDocument/2006/relationships/image" Target="NULL"/><Relationship Id="rId246" Type="http://schemas.openxmlformats.org/officeDocument/2006/relationships/customXml" Target="../ink/ink5037.xml"/><Relationship Id="rId267" Type="http://schemas.openxmlformats.org/officeDocument/2006/relationships/image" Target="NULL"/><Relationship Id="rId288" Type="http://schemas.openxmlformats.org/officeDocument/2006/relationships/customXml" Target="../ink/ink5058.xml"/><Relationship Id="rId106" Type="http://schemas.openxmlformats.org/officeDocument/2006/relationships/customXml" Target="../ink/ink4967.xml"/><Relationship Id="rId127" Type="http://schemas.openxmlformats.org/officeDocument/2006/relationships/image" Target="NULL"/><Relationship Id="rId10" Type="http://schemas.openxmlformats.org/officeDocument/2006/relationships/customXml" Target="../ink/ink4919.xml"/><Relationship Id="rId31" Type="http://schemas.openxmlformats.org/officeDocument/2006/relationships/image" Target="NULL"/><Relationship Id="rId52" Type="http://schemas.openxmlformats.org/officeDocument/2006/relationships/customXml" Target="../ink/ink4940.xml"/><Relationship Id="rId73" Type="http://schemas.openxmlformats.org/officeDocument/2006/relationships/image" Target="NULL"/><Relationship Id="rId94" Type="http://schemas.openxmlformats.org/officeDocument/2006/relationships/customXml" Target="../ink/ink4961.xml"/><Relationship Id="rId148" Type="http://schemas.openxmlformats.org/officeDocument/2006/relationships/customXml" Target="../ink/ink4988.xml"/><Relationship Id="rId169" Type="http://schemas.openxmlformats.org/officeDocument/2006/relationships/image" Target="NULL"/><Relationship Id="rId4" Type="http://schemas.openxmlformats.org/officeDocument/2006/relationships/customXml" Target="../ink/ink4916.xml"/><Relationship Id="rId180" Type="http://schemas.openxmlformats.org/officeDocument/2006/relationships/customXml" Target="../ink/ink5004.xml"/><Relationship Id="rId215" Type="http://schemas.openxmlformats.org/officeDocument/2006/relationships/image" Target="NULL"/><Relationship Id="rId236" Type="http://schemas.openxmlformats.org/officeDocument/2006/relationships/customXml" Target="../ink/ink5032.xml"/><Relationship Id="rId257" Type="http://schemas.openxmlformats.org/officeDocument/2006/relationships/image" Target="NULL"/><Relationship Id="rId278" Type="http://schemas.openxmlformats.org/officeDocument/2006/relationships/customXml" Target="../ink/ink5053.xml"/><Relationship Id="rId42" Type="http://schemas.openxmlformats.org/officeDocument/2006/relationships/customXml" Target="../ink/ink4935.xml"/><Relationship Id="rId84" Type="http://schemas.openxmlformats.org/officeDocument/2006/relationships/customXml" Target="../ink/ink4956.xml"/><Relationship Id="rId138" Type="http://schemas.openxmlformats.org/officeDocument/2006/relationships/customXml" Target="../ink/ink4983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4994.xml"/><Relationship Id="rId216" Type="http://schemas.openxmlformats.org/officeDocument/2006/relationships/customXml" Target="../ink/ink5022.xml"/><Relationship Id="rId258" Type="http://schemas.openxmlformats.org/officeDocument/2006/relationships/customXml" Target="../ink/ink5043.xml"/><Relationship Id="rId22" Type="http://schemas.openxmlformats.org/officeDocument/2006/relationships/customXml" Target="../ink/ink4925.xml"/><Relationship Id="rId64" Type="http://schemas.openxmlformats.org/officeDocument/2006/relationships/customXml" Target="../ink/ink4946.xml"/><Relationship Id="rId118" Type="http://schemas.openxmlformats.org/officeDocument/2006/relationships/customXml" Target="../ink/ink4973.xml"/><Relationship Id="rId171" Type="http://schemas.openxmlformats.org/officeDocument/2006/relationships/image" Target="NULL"/><Relationship Id="rId227" Type="http://schemas.openxmlformats.org/officeDocument/2006/relationships/image" Target="NULL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5144.xml"/><Relationship Id="rId226" Type="http://schemas.openxmlformats.org/officeDocument/2006/relationships/customXml" Target="../ink/ink5172.xml"/><Relationship Id="rId268" Type="http://schemas.openxmlformats.org/officeDocument/2006/relationships/customXml" Target="../ink/ink5193.xml"/><Relationship Id="rId32" Type="http://schemas.openxmlformats.org/officeDocument/2006/relationships/customXml" Target="../ink/ink5075.xml"/><Relationship Id="rId74" Type="http://schemas.openxmlformats.org/officeDocument/2006/relationships/customXml" Target="../ink/ink5096.xml"/><Relationship Id="rId128" Type="http://schemas.openxmlformats.org/officeDocument/2006/relationships/customXml" Target="../ink/ink5123.xm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5204.xml"/><Relationship Id="rId85" Type="http://schemas.openxmlformats.org/officeDocument/2006/relationships/image" Target="NULL"/><Relationship Id="rId150" Type="http://schemas.openxmlformats.org/officeDocument/2006/relationships/customXml" Target="../ink/ink5134.xml"/><Relationship Id="rId192" Type="http://schemas.openxmlformats.org/officeDocument/2006/relationships/customXml" Target="../ink/ink5155.xml"/><Relationship Id="rId206" Type="http://schemas.openxmlformats.org/officeDocument/2006/relationships/customXml" Target="../ink/ink5162.xml"/><Relationship Id="rId248" Type="http://schemas.openxmlformats.org/officeDocument/2006/relationships/customXml" Target="../ink/ink5183.xml"/><Relationship Id="rId12" Type="http://schemas.openxmlformats.org/officeDocument/2006/relationships/customXml" Target="../ink/ink5065.xml"/><Relationship Id="rId108" Type="http://schemas.openxmlformats.org/officeDocument/2006/relationships/customXml" Target="../ink/ink5113.xml"/><Relationship Id="rId54" Type="http://schemas.openxmlformats.org/officeDocument/2006/relationships/customXml" Target="../ink/ink5086.xml"/><Relationship Id="rId75" Type="http://schemas.openxmlformats.org/officeDocument/2006/relationships/image" Target="NULL"/><Relationship Id="rId96" Type="http://schemas.openxmlformats.org/officeDocument/2006/relationships/customXml" Target="../ink/ink5107.xml"/><Relationship Id="rId140" Type="http://schemas.openxmlformats.org/officeDocument/2006/relationships/customXml" Target="../ink/ink5129.xml"/><Relationship Id="rId161" Type="http://schemas.openxmlformats.org/officeDocument/2006/relationships/image" Target="NULL"/><Relationship Id="rId182" Type="http://schemas.openxmlformats.org/officeDocument/2006/relationships/customXml" Target="../ink/ink5150.xml"/><Relationship Id="rId217" Type="http://schemas.openxmlformats.org/officeDocument/2006/relationships/image" Target="NULL"/><Relationship Id="rId6" Type="http://schemas.openxmlformats.org/officeDocument/2006/relationships/customXml" Target="../ink/ink5062.xml"/><Relationship Id="rId238" Type="http://schemas.openxmlformats.org/officeDocument/2006/relationships/customXml" Target="../ink/ink5178.xm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5194.xml"/><Relationship Id="rId291" Type="http://schemas.openxmlformats.org/officeDocument/2006/relationships/image" Target="NULL"/><Relationship Id="rId44" Type="http://schemas.openxmlformats.org/officeDocument/2006/relationships/customXml" Target="../ink/ink5081.xml"/><Relationship Id="rId65" Type="http://schemas.openxmlformats.org/officeDocument/2006/relationships/image" Target="NULL"/><Relationship Id="rId86" Type="http://schemas.openxmlformats.org/officeDocument/2006/relationships/customXml" Target="../ink/ink5102.xml"/><Relationship Id="rId130" Type="http://schemas.openxmlformats.org/officeDocument/2006/relationships/customXml" Target="../ink/ink5124.xml"/><Relationship Id="rId151" Type="http://schemas.openxmlformats.org/officeDocument/2006/relationships/image" Target="NULL"/><Relationship Id="rId172" Type="http://schemas.openxmlformats.org/officeDocument/2006/relationships/customXml" Target="../ink/ink5145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5173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5189.xml"/><Relationship Id="rId281" Type="http://schemas.openxmlformats.org/officeDocument/2006/relationships/image" Target="NULL"/><Relationship Id="rId34" Type="http://schemas.openxmlformats.org/officeDocument/2006/relationships/customXml" Target="../ink/ink5076.xml"/><Relationship Id="rId55" Type="http://schemas.openxmlformats.org/officeDocument/2006/relationships/image" Target="NULL"/><Relationship Id="rId76" Type="http://schemas.openxmlformats.org/officeDocument/2006/relationships/customXml" Target="../ink/ink5097.xml"/><Relationship Id="rId97" Type="http://schemas.openxmlformats.org/officeDocument/2006/relationships/image" Target="NULL"/><Relationship Id="rId120" Type="http://schemas.openxmlformats.org/officeDocument/2006/relationships/customXml" Target="../ink/ink5119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140.xml"/><Relationship Id="rId183" Type="http://schemas.openxmlformats.org/officeDocument/2006/relationships/image" Target="NULL"/><Relationship Id="rId218" Type="http://schemas.openxmlformats.org/officeDocument/2006/relationships/customXml" Target="../ink/ink5168.xml"/><Relationship Id="rId239" Type="http://schemas.openxmlformats.org/officeDocument/2006/relationships/image" Target="NULL"/><Relationship Id="rId250" Type="http://schemas.openxmlformats.org/officeDocument/2006/relationships/customXml" Target="../ink/ink5184.xml"/><Relationship Id="rId271" Type="http://schemas.openxmlformats.org/officeDocument/2006/relationships/image" Target="NULL"/><Relationship Id="rId292" Type="http://schemas.openxmlformats.org/officeDocument/2006/relationships/customXml" Target="../ink/ink5205.xml"/><Relationship Id="rId24" Type="http://schemas.openxmlformats.org/officeDocument/2006/relationships/customXml" Target="../ink/ink5071.xml"/><Relationship Id="rId45" Type="http://schemas.openxmlformats.org/officeDocument/2006/relationships/image" Target="NULL"/><Relationship Id="rId66" Type="http://schemas.openxmlformats.org/officeDocument/2006/relationships/customXml" Target="../ink/ink5092.xml"/><Relationship Id="rId87" Type="http://schemas.openxmlformats.org/officeDocument/2006/relationships/image" Target="NULL"/><Relationship Id="rId110" Type="http://schemas.openxmlformats.org/officeDocument/2006/relationships/customXml" Target="../ink/ink5114.xml"/><Relationship Id="rId131" Type="http://schemas.openxmlformats.org/officeDocument/2006/relationships/image" Target="NULL"/><Relationship Id="rId152" Type="http://schemas.openxmlformats.org/officeDocument/2006/relationships/customXml" Target="../ink/ink5135.xml"/><Relationship Id="rId173" Type="http://schemas.openxmlformats.org/officeDocument/2006/relationships/image" Target="NULL"/><Relationship Id="rId194" Type="http://schemas.openxmlformats.org/officeDocument/2006/relationships/customXml" Target="../ink/ink5156.xml"/><Relationship Id="rId208" Type="http://schemas.openxmlformats.org/officeDocument/2006/relationships/customXml" Target="../ink/ink5163.xml"/><Relationship Id="rId229" Type="http://schemas.openxmlformats.org/officeDocument/2006/relationships/image" Target="NULL"/><Relationship Id="rId240" Type="http://schemas.openxmlformats.org/officeDocument/2006/relationships/customXml" Target="../ink/ink5179.xml"/><Relationship Id="rId261" Type="http://schemas.openxmlformats.org/officeDocument/2006/relationships/image" Target="NULL"/><Relationship Id="rId14" Type="http://schemas.openxmlformats.org/officeDocument/2006/relationships/customXml" Target="../ink/ink5066.xml"/><Relationship Id="rId35" Type="http://schemas.openxmlformats.org/officeDocument/2006/relationships/image" Target="NULL"/><Relationship Id="rId56" Type="http://schemas.openxmlformats.org/officeDocument/2006/relationships/customXml" Target="../ink/ink5087.xml"/><Relationship Id="rId77" Type="http://schemas.openxmlformats.org/officeDocument/2006/relationships/image" Target="NULL"/><Relationship Id="rId100" Type="http://schemas.openxmlformats.org/officeDocument/2006/relationships/customXml" Target="../ink/ink5109.xml"/><Relationship Id="rId282" Type="http://schemas.openxmlformats.org/officeDocument/2006/relationships/customXml" Target="../ink/ink5200.xml"/><Relationship Id="rId8" Type="http://schemas.openxmlformats.org/officeDocument/2006/relationships/customXml" Target="../ink/ink5063.xml"/><Relationship Id="rId98" Type="http://schemas.openxmlformats.org/officeDocument/2006/relationships/customXml" Target="../ink/ink5108.xml"/><Relationship Id="rId121" Type="http://schemas.openxmlformats.org/officeDocument/2006/relationships/image" Target="NULL"/><Relationship Id="rId142" Type="http://schemas.openxmlformats.org/officeDocument/2006/relationships/customXml" Target="../ink/ink5130.xml"/><Relationship Id="rId163" Type="http://schemas.openxmlformats.org/officeDocument/2006/relationships/image" Target="NULL"/><Relationship Id="rId184" Type="http://schemas.openxmlformats.org/officeDocument/2006/relationships/customXml" Target="../ink/ink5151.xml"/><Relationship Id="rId219" Type="http://schemas.openxmlformats.org/officeDocument/2006/relationships/image" Target="NULL"/><Relationship Id="rId230" Type="http://schemas.openxmlformats.org/officeDocument/2006/relationships/customXml" Target="../ink/ink5174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082.xml"/><Relationship Id="rId67" Type="http://schemas.openxmlformats.org/officeDocument/2006/relationships/image" Target="NULL"/><Relationship Id="rId272" Type="http://schemas.openxmlformats.org/officeDocument/2006/relationships/customXml" Target="../ink/ink5195.xml"/><Relationship Id="rId293" Type="http://schemas.openxmlformats.org/officeDocument/2006/relationships/image" Target="NULL"/><Relationship Id="rId88" Type="http://schemas.openxmlformats.org/officeDocument/2006/relationships/customXml" Target="../ink/ink5103.xml"/><Relationship Id="rId111" Type="http://schemas.openxmlformats.org/officeDocument/2006/relationships/image" Target="NULL"/><Relationship Id="rId132" Type="http://schemas.openxmlformats.org/officeDocument/2006/relationships/customXml" Target="../ink/ink5125.xml"/><Relationship Id="rId153" Type="http://schemas.openxmlformats.org/officeDocument/2006/relationships/image" Target="NULL"/><Relationship Id="rId174" Type="http://schemas.openxmlformats.org/officeDocument/2006/relationships/customXml" Target="../ink/ink5146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169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077.xml"/><Relationship Id="rId57" Type="http://schemas.openxmlformats.org/officeDocument/2006/relationships/image" Target="NULL"/><Relationship Id="rId262" Type="http://schemas.openxmlformats.org/officeDocument/2006/relationships/customXml" Target="../ink/ink5190.xml"/><Relationship Id="rId283" Type="http://schemas.openxmlformats.org/officeDocument/2006/relationships/image" Target="NULL"/><Relationship Id="rId78" Type="http://schemas.openxmlformats.org/officeDocument/2006/relationships/customXml" Target="../ink/ink509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120.xml"/><Relationship Id="rId143" Type="http://schemas.openxmlformats.org/officeDocument/2006/relationships/image" Target="NULL"/><Relationship Id="rId164" Type="http://schemas.openxmlformats.org/officeDocument/2006/relationships/customXml" Target="../ink/ink5141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5164.xml"/><Relationship Id="rId26" Type="http://schemas.openxmlformats.org/officeDocument/2006/relationships/customXml" Target="../ink/ink5072.xml"/><Relationship Id="rId231" Type="http://schemas.openxmlformats.org/officeDocument/2006/relationships/image" Target="NULL"/><Relationship Id="rId252" Type="http://schemas.openxmlformats.org/officeDocument/2006/relationships/customXml" Target="../ink/ink5185.xml"/><Relationship Id="rId273" Type="http://schemas.openxmlformats.org/officeDocument/2006/relationships/image" Target="NULL"/><Relationship Id="rId294" Type="http://schemas.openxmlformats.org/officeDocument/2006/relationships/customXml" Target="../ink/ink5206.xml"/><Relationship Id="rId47" Type="http://schemas.openxmlformats.org/officeDocument/2006/relationships/image" Target="NULL"/><Relationship Id="rId68" Type="http://schemas.openxmlformats.org/officeDocument/2006/relationships/customXml" Target="../ink/ink5093.xml"/><Relationship Id="rId89" Type="http://schemas.openxmlformats.org/officeDocument/2006/relationships/image" Target="NULL"/><Relationship Id="rId112" Type="http://schemas.openxmlformats.org/officeDocument/2006/relationships/customXml" Target="../ink/ink5115.xml"/><Relationship Id="rId133" Type="http://schemas.openxmlformats.org/officeDocument/2006/relationships/image" Target="NULL"/><Relationship Id="rId154" Type="http://schemas.openxmlformats.org/officeDocument/2006/relationships/customXml" Target="../ink/ink5136.xml"/><Relationship Id="rId175" Type="http://schemas.openxmlformats.org/officeDocument/2006/relationships/image" Target="NULL"/><Relationship Id="rId196" Type="http://schemas.openxmlformats.org/officeDocument/2006/relationships/customXml" Target="../ink/ink5157.xml"/><Relationship Id="rId200" Type="http://schemas.openxmlformats.org/officeDocument/2006/relationships/customXml" Target="../ink/ink5159.xml"/><Relationship Id="rId16" Type="http://schemas.openxmlformats.org/officeDocument/2006/relationships/customXml" Target="../ink/ink5067.xml"/><Relationship Id="rId221" Type="http://schemas.openxmlformats.org/officeDocument/2006/relationships/image" Target="NULL"/><Relationship Id="rId242" Type="http://schemas.openxmlformats.org/officeDocument/2006/relationships/customXml" Target="../ink/ink5180.xml"/><Relationship Id="rId263" Type="http://schemas.openxmlformats.org/officeDocument/2006/relationships/image" Target="NULL"/><Relationship Id="rId284" Type="http://schemas.openxmlformats.org/officeDocument/2006/relationships/customXml" Target="../ink/ink5201.xml"/><Relationship Id="rId37" Type="http://schemas.openxmlformats.org/officeDocument/2006/relationships/image" Target="NULL"/><Relationship Id="rId58" Type="http://schemas.openxmlformats.org/officeDocument/2006/relationships/customXml" Target="../ink/ink5088.xml"/><Relationship Id="rId79" Type="http://schemas.openxmlformats.org/officeDocument/2006/relationships/image" Target="NULL"/><Relationship Id="rId102" Type="http://schemas.openxmlformats.org/officeDocument/2006/relationships/customXml" Target="../ink/ink5110.xml"/><Relationship Id="rId123" Type="http://schemas.openxmlformats.org/officeDocument/2006/relationships/image" Target="NULL"/><Relationship Id="rId144" Type="http://schemas.openxmlformats.org/officeDocument/2006/relationships/customXml" Target="../ink/ink5131.xml"/><Relationship Id="rId90" Type="http://schemas.openxmlformats.org/officeDocument/2006/relationships/customXml" Target="../ink/ink5104.xml"/><Relationship Id="rId165" Type="http://schemas.openxmlformats.org/officeDocument/2006/relationships/image" Target="NULL"/><Relationship Id="rId186" Type="http://schemas.openxmlformats.org/officeDocument/2006/relationships/customXml" Target="../ink/ink5152.xml"/><Relationship Id="rId211" Type="http://schemas.openxmlformats.org/officeDocument/2006/relationships/image" Target="NULL"/><Relationship Id="rId232" Type="http://schemas.openxmlformats.org/officeDocument/2006/relationships/customXml" Target="../ink/ink5175.xml"/><Relationship Id="rId253" Type="http://schemas.openxmlformats.org/officeDocument/2006/relationships/image" Target="NULL"/><Relationship Id="rId274" Type="http://schemas.openxmlformats.org/officeDocument/2006/relationships/customXml" Target="../ink/ink5196.xml"/><Relationship Id="rId29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083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126.xml"/><Relationship Id="rId80" Type="http://schemas.openxmlformats.org/officeDocument/2006/relationships/customXml" Target="../ink/ink5099.xml"/><Relationship Id="rId155" Type="http://schemas.openxmlformats.org/officeDocument/2006/relationships/image" Target="NULL"/><Relationship Id="rId176" Type="http://schemas.openxmlformats.org/officeDocument/2006/relationships/customXml" Target="../ink/ink5147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170.xml"/><Relationship Id="rId243" Type="http://schemas.openxmlformats.org/officeDocument/2006/relationships/image" Target="NULL"/><Relationship Id="rId264" Type="http://schemas.openxmlformats.org/officeDocument/2006/relationships/customXml" Target="../ink/ink5191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078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121.xml"/><Relationship Id="rId70" Type="http://schemas.openxmlformats.org/officeDocument/2006/relationships/customXml" Target="../ink/ink5094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142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165.xml"/><Relationship Id="rId233" Type="http://schemas.openxmlformats.org/officeDocument/2006/relationships/image" Target="NULL"/><Relationship Id="rId254" Type="http://schemas.openxmlformats.org/officeDocument/2006/relationships/customXml" Target="../ink/ink5186.xml"/><Relationship Id="rId28" Type="http://schemas.openxmlformats.org/officeDocument/2006/relationships/customXml" Target="../ink/ink5073.xml"/><Relationship Id="rId49" Type="http://schemas.openxmlformats.org/officeDocument/2006/relationships/image" Target="NULL"/><Relationship Id="rId114" Type="http://schemas.openxmlformats.org/officeDocument/2006/relationships/customXml" Target="../ink/ink5116.xml"/><Relationship Id="rId275" Type="http://schemas.openxmlformats.org/officeDocument/2006/relationships/image" Target="NULL"/><Relationship Id="rId296" Type="http://schemas.openxmlformats.org/officeDocument/2006/relationships/customXml" Target="../ink/ink5207.xml"/><Relationship Id="rId60" Type="http://schemas.openxmlformats.org/officeDocument/2006/relationships/customXml" Target="../ink/ink5089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137.xml"/><Relationship Id="rId177" Type="http://schemas.openxmlformats.org/officeDocument/2006/relationships/image" Target="NULL"/><Relationship Id="rId198" Type="http://schemas.openxmlformats.org/officeDocument/2006/relationships/customXml" Target="../ink/ink5158.xml"/><Relationship Id="rId202" Type="http://schemas.openxmlformats.org/officeDocument/2006/relationships/customXml" Target="../ink/ink5160.xml"/><Relationship Id="rId223" Type="http://schemas.openxmlformats.org/officeDocument/2006/relationships/image" Target="NULL"/><Relationship Id="rId244" Type="http://schemas.openxmlformats.org/officeDocument/2006/relationships/customXml" Target="../ink/ink5181.xml"/><Relationship Id="rId18" Type="http://schemas.openxmlformats.org/officeDocument/2006/relationships/customXml" Target="../ink/ink5068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5202.xml"/><Relationship Id="rId50" Type="http://schemas.openxmlformats.org/officeDocument/2006/relationships/customXml" Target="../ink/ink5084.xml"/><Relationship Id="rId104" Type="http://schemas.openxmlformats.org/officeDocument/2006/relationships/customXml" Target="../ink/ink5111.xml"/><Relationship Id="rId125" Type="http://schemas.openxmlformats.org/officeDocument/2006/relationships/image" Target="NULL"/><Relationship Id="rId146" Type="http://schemas.openxmlformats.org/officeDocument/2006/relationships/customXml" Target="../ink/ink5132.xml"/><Relationship Id="rId167" Type="http://schemas.openxmlformats.org/officeDocument/2006/relationships/image" Target="NULL"/><Relationship Id="rId188" Type="http://schemas.openxmlformats.org/officeDocument/2006/relationships/customXml" Target="../ink/ink5153.xml"/><Relationship Id="rId71" Type="http://schemas.openxmlformats.org/officeDocument/2006/relationships/image" Target="NULL"/><Relationship Id="rId92" Type="http://schemas.openxmlformats.org/officeDocument/2006/relationships/customXml" Target="../ink/ink5105.xml"/><Relationship Id="rId213" Type="http://schemas.openxmlformats.org/officeDocument/2006/relationships/image" Target="NULL"/><Relationship Id="rId234" Type="http://schemas.openxmlformats.org/officeDocument/2006/relationships/customXml" Target="../ink/ink5176.xml"/><Relationship Id="rId2" Type="http://schemas.openxmlformats.org/officeDocument/2006/relationships/customXml" Target="../ink/ink5060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5197.xml"/><Relationship Id="rId297" Type="http://schemas.openxmlformats.org/officeDocument/2006/relationships/image" Target="NULL"/><Relationship Id="rId40" Type="http://schemas.openxmlformats.org/officeDocument/2006/relationships/customXml" Target="../ink/ink5079.xml"/><Relationship Id="rId115" Type="http://schemas.openxmlformats.org/officeDocument/2006/relationships/image" Target="NULL"/><Relationship Id="rId136" Type="http://schemas.openxmlformats.org/officeDocument/2006/relationships/customXml" Target="../ink/ink5127.xml"/><Relationship Id="rId157" Type="http://schemas.openxmlformats.org/officeDocument/2006/relationships/image" Target="NULL"/><Relationship Id="rId178" Type="http://schemas.openxmlformats.org/officeDocument/2006/relationships/customXml" Target="../ink/ink5148.xml"/><Relationship Id="rId61" Type="http://schemas.openxmlformats.org/officeDocument/2006/relationships/image" Target="NULL"/><Relationship Id="rId82" Type="http://schemas.openxmlformats.org/officeDocument/2006/relationships/customXml" Target="../ink/ink5100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171.xml"/><Relationship Id="rId245" Type="http://schemas.openxmlformats.org/officeDocument/2006/relationships/image" Target="NULL"/><Relationship Id="rId266" Type="http://schemas.openxmlformats.org/officeDocument/2006/relationships/customXml" Target="../ink/ink5192.xml"/><Relationship Id="rId287" Type="http://schemas.openxmlformats.org/officeDocument/2006/relationships/image" Target="NULL"/><Relationship Id="rId30" Type="http://schemas.openxmlformats.org/officeDocument/2006/relationships/customXml" Target="../ink/ink5074.xml"/><Relationship Id="rId105" Type="http://schemas.openxmlformats.org/officeDocument/2006/relationships/image" Target="NULL"/><Relationship Id="rId126" Type="http://schemas.openxmlformats.org/officeDocument/2006/relationships/customXml" Target="../ink/ink5122.xml"/><Relationship Id="rId147" Type="http://schemas.openxmlformats.org/officeDocument/2006/relationships/image" Target="NULL"/><Relationship Id="rId168" Type="http://schemas.openxmlformats.org/officeDocument/2006/relationships/customXml" Target="../ink/ink5143.xml"/><Relationship Id="rId51" Type="http://schemas.openxmlformats.org/officeDocument/2006/relationships/image" Target="NULL"/><Relationship Id="rId72" Type="http://schemas.openxmlformats.org/officeDocument/2006/relationships/customXml" Target="../ink/ink5095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166.xml"/><Relationship Id="rId235" Type="http://schemas.openxmlformats.org/officeDocument/2006/relationships/image" Target="NULL"/><Relationship Id="rId256" Type="http://schemas.openxmlformats.org/officeDocument/2006/relationships/customXml" Target="../ink/ink5187.xml"/><Relationship Id="rId277" Type="http://schemas.openxmlformats.org/officeDocument/2006/relationships/image" Target="NULL"/><Relationship Id="rId116" Type="http://schemas.openxmlformats.org/officeDocument/2006/relationships/customXml" Target="../ink/ink5117.xml"/><Relationship Id="rId137" Type="http://schemas.openxmlformats.org/officeDocument/2006/relationships/image" Target="NULL"/><Relationship Id="rId158" Type="http://schemas.openxmlformats.org/officeDocument/2006/relationships/customXml" Target="../ink/ink5138.xml"/><Relationship Id="rId20" Type="http://schemas.openxmlformats.org/officeDocument/2006/relationships/customXml" Target="../ink/ink5069.xml"/><Relationship Id="rId41" Type="http://schemas.openxmlformats.org/officeDocument/2006/relationships/image" Target="NULL"/><Relationship Id="rId62" Type="http://schemas.openxmlformats.org/officeDocument/2006/relationships/customXml" Target="../ink/ink5090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154.xml"/><Relationship Id="rId204" Type="http://schemas.openxmlformats.org/officeDocument/2006/relationships/customXml" Target="../ink/ink5161.xml"/><Relationship Id="rId225" Type="http://schemas.openxmlformats.org/officeDocument/2006/relationships/image" Target="NULL"/><Relationship Id="rId246" Type="http://schemas.openxmlformats.org/officeDocument/2006/relationships/customXml" Target="../ink/ink5182.xml"/><Relationship Id="rId267" Type="http://schemas.openxmlformats.org/officeDocument/2006/relationships/image" Target="NULL"/><Relationship Id="rId288" Type="http://schemas.openxmlformats.org/officeDocument/2006/relationships/customXml" Target="../ink/ink5203.xml"/><Relationship Id="rId106" Type="http://schemas.openxmlformats.org/officeDocument/2006/relationships/customXml" Target="../ink/ink5112.xml"/><Relationship Id="rId127" Type="http://schemas.openxmlformats.org/officeDocument/2006/relationships/image" Target="NULL"/><Relationship Id="rId10" Type="http://schemas.openxmlformats.org/officeDocument/2006/relationships/customXml" Target="../ink/ink5064.xml"/><Relationship Id="rId31" Type="http://schemas.openxmlformats.org/officeDocument/2006/relationships/image" Target="NULL"/><Relationship Id="rId52" Type="http://schemas.openxmlformats.org/officeDocument/2006/relationships/customXml" Target="../ink/ink5085.xml"/><Relationship Id="rId73" Type="http://schemas.openxmlformats.org/officeDocument/2006/relationships/image" Target="NULL"/><Relationship Id="rId94" Type="http://schemas.openxmlformats.org/officeDocument/2006/relationships/customXml" Target="../ink/ink5106.xml"/><Relationship Id="rId148" Type="http://schemas.openxmlformats.org/officeDocument/2006/relationships/customXml" Target="../ink/ink5133.xml"/><Relationship Id="rId169" Type="http://schemas.openxmlformats.org/officeDocument/2006/relationships/image" Target="NULL"/><Relationship Id="rId4" Type="http://schemas.openxmlformats.org/officeDocument/2006/relationships/customXml" Target="../ink/ink5061.xml"/><Relationship Id="rId180" Type="http://schemas.openxmlformats.org/officeDocument/2006/relationships/customXml" Target="../ink/ink5149.xml"/><Relationship Id="rId215" Type="http://schemas.openxmlformats.org/officeDocument/2006/relationships/image" Target="NULL"/><Relationship Id="rId236" Type="http://schemas.openxmlformats.org/officeDocument/2006/relationships/customXml" Target="../ink/ink5177.xml"/><Relationship Id="rId257" Type="http://schemas.openxmlformats.org/officeDocument/2006/relationships/image" Target="NULL"/><Relationship Id="rId278" Type="http://schemas.openxmlformats.org/officeDocument/2006/relationships/customXml" Target="../ink/ink5198.xml"/><Relationship Id="rId42" Type="http://schemas.openxmlformats.org/officeDocument/2006/relationships/customXml" Target="../ink/ink5080.xml"/><Relationship Id="rId84" Type="http://schemas.openxmlformats.org/officeDocument/2006/relationships/customXml" Target="../ink/ink5101.xml"/><Relationship Id="rId138" Type="http://schemas.openxmlformats.org/officeDocument/2006/relationships/customXml" Target="../ink/ink5128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139.xml"/><Relationship Id="rId216" Type="http://schemas.openxmlformats.org/officeDocument/2006/relationships/customXml" Target="../ink/ink5167.xml"/><Relationship Id="rId258" Type="http://schemas.openxmlformats.org/officeDocument/2006/relationships/customXml" Target="../ink/ink5188.xml"/><Relationship Id="rId22" Type="http://schemas.openxmlformats.org/officeDocument/2006/relationships/customXml" Target="../ink/ink5070.xml"/><Relationship Id="rId64" Type="http://schemas.openxmlformats.org/officeDocument/2006/relationships/customXml" Target="../ink/ink5091.xml"/><Relationship Id="rId118" Type="http://schemas.openxmlformats.org/officeDocument/2006/relationships/customXml" Target="../ink/ink5118.xm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5199.xml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99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5292.xml"/><Relationship Id="rId226" Type="http://schemas.openxmlformats.org/officeDocument/2006/relationships/customXml" Target="../ink/ink5320.xml"/><Relationship Id="rId268" Type="http://schemas.openxmlformats.org/officeDocument/2006/relationships/customXml" Target="../ink/ink5341.xml"/><Relationship Id="rId32" Type="http://schemas.openxmlformats.org/officeDocument/2006/relationships/customXml" Target="../ink/ink5223.xml"/><Relationship Id="rId74" Type="http://schemas.openxmlformats.org/officeDocument/2006/relationships/customXml" Target="../ink/ink5244.xml"/><Relationship Id="rId128" Type="http://schemas.openxmlformats.org/officeDocument/2006/relationships/customXml" Target="../ink/ink5271.xm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5352.xml"/><Relationship Id="rId304" Type="http://schemas.openxmlformats.org/officeDocument/2006/relationships/customXml" Target="../ink/ink5359.xml"/><Relationship Id="rId85" Type="http://schemas.openxmlformats.org/officeDocument/2006/relationships/image" Target="NULL"/><Relationship Id="rId150" Type="http://schemas.openxmlformats.org/officeDocument/2006/relationships/customXml" Target="../ink/ink5282.xml"/><Relationship Id="rId192" Type="http://schemas.openxmlformats.org/officeDocument/2006/relationships/customXml" Target="../ink/ink5303.xml"/><Relationship Id="rId206" Type="http://schemas.openxmlformats.org/officeDocument/2006/relationships/customXml" Target="../ink/ink5310.xml"/><Relationship Id="rId248" Type="http://schemas.openxmlformats.org/officeDocument/2006/relationships/customXml" Target="../ink/ink5331.xml"/><Relationship Id="rId12" Type="http://schemas.openxmlformats.org/officeDocument/2006/relationships/customXml" Target="../ink/ink5213.xml"/><Relationship Id="rId108" Type="http://schemas.openxmlformats.org/officeDocument/2006/relationships/customXml" Target="../ink/ink5261.xml"/><Relationship Id="rId54" Type="http://schemas.openxmlformats.org/officeDocument/2006/relationships/customXml" Target="../ink/ink5234.xml"/><Relationship Id="rId96" Type="http://schemas.openxmlformats.org/officeDocument/2006/relationships/customXml" Target="../ink/ink5255.xml"/><Relationship Id="rId161" Type="http://schemas.openxmlformats.org/officeDocument/2006/relationships/image" Target="NULL"/><Relationship Id="rId217" Type="http://schemas.openxmlformats.org/officeDocument/2006/relationships/image" Target="NUL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5342.xml"/><Relationship Id="rId65" Type="http://schemas.openxmlformats.org/officeDocument/2006/relationships/image" Target="NULL"/><Relationship Id="rId130" Type="http://schemas.openxmlformats.org/officeDocument/2006/relationships/customXml" Target="../ink/ink5272.xml"/><Relationship Id="rId172" Type="http://schemas.openxmlformats.org/officeDocument/2006/relationships/customXml" Target="../ink/ink5293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5321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5337.xml"/><Relationship Id="rId281" Type="http://schemas.openxmlformats.org/officeDocument/2006/relationships/image" Target="NULL"/><Relationship Id="rId34" Type="http://schemas.openxmlformats.org/officeDocument/2006/relationships/customXml" Target="../ink/ink5224.xml"/><Relationship Id="rId55" Type="http://schemas.openxmlformats.org/officeDocument/2006/relationships/image" Target="NULL"/><Relationship Id="rId76" Type="http://schemas.openxmlformats.org/officeDocument/2006/relationships/customXml" Target="../ink/ink5245.xml"/><Relationship Id="rId97" Type="http://schemas.openxmlformats.org/officeDocument/2006/relationships/image" Target="NULL"/><Relationship Id="rId120" Type="http://schemas.openxmlformats.org/officeDocument/2006/relationships/customXml" Target="../ink/ink5267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288.xml"/><Relationship Id="rId183" Type="http://schemas.openxmlformats.org/officeDocument/2006/relationships/image" Target="NULL"/><Relationship Id="rId218" Type="http://schemas.openxmlformats.org/officeDocument/2006/relationships/customXml" Target="../ink/ink5316.xml"/><Relationship Id="rId239" Type="http://schemas.openxmlformats.org/officeDocument/2006/relationships/image" Target="NULL"/><Relationship Id="rId250" Type="http://schemas.openxmlformats.org/officeDocument/2006/relationships/customXml" Target="../ink/ink5332.xml"/><Relationship Id="rId271" Type="http://schemas.openxmlformats.org/officeDocument/2006/relationships/image" Target="NULL"/><Relationship Id="rId292" Type="http://schemas.openxmlformats.org/officeDocument/2006/relationships/customXml" Target="../ink/ink5353.xml"/><Relationship Id="rId306" Type="http://schemas.openxmlformats.org/officeDocument/2006/relationships/customXml" Target="../ink/ink5360.xml"/><Relationship Id="rId24" Type="http://schemas.openxmlformats.org/officeDocument/2006/relationships/customXml" Target="../ink/ink5219.xml"/><Relationship Id="rId45" Type="http://schemas.openxmlformats.org/officeDocument/2006/relationships/image" Target="NULL"/><Relationship Id="rId66" Type="http://schemas.openxmlformats.org/officeDocument/2006/relationships/customXml" Target="../ink/ink5240.xml"/><Relationship Id="rId87" Type="http://schemas.openxmlformats.org/officeDocument/2006/relationships/image" Target="NULL"/><Relationship Id="rId110" Type="http://schemas.openxmlformats.org/officeDocument/2006/relationships/customXml" Target="../ink/ink5262.xml"/><Relationship Id="rId131" Type="http://schemas.openxmlformats.org/officeDocument/2006/relationships/image" Target="NULL"/><Relationship Id="rId152" Type="http://schemas.openxmlformats.org/officeDocument/2006/relationships/customXml" Target="../ink/ink5283.xml"/><Relationship Id="rId173" Type="http://schemas.openxmlformats.org/officeDocument/2006/relationships/image" Target="NULL"/><Relationship Id="rId194" Type="http://schemas.openxmlformats.org/officeDocument/2006/relationships/customXml" Target="../ink/ink5304.xml"/><Relationship Id="rId208" Type="http://schemas.openxmlformats.org/officeDocument/2006/relationships/customXml" Target="../ink/ink5311.xml"/><Relationship Id="rId229" Type="http://schemas.openxmlformats.org/officeDocument/2006/relationships/image" Target="NULL"/><Relationship Id="rId240" Type="http://schemas.openxmlformats.org/officeDocument/2006/relationships/customXml" Target="../ink/ink5327.xml"/><Relationship Id="rId261" Type="http://schemas.openxmlformats.org/officeDocument/2006/relationships/image" Target="NULL"/><Relationship Id="rId14" Type="http://schemas.openxmlformats.org/officeDocument/2006/relationships/customXml" Target="../ink/ink5214.xml"/><Relationship Id="rId35" Type="http://schemas.openxmlformats.org/officeDocument/2006/relationships/image" Target="NULL"/><Relationship Id="rId56" Type="http://schemas.openxmlformats.org/officeDocument/2006/relationships/customXml" Target="../ink/ink5235.xml"/><Relationship Id="rId77" Type="http://schemas.openxmlformats.org/officeDocument/2006/relationships/image" Target="NULL"/><Relationship Id="rId100" Type="http://schemas.openxmlformats.org/officeDocument/2006/relationships/customXml" Target="../ink/ink5257.xml"/><Relationship Id="rId282" Type="http://schemas.openxmlformats.org/officeDocument/2006/relationships/customXml" Target="../ink/ink5348.xml"/><Relationship Id="rId8" Type="http://schemas.openxmlformats.org/officeDocument/2006/relationships/customXml" Target="../ink/ink5211.xml"/><Relationship Id="rId98" Type="http://schemas.openxmlformats.org/officeDocument/2006/relationships/customXml" Target="../ink/ink5256.xml"/><Relationship Id="rId121" Type="http://schemas.openxmlformats.org/officeDocument/2006/relationships/image" Target="NULL"/><Relationship Id="rId142" Type="http://schemas.openxmlformats.org/officeDocument/2006/relationships/customXml" Target="../ink/ink5278.xml"/><Relationship Id="rId163" Type="http://schemas.openxmlformats.org/officeDocument/2006/relationships/image" Target="NULL"/><Relationship Id="rId184" Type="http://schemas.openxmlformats.org/officeDocument/2006/relationships/customXml" Target="../ink/ink5299.xml"/><Relationship Id="rId219" Type="http://schemas.openxmlformats.org/officeDocument/2006/relationships/image" Target="NULL"/><Relationship Id="rId230" Type="http://schemas.openxmlformats.org/officeDocument/2006/relationships/customXml" Target="../ink/ink5322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230.xml"/><Relationship Id="rId67" Type="http://schemas.openxmlformats.org/officeDocument/2006/relationships/image" Target="NULL"/><Relationship Id="rId272" Type="http://schemas.openxmlformats.org/officeDocument/2006/relationships/customXml" Target="../ink/ink5343.xml"/><Relationship Id="rId293" Type="http://schemas.openxmlformats.org/officeDocument/2006/relationships/image" Target="NULL"/><Relationship Id="rId307" Type="http://schemas.openxmlformats.org/officeDocument/2006/relationships/image" Target="NULL"/><Relationship Id="rId88" Type="http://schemas.openxmlformats.org/officeDocument/2006/relationships/customXml" Target="../ink/ink5251.xml"/><Relationship Id="rId111" Type="http://schemas.openxmlformats.org/officeDocument/2006/relationships/image" Target="NULL"/><Relationship Id="rId132" Type="http://schemas.openxmlformats.org/officeDocument/2006/relationships/customXml" Target="../ink/ink5273.xml"/><Relationship Id="rId153" Type="http://schemas.openxmlformats.org/officeDocument/2006/relationships/image" Target="NULL"/><Relationship Id="rId174" Type="http://schemas.openxmlformats.org/officeDocument/2006/relationships/customXml" Target="../ink/ink5294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317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225.xml"/><Relationship Id="rId57" Type="http://schemas.openxmlformats.org/officeDocument/2006/relationships/image" Target="NULL"/><Relationship Id="rId262" Type="http://schemas.openxmlformats.org/officeDocument/2006/relationships/customXml" Target="../ink/ink5338.xml"/><Relationship Id="rId283" Type="http://schemas.openxmlformats.org/officeDocument/2006/relationships/image" Target="NULL"/><Relationship Id="rId78" Type="http://schemas.openxmlformats.org/officeDocument/2006/relationships/customXml" Target="../ink/ink5246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268.xml"/><Relationship Id="rId143" Type="http://schemas.openxmlformats.org/officeDocument/2006/relationships/image" Target="NULL"/><Relationship Id="rId164" Type="http://schemas.openxmlformats.org/officeDocument/2006/relationships/customXml" Target="../ink/ink5289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5312.xml"/><Relationship Id="rId26" Type="http://schemas.openxmlformats.org/officeDocument/2006/relationships/customXml" Target="../ink/ink5220.xml"/><Relationship Id="rId231" Type="http://schemas.openxmlformats.org/officeDocument/2006/relationships/image" Target="NULL"/><Relationship Id="rId252" Type="http://schemas.openxmlformats.org/officeDocument/2006/relationships/customXml" Target="../ink/ink5333.xml"/><Relationship Id="rId273" Type="http://schemas.openxmlformats.org/officeDocument/2006/relationships/image" Target="NULL"/><Relationship Id="rId294" Type="http://schemas.openxmlformats.org/officeDocument/2006/relationships/customXml" Target="../ink/ink5354.xml"/><Relationship Id="rId308" Type="http://schemas.openxmlformats.org/officeDocument/2006/relationships/customXml" Target="../ink/ink5361.xml"/><Relationship Id="rId47" Type="http://schemas.openxmlformats.org/officeDocument/2006/relationships/image" Target="NULL"/><Relationship Id="rId68" Type="http://schemas.openxmlformats.org/officeDocument/2006/relationships/customXml" Target="../ink/ink5241.xml"/><Relationship Id="rId89" Type="http://schemas.openxmlformats.org/officeDocument/2006/relationships/image" Target="NULL"/><Relationship Id="rId112" Type="http://schemas.openxmlformats.org/officeDocument/2006/relationships/customXml" Target="../ink/ink5263.xml"/><Relationship Id="rId133" Type="http://schemas.openxmlformats.org/officeDocument/2006/relationships/image" Target="NULL"/><Relationship Id="rId154" Type="http://schemas.openxmlformats.org/officeDocument/2006/relationships/customXml" Target="../ink/ink5284.xml"/><Relationship Id="rId175" Type="http://schemas.openxmlformats.org/officeDocument/2006/relationships/image" Target="NULL"/><Relationship Id="rId196" Type="http://schemas.openxmlformats.org/officeDocument/2006/relationships/customXml" Target="../ink/ink5305.xml"/><Relationship Id="rId200" Type="http://schemas.openxmlformats.org/officeDocument/2006/relationships/customXml" Target="../ink/ink5307.xml"/><Relationship Id="rId16" Type="http://schemas.openxmlformats.org/officeDocument/2006/relationships/customXml" Target="../ink/ink5215.xml"/><Relationship Id="rId221" Type="http://schemas.openxmlformats.org/officeDocument/2006/relationships/image" Target="NULL"/><Relationship Id="rId242" Type="http://schemas.openxmlformats.org/officeDocument/2006/relationships/customXml" Target="../ink/ink5328.xml"/><Relationship Id="rId263" Type="http://schemas.openxmlformats.org/officeDocument/2006/relationships/image" Target="NULL"/><Relationship Id="rId284" Type="http://schemas.openxmlformats.org/officeDocument/2006/relationships/customXml" Target="../ink/ink5349.xml"/><Relationship Id="rId37" Type="http://schemas.openxmlformats.org/officeDocument/2006/relationships/image" Target="NULL"/><Relationship Id="rId58" Type="http://schemas.openxmlformats.org/officeDocument/2006/relationships/customXml" Target="../ink/ink5236.xml"/><Relationship Id="rId79" Type="http://schemas.openxmlformats.org/officeDocument/2006/relationships/image" Target="NULL"/><Relationship Id="rId102" Type="http://schemas.openxmlformats.org/officeDocument/2006/relationships/customXml" Target="../ink/ink5258.xml"/><Relationship Id="rId123" Type="http://schemas.openxmlformats.org/officeDocument/2006/relationships/image" Target="NULL"/><Relationship Id="rId144" Type="http://schemas.openxmlformats.org/officeDocument/2006/relationships/customXml" Target="../ink/ink5279.xml"/><Relationship Id="rId90" Type="http://schemas.openxmlformats.org/officeDocument/2006/relationships/customXml" Target="../ink/ink5252.xml"/><Relationship Id="rId165" Type="http://schemas.openxmlformats.org/officeDocument/2006/relationships/image" Target="NULL"/><Relationship Id="rId186" Type="http://schemas.openxmlformats.org/officeDocument/2006/relationships/customXml" Target="../ink/ink5300.xml"/><Relationship Id="rId211" Type="http://schemas.openxmlformats.org/officeDocument/2006/relationships/image" Target="NULL"/><Relationship Id="rId232" Type="http://schemas.openxmlformats.org/officeDocument/2006/relationships/customXml" Target="../ink/ink5323.xml"/><Relationship Id="rId253" Type="http://schemas.openxmlformats.org/officeDocument/2006/relationships/image" Target="NULL"/><Relationship Id="rId274" Type="http://schemas.openxmlformats.org/officeDocument/2006/relationships/customXml" Target="../ink/ink5344.xml"/><Relationship Id="rId295" Type="http://schemas.openxmlformats.org/officeDocument/2006/relationships/image" Target="NULL"/><Relationship Id="rId309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231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274.xml"/><Relationship Id="rId80" Type="http://schemas.openxmlformats.org/officeDocument/2006/relationships/customXml" Target="../ink/ink5247.xml"/><Relationship Id="rId155" Type="http://schemas.openxmlformats.org/officeDocument/2006/relationships/image" Target="NULL"/><Relationship Id="rId176" Type="http://schemas.openxmlformats.org/officeDocument/2006/relationships/customXml" Target="../ink/ink5295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318.xml"/><Relationship Id="rId243" Type="http://schemas.openxmlformats.org/officeDocument/2006/relationships/image" Target="NULL"/><Relationship Id="rId264" Type="http://schemas.openxmlformats.org/officeDocument/2006/relationships/customXml" Target="../ink/ink5339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226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269.xml"/><Relationship Id="rId310" Type="http://schemas.openxmlformats.org/officeDocument/2006/relationships/customXml" Target="../ink/ink5362.xml"/><Relationship Id="rId70" Type="http://schemas.openxmlformats.org/officeDocument/2006/relationships/customXml" Target="../ink/ink5242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290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313.xml"/><Relationship Id="rId233" Type="http://schemas.openxmlformats.org/officeDocument/2006/relationships/image" Target="NULL"/><Relationship Id="rId254" Type="http://schemas.openxmlformats.org/officeDocument/2006/relationships/customXml" Target="../ink/ink5334.xml"/><Relationship Id="rId28" Type="http://schemas.openxmlformats.org/officeDocument/2006/relationships/customXml" Target="../ink/ink5221.xml"/><Relationship Id="rId49" Type="http://schemas.openxmlformats.org/officeDocument/2006/relationships/image" Target="NULL"/><Relationship Id="rId114" Type="http://schemas.openxmlformats.org/officeDocument/2006/relationships/customXml" Target="../ink/ink5264.xml"/><Relationship Id="rId275" Type="http://schemas.openxmlformats.org/officeDocument/2006/relationships/image" Target="NULL"/><Relationship Id="rId296" Type="http://schemas.openxmlformats.org/officeDocument/2006/relationships/customXml" Target="../ink/ink5355.xml"/><Relationship Id="rId300" Type="http://schemas.openxmlformats.org/officeDocument/2006/relationships/customXml" Target="../ink/ink5357.xml"/><Relationship Id="rId60" Type="http://schemas.openxmlformats.org/officeDocument/2006/relationships/customXml" Target="../ink/ink5237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285.xml"/><Relationship Id="rId177" Type="http://schemas.openxmlformats.org/officeDocument/2006/relationships/image" Target="NULL"/><Relationship Id="rId198" Type="http://schemas.openxmlformats.org/officeDocument/2006/relationships/customXml" Target="../ink/ink5306.xml"/><Relationship Id="rId202" Type="http://schemas.openxmlformats.org/officeDocument/2006/relationships/customXml" Target="../ink/ink5308.xml"/><Relationship Id="rId223" Type="http://schemas.openxmlformats.org/officeDocument/2006/relationships/image" Target="NULL"/><Relationship Id="rId244" Type="http://schemas.openxmlformats.org/officeDocument/2006/relationships/customXml" Target="../ink/ink5329.xml"/><Relationship Id="rId18" Type="http://schemas.openxmlformats.org/officeDocument/2006/relationships/customXml" Target="../ink/ink5216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5350.xml"/><Relationship Id="rId50" Type="http://schemas.openxmlformats.org/officeDocument/2006/relationships/customXml" Target="../ink/ink5232.xml"/><Relationship Id="rId104" Type="http://schemas.openxmlformats.org/officeDocument/2006/relationships/customXml" Target="../ink/ink5259.xml"/><Relationship Id="rId125" Type="http://schemas.openxmlformats.org/officeDocument/2006/relationships/image" Target="NULL"/><Relationship Id="rId146" Type="http://schemas.openxmlformats.org/officeDocument/2006/relationships/customXml" Target="../ink/ink5280.xml"/><Relationship Id="rId167" Type="http://schemas.openxmlformats.org/officeDocument/2006/relationships/image" Target="NULL"/><Relationship Id="rId188" Type="http://schemas.openxmlformats.org/officeDocument/2006/relationships/customXml" Target="../ink/ink5301.xml"/><Relationship Id="rId311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253.xml"/><Relationship Id="rId213" Type="http://schemas.openxmlformats.org/officeDocument/2006/relationships/image" Target="NULL"/><Relationship Id="rId234" Type="http://schemas.openxmlformats.org/officeDocument/2006/relationships/customXml" Target="../ink/ink5324.xml"/><Relationship Id="rId2" Type="http://schemas.openxmlformats.org/officeDocument/2006/relationships/customXml" Target="../ink/ink5208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5345.xml"/><Relationship Id="rId297" Type="http://schemas.openxmlformats.org/officeDocument/2006/relationships/image" Target="NULL"/><Relationship Id="rId40" Type="http://schemas.openxmlformats.org/officeDocument/2006/relationships/customXml" Target="../ink/ink5227.xml"/><Relationship Id="rId115" Type="http://schemas.openxmlformats.org/officeDocument/2006/relationships/image" Target="NULL"/><Relationship Id="rId136" Type="http://schemas.openxmlformats.org/officeDocument/2006/relationships/customXml" Target="../ink/ink5275.xml"/><Relationship Id="rId157" Type="http://schemas.openxmlformats.org/officeDocument/2006/relationships/image" Target="NULL"/><Relationship Id="rId178" Type="http://schemas.openxmlformats.org/officeDocument/2006/relationships/customXml" Target="../ink/ink5296.xml"/><Relationship Id="rId30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248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319.xml"/><Relationship Id="rId245" Type="http://schemas.openxmlformats.org/officeDocument/2006/relationships/image" Target="NULL"/><Relationship Id="rId266" Type="http://schemas.openxmlformats.org/officeDocument/2006/relationships/customXml" Target="../ink/ink5340.xml"/><Relationship Id="rId287" Type="http://schemas.openxmlformats.org/officeDocument/2006/relationships/image" Target="NULL"/><Relationship Id="rId30" Type="http://schemas.openxmlformats.org/officeDocument/2006/relationships/customXml" Target="../ink/ink5222.xml"/><Relationship Id="rId105" Type="http://schemas.openxmlformats.org/officeDocument/2006/relationships/image" Target="NULL"/><Relationship Id="rId126" Type="http://schemas.openxmlformats.org/officeDocument/2006/relationships/customXml" Target="../ink/ink5270.xml"/><Relationship Id="rId147" Type="http://schemas.openxmlformats.org/officeDocument/2006/relationships/image" Target="NULL"/><Relationship Id="rId168" Type="http://schemas.openxmlformats.org/officeDocument/2006/relationships/customXml" Target="../ink/ink5291.xml"/><Relationship Id="rId312" Type="http://schemas.openxmlformats.org/officeDocument/2006/relationships/customXml" Target="../ink/ink5363.xml"/><Relationship Id="rId51" Type="http://schemas.openxmlformats.org/officeDocument/2006/relationships/image" Target="NULL"/><Relationship Id="rId72" Type="http://schemas.openxmlformats.org/officeDocument/2006/relationships/customXml" Target="../ink/ink5243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314.xml"/><Relationship Id="rId235" Type="http://schemas.openxmlformats.org/officeDocument/2006/relationships/image" Target="NULL"/><Relationship Id="rId256" Type="http://schemas.openxmlformats.org/officeDocument/2006/relationships/customXml" Target="../ink/ink5335.xml"/><Relationship Id="rId277" Type="http://schemas.openxmlformats.org/officeDocument/2006/relationships/image" Target="NULL"/><Relationship Id="rId298" Type="http://schemas.openxmlformats.org/officeDocument/2006/relationships/customXml" Target="../ink/ink5356.xml"/><Relationship Id="rId116" Type="http://schemas.openxmlformats.org/officeDocument/2006/relationships/customXml" Target="../ink/ink5265.xml"/><Relationship Id="rId137" Type="http://schemas.openxmlformats.org/officeDocument/2006/relationships/image" Target="NULL"/><Relationship Id="rId158" Type="http://schemas.openxmlformats.org/officeDocument/2006/relationships/customXml" Target="../ink/ink5286.xml"/><Relationship Id="rId302" Type="http://schemas.openxmlformats.org/officeDocument/2006/relationships/customXml" Target="../ink/ink5358.xml"/><Relationship Id="rId20" Type="http://schemas.openxmlformats.org/officeDocument/2006/relationships/customXml" Target="../ink/ink5217.xml"/><Relationship Id="rId41" Type="http://schemas.openxmlformats.org/officeDocument/2006/relationships/image" Target="NULL"/><Relationship Id="rId62" Type="http://schemas.openxmlformats.org/officeDocument/2006/relationships/customXml" Target="../ink/ink5238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302.xml"/><Relationship Id="rId204" Type="http://schemas.openxmlformats.org/officeDocument/2006/relationships/customXml" Target="../ink/ink5309.xml"/><Relationship Id="rId225" Type="http://schemas.openxmlformats.org/officeDocument/2006/relationships/image" Target="NULL"/><Relationship Id="rId246" Type="http://schemas.openxmlformats.org/officeDocument/2006/relationships/customXml" Target="../ink/ink5330.xml"/><Relationship Id="rId267" Type="http://schemas.openxmlformats.org/officeDocument/2006/relationships/image" Target="NULL"/><Relationship Id="rId288" Type="http://schemas.openxmlformats.org/officeDocument/2006/relationships/customXml" Target="../ink/ink5351.xml"/><Relationship Id="rId106" Type="http://schemas.openxmlformats.org/officeDocument/2006/relationships/customXml" Target="../ink/ink5260.xml"/><Relationship Id="rId127" Type="http://schemas.openxmlformats.org/officeDocument/2006/relationships/image" Target="NULL"/><Relationship Id="rId313" Type="http://schemas.openxmlformats.org/officeDocument/2006/relationships/image" Target="NULL"/><Relationship Id="rId10" Type="http://schemas.openxmlformats.org/officeDocument/2006/relationships/customXml" Target="../ink/ink5212.xml"/><Relationship Id="rId31" Type="http://schemas.openxmlformats.org/officeDocument/2006/relationships/image" Target="NULL"/><Relationship Id="rId52" Type="http://schemas.openxmlformats.org/officeDocument/2006/relationships/customXml" Target="../ink/ink5233.xml"/><Relationship Id="rId73" Type="http://schemas.openxmlformats.org/officeDocument/2006/relationships/image" Target="NULL"/><Relationship Id="rId94" Type="http://schemas.openxmlformats.org/officeDocument/2006/relationships/customXml" Target="../ink/ink5254.xml"/><Relationship Id="rId148" Type="http://schemas.openxmlformats.org/officeDocument/2006/relationships/customXml" Target="../ink/ink5281.xml"/><Relationship Id="rId169" Type="http://schemas.openxmlformats.org/officeDocument/2006/relationships/image" Target="NULL"/><Relationship Id="rId4" Type="http://schemas.openxmlformats.org/officeDocument/2006/relationships/customXml" Target="../ink/ink5209.xml"/><Relationship Id="rId180" Type="http://schemas.openxmlformats.org/officeDocument/2006/relationships/customXml" Target="../ink/ink5297.xml"/><Relationship Id="rId215" Type="http://schemas.openxmlformats.org/officeDocument/2006/relationships/image" Target="NULL"/><Relationship Id="rId236" Type="http://schemas.openxmlformats.org/officeDocument/2006/relationships/customXml" Target="../ink/ink5325.xml"/><Relationship Id="rId257" Type="http://schemas.openxmlformats.org/officeDocument/2006/relationships/image" Target="NULL"/><Relationship Id="rId278" Type="http://schemas.openxmlformats.org/officeDocument/2006/relationships/customXml" Target="../ink/ink5346.xml"/><Relationship Id="rId303" Type="http://schemas.openxmlformats.org/officeDocument/2006/relationships/image" Target="NULL"/><Relationship Id="rId42" Type="http://schemas.openxmlformats.org/officeDocument/2006/relationships/customXml" Target="../ink/ink5228.xml"/><Relationship Id="rId84" Type="http://schemas.openxmlformats.org/officeDocument/2006/relationships/customXml" Target="../ink/ink5249.xml"/><Relationship Id="rId138" Type="http://schemas.openxmlformats.org/officeDocument/2006/relationships/customXml" Target="../ink/ink5276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287.xml"/><Relationship Id="rId216" Type="http://schemas.openxmlformats.org/officeDocument/2006/relationships/customXml" Target="../ink/ink5315.xml"/><Relationship Id="rId258" Type="http://schemas.openxmlformats.org/officeDocument/2006/relationships/customXml" Target="../ink/ink5336.xml"/><Relationship Id="rId22" Type="http://schemas.openxmlformats.org/officeDocument/2006/relationships/customXml" Target="../ink/ink5218.xml"/><Relationship Id="rId64" Type="http://schemas.openxmlformats.org/officeDocument/2006/relationships/customXml" Target="../ink/ink5239.xml"/><Relationship Id="rId118" Type="http://schemas.openxmlformats.org/officeDocument/2006/relationships/customXml" Target="../ink/ink5266.xm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5347.xml"/><Relationship Id="rId75" Type="http://schemas.openxmlformats.org/officeDocument/2006/relationships/image" Target="NULL"/><Relationship Id="rId140" Type="http://schemas.openxmlformats.org/officeDocument/2006/relationships/customXml" Target="../ink/ink5277.xml"/><Relationship Id="rId182" Type="http://schemas.openxmlformats.org/officeDocument/2006/relationships/customXml" Target="../ink/ink5298.xml"/><Relationship Id="rId6" Type="http://schemas.openxmlformats.org/officeDocument/2006/relationships/customXml" Target="../ink/ink5210.xml"/><Relationship Id="rId238" Type="http://schemas.openxmlformats.org/officeDocument/2006/relationships/customXml" Target="../ink/ink5326.xml"/><Relationship Id="rId291" Type="http://schemas.openxmlformats.org/officeDocument/2006/relationships/image" Target="NULL"/><Relationship Id="rId305" Type="http://schemas.openxmlformats.org/officeDocument/2006/relationships/image" Target="NULL"/><Relationship Id="rId44" Type="http://schemas.openxmlformats.org/officeDocument/2006/relationships/customXml" Target="../ink/ink5229.xml"/><Relationship Id="rId86" Type="http://schemas.openxmlformats.org/officeDocument/2006/relationships/customXml" Target="../ink/ink5250.xml"/><Relationship Id="rId151" Type="http://schemas.openxmlformats.org/officeDocument/2006/relationships/image" Target="NULL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99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5448.xml"/><Relationship Id="rId226" Type="http://schemas.openxmlformats.org/officeDocument/2006/relationships/customXml" Target="../ink/ink5476.xml"/><Relationship Id="rId268" Type="http://schemas.openxmlformats.org/officeDocument/2006/relationships/customXml" Target="../ink/ink5497.xml"/><Relationship Id="rId32" Type="http://schemas.openxmlformats.org/officeDocument/2006/relationships/customXml" Target="../ink/ink5379.xml"/><Relationship Id="rId74" Type="http://schemas.openxmlformats.org/officeDocument/2006/relationships/customXml" Target="../ink/ink5400.xml"/><Relationship Id="rId128" Type="http://schemas.openxmlformats.org/officeDocument/2006/relationships/customXml" Target="../ink/ink5427.xm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5508.xml"/><Relationship Id="rId304" Type="http://schemas.openxmlformats.org/officeDocument/2006/relationships/customXml" Target="../ink/ink5515.xml"/><Relationship Id="rId85" Type="http://schemas.openxmlformats.org/officeDocument/2006/relationships/image" Target="NULL"/><Relationship Id="rId150" Type="http://schemas.openxmlformats.org/officeDocument/2006/relationships/customXml" Target="../ink/ink5438.xml"/><Relationship Id="rId192" Type="http://schemas.openxmlformats.org/officeDocument/2006/relationships/customXml" Target="../ink/ink5459.xml"/><Relationship Id="rId206" Type="http://schemas.openxmlformats.org/officeDocument/2006/relationships/customXml" Target="../ink/ink5466.xml"/><Relationship Id="rId248" Type="http://schemas.openxmlformats.org/officeDocument/2006/relationships/customXml" Target="../ink/ink5487.xml"/><Relationship Id="rId12" Type="http://schemas.openxmlformats.org/officeDocument/2006/relationships/customXml" Target="../ink/ink5369.xml"/><Relationship Id="rId108" Type="http://schemas.openxmlformats.org/officeDocument/2006/relationships/customXml" Target="../ink/ink5417.xml"/><Relationship Id="rId315" Type="http://schemas.openxmlformats.org/officeDocument/2006/relationships/image" Target="NULL"/><Relationship Id="rId54" Type="http://schemas.openxmlformats.org/officeDocument/2006/relationships/customXml" Target="../ink/ink5390.xml"/><Relationship Id="rId96" Type="http://schemas.openxmlformats.org/officeDocument/2006/relationships/customXml" Target="../ink/ink5411.xml"/><Relationship Id="rId161" Type="http://schemas.openxmlformats.org/officeDocument/2006/relationships/image" Target="NULL"/><Relationship Id="rId217" Type="http://schemas.openxmlformats.org/officeDocument/2006/relationships/image" Target="NUL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5498.xml"/><Relationship Id="rId65" Type="http://schemas.openxmlformats.org/officeDocument/2006/relationships/image" Target="NULL"/><Relationship Id="rId130" Type="http://schemas.openxmlformats.org/officeDocument/2006/relationships/customXml" Target="../ink/ink5428.xml"/><Relationship Id="rId172" Type="http://schemas.openxmlformats.org/officeDocument/2006/relationships/customXml" Target="../ink/ink5449.xml"/><Relationship Id="rId228" Type="http://schemas.openxmlformats.org/officeDocument/2006/relationships/customXml" Target="../ink/ink5477.xm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5493.xml"/><Relationship Id="rId281" Type="http://schemas.openxmlformats.org/officeDocument/2006/relationships/image" Target="NULL"/><Relationship Id="rId316" Type="http://schemas.openxmlformats.org/officeDocument/2006/relationships/customXml" Target="../ink/ink5521.xml"/><Relationship Id="rId34" Type="http://schemas.openxmlformats.org/officeDocument/2006/relationships/customXml" Target="../ink/ink5380.xml"/><Relationship Id="rId55" Type="http://schemas.openxmlformats.org/officeDocument/2006/relationships/image" Target="NULL"/><Relationship Id="rId76" Type="http://schemas.openxmlformats.org/officeDocument/2006/relationships/customXml" Target="../ink/ink5401.xml"/><Relationship Id="rId97" Type="http://schemas.openxmlformats.org/officeDocument/2006/relationships/image" Target="NULL"/><Relationship Id="rId120" Type="http://schemas.openxmlformats.org/officeDocument/2006/relationships/customXml" Target="../ink/ink5423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444.xml"/><Relationship Id="rId183" Type="http://schemas.openxmlformats.org/officeDocument/2006/relationships/image" Target="NULL"/><Relationship Id="rId218" Type="http://schemas.openxmlformats.org/officeDocument/2006/relationships/customXml" Target="../ink/ink5472.xml"/><Relationship Id="rId239" Type="http://schemas.openxmlformats.org/officeDocument/2006/relationships/image" Target="NULL"/><Relationship Id="rId250" Type="http://schemas.openxmlformats.org/officeDocument/2006/relationships/customXml" Target="../ink/ink5488.xml"/><Relationship Id="rId271" Type="http://schemas.openxmlformats.org/officeDocument/2006/relationships/image" Target="NULL"/><Relationship Id="rId292" Type="http://schemas.openxmlformats.org/officeDocument/2006/relationships/customXml" Target="../ink/ink5509.xml"/><Relationship Id="rId306" Type="http://schemas.openxmlformats.org/officeDocument/2006/relationships/customXml" Target="../ink/ink5516.xml"/><Relationship Id="rId24" Type="http://schemas.openxmlformats.org/officeDocument/2006/relationships/customXml" Target="../ink/ink5375.xml"/><Relationship Id="rId45" Type="http://schemas.openxmlformats.org/officeDocument/2006/relationships/image" Target="NULL"/><Relationship Id="rId66" Type="http://schemas.openxmlformats.org/officeDocument/2006/relationships/customXml" Target="../ink/ink5396.xml"/><Relationship Id="rId87" Type="http://schemas.openxmlformats.org/officeDocument/2006/relationships/image" Target="NULL"/><Relationship Id="rId110" Type="http://schemas.openxmlformats.org/officeDocument/2006/relationships/customXml" Target="../ink/ink5418.xml"/><Relationship Id="rId131" Type="http://schemas.openxmlformats.org/officeDocument/2006/relationships/image" Target="NULL"/><Relationship Id="rId152" Type="http://schemas.openxmlformats.org/officeDocument/2006/relationships/customXml" Target="../ink/ink5439.xml"/><Relationship Id="rId173" Type="http://schemas.openxmlformats.org/officeDocument/2006/relationships/image" Target="NULL"/><Relationship Id="rId194" Type="http://schemas.openxmlformats.org/officeDocument/2006/relationships/customXml" Target="../ink/ink5460.xml"/><Relationship Id="rId208" Type="http://schemas.openxmlformats.org/officeDocument/2006/relationships/customXml" Target="../ink/ink5467.xml"/><Relationship Id="rId229" Type="http://schemas.openxmlformats.org/officeDocument/2006/relationships/image" Target="NULL"/><Relationship Id="rId240" Type="http://schemas.openxmlformats.org/officeDocument/2006/relationships/customXml" Target="../ink/ink5483.xml"/><Relationship Id="rId261" Type="http://schemas.openxmlformats.org/officeDocument/2006/relationships/image" Target="NULL"/><Relationship Id="rId14" Type="http://schemas.openxmlformats.org/officeDocument/2006/relationships/customXml" Target="../ink/ink5370.xml"/><Relationship Id="rId35" Type="http://schemas.openxmlformats.org/officeDocument/2006/relationships/image" Target="NULL"/><Relationship Id="rId56" Type="http://schemas.openxmlformats.org/officeDocument/2006/relationships/customXml" Target="../ink/ink5391.xml"/><Relationship Id="rId77" Type="http://schemas.openxmlformats.org/officeDocument/2006/relationships/image" Target="NULL"/><Relationship Id="rId100" Type="http://schemas.openxmlformats.org/officeDocument/2006/relationships/customXml" Target="../ink/ink5413.xml"/><Relationship Id="rId282" Type="http://schemas.openxmlformats.org/officeDocument/2006/relationships/customXml" Target="../ink/ink5504.xml"/><Relationship Id="rId317" Type="http://schemas.openxmlformats.org/officeDocument/2006/relationships/image" Target="NULL"/><Relationship Id="rId8" Type="http://schemas.openxmlformats.org/officeDocument/2006/relationships/customXml" Target="../ink/ink5367.xml"/><Relationship Id="rId98" Type="http://schemas.openxmlformats.org/officeDocument/2006/relationships/customXml" Target="../ink/ink5412.xml"/><Relationship Id="rId121" Type="http://schemas.openxmlformats.org/officeDocument/2006/relationships/image" Target="NULL"/><Relationship Id="rId142" Type="http://schemas.openxmlformats.org/officeDocument/2006/relationships/customXml" Target="../ink/ink5434.xml"/><Relationship Id="rId163" Type="http://schemas.openxmlformats.org/officeDocument/2006/relationships/image" Target="NULL"/><Relationship Id="rId184" Type="http://schemas.openxmlformats.org/officeDocument/2006/relationships/customXml" Target="../ink/ink5455.xml"/><Relationship Id="rId219" Type="http://schemas.openxmlformats.org/officeDocument/2006/relationships/image" Target="NULL"/><Relationship Id="rId230" Type="http://schemas.openxmlformats.org/officeDocument/2006/relationships/customXml" Target="../ink/ink5478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386.xml"/><Relationship Id="rId67" Type="http://schemas.openxmlformats.org/officeDocument/2006/relationships/image" Target="NULL"/><Relationship Id="rId272" Type="http://schemas.openxmlformats.org/officeDocument/2006/relationships/customXml" Target="../ink/ink5499.xml"/><Relationship Id="rId293" Type="http://schemas.openxmlformats.org/officeDocument/2006/relationships/image" Target="NULL"/><Relationship Id="rId307" Type="http://schemas.openxmlformats.org/officeDocument/2006/relationships/image" Target="NULL"/><Relationship Id="rId88" Type="http://schemas.openxmlformats.org/officeDocument/2006/relationships/customXml" Target="../ink/ink5407.xml"/><Relationship Id="rId111" Type="http://schemas.openxmlformats.org/officeDocument/2006/relationships/image" Target="NULL"/><Relationship Id="rId132" Type="http://schemas.openxmlformats.org/officeDocument/2006/relationships/customXml" Target="../ink/ink5429.xml"/><Relationship Id="rId153" Type="http://schemas.openxmlformats.org/officeDocument/2006/relationships/image" Target="NULL"/><Relationship Id="rId174" Type="http://schemas.openxmlformats.org/officeDocument/2006/relationships/customXml" Target="../ink/ink5450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473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381.xml"/><Relationship Id="rId57" Type="http://schemas.openxmlformats.org/officeDocument/2006/relationships/image" Target="NULL"/><Relationship Id="rId262" Type="http://schemas.openxmlformats.org/officeDocument/2006/relationships/customXml" Target="../ink/ink5494.xml"/><Relationship Id="rId283" Type="http://schemas.openxmlformats.org/officeDocument/2006/relationships/image" Target="NULL"/><Relationship Id="rId318" Type="http://schemas.openxmlformats.org/officeDocument/2006/relationships/customXml" Target="../ink/ink5522.xml"/><Relationship Id="rId78" Type="http://schemas.openxmlformats.org/officeDocument/2006/relationships/customXml" Target="../ink/ink540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424.xml"/><Relationship Id="rId143" Type="http://schemas.openxmlformats.org/officeDocument/2006/relationships/image" Target="NULL"/><Relationship Id="rId164" Type="http://schemas.openxmlformats.org/officeDocument/2006/relationships/customXml" Target="../ink/ink5445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5468.xml"/><Relationship Id="rId26" Type="http://schemas.openxmlformats.org/officeDocument/2006/relationships/customXml" Target="../ink/ink5376.xml"/><Relationship Id="rId231" Type="http://schemas.openxmlformats.org/officeDocument/2006/relationships/image" Target="NULL"/><Relationship Id="rId252" Type="http://schemas.openxmlformats.org/officeDocument/2006/relationships/customXml" Target="../ink/ink5489.xml"/><Relationship Id="rId273" Type="http://schemas.openxmlformats.org/officeDocument/2006/relationships/image" Target="NULL"/><Relationship Id="rId294" Type="http://schemas.openxmlformats.org/officeDocument/2006/relationships/customXml" Target="../ink/ink5510.xml"/><Relationship Id="rId308" Type="http://schemas.openxmlformats.org/officeDocument/2006/relationships/customXml" Target="../ink/ink5517.xml"/><Relationship Id="rId47" Type="http://schemas.openxmlformats.org/officeDocument/2006/relationships/image" Target="NULL"/><Relationship Id="rId68" Type="http://schemas.openxmlformats.org/officeDocument/2006/relationships/customXml" Target="../ink/ink5397.xml"/><Relationship Id="rId89" Type="http://schemas.openxmlformats.org/officeDocument/2006/relationships/image" Target="NULL"/><Relationship Id="rId112" Type="http://schemas.openxmlformats.org/officeDocument/2006/relationships/customXml" Target="../ink/ink5419.xml"/><Relationship Id="rId133" Type="http://schemas.openxmlformats.org/officeDocument/2006/relationships/image" Target="NULL"/><Relationship Id="rId154" Type="http://schemas.openxmlformats.org/officeDocument/2006/relationships/customXml" Target="../ink/ink5440.xml"/><Relationship Id="rId175" Type="http://schemas.openxmlformats.org/officeDocument/2006/relationships/image" Target="NULL"/><Relationship Id="rId196" Type="http://schemas.openxmlformats.org/officeDocument/2006/relationships/customXml" Target="../ink/ink5461.xml"/><Relationship Id="rId200" Type="http://schemas.openxmlformats.org/officeDocument/2006/relationships/customXml" Target="../ink/ink5463.xml"/><Relationship Id="rId16" Type="http://schemas.openxmlformats.org/officeDocument/2006/relationships/customXml" Target="../ink/ink5371.xml"/><Relationship Id="rId221" Type="http://schemas.openxmlformats.org/officeDocument/2006/relationships/image" Target="NULL"/><Relationship Id="rId242" Type="http://schemas.openxmlformats.org/officeDocument/2006/relationships/customXml" Target="../ink/ink5484.xml"/><Relationship Id="rId263" Type="http://schemas.openxmlformats.org/officeDocument/2006/relationships/image" Target="NULL"/><Relationship Id="rId284" Type="http://schemas.openxmlformats.org/officeDocument/2006/relationships/customXml" Target="../ink/ink5505.xml"/><Relationship Id="rId319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5392.xml"/><Relationship Id="rId79" Type="http://schemas.openxmlformats.org/officeDocument/2006/relationships/image" Target="NULL"/><Relationship Id="rId102" Type="http://schemas.openxmlformats.org/officeDocument/2006/relationships/customXml" Target="../ink/ink5414.xml"/><Relationship Id="rId123" Type="http://schemas.openxmlformats.org/officeDocument/2006/relationships/image" Target="NULL"/><Relationship Id="rId144" Type="http://schemas.openxmlformats.org/officeDocument/2006/relationships/customXml" Target="../ink/ink5435.xml"/><Relationship Id="rId90" Type="http://schemas.openxmlformats.org/officeDocument/2006/relationships/customXml" Target="../ink/ink5408.xml"/><Relationship Id="rId165" Type="http://schemas.openxmlformats.org/officeDocument/2006/relationships/image" Target="NULL"/><Relationship Id="rId186" Type="http://schemas.openxmlformats.org/officeDocument/2006/relationships/customXml" Target="../ink/ink5456.xml"/><Relationship Id="rId211" Type="http://schemas.openxmlformats.org/officeDocument/2006/relationships/image" Target="NULL"/><Relationship Id="rId232" Type="http://schemas.openxmlformats.org/officeDocument/2006/relationships/customXml" Target="../ink/ink5479.xml"/><Relationship Id="rId253" Type="http://schemas.openxmlformats.org/officeDocument/2006/relationships/image" Target="NULL"/><Relationship Id="rId274" Type="http://schemas.openxmlformats.org/officeDocument/2006/relationships/customXml" Target="../ink/ink5500.xml"/><Relationship Id="rId295" Type="http://schemas.openxmlformats.org/officeDocument/2006/relationships/image" Target="NULL"/><Relationship Id="rId309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387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430.xml"/><Relationship Id="rId80" Type="http://schemas.openxmlformats.org/officeDocument/2006/relationships/customXml" Target="../ink/ink5403.xml"/><Relationship Id="rId155" Type="http://schemas.openxmlformats.org/officeDocument/2006/relationships/image" Target="NULL"/><Relationship Id="rId176" Type="http://schemas.openxmlformats.org/officeDocument/2006/relationships/customXml" Target="../ink/ink5451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474.xml"/><Relationship Id="rId243" Type="http://schemas.openxmlformats.org/officeDocument/2006/relationships/image" Target="NULL"/><Relationship Id="rId264" Type="http://schemas.openxmlformats.org/officeDocument/2006/relationships/customXml" Target="../ink/ink5495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38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425.xml"/><Relationship Id="rId310" Type="http://schemas.openxmlformats.org/officeDocument/2006/relationships/customXml" Target="../ink/ink5518.xml"/><Relationship Id="rId70" Type="http://schemas.openxmlformats.org/officeDocument/2006/relationships/customXml" Target="../ink/ink5398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446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469.xml"/><Relationship Id="rId233" Type="http://schemas.openxmlformats.org/officeDocument/2006/relationships/image" Target="NULL"/><Relationship Id="rId254" Type="http://schemas.openxmlformats.org/officeDocument/2006/relationships/customXml" Target="../ink/ink5490.xml"/><Relationship Id="rId28" Type="http://schemas.openxmlformats.org/officeDocument/2006/relationships/customXml" Target="../ink/ink5377.xml"/><Relationship Id="rId49" Type="http://schemas.openxmlformats.org/officeDocument/2006/relationships/image" Target="NULL"/><Relationship Id="rId114" Type="http://schemas.openxmlformats.org/officeDocument/2006/relationships/customXml" Target="../ink/ink5420.xml"/><Relationship Id="rId275" Type="http://schemas.openxmlformats.org/officeDocument/2006/relationships/image" Target="NULL"/><Relationship Id="rId296" Type="http://schemas.openxmlformats.org/officeDocument/2006/relationships/customXml" Target="../ink/ink5511.xml"/><Relationship Id="rId300" Type="http://schemas.openxmlformats.org/officeDocument/2006/relationships/customXml" Target="../ink/ink5513.xml"/><Relationship Id="rId60" Type="http://schemas.openxmlformats.org/officeDocument/2006/relationships/customXml" Target="../ink/ink5393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441.xml"/><Relationship Id="rId177" Type="http://schemas.openxmlformats.org/officeDocument/2006/relationships/image" Target="NULL"/><Relationship Id="rId198" Type="http://schemas.openxmlformats.org/officeDocument/2006/relationships/customXml" Target="../ink/ink5462.xml"/><Relationship Id="rId202" Type="http://schemas.openxmlformats.org/officeDocument/2006/relationships/customXml" Target="../ink/ink5464.xml"/><Relationship Id="rId223" Type="http://schemas.openxmlformats.org/officeDocument/2006/relationships/image" Target="NULL"/><Relationship Id="rId244" Type="http://schemas.openxmlformats.org/officeDocument/2006/relationships/customXml" Target="../ink/ink5485.xml"/><Relationship Id="rId18" Type="http://schemas.openxmlformats.org/officeDocument/2006/relationships/customXml" Target="../ink/ink5372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5506.xml"/><Relationship Id="rId50" Type="http://schemas.openxmlformats.org/officeDocument/2006/relationships/customXml" Target="../ink/ink5388.xml"/><Relationship Id="rId104" Type="http://schemas.openxmlformats.org/officeDocument/2006/relationships/customXml" Target="../ink/ink5415.xml"/><Relationship Id="rId125" Type="http://schemas.openxmlformats.org/officeDocument/2006/relationships/image" Target="NULL"/><Relationship Id="rId146" Type="http://schemas.openxmlformats.org/officeDocument/2006/relationships/customXml" Target="../ink/ink5436.xml"/><Relationship Id="rId167" Type="http://schemas.openxmlformats.org/officeDocument/2006/relationships/image" Target="NULL"/><Relationship Id="rId188" Type="http://schemas.openxmlformats.org/officeDocument/2006/relationships/customXml" Target="../ink/ink5457.xml"/><Relationship Id="rId311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409.xml"/><Relationship Id="rId213" Type="http://schemas.openxmlformats.org/officeDocument/2006/relationships/image" Target="NULL"/><Relationship Id="rId234" Type="http://schemas.openxmlformats.org/officeDocument/2006/relationships/customXml" Target="../ink/ink5480.xml"/><Relationship Id="rId2" Type="http://schemas.openxmlformats.org/officeDocument/2006/relationships/customXml" Target="../ink/ink5364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5501.xml"/><Relationship Id="rId297" Type="http://schemas.openxmlformats.org/officeDocument/2006/relationships/image" Target="NULL"/><Relationship Id="rId40" Type="http://schemas.openxmlformats.org/officeDocument/2006/relationships/customXml" Target="../ink/ink5383.xml"/><Relationship Id="rId115" Type="http://schemas.openxmlformats.org/officeDocument/2006/relationships/image" Target="NULL"/><Relationship Id="rId136" Type="http://schemas.openxmlformats.org/officeDocument/2006/relationships/customXml" Target="../ink/ink5431.xml"/><Relationship Id="rId157" Type="http://schemas.openxmlformats.org/officeDocument/2006/relationships/image" Target="NULL"/><Relationship Id="rId178" Type="http://schemas.openxmlformats.org/officeDocument/2006/relationships/customXml" Target="../ink/ink5452.xml"/><Relationship Id="rId30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404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475.xml"/><Relationship Id="rId245" Type="http://schemas.openxmlformats.org/officeDocument/2006/relationships/image" Target="NULL"/><Relationship Id="rId266" Type="http://schemas.openxmlformats.org/officeDocument/2006/relationships/customXml" Target="../ink/ink5496.xml"/><Relationship Id="rId287" Type="http://schemas.openxmlformats.org/officeDocument/2006/relationships/image" Target="NULL"/><Relationship Id="rId30" Type="http://schemas.openxmlformats.org/officeDocument/2006/relationships/customXml" Target="../ink/ink5378.xml"/><Relationship Id="rId105" Type="http://schemas.openxmlformats.org/officeDocument/2006/relationships/image" Target="NULL"/><Relationship Id="rId126" Type="http://schemas.openxmlformats.org/officeDocument/2006/relationships/customXml" Target="../ink/ink5426.xml"/><Relationship Id="rId147" Type="http://schemas.openxmlformats.org/officeDocument/2006/relationships/image" Target="NULL"/><Relationship Id="rId168" Type="http://schemas.openxmlformats.org/officeDocument/2006/relationships/customXml" Target="../ink/ink5447.xml"/><Relationship Id="rId312" Type="http://schemas.openxmlformats.org/officeDocument/2006/relationships/customXml" Target="../ink/ink5519.xml"/><Relationship Id="rId51" Type="http://schemas.openxmlformats.org/officeDocument/2006/relationships/image" Target="NULL"/><Relationship Id="rId72" Type="http://schemas.openxmlformats.org/officeDocument/2006/relationships/customXml" Target="../ink/ink5399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470.xml"/><Relationship Id="rId235" Type="http://schemas.openxmlformats.org/officeDocument/2006/relationships/image" Target="NULL"/><Relationship Id="rId256" Type="http://schemas.openxmlformats.org/officeDocument/2006/relationships/customXml" Target="../ink/ink5491.xml"/><Relationship Id="rId277" Type="http://schemas.openxmlformats.org/officeDocument/2006/relationships/image" Target="NULL"/><Relationship Id="rId298" Type="http://schemas.openxmlformats.org/officeDocument/2006/relationships/customXml" Target="../ink/ink5512.xml"/><Relationship Id="rId116" Type="http://schemas.openxmlformats.org/officeDocument/2006/relationships/customXml" Target="../ink/ink5421.xml"/><Relationship Id="rId137" Type="http://schemas.openxmlformats.org/officeDocument/2006/relationships/image" Target="NULL"/><Relationship Id="rId158" Type="http://schemas.openxmlformats.org/officeDocument/2006/relationships/customXml" Target="../ink/ink5442.xml"/><Relationship Id="rId302" Type="http://schemas.openxmlformats.org/officeDocument/2006/relationships/customXml" Target="../ink/ink5514.xml"/><Relationship Id="rId20" Type="http://schemas.openxmlformats.org/officeDocument/2006/relationships/customXml" Target="../ink/ink5373.xml"/><Relationship Id="rId41" Type="http://schemas.openxmlformats.org/officeDocument/2006/relationships/image" Target="NULL"/><Relationship Id="rId62" Type="http://schemas.openxmlformats.org/officeDocument/2006/relationships/customXml" Target="../ink/ink5394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458.xml"/><Relationship Id="rId204" Type="http://schemas.openxmlformats.org/officeDocument/2006/relationships/customXml" Target="../ink/ink5465.xml"/><Relationship Id="rId225" Type="http://schemas.openxmlformats.org/officeDocument/2006/relationships/image" Target="NULL"/><Relationship Id="rId246" Type="http://schemas.openxmlformats.org/officeDocument/2006/relationships/customXml" Target="../ink/ink5486.xml"/><Relationship Id="rId267" Type="http://schemas.openxmlformats.org/officeDocument/2006/relationships/image" Target="NULL"/><Relationship Id="rId288" Type="http://schemas.openxmlformats.org/officeDocument/2006/relationships/customXml" Target="../ink/ink5507.xml"/><Relationship Id="rId106" Type="http://schemas.openxmlformats.org/officeDocument/2006/relationships/customXml" Target="../ink/ink5416.xml"/><Relationship Id="rId127" Type="http://schemas.openxmlformats.org/officeDocument/2006/relationships/image" Target="NULL"/><Relationship Id="rId313" Type="http://schemas.openxmlformats.org/officeDocument/2006/relationships/image" Target="NULL"/><Relationship Id="rId10" Type="http://schemas.openxmlformats.org/officeDocument/2006/relationships/customXml" Target="../ink/ink5368.xml"/><Relationship Id="rId31" Type="http://schemas.openxmlformats.org/officeDocument/2006/relationships/image" Target="NULL"/><Relationship Id="rId52" Type="http://schemas.openxmlformats.org/officeDocument/2006/relationships/customXml" Target="../ink/ink5389.xml"/><Relationship Id="rId73" Type="http://schemas.openxmlformats.org/officeDocument/2006/relationships/image" Target="NULL"/><Relationship Id="rId94" Type="http://schemas.openxmlformats.org/officeDocument/2006/relationships/customXml" Target="../ink/ink5410.xml"/><Relationship Id="rId148" Type="http://schemas.openxmlformats.org/officeDocument/2006/relationships/customXml" Target="../ink/ink5437.xml"/><Relationship Id="rId169" Type="http://schemas.openxmlformats.org/officeDocument/2006/relationships/image" Target="NULL"/><Relationship Id="rId4" Type="http://schemas.openxmlformats.org/officeDocument/2006/relationships/customXml" Target="../ink/ink5365.xml"/><Relationship Id="rId180" Type="http://schemas.openxmlformats.org/officeDocument/2006/relationships/customXml" Target="../ink/ink5453.xml"/><Relationship Id="rId215" Type="http://schemas.openxmlformats.org/officeDocument/2006/relationships/image" Target="NULL"/><Relationship Id="rId236" Type="http://schemas.openxmlformats.org/officeDocument/2006/relationships/customXml" Target="../ink/ink5481.xml"/><Relationship Id="rId257" Type="http://schemas.openxmlformats.org/officeDocument/2006/relationships/image" Target="NULL"/><Relationship Id="rId278" Type="http://schemas.openxmlformats.org/officeDocument/2006/relationships/customXml" Target="../ink/ink5502.xml"/><Relationship Id="rId303" Type="http://schemas.openxmlformats.org/officeDocument/2006/relationships/image" Target="NULL"/><Relationship Id="rId42" Type="http://schemas.openxmlformats.org/officeDocument/2006/relationships/customXml" Target="../ink/ink5384.xml"/><Relationship Id="rId84" Type="http://schemas.openxmlformats.org/officeDocument/2006/relationships/customXml" Target="../ink/ink5405.xml"/><Relationship Id="rId138" Type="http://schemas.openxmlformats.org/officeDocument/2006/relationships/customXml" Target="../ink/ink5432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314" Type="http://schemas.openxmlformats.org/officeDocument/2006/relationships/customXml" Target="../ink/ink5520.xml"/><Relationship Id="rId95" Type="http://schemas.openxmlformats.org/officeDocument/2006/relationships/image" Target="NULL"/><Relationship Id="rId160" Type="http://schemas.openxmlformats.org/officeDocument/2006/relationships/customXml" Target="../ink/ink5443.xml"/><Relationship Id="rId216" Type="http://schemas.openxmlformats.org/officeDocument/2006/relationships/customXml" Target="../ink/ink5471.xml"/><Relationship Id="rId258" Type="http://schemas.openxmlformats.org/officeDocument/2006/relationships/customXml" Target="../ink/ink5492.xml"/><Relationship Id="rId22" Type="http://schemas.openxmlformats.org/officeDocument/2006/relationships/customXml" Target="../ink/ink5374.xml"/><Relationship Id="rId64" Type="http://schemas.openxmlformats.org/officeDocument/2006/relationships/customXml" Target="../ink/ink5395.xml"/><Relationship Id="rId118" Type="http://schemas.openxmlformats.org/officeDocument/2006/relationships/customXml" Target="../ink/ink5422.xm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5503.xml"/><Relationship Id="rId75" Type="http://schemas.openxmlformats.org/officeDocument/2006/relationships/image" Target="NULL"/><Relationship Id="rId140" Type="http://schemas.openxmlformats.org/officeDocument/2006/relationships/customXml" Target="../ink/ink5433.xml"/><Relationship Id="rId182" Type="http://schemas.openxmlformats.org/officeDocument/2006/relationships/customXml" Target="../ink/ink5454.xml"/><Relationship Id="rId6" Type="http://schemas.openxmlformats.org/officeDocument/2006/relationships/customXml" Target="../ink/ink5366.xml"/><Relationship Id="rId238" Type="http://schemas.openxmlformats.org/officeDocument/2006/relationships/customXml" Target="../ink/ink5482.xml"/><Relationship Id="rId291" Type="http://schemas.openxmlformats.org/officeDocument/2006/relationships/image" Target="NULL"/><Relationship Id="rId305" Type="http://schemas.openxmlformats.org/officeDocument/2006/relationships/image" Target="NULL"/><Relationship Id="rId44" Type="http://schemas.openxmlformats.org/officeDocument/2006/relationships/customXml" Target="../ink/ink5385.xml"/><Relationship Id="rId86" Type="http://schemas.openxmlformats.org/officeDocument/2006/relationships/customXml" Target="../ink/ink5406.xml"/><Relationship Id="rId151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image" Target="NULL"/><Relationship Id="rId249" Type="http://schemas.openxmlformats.org/officeDocument/2006/relationships/image" Target="NULL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1.xml"/><Relationship Id="rId117" Type="http://schemas.openxmlformats.org/officeDocument/2006/relationships/customXml" Target="../ink/ink198.xml"/><Relationship Id="rId21" Type="http://schemas.openxmlformats.org/officeDocument/2006/relationships/image" Target="../media/image514.png"/><Relationship Id="rId42" Type="http://schemas.openxmlformats.org/officeDocument/2006/relationships/image" Target="../media/image508.png"/><Relationship Id="rId47" Type="http://schemas.openxmlformats.org/officeDocument/2006/relationships/customXml" Target="../ink/ink162.xml"/><Relationship Id="rId63" Type="http://schemas.openxmlformats.org/officeDocument/2006/relationships/image" Target="../media/image532.png"/><Relationship Id="rId68" Type="http://schemas.openxmlformats.org/officeDocument/2006/relationships/customXml" Target="../ink/ink173.xml"/><Relationship Id="rId84" Type="http://schemas.openxmlformats.org/officeDocument/2006/relationships/customXml" Target="../ink/ink181.xml"/><Relationship Id="rId89" Type="http://schemas.openxmlformats.org/officeDocument/2006/relationships/image" Target="../media/image544.png"/><Relationship Id="rId112" Type="http://schemas.openxmlformats.org/officeDocument/2006/relationships/image" Target="../media/image555.png"/><Relationship Id="rId16" Type="http://schemas.openxmlformats.org/officeDocument/2006/relationships/customXml" Target="../ink/ink146.xml"/><Relationship Id="rId107" Type="http://schemas.openxmlformats.org/officeDocument/2006/relationships/customXml" Target="../ink/ink193.xml"/><Relationship Id="rId11" Type="http://schemas.openxmlformats.org/officeDocument/2006/relationships/image" Target="../media/image506.png"/><Relationship Id="rId32" Type="http://schemas.openxmlformats.org/officeDocument/2006/relationships/image" Target="../media/image518.png"/><Relationship Id="rId37" Type="http://schemas.openxmlformats.org/officeDocument/2006/relationships/customXml" Target="../ink/ink157.xml"/><Relationship Id="rId53" Type="http://schemas.openxmlformats.org/officeDocument/2006/relationships/customXml" Target="../ink/ink165.xml"/><Relationship Id="rId58" Type="http://schemas.openxmlformats.org/officeDocument/2006/relationships/image" Target="../media/image530.png"/><Relationship Id="rId74" Type="http://schemas.openxmlformats.org/officeDocument/2006/relationships/customXml" Target="../ink/ink176.xml"/><Relationship Id="rId79" Type="http://schemas.openxmlformats.org/officeDocument/2006/relationships/image" Target="../media/image538.png"/><Relationship Id="rId102" Type="http://schemas.openxmlformats.org/officeDocument/2006/relationships/image" Target="../media/image550.png"/><Relationship Id="rId5" Type="http://schemas.openxmlformats.org/officeDocument/2006/relationships/image" Target="../media/image503.png"/><Relationship Id="rId90" Type="http://schemas.openxmlformats.org/officeDocument/2006/relationships/customXml" Target="../ink/ink184.xml"/><Relationship Id="rId95" Type="http://schemas.openxmlformats.org/officeDocument/2006/relationships/image" Target="../media/image547.png"/><Relationship Id="rId22" Type="http://schemas.openxmlformats.org/officeDocument/2006/relationships/customXml" Target="../ink/ink149.xml"/><Relationship Id="rId27" Type="http://schemas.openxmlformats.org/officeDocument/2006/relationships/image" Target="../media/image516.png"/><Relationship Id="rId43" Type="http://schemas.openxmlformats.org/officeDocument/2006/relationships/customXml" Target="../ink/ink160.xml"/><Relationship Id="rId48" Type="http://schemas.openxmlformats.org/officeDocument/2006/relationships/image" Target="../media/image525.png"/><Relationship Id="rId64" Type="http://schemas.openxmlformats.org/officeDocument/2006/relationships/customXml" Target="../ink/ink171.xml"/><Relationship Id="rId69" Type="http://schemas.openxmlformats.org/officeDocument/2006/relationships/image" Target="../media/image535.png"/><Relationship Id="rId113" Type="http://schemas.openxmlformats.org/officeDocument/2006/relationships/customXml" Target="../ink/ink196.xml"/><Relationship Id="rId118" Type="http://schemas.openxmlformats.org/officeDocument/2006/relationships/image" Target="../media/image558.png"/><Relationship Id="rId80" Type="http://schemas.openxmlformats.org/officeDocument/2006/relationships/customXml" Target="../ink/ink179.xml"/><Relationship Id="rId85" Type="http://schemas.openxmlformats.org/officeDocument/2006/relationships/image" Target="../media/image541.png"/><Relationship Id="rId12" Type="http://schemas.openxmlformats.org/officeDocument/2006/relationships/customXml" Target="../ink/ink144.xml"/><Relationship Id="rId17" Type="http://schemas.openxmlformats.org/officeDocument/2006/relationships/image" Target="../media/image512.png"/><Relationship Id="rId33" Type="http://schemas.openxmlformats.org/officeDocument/2006/relationships/customXml" Target="../ink/ink155.xml"/><Relationship Id="rId38" Type="http://schemas.openxmlformats.org/officeDocument/2006/relationships/image" Target="../media/image521.png"/><Relationship Id="rId59" Type="http://schemas.openxmlformats.org/officeDocument/2006/relationships/customXml" Target="../ink/ink168.xml"/><Relationship Id="rId103" Type="http://schemas.openxmlformats.org/officeDocument/2006/relationships/customXml" Target="../ink/ink191.xml"/><Relationship Id="rId108" Type="http://schemas.openxmlformats.org/officeDocument/2006/relationships/image" Target="../media/image553.png"/><Relationship Id="rId54" Type="http://schemas.openxmlformats.org/officeDocument/2006/relationships/image" Target="../media/image528.png"/><Relationship Id="rId70" Type="http://schemas.openxmlformats.org/officeDocument/2006/relationships/customXml" Target="../ink/ink174.xml"/><Relationship Id="rId75" Type="http://schemas.openxmlformats.org/officeDocument/2006/relationships/image" Target="../media/image536.png"/><Relationship Id="rId91" Type="http://schemas.openxmlformats.org/officeDocument/2006/relationships/image" Target="../media/image545.png"/><Relationship Id="rId96" Type="http://schemas.openxmlformats.org/officeDocument/2006/relationships/customXml" Target="../ink/ink1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1.xml"/><Relationship Id="rId23" Type="http://schemas.openxmlformats.org/officeDocument/2006/relationships/image" Target="../media/image507.png"/><Relationship Id="rId28" Type="http://schemas.openxmlformats.org/officeDocument/2006/relationships/customXml" Target="../ink/ink152.xml"/><Relationship Id="rId49" Type="http://schemas.openxmlformats.org/officeDocument/2006/relationships/customXml" Target="../ink/ink163.xml"/><Relationship Id="rId114" Type="http://schemas.openxmlformats.org/officeDocument/2006/relationships/image" Target="../media/image556.png"/><Relationship Id="rId119" Type="http://schemas.openxmlformats.org/officeDocument/2006/relationships/customXml" Target="../ink/ink199.xml"/><Relationship Id="rId44" Type="http://schemas.openxmlformats.org/officeDocument/2006/relationships/image" Target="../media/image523.png"/><Relationship Id="rId60" Type="http://schemas.openxmlformats.org/officeDocument/2006/relationships/image" Target="../media/image531.png"/><Relationship Id="rId65" Type="http://schemas.openxmlformats.org/officeDocument/2006/relationships/image" Target="../media/image533.png"/><Relationship Id="rId81" Type="http://schemas.openxmlformats.org/officeDocument/2006/relationships/image" Target="../media/image539.png"/><Relationship Id="rId86" Type="http://schemas.openxmlformats.org/officeDocument/2006/relationships/customXml" Target="../ink/ink182.xml"/><Relationship Id="rId4" Type="http://schemas.openxmlformats.org/officeDocument/2006/relationships/customXml" Target="../ink/ink140.xml"/><Relationship Id="rId9" Type="http://schemas.openxmlformats.org/officeDocument/2006/relationships/image" Target="../media/image505.png"/><Relationship Id="rId13" Type="http://schemas.openxmlformats.org/officeDocument/2006/relationships/image" Target="../media/image510.png"/><Relationship Id="rId18" Type="http://schemas.openxmlformats.org/officeDocument/2006/relationships/customXml" Target="../ink/ink147.xml"/><Relationship Id="rId39" Type="http://schemas.openxmlformats.org/officeDocument/2006/relationships/customXml" Target="../ink/ink158.xml"/><Relationship Id="rId109" Type="http://schemas.openxmlformats.org/officeDocument/2006/relationships/customXml" Target="../ink/ink194.xml"/><Relationship Id="rId34" Type="http://schemas.openxmlformats.org/officeDocument/2006/relationships/image" Target="../media/image519.png"/><Relationship Id="rId50" Type="http://schemas.openxmlformats.org/officeDocument/2006/relationships/image" Target="../media/image526.png"/><Relationship Id="rId55" Type="http://schemas.openxmlformats.org/officeDocument/2006/relationships/customXml" Target="../ink/ink166.xml"/><Relationship Id="rId76" Type="http://schemas.openxmlformats.org/officeDocument/2006/relationships/customXml" Target="../ink/ink177.xml"/><Relationship Id="rId97" Type="http://schemas.openxmlformats.org/officeDocument/2006/relationships/image" Target="../media/image548.png"/><Relationship Id="rId104" Type="http://schemas.openxmlformats.org/officeDocument/2006/relationships/image" Target="../media/image551.png"/><Relationship Id="rId120" Type="http://schemas.openxmlformats.org/officeDocument/2006/relationships/image" Target="../media/image559.png"/><Relationship Id="rId7" Type="http://schemas.openxmlformats.org/officeDocument/2006/relationships/image" Target="../media/image504.png"/><Relationship Id="rId71" Type="http://schemas.openxmlformats.org/officeDocument/2006/relationships/image" Target="../media/image509.png"/><Relationship Id="rId92" Type="http://schemas.openxmlformats.org/officeDocument/2006/relationships/customXml" Target="../ink/ink185.xml"/><Relationship Id="rId2" Type="http://schemas.openxmlformats.org/officeDocument/2006/relationships/customXml" Target="../ink/ink139.xml"/><Relationship Id="rId29" Type="http://schemas.openxmlformats.org/officeDocument/2006/relationships/image" Target="../media/image517.png"/><Relationship Id="rId24" Type="http://schemas.openxmlformats.org/officeDocument/2006/relationships/customXml" Target="../ink/ink150.xml"/><Relationship Id="rId40" Type="http://schemas.openxmlformats.org/officeDocument/2006/relationships/image" Target="../media/image522.png"/><Relationship Id="rId45" Type="http://schemas.openxmlformats.org/officeDocument/2006/relationships/customXml" Target="../ink/ink161.xml"/><Relationship Id="rId66" Type="http://schemas.openxmlformats.org/officeDocument/2006/relationships/customXml" Target="../ink/ink172.xml"/><Relationship Id="rId87" Type="http://schemas.openxmlformats.org/officeDocument/2006/relationships/image" Target="../media/image543.png"/><Relationship Id="rId110" Type="http://schemas.openxmlformats.org/officeDocument/2006/relationships/image" Target="../media/image554.png"/><Relationship Id="rId115" Type="http://schemas.openxmlformats.org/officeDocument/2006/relationships/customXml" Target="../ink/ink197.xml"/><Relationship Id="rId61" Type="http://schemas.openxmlformats.org/officeDocument/2006/relationships/customXml" Target="../ink/ink169.xml"/><Relationship Id="rId82" Type="http://schemas.openxmlformats.org/officeDocument/2006/relationships/customXml" Target="../ink/ink180.xml"/><Relationship Id="rId19" Type="http://schemas.openxmlformats.org/officeDocument/2006/relationships/image" Target="../media/image513.png"/><Relationship Id="rId14" Type="http://schemas.openxmlformats.org/officeDocument/2006/relationships/customXml" Target="../ink/ink145.xml"/><Relationship Id="rId30" Type="http://schemas.openxmlformats.org/officeDocument/2006/relationships/customXml" Target="../ink/ink153.xml"/><Relationship Id="rId35" Type="http://schemas.openxmlformats.org/officeDocument/2006/relationships/customXml" Target="../ink/ink156.xml"/><Relationship Id="rId56" Type="http://schemas.openxmlformats.org/officeDocument/2006/relationships/image" Target="../media/image529.png"/><Relationship Id="rId77" Type="http://schemas.openxmlformats.org/officeDocument/2006/relationships/image" Target="../media/image537.png"/><Relationship Id="rId100" Type="http://schemas.openxmlformats.org/officeDocument/2006/relationships/customXml" Target="../ink/ink189.xml"/><Relationship Id="rId105" Type="http://schemas.openxmlformats.org/officeDocument/2006/relationships/customXml" Target="../ink/ink192.xml"/><Relationship Id="rId8" Type="http://schemas.openxmlformats.org/officeDocument/2006/relationships/customXml" Target="../ink/ink142.xml"/><Relationship Id="rId51" Type="http://schemas.openxmlformats.org/officeDocument/2006/relationships/customXml" Target="../ink/ink164.xml"/><Relationship Id="rId72" Type="http://schemas.openxmlformats.org/officeDocument/2006/relationships/customXml" Target="../ink/ink175.xml"/><Relationship Id="rId93" Type="http://schemas.openxmlformats.org/officeDocument/2006/relationships/image" Target="../media/image546.png"/><Relationship Id="rId98" Type="http://schemas.openxmlformats.org/officeDocument/2006/relationships/customXml" Target="../ink/ink188.xml"/><Relationship Id="rId121" Type="http://schemas.openxmlformats.org/officeDocument/2006/relationships/customXml" Target="../ink/ink200.xml"/><Relationship Id="rId3" Type="http://schemas.openxmlformats.org/officeDocument/2006/relationships/image" Target="../media/image502.png"/><Relationship Id="rId25" Type="http://schemas.openxmlformats.org/officeDocument/2006/relationships/image" Target="../media/image515.png"/><Relationship Id="rId46" Type="http://schemas.openxmlformats.org/officeDocument/2006/relationships/image" Target="../media/image524.png"/><Relationship Id="rId67" Type="http://schemas.openxmlformats.org/officeDocument/2006/relationships/image" Target="../media/image534.png"/><Relationship Id="rId116" Type="http://schemas.openxmlformats.org/officeDocument/2006/relationships/image" Target="../media/image557.png"/><Relationship Id="rId20" Type="http://schemas.openxmlformats.org/officeDocument/2006/relationships/customXml" Target="../ink/ink148.xml"/><Relationship Id="rId41" Type="http://schemas.openxmlformats.org/officeDocument/2006/relationships/customXml" Target="../ink/ink159.xml"/><Relationship Id="rId62" Type="http://schemas.openxmlformats.org/officeDocument/2006/relationships/customXml" Target="../ink/ink170.xml"/><Relationship Id="rId83" Type="http://schemas.openxmlformats.org/officeDocument/2006/relationships/image" Target="../media/image540.png"/><Relationship Id="rId88" Type="http://schemas.openxmlformats.org/officeDocument/2006/relationships/customXml" Target="../ink/ink183.xml"/><Relationship Id="rId111" Type="http://schemas.openxmlformats.org/officeDocument/2006/relationships/customXml" Target="../ink/ink195.xml"/><Relationship Id="rId15" Type="http://schemas.openxmlformats.org/officeDocument/2006/relationships/image" Target="../media/image511.png"/><Relationship Id="rId36" Type="http://schemas.openxmlformats.org/officeDocument/2006/relationships/image" Target="../media/image520.png"/><Relationship Id="rId57" Type="http://schemas.openxmlformats.org/officeDocument/2006/relationships/customXml" Target="../ink/ink167.xml"/><Relationship Id="rId106" Type="http://schemas.openxmlformats.org/officeDocument/2006/relationships/image" Target="../media/image552.png"/><Relationship Id="rId10" Type="http://schemas.openxmlformats.org/officeDocument/2006/relationships/customXml" Target="../ink/ink143.xml"/><Relationship Id="rId31" Type="http://schemas.openxmlformats.org/officeDocument/2006/relationships/customXml" Target="../ink/ink154.xml"/><Relationship Id="rId52" Type="http://schemas.openxmlformats.org/officeDocument/2006/relationships/image" Target="../media/image527.png"/><Relationship Id="rId73" Type="http://schemas.openxmlformats.org/officeDocument/2006/relationships/image" Target="../media/image542.png"/><Relationship Id="rId78" Type="http://schemas.openxmlformats.org/officeDocument/2006/relationships/customXml" Target="../ink/ink178.xml"/><Relationship Id="rId94" Type="http://schemas.openxmlformats.org/officeDocument/2006/relationships/customXml" Target="../ink/ink186.xml"/><Relationship Id="rId99" Type="http://schemas.openxmlformats.org/officeDocument/2006/relationships/image" Target="../media/image549.png"/><Relationship Id="rId101" Type="http://schemas.openxmlformats.org/officeDocument/2006/relationships/customXml" Target="../ink/ink190.xml"/><Relationship Id="rId122" Type="http://schemas.openxmlformats.org/officeDocument/2006/relationships/image" Target="../media/image560.png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99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5607.xml"/><Relationship Id="rId226" Type="http://schemas.openxmlformats.org/officeDocument/2006/relationships/customXml" Target="../ink/ink5635.xml"/><Relationship Id="rId268" Type="http://schemas.openxmlformats.org/officeDocument/2006/relationships/customXml" Target="../ink/ink5656.xml"/><Relationship Id="rId32" Type="http://schemas.openxmlformats.org/officeDocument/2006/relationships/customXml" Target="../ink/ink5538.xml"/><Relationship Id="rId74" Type="http://schemas.openxmlformats.org/officeDocument/2006/relationships/customXml" Target="../ink/ink5559.xml"/><Relationship Id="rId128" Type="http://schemas.openxmlformats.org/officeDocument/2006/relationships/customXml" Target="../ink/ink5586.xm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5667.xml"/><Relationship Id="rId304" Type="http://schemas.openxmlformats.org/officeDocument/2006/relationships/customXml" Target="../ink/ink5674.xml"/><Relationship Id="rId85" Type="http://schemas.openxmlformats.org/officeDocument/2006/relationships/image" Target="NULL"/><Relationship Id="rId150" Type="http://schemas.openxmlformats.org/officeDocument/2006/relationships/customXml" Target="../ink/ink5597.xml"/><Relationship Id="rId192" Type="http://schemas.openxmlformats.org/officeDocument/2006/relationships/customXml" Target="../ink/ink5618.xml"/><Relationship Id="rId206" Type="http://schemas.openxmlformats.org/officeDocument/2006/relationships/customXml" Target="../ink/ink5625.xml"/><Relationship Id="rId248" Type="http://schemas.openxmlformats.org/officeDocument/2006/relationships/customXml" Target="../ink/ink5646.xml"/><Relationship Id="rId12" Type="http://schemas.openxmlformats.org/officeDocument/2006/relationships/customXml" Target="../ink/ink5528.xml"/><Relationship Id="rId108" Type="http://schemas.openxmlformats.org/officeDocument/2006/relationships/customXml" Target="../ink/ink5576.xml"/><Relationship Id="rId315" Type="http://schemas.openxmlformats.org/officeDocument/2006/relationships/image" Target="NULL"/><Relationship Id="rId54" Type="http://schemas.openxmlformats.org/officeDocument/2006/relationships/customXml" Target="../ink/ink5549.xml"/><Relationship Id="rId96" Type="http://schemas.openxmlformats.org/officeDocument/2006/relationships/customXml" Target="../ink/ink5570.xml"/><Relationship Id="rId161" Type="http://schemas.openxmlformats.org/officeDocument/2006/relationships/image" Target="NULL"/><Relationship Id="rId217" Type="http://schemas.openxmlformats.org/officeDocument/2006/relationships/image" Target="NUL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5657.xml"/><Relationship Id="rId65" Type="http://schemas.openxmlformats.org/officeDocument/2006/relationships/image" Target="NULL"/><Relationship Id="rId130" Type="http://schemas.openxmlformats.org/officeDocument/2006/relationships/customXml" Target="../ink/ink5587.xml"/><Relationship Id="rId172" Type="http://schemas.openxmlformats.org/officeDocument/2006/relationships/customXml" Target="../ink/ink5608.xml"/><Relationship Id="rId228" Type="http://schemas.openxmlformats.org/officeDocument/2006/relationships/customXml" Target="../ink/ink5636.xml"/><Relationship Id="rId281" Type="http://schemas.openxmlformats.org/officeDocument/2006/relationships/image" Target="NULL"/><Relationship Id="rId34" Type="http://schemas.openxmlformats.org/officeDocument/2006/relationships/customXml" Target="../ink/ink5539.xml"/><Relationship Id="rId55" Type="http://schemas.openxmlformats.org/officeDocument/2006/relationships/image" Target="NULL"/><Relationship Id="rId76" Type="http://schemas.openxmlformats.org/officeDocument/2006/relationships/customXml" Target="../ink/ink5560.xml"/><Relationship Id="rId97" Type="http://schemas.openxmlformats.org/officeDocument/2006/relationships/image" Target="NULL"/><Relationship Id="rId120" Type="http://schemas.openxmlformats.org/officeDocument/2006/relationships/customXml" Target="../ink/ink5582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603.xml"/><Relationship Id="rId183" Type="http://schemas.openxmlformats.org/officeDocument/2006/relationships/image" Target="NULL"/><Relationship Id="rId218" Type="http://schemas.openxmlformats.org/officeDocument/2006/relationships/customXml" Target="../ink/ink5631.xml"/><Relationship Id="rId239" Type="http://schemas.openxmlformats.org/officeDocument/2006/relationships/image" Target="NULL"/><Relationship Id="rId250" Type="http://schemas.openxmlformats.org/officeDocument/2006/relationships/customXml" Target="../ink/ink5647.xml"/><Relationship Id="rId271" Type="http://schemas.openxmlformats.org/officeDocument/2006/relationships/image" Target="NULL"/><Relationship Id="rId292" Type="http://schemas.openxmlformats.org/officeDocument/2006/relationships/customXml" Target="../ink/ink5668.xml"/><Relationship Id="rId306" Type="http://schemas.openxmlformats.org/officeDocument/2006/relationships/customXml" Target="../ink/ink5675.xml"/><Relationship Id="rId24" Type="http://schemas.openxmlformats.org/officeDocument/2006/relationships/customXml" Target="../ink/ink5534.xml"/><Relationship Id="rId45" Type="http://schemas.openxmlformats.org/officeDocument/2006/relationships/image" Target="NULL"/><Relationship Id="rId66" Type="http://schemas.openxmlformats.org/officeDocument/2006/relationships/customXml" Target="../ink/ink5555.xml"/><Relationship Id="rId87" Type="http://schemas.openxmlformats.org/officeDocument/2006/relationships/image" Target="NULL"/><Relationship Id="rId110" Type="http://schemas.openxmlformats.org/officeDocument/2006/relationships/customXml" Target="../ink/ink5577.xml"/><Relationship Id="rId131" Type="http://schemas.openxmlformats.org/officeDocument/2006/relationships/image" Target="NULL"/><Relationship Id="rId152" Type="http://schemas.openxmlformats.org/officeDocument/2006/relationships/customXml" Target="../ink/ink5598.xml"/><Relationship Id="rId173" Type="http://schemas.openxmlformats.org/officeDocument/2006/relationships/image" Target="NULL"/><Relationship Id="rId194" Type="http://schemas.openxmlformats.org/officeDocument/2006/relationships/customXml" Target="../ink/ink5619.xml"/><Relationship Id="rId208" Type="http://schemas.openxmlformats.org/officeDocument/2006/relationships/customXml" Target="../ink/ink5626.xml"/><Relationship Id="rId229" Type="http://schemas.openxmlformats.org/officeDocument/2006/relationships/image" Target="NULL"/><Relationship Id="rId240" Type="http://schemas.openxmlformats.org/officeDocument/2006/relationships/customXml" Target="../ink/ink5642.xml"/><Relationship Id="rId261" Type="http://schemas.openxmlformats.org/officeDocument/2006/relationships/image" Target="NULL"/><Relationship Id="rId14" Type="http://schemas.openxmlformats.org/officeDocument/2006/relationships/customXml" Target="../ink/ink5529.xml"/><Relationship Id="rId35" Type="http://schemas.openxmlformats.org/officeDocument/2006/relationships/image" Target="NULL"/><Relationship Id="rId56" Type="http://schemas.openxmlformats.org/officeDocument/2006/relationships/customXml" Target="../ink/ink5550.xml"/><Relationship Id="rId77" Type="http://schemas.openxmlformats.org/officeDocument/2006/relationships/image" Target="NULL"/><Relationship Id="rId100" Type="http://schemas.openxmlformats.org/officeDocument/2006/relationships/customXml" Target="../ink/ink5572.xml"/><Relationship Id="rId282" Type="http://schemas.openxmlformats.org/officeDocument/2006/relationships/customXml" Target="../ink/ink5663.xml"/><Relationship Id="rId317" Type="http://schemas.openxmlformats.org/officeDocument/2006/relationships/image" Target="NULL"/><Relationship Id="rId8" Type="http://schemas.openxmlformats.org/officeDocument/2006/relationships/customXml" Target="../ink/ink5526.xml"/><Relationship Id="rId98" Type="http://schemas.openxmlformats.org/officeDocument/2006/relationships/customXml" Target="../ink/ink5571.xml"/><Relationship Id="rId121" Type="http://schemas.openxmlformats.org/officeDocument/2006/relationships/image" Target="NULL"/><Relationship Id="rId142" Type="http://schemas.openxmlformats.org/officeDocument/2006/relationships/customXml" Target="../ink/ink5593.xml"/><Relationship Id="rId163" Type="http://schemas.openxmlformats.org/officeDocument/2006/relationships/image" Target="NULL"/><Relationship Id="rId184" Type="http://schemas.openxmlformats.org/officeDocument/2006/relationships/customXml" Target="../ink/ink5614.xml"/><Relationship Id="rId219" Type="http://schemas.openxmlformats.org/officeDocument/2006/relationships/image" Target="NULL"/><Relationship Id="rId230" Type="http://schemas.openxmlformats.org/officeDocument/2006/relationships/customXml" Target="../ink/ink5637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545.xml"/><Relationship Id="rId67" Type="http://schemas.openxmlformats.org/officeDocument/2006/relationships/image" Target="NULL"/><Relationship Id="rId272" Type="http://schemas.openxmlformats.org/officeDocument/2006/relationships/customXml" Target="../ink/ink5658.xml"/><Relationship Id="rId293" Type="http://schemas.openxmlformats.org/officeDocument/2006/relationships/image" Target="NULL"/><Relationship Id="rId307" Type="http://schemas.openxmlformats.org/officeDocument/2006/relationships/image" Target="NULL"/><Relationship Id="rId88" Type="http://schemas.openxmlformats.org/officeDocument/2006/relationships/customXml" Target="../ink/ink5566.xml"/><Relationship Id="rId111" Type="http://schemas.openxmlformats.org/officeDocument/2006/relationships/image" Target="NULL"/><Relationship Id="rId132" Type="http://schemas.openxmlformats.org/officeDocument/2006/relationships/customXml" Target="../ink/ink5588.xml"/><Relationship Id="rId153" Type="http://schemas.openxmlformats.org/officeDocument/2006/relationships/image" Target="NULL"/><Relationship Id="rId174" Type="http://schemas.openxmlformats.org/officeDocument/2006/relationships/customXml" Target="../ink/ink5609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632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540.xml"/><Relationship Id="rId57" Type="http://schemas.openxmlformats.org/officeDocument/2006/relationships/image" Target="NULL"/><Relationship Id="rId262" Type="http://schemas.openxmlformats.org/officeDocument/2006/relationships/customXml" Target="../ink/ink5653.xml"/><Relationship Id="rId283" Type="http://schemas.openxmlformats.org/officeDocument/2006/relationships/image" Target="NULL"/><Relationship Id="rId318" Type="http://schemas.openxmlformats.org/officeDocument/2006/relationships/customXml" Target="../ink/ink5681.xml"/><Relationship Id="rId78" Type="http://schemas.openxmlformats.org/officeDocument/2006/relationships/customXml" Target="../ink/ink556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583.xml"/><Relationship Id="rId143" Type="http://schemas.openxmlformats.org/officeDocument/2006/relationships/image" Target="NULL"/><Relationship Id="rId164" Type="http://schemas.openxmlformats.org/officeDocument/2006/relationships/customXml" Target="../ink/ink5604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5627.xml"/><Relationship Id="rId26" Type="http://schemas.openxmlformats.org/officeDocument/2006/relationships/customXml" Target="../ink/ink5535.xml"/><Relationship Id="rId231" Type="http://schemas.openxmlformats.org/officeDocument/2006/relationships/image" Target="NULL"/><Relationship Id="rId252" Type="http://schemas.openxmlformats.org/officeDocument/2006/relationships/customXml" Target="../ink/ink5648.xml"/><Relationship Id="rId273" Type="http://schemas.openxmlformats.org/officeDocument/2006/relationships/image" Target="NULL"/><Relationship Id="rId294" Type="http://schemas.openxmlformats.org/officeDocument/2006/relationships/customXml" Target="../ink/ink5669.xml"/><Relationship Id="rId308" Type="http://schemas.openxmlformats.org/officeDocument/2006/relationships/customXml" Target="../ink/ink5676.xml"/><Relationship Id="rId47" Type="http://schemas.openxmlformats.org/officeDocument/2006/relationships/image" Target="NULL"/><Relationship Id="rId68" Type="http://schemas.openxmlformats.org/officeDocument/2006/relationships/customXml" Target="../ink/ink5556.xml"/><Relationship Id="rId89" Type="http://schemas.openxmlformats.org/officeDocument/2006/relationships/image" Target="NULL"/><Relationship Id="rId112" Type="http://schemas.openxmlformats.org/officeDocument/2006/relationships/customXml" Target="../ink/ink5578.xml"/><Relationship Id="rId133" Type="http://schemas.openxmlformats.org/officeDocument/2006/relationships/image" Target="NULL"/><Relationship Id="rId154" Type="http://schemas.openxmlformats.org/officeDocument/2006/relationships/customXml" Target="../ink/ink5599.xml"/><Relationship Id="rId175" Type="http://schemas.openxmlformats.org/officeDocument/2006/relationships/image" Target="NULL"/><Relationship Id="rId196" Type="http://schemas.openxmlformats.org/officeDocument/2006/relationships/customXml" Target="../ink/ink5620.xml"/><Relationship Id="rId200" Type="http://schemas.openxmlformats.org/officeDocument/2006/relationships/customXml" Target="../ink/ink5622.xml"/><Relationship Id="rId16" Type="http://schemas.openxmlformats.org/officeDocument/2006/relationships/customXml" Target="../ink/ink5530.xml"/><Relationship Id="rId221" Type="http://schemas.openxmlformats.org/officeDocument/2006/relationships/image" Target="NULL"/><Relationship Id="rId242" Type="http://schemas.openxmlformats.org/officeDocument/2006/relationships/customXml" Target="../ink/ink5643.xml"/><Relationship Id="rId263" Type="http://schemas.openxmlformats.org/officeDocument/2006/relationships/image" Target="NULL"/><Relationship Id="rId284" Type="http://schemas.openxmlformats.org/officeDocument/2006/relationships/customXml" Target="../ink/ink5664.xml"/><Relationship Id="rId319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5551.xml"/><Relationship Id="rId79" Type="http://schemas.openxmlformats.org/officeDocument/2006/relationships/image" Target="NULL"/><Relationship Id="rId102" Type="http://schemas.openxmlformats.org/officeDocument/2006/relationships/customXml" Target="../ink/ink5573.xml"/><Relationship Id="rId123" Type="http://schemas.openxmlformats.org/officeDocument/2006/relationships/image" Target="NULL"/><Relationship Id="rId144" Type="http://schemas.openxmlformats.org/officeDocument/2006/relationships/customXml" Target="../ink/ink5594.xml"/><Relationship Id="rId90" Type="http://schemas.openxmlformats.org/officeDocument/2006/relationships/customXml" Target="../ink/ink5567.xml"/><Relationship Id="rId165" Type="http://schemas.openxmlformats.org/officeDocument/2006/relationships/image" Target="NULL"/><Relationship Id="rId186" Type="http://schemas.openxmlformats.org/officeDocument/2006/relationships/customXml" Target="../ink/ink5615.xml"/><Relationship Id="rId211" Type="http://schemas.openxmlformats.org/officeDocument/2006/relationships/image" Target="NULL"/><Relationship Id="rId232" Type="http://schemas.openxmlformats.org/officeDocument/2006/relationships/customXml" Target="../ink/ink5638.xml"/><Relationship Id="rId253" Type="http://schemas.openxmlformats.org/officeDocument/2006/relationships/image" Target="NULL"/><Relationship Id="rId274" Type="http://schemas.openxmlformats.org/officeDocument/2006/relationships/customXml" Target="../ink/ink5659.xml"/><Relationship Id="rId295" Type="http://schemas.openxmlformats.org/officeDocument/2006/relationships/image" Target="NULL"/><Relationship Id="rId309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54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589.xml"/><Relationship Id="rId320" Type="http://schemas.openxmlformats.org/officeDocument/2006/relationships/customXml" Target="../ink/ink5682.xml"/><Relationship Id="rId80" Type="http://schemas.openxmlformats.org/officeDocument/2006/relationships/customXml" Target="../ink/ink5562.xml"/><Relationship Id="rId155" Type="http://schemas.openxmlformats.org/officeDocument/2006/relationships/image" Target="NULL"/><Relationship Id="rId176" Type="http://schemas.openxmlformats.org/officeDocument/2006/relationships/customXml" Target="../ink/ink5610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633.xml"/><Relationship Id="rId243" Type="http://schemas.openxmlformats.org/officeDocument/2006/relationships/image" Target="NULL"/><Relationship Id="rId264" Type="http://schemas.openxmlformats.org/officeDocument/2006/relationships/customXml" Target="../ink/ink5654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54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584.xml"/><Relationship Id="rId310" Type="http://schemas.openxmlformats.org/officeDocument/2006/relationships/customXml" Target="../ink/ink5677.xml"/><Relationship Id="rId70" Type="http://schemas.openxmlformats.org/officeDocument/2006/relationships/customXml" Target="../ink/ink555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605.xml"/><Relationship Id="rId187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628.xml"/><Relationship Id="rId233" Type="http://schemas.openxmlformats.org/officeDocument/2006/relationships/image" Target="NULL"/><Relationship Id="rId254" Type="http://schemas.openxmlformats.org/officeDocument/2006/relationships/customXml" Target="../ink/ink5649.xml"/><Relationship Id="rId28" Type="http://schemas.openxmlformats.org/officeDocument/2006/relationships/customXml" Target="../ink/ink5536.xml"/><Relationship Id="rId49" Type="http://schemas.openxmlformats.org/officeDocument/2006/relationships/image" Target="NULL"/><Relationship Id="rId114" Type="http://schemas.openxmlformats.org/officeDocument/2006/relationships/customXml" Target="../ink/ink5579.xml"/><Relationship Id="rId275" Type="http://schemas.openxmlformats.org/officeDocument/2006/relationships/image" Target="NULL"/><Relationship Id="rId296" Type="http://schemas.openxmlformats.org/officeDocument/2006/relationships/customXml" Target="../ink/ink5670.xml"/><Relationship Id="rId300" Type="http://schemas.openxmlformats.org/officeDocument/2006/relationships/customXml" Target="../ink/ink5672.xml"/><Relationship Id="rId60" Type="http://schemas.openxmlformats.org/officeDocument/2006/relationships/customXml" Target="../ink/ink5552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600.xml"/><Relationship Id="rId177" Type="http://schemas.openxmlformats.org/officeDocument/2006/relationships/image" Target="NULL"/><Relationship Id="rId198" Type="http://schemas.openxmlformats.org/officeDocument/2006/relationships/customXml" Target="../ink/ink5621.xml"/><Relationship Id="rId321" Type="http://schemas.openxmlformats.org/officeDocument/2006/relationships/image" Target="NULL"/><Relationship Id="rId202" Type="http://schemas.openxmlformats.org/officeDocument/2006/relationships/customXml" Target="../ink/ink5623.xml"/><Relationship Id="rId223" Type="http://schemas.openxmlformats.org/officeDocument/2006/relationships/image" Target="NULL"/><Relationship Id="rId244" Type="http://schemas.openxmlformats.org/officeDocument/2006/relationships/customXml" Target="../ink/ink5644.xml"/><Relationship Id="rId18" Type="http://schemas.openxmlformats.org/officeDocument/2006/relationships/customXml" Target="../ink/ink5531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5665.xml"/><Relationship Id="rId50" Type="http://schemas.openxmlformats.org/officeDocument/2006/relationships/customXml" Target="../ink/ink5547.xml"/><Relationship Id="rId104" Type="http://schemas.openxmlformats.org/officeDocument/2006/relationships/customXml" Target="../ink/ink5574.xml"/><Relationship Id="rId125" Type="http://schemas.openxmlformats.org/officeDocument/2006/relationships/image" Target="NULL"/><Relationship Id="rId146" Type="http://schemas.openxmlformats.org/officeDocument/2006/relationships/customXml" Target="../ink/ink5595.xml"/><Relationship Id="rId167" Type="http://schemas.openxmlformats.org/officeDocument/2006/relationships/image" Target="NULL"/><Relationship Id="rId188" Type="http://schemas.openxmlformats.org/officeDocument/2006/relationships/customXml" Target="../ink/ink5616.xml"/><Relationship Id="rId311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5568.xml"/><Relationship Id="rId213" Type="http://schemas.openxmlformats.org/officeDocument/2006/relationships/image" Target="NULL"/><Relationship Id="rId234" Type="http://schemas.openxmlformats.org/officeDocument/2006/relationships/customXml" Target="../ink/ink5639.xml"/><Relationship Id="rId2" Type="http://schemas.openxmlformats.org/officeDocument/2006/relationships/customXml" Target="../ink/ink5523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5660.xml"/><Relationship Id="rId297" Type="http://schemas.openxmlformats.org/officeDocument/2006/relationships/image" Target="NULL"/><Relationship Id="rId40" Type="http://schemas.openxmlformats.org/officeDocument/2006/relationships/customXml" Target="../ink/ink5542.xml"/><Relationship Id="rId115" Type="http://schemas.openxmlformats.org/officeDocument/2006/relationships/image" Target="NULL"/><Relationship Id="rId136" Type="http://schemas.openxmlformats.org/officeDocument/2006/relationships/customXml" Target="../ink/ink5590.xml"/><Relationship Id="rId157" Type="http://schemas.openxmlformats.org/officeDocument/2006/relationships/image" Target="NULL"/><Relationship Id="rId178" Type="http://schemas.openxmlformats.org/officeDocument/2006/relationships/customXml" Target="../ink/ink5611.xml"/><Relationship Id="rId30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563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634.xml"/><Relationship Id="rId245" Type="http://schemas.openxmlformats.org/officeDocument/2006/relationships/image" Target="NULL"/><Relationship Id="rId266" Type="http://schemas.openxmlformats.org/officeDocument/2006/relationships/customXml" Target="../ink/ink5655.xml"/><Relationship Id="rId287" Type="http://schemas.openxmlformats.org/officeDocument/2006/relationships/image" Target="NULL"/><Relationship Id="rId30" Type="http://schemas.openxmlformats.org/officeDocument/2006/relationships/customXml" Target="../ink/ink5537.xml"/><Relationship Id="rId105" Type="http://schemas.openxmlformats.org/officeDocument/2006/relationships/image" Target="NULL"/><Relationship Id="rId126" Type="http://schemas.openxmlformats.org/officeDocument/2006/relationships/customXml" Target="../ink/ink5585.xml"/><Relationship Id="rId147" Type="http://schemas.openxmlformats.org/officeDocument/2006/relationships/image" Target="NULL"/><Relationship Id="rId168" Type="http://schemas.openxmlformats.org/officeDocument/2006/relationships/customXml" Target="../ink/ink5606.xml"/><Relationship Id="rId312" Type="http://schemas.openxmlformats.org/officeDocument/2006/relationships/customXml" Target="../ink/ink5678.xml"/><Relationship Id="rId51" Type="http://schemas.openxmlformats.org/officeDocument/2006/relationships/image" Target="NULL"/><Relationship Id="rId72" Type="http://schemas.openxmlformats.org/officeDocument/2006/relationships/customXml" Target="../ink/ink5558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629.xml"/><Relationship Id="rId235" Type="http://schemas.openxmlformats.org/officeDocument/2006/relationships/image" Target="NULL"/><Relationship Id="rId256" Type="http://schemas.openxmlformats.org/officeDocument/2006/relationships/customXml" Target="../ink/ink5650.xml"/><Relationship Id="rId277" Type="http://schemas.openxmlformats.org/officeDocument/2006/relationships/image" Target="NULL"/><Relationship Id="rId298" Type="http://schemas.openxmlformats.org/officeDocument/2006/relationships/customXml" Target="../ink/ink5671.xml"/><Relationship Id="rId116" Type="http://schemas.openxmlformats.org/officeDocument/2006/relationships/customXml" Target="../ink/ink5580.xml"/><Relationship Id="rId137" Type="http://schemas.openxmlformats.org/officeDocument/2006/relationships/image" Target="NULL"/><Relationship Id="rId158" Type="http://schemas.openxmlformats.org/officeDocument/2006/relationships/customXml" Target="../ink/ink5601.xml"/><Relationship Id="rId302" Type="http://schemas.openxmlformats.org/officeDocument/2006/relationships/customXml" Target="../ink/ink5673.xml"/><Relationship Id="rId20" Type="http://schemas.openxmlformats.org/officeDocument/2006/relationships/customXml" Target="../ink/ink5532.xml"/><Relationship Id="rId41" Type="http://schemas.openxmlformats.org/officeDocument/2006/relationships/image" Target="NULL"/><Relationship Id="rId62" Type="http://schemas.openxmlformats.org/officeDocument/2006/relationships/customXml" Target="../ink/ink5553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617.xml"/><Relationship Id="rId204" Type="http://schemas.openxmlformats.org/officeDocument/2006/relationships/customXml" Target="../ink/ink5624.xml"/><Relationship Id="rId225" Type="http://schemas.openxmlformats.org/officeDocument/2006/relationships/image" Target="NULL"/><Relationship Id="rId246" Type="http://schemas.openxmlformats.org/officeDocument/2006/relationships/customXml" Target="../ink/ink5645.xml"/><Relationship Id="rId267" Type="http://schemas.openxmlformats.org/officeDocument/2006/relationships/image" Target="NULL"/><Relationship Id="rId288" Type="http://schemas.openxmlformats.org/officeDocument/2006/relationships/customXml" Target="../ink/ink5666.xml"/><Relationship Id="rId106" Type="http://schemas.openxmlformats.org/officeDocument/2006/relationships/customXml" Target="../ink/ink5575.xml"/><Relationship Id="rId127" Type="http://schemas.openxmlformats.org/officeDocument/2006/relationships/image" Target="NULL"/><Relationship Id="rId313" Type="http://schemas.openxmlformats.org/officeDocument/2006/relationships/image" Target="NULL"/><Relationship Id="rId10" Type="http://schemas.openxmlformats.org/officeDocument/2006/relationships/customXml" Target="../ink/ink5527.xml"/><Relationship Id="rId31" Type="http://schemas.openxmlformats.org/officeDocument/2006/relationships/image" Target="NULL"/><Relationship Id="rId52" Type="http://schemas.openxmlformats.org/officeDocument/2006/relationships/customXml" Target="../ink/ink5548.xml"/><Relationship Id="rId73" Type="http://schemas.openxmlformats.org/officeDocument/2006/relationships/image" Target="NULL"/><Relationship Id="rId94" Type="http://schemas.openxmlformats.org/officeDocument/2006/relationships/customXml" Target="../ink/ink5569.xml"/><Relationship Id="rId148" Type="http://schemas.openxmlformats.org/officeDocument/2006/relationships/customXml" Target="../ink/ink5596.xml"/><Relationship Id="rId169" Type="http://schemas.openxmlformats.org/officeDocument/2006/relationships/image" Target="NULL"/><Relationship Id="rId4" Type="http://schemas.openxmlformats.org/officeDocument/2006/relationships/customXml" Target="../ink/ink5524.xml"/><Relationship Id="rId180" Type="http://schemas.openxmlformats.org/officeDocument/2006/relationships/customXml" Target="../ink/ink5612.xml"/><Relationship Id="rId215" Type="http://schemas.openxmlformats.org/officeDocument/2006/relationships/image" Target="NULL"/><Relationship Id="rId236" Type="http://schemas.openxmlformats.org/officeDocument/2006/relationships/customXml" Target="../ink/ink5640.xml"/><Relationship Id="rId257" Type="http://schemas.openxmlformats.org/officeDocument/2006/relationships/image" Target="NULL"/><Relationship Id="rId278" Type="http://schemas.openxmlformats.org/officeDocument/2006/relationships/customXml" Target="../ink/ink5661.xml"/><Relationship Id="rId303" Type="http://schemas.openxmlformats.org/officeDocument/2006/relationships/image" Target="NULL"/><Relationship Id="rId42" Type="http://schemas.openxmlformats.org/officeDocument/2006/relationships/customXml" Target="../ink/ink5543.xml"/><Relationship Id="rId84" Type="http://schemas.openxmlformats.org/officeDocument/2006/relationships/customXml" Target="../ink/ink5564.xml"/><Relationship Id="rId138" Type="http://schemas.openxmlformats.org/officeDocument/2006/relationships/customXml" Target="../ink/ink5591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314" Type="http://schemas.openxmlformats.org/officeDocument/2006/relationships/customXml" Target="../ink/ink5679.xml"/><Relationship Id="rId95" Type="http://schemas.openxmlformats.org/officeDocument/2006/relationships/image" Target="NULL"/><Relationship Id="rId160" Type="http://schemas.openxmlformats.org/officeDocument/2006/relationships/customXml" Target="../ink/ink5602.xml"/><Relationship Id="rId216" Type="http://schemas.openxmlformats.org/officeDocument/2006/relationships/customXml" Target="../ink/ink5630.xml"/><Relationship Id="rId258" Type="http://schemas.openxmlformats.org/officeDocument/2006/relationships/customXml" Target="../ink/ink5651.xml"/><Relationship Id="rId22" Type="http://schemas.openxmlformats.org/officeDocument/2006/relationships/customXml" Target="../ink/ink5533.xml"/><Relationship Id="rId64" Type="http://schemas.openxmlformats.org/officeDocument/2006/relationships/customXml" Target="../ink/ink5554.xml"/><Relationship Id="rId118" Type="http://schemas.openxmlformats.org/officeDocument/2006/relationships/customXml" Target="../ink/ink5581.xm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5662.xml"/><Relationship Id="rId75" Type="http://schemas.openxmlformats.org/officeDocument/2006/relationships/image" Target="NULL"/><Relationship Id="rId140" Type="http://schemas.openxmlformats.org/officeDocument/2006/relationships/customXml" Target="../ink/ink5592.xml"/><Relationship Id="rId182" Type="http://schemas.openxmlformats.org/officeDocument/2006/relationships/customXml" Target="../ink/ink5613.xml"/><Relationship Id="rId6" Type="http://schemas.openxmlformats.org/officeDocument/2006/relationships/customXml" Target="../ink/ink5525.xml"/><Relationship Id="rId238" Type="http://schemas.openxmlformats.org/officeDocument/2006/relationships/customXml" Target="../ink/ink5641.xml"/><Relationship Id="rId291" Type="http://schemas.openxmlformats.org/officeDocument/2006/relationships/image" Target="NULL"/><Relationship Id="rId305" Type="http://schemas.openxmlformats.org/officeDocument/2006/relationships/image" Target="NULL"/><Relationship Id="rId44" Type="http://schemas.openxmlformats.org/officeDocument/2006/relationships/customXml" Target="../ink/ink5544.xml"/><Relationship Id="rId86" Type="http://schemas.openxmlformats.org/officeDocument/2006/relationships/customXml" Target="../ink/ink5565.xml"/><Relationship Id="rId151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image" Target="NUL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5652.xml"/><Relationship Id="rId316" Type="http://schemas.openxmlformats.org/officeDocument/2006/relationships/customXml" Target="../ink/ink5680.xml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99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324" Type="http://schemas.openxmlformats.org/officeDocument/2006/relationships/customXml" Target="../ink/ink5844.xml"/><Relationship Id="rId170" Type="http://schemas.openxmlformats.org/officeDocument/2006/relationships/customXml" Target="../ink/ink5767.xml"/><Relationship Id="rId226" Type="http://schemas.openxmlformats.org/officeDocument/2006/relationships/customXml" Target="../ink/ink5795.xml"/><Relationship Id="rId268" Type="http://schemas.openxmlformats.org/officeDocument/2006/relationships/customXml" Target="../ink/ink5816.xml"/><Relationship Id="rId32" Type="http://schemas.openxmlformats.org/officeDocument/2006/relationships/customXml" Target="../ink/ink5698.xml"/><Relationship Id="rId74" Type="http://schemas.openxmlformats.org/officeDocument/2006/relationships/customXml" Target="../ink/ink5719.xml"/><Relationship Id="rId128" Type="http://schemas.openxmlformats.org/officeDocument/2006/relationships/customXml" Target="../ink/ink5746.xml"/><Relationship Id="rId335" Type="http://schemas.openxmlformats.org/officeDocument/2006/relationships/image" Target="NUL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5827.xml"/><Relationship Id="rId304" Type="http://schemas.openxmlformats.org/officeDocument/2006/relationships/customXml" Target="../ink/ink5834.xml"/><Relationship Id="rId85" Type="http://schemas.openxmlformats.org/officeDocument/2006/relationships/image" Target="NULL"/><Relationship Id="rId150" Type="http://schemas.openxmlformats.org/officeDocument/2006/relationships/customXml" Target="../ink/ink5757.xml"/><Relationship Id="rId192" Type="http://schemas.openxmlformats.org/officeDocument/2006/relationships/customXml" Target="../ink/ink5778.xml"/><Relationship Id="rId206" Type="http://schemas.openxmlformats.org/officeDocument/2006/relationships/customXml" Target="../ink/ink5785.xml"/><Relationship Id="rId248" Type="http://schemas.openxmlformats.org/officeDocument/2006/relationships/customXml" Target="../ink/ink5806.xml"/><Relationship Id="rId12" Type="http://schemas.openxmlformats.org/officeDocument/2006/relationships/customXml" Target="../ink/ink5688.xml"/><Relationship Id="rId108" Type="http://schemas.openxmlformats.org/officeDocument/2006/relationships/customXml" Target="../ink/ink5736.xml"/><Relationship Id="rId315" Type="http://schemas.openxmlformats.org/officeDocument/2006/relationships/image" Target="NULL"/><Relationship Id="rId54" Type="http://schemas.openxmlformats.org/officeDocument/2006/relationships/customXml" Target="../ink/ink5709.xml"/><Relationship Id="rId96" Type="http://schemas.openxmlformats.org/officeDocument/2006/relationships/customXml" Target="../ink/ink5730.xml"/><Relationship Id="rId161" Type="http://schemas.openxmlformats.org/officeDocument/2006/relationships/image" Target="NULL"/><Relationship Id="rId217" Type="http://schemas.openxmlformats.org/officeDocument/2006/relationships/image" Target="NUL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5817.xml"/><Relationship Id="rId326" Type="http://schemas.openxmlformats.org/officeDocument/2006/relationships/customXml" Target="../ink/ink5845.xml"/><Relationship Id="rId65" Type="http://schemas.openxmlformats.org/officeDocument/2006/relationships/image" Target="NULL"/><Relationship Id="rId130" Type="http://schemas.openxmlformats.org/officeDocument/2006/relationships/customXml" Target="../ink/ink5747.xml"/><Relationship Id="rId172" Type="http://schemas.openxmlformats.org/officeDocument/2006/relationships/customXml" Target="../ink/ink5768.xml"/><Relationship Id="rId228" Type="http://schemas.openxmlformats.org/officeDocument/2006/relationships/customXml" Target="../ink/ink5796.xml"/><Relationship Id="rId281" Type="http://schemas.openxmlformats.org/officeDocument/2006/relationships/image" Target="NULL"/><Relationship Id="rId34" Type="http://schemas.openxmlformats.org/officeDocument/2006/relationships/customXml" Target="../ink/ink5699.xml"/><Relationship Id="rId76" Type="http://schemas.openxmlformats.org/officeDocument/2006/relationships/customXml" Target="../ink/ink5720.xml"/><Relationship Id="rId141" Type="http://schemas.openxmlformats.org/officeDocument/2006/relationships/image" Target="NULL"/><Relationship Id="rId7" Type="http://schemas.openxmlformats.org/officeDocument/2006/relationships/image" Target="NULL"/><Relationship Id="rId183" Type="http://schemas.openxmlformats.org/officeDocument/2006/relationships/image" Target="NULL"/><Relationship Id="rId239" Type="http://schemas.openxmlformats.org/officeDocument/2006/relationships/image" Target="NULL"/><Relationship Id="rId250" Type="http://schemas.openxmlformats.org/officeDocument/2006/relationships/customXml" Target="../ink/ink5807.xml"/><Relationship Id="rId292" Type="http://schemas.openxmlformats.org/officeDocument/2006/relationships/customXml" Target="../ink/ink5828.xml"/><Relationship Id="rId306" Type="http://schemas.openxmlformats.org/officeDocument/2006/relationships/customXml" Target="../ink/ink5835.xml"/><Relationship Id="rId24" Type="http://schemas.openxmlformats.org/officeDocument/2006/relationships/customXml" Target="../ink/ink5694.xml"/><Relationship Id="rId45" Type="http://schemas.openxmlformats.org/officeDocument/2006/relationships/image" Target="NULL"/><Relationship Id="rId66" Type="http://schemas.openxmlformats.org/officeDocument/2006/relationships/customXml" Target="../ink/ink5715.xml"/><Relationship Id="rId87" Type="http://schemas.openxmlformats.org/officeDocument/2006/relationships/image" Target="NULL"/><Relationship Id="rId110" Type="http://schemas.openxmlformats.org/officeDocument/2006/relationships/customXml" Target="../ink/ink5737.xml"/><Relationship Id="rId131" Type="http://schemas.openxmlformats.org/officeDocument/2006/relationships/image" Target="NULL"/><Relationship Id="rId327" Type="http://schemas.openxmlformats.org/officeDocument/2006/relationships/image" Target="NULL"/><Relationship Id="rId152" Type="http://schemas.openxmlformats.org/officeDocument/2006/relationships/customXml" Target="../ink/ink5758.xml"/><Relationship Id="rId173" Type="http://schemas.openxmlformats.org/officeDocument/2006/relationships/image" Target="NULL"/><Relationship Id="rId194" Type="http://schemas.openxmlformats.org/officeDocument/2006/relationships/customXml" Target="../ink/ink5779.xml"/><Relationship Id="rId208" Type="http://schemas.openxmlformats.org/officeDocument/2006/relationships/customXml" Target="../ink/ink5786.xml"/><Relationship Id="rId229" Type="http://schemas.openxmlformats.org/officeDocument/2006/relationships/image" Target="NULL"/><Relationship Id="rId240" Type="http://schemas.openxmlformats.org/officeDocument/2006/relationships/customXml" Target="../ink/ink5802.xml"/><Relationship Id="rId261" Type="http://schemas.openxmlformats.org/officeDocument/2006/relationships/image" Target="NULL"/><Relationship Id="rId14" Type="http://schemas.openxmlformats.org/officeDocument/2006/relationships/customXml" Target="../ink/ink5689.xml"/><Relationship Id="rId35" Type="http://schemas.openxmlformats.org/officeDocument/2006/relationships/image" Target="NULL"/><Relationship Id="rId56" Type="http://schemas.openxmlformats.org/officeDocument/2006/relationships/customXml" Target="../ink/ink5710.xml"/><Relationship Id="rId77" Type="http://schemas.openxmlformats.org/officeDocument/2006/relationships/image" Target="NULL"/><Relationship Id="rId100" Type="http://schemas.openxmlformats.org/officeDocument/2006/relationships/customXml" Target="../ink/ink5732.xml"/><Relationship Id="rId282" Type="http://schemas.openxmlformats.org/officeDocument/2006/relationships/customXml" Target="../ink/ink5823.xml"/><Relationship Id="rId317" Type="http://schemas.openxmlformats.org/officeDocument/2006/relationships/image" Target="NULL"/><Relationship Id="rId8" Type="http://schemas.openxmlformats.org/officeDocument/2006/relationships/customXml" Target="../ink/ink5686.xml"/><Relationship Id="rId98" Type="http://schemas.openxmlformats.org/officeDocument/2006/relationships/customXml" Target="../ink/ink5731.xml"/><Relationship Id="rId121" Type="http://schemas.openxmlformats.org/officeDocument/2006/relationships/image" Target="NULL"/><Relationship Id="rId142" Type="http://schemas.openxmlformats.org/officeDocument/2006/relationships/customXml" Target="../ink/ink5753.xml"/><Relationship Id="rId163" Type="http://schemas.openxmlformats.org/officeDocument/2006/relationships/image" Target="NULL"/><Relationship Id="rId184" Type="http://schemas.openxmlformats.org/officeDocument/2006/relationships/customXml" Target="../ink/ink5774.xml"/><Relationship Id="rId219" Type="http://schemas.openxmlformats.org/officeDocument/2006/relationships/image" Target="NULL"/><Relationship Id="rId230" Type="http://schemas.openxmlformats.org/officeDocument/2006/relationships/customXml" Target="../ink/ink5797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705.xml"/><Relationship Id="rId67" Type="http://schemas.openxmlformats.org/officeDocument/2006/relationships/image" Target="NULL"/><Relationship Id="rId272" Type="http://schemas.openxmlformats.org/officeDocument/2006/relationships/customXml" Target="../ink/ink5818.xml"/><Relationship Id="rId293" Type="http://schemas.openxmlformats.org/officeDocument/2006/relationships/image" Target="NULL"/><Relationship Id="rId307" Type="http://schemas.openxmlformats.org/officeDocument/2006/relationships/image" Target="NULL"/><Relationship Id="rId328" Type="http://schemas.openxmlformats.org/officeDocument/2006/relationships/customXml" Target="../ink/ink5846.xml"/><Relationship Id="rId88" Type="http://schemas.openxmlformats.org/officeDocument/2006/relationships/customXml" Target="../ink/ink5726.xml"/><Relationship Id="rId111" Type="http://schemas.openxmlformats.org/officeDocument/2006/relationships/image" Target="NULL"/><Relationship Id="rId132" Type="http://schemas.openxmlformats.org/officeDocument/2006/relationships/customXml" Target="../ink/ink5748.xml"/><Relationship Id="rId153" Type="http://schemas.openxmlformats.org/officeDocument/2006/relationships/image" Target="NULL"/><Relationship Id="rId174" Type="http://schemas.openxmlformats.org/officeDocument/2006/relationships/customXml" Target="../ink/ink5769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792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700.xml"/><Relationship Id="rId57" Type="http://schemas.openxmlformats.org/officeDocument/2006/relationships/image" Target="NULL"/><Relationship Id="rId262" Type="http://schemas.openxmlformats.org/officeDocument/2006/relationships/customXml" Target="../ink/ink5813.xml"/><Relationship Id="rId283" Type="http://schemas.openxmlformats.org/officeDocument/2006/relationships/image" Target="NULL"/><Relationship Id="rId318" Type="http://schemas.openxmlformats.org/officeDocument/2006/relationships/customXml" Target="../ink/ink5841.xml"/><Relationship Id="rId78" Type="http://schemas.openxmlformats.org/officeDocument/2006/relationships/customXml" Target="../ink/ink5721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743.xml"/><Relationship Id="rId143" Type="http://schemas.openxmlformats.org/officeDocument/2006/relationships/image" Target="NULL"/><Relationship Id="rId164" Type="http://schemas.openxmlformats.org/officeDocument/2006/relationships/customXml" Target="../ink/ink5764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5787.xml"/><Relationship Id="rId26" Type="http://schemas.openxmlformats.org/officeDocument/2006/relationships/customXml" Target="../ink/ink5695.xml"/><Relationship Id="rId231" Type="http://schemas.openxmlformats.org/officeDocument/2006/relationships/image" Target="NULL"/><Relationship Id="rId252" Type="http://schemas.openxmlformats.org/officeDocument/2006/relationships/customXml" Target="../ink/ink5808.xml"/><Relationship Id="rId273" Type="http://schemas.openxmlformats.org/officeDocument/2006/relationships/image" Target="NULL"/><Relationship Id="rId294" Type="http://schemas.openxmlformats.org/officeDocument/2006/relationships/customXml" Target="../ink/ink5829.xml"/><Relationship Id="rId308" Type="http://schemas.openxmlformats.org/officeDocument/2006/relationships/customXml" Target="../ink/ink5836.xml"/><Relationship Id="rId329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5716.xml"/><Relationship Id="rId89" Type="http://schemas.openxmlformats.org/officeDocument/2006/relationships/image" Target="NULL"/><Relationship Id="rId112" Type="http://schemas.openxmlformats.org/officeDocument/2006/relationships/customXml" Target="../ink/ink5738.xml"/><Relationship Id="rId133" Type="http://schemas.openxmlformats.org/officeDocument/2006/relationships/image" Target="NULL"/><Relationship Id="rId154" Type="http://schemas.openxmlformats.org/officeDocument/2006/relationships/customXml" Target="../ink/ink5759.xml"/><Relationship Id="rId175" Type="http://schemas.openxmlformats.org/officeDocument/2006/relationships/image" Target="NULL"/><Relationship Id="rId196" Type="http://schemas.openxmlformats.org/officeDocument/2006/relationships/customXml" Target="../ink/ink5780.xml"/><Relationship Id="rId200" Type="http://schemas.openxmlformats.org/officeDocument/2006/relationships/customXml" Target="../ink/ink5782.xml"/><Relationship Id="rId16" Type="http://schemas.openxmlformats.org/officeDocument/2006/relationships/customXml" Target="../ink/ink5690.xml"/><Relationship Id="rId221" Type="http://schemas.openxmlformats.org/officeDocument/2006/relationships/image" Target="NULL"/><Relationship Id="rId242" Type="http://schemas.openxmlformats.org/officeDocument/2006/relationships/customXml" Target="../ink/ink5803.xml"/><Relationship Id="rId263" Type="http://schemas.openxmlformats.org/officeDocument/2006/relationships/image" Target="NULL"/><Relationship Id="rId284" Type="http://schemas.openxmlformats.org/officeDocument/2006/relationships/customXml" Target="../ink/ink5824.xml"/><Relationship Id="rId319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5711.xml"/><Relationship Id="rId79" Type="http://schemas.openxmlformats.org/officeDocument/2006/relationships/image" Target="NULL"/><Relationship Id="rId102" Type="http://schemas.openxmlformats.org/officeDocument/2006/relationships/customXml" Target="../ink/ink5733.xml"/><Relationship Id="rId123" Type="http://schemas.openxmlformats.org/officeDocument/2006/relationships/image" Target="NULL"/><Relationship Id="rId144" Type="http://schemas.openxmlformats.org/officeDocument/2006/relationships/customXml" Target="../ink/ink5754.xml"/><Relationship Id="rId330" Type="http://schemas.openxmlformats.org/officeDocument/2006/relationships/customXml" Target="../ink/ink5847.xml"/><Relationship Id="rId90" Type="http://schemas.openxmlformats.org/officeDocument/2006/relationships/customXml" Target="../ink/ink5727.xml"/><Relationship Id="rId165" Type="http://schemas.openxmlformats.org/officeDocument/2006/relationships/image" Target="NULL"/><Relationship Id="rId186" Type="http://schemas.openxmlformats.org/officeDocument/2006/relationships/customXml" Target="../ink/ink5775.xml"/><Relationship Id="rId211" Type="http://schemas.openxmlformats.org/officeDocument/2006/relationships/image" Target="NULL"/><Relationship Id="rId232" Type="http://schemas.openxmlformats.org/officeDocument/2006/relationships/customXml" Target="../ink/ink5798.xml"/><Relationship Id="rId253" Type="http://schemas.openxmlformats.org/officeDocument/2006/relationships/image" Target="NULL"/><Relationship Id="rId274" Type="http://schemas.openxmlformats.org/officeDocument/2006/relationships/customXml" Target="../ink/ink5819.xml"/><Relationship Id="rId295" Type="http://schemas.openxmlformats.org/officeDocument/2006/relationships/image" Target="NULL"/><Relationship Id="rId309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706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749.xml"/><Relationship Id="rId320" Type="http://schemas.openxmlformats.org/officeDocument/2006/relationships/customXml" Target="../ink/ink5842.xml"/><Relationship Id="rId80" Type="http://schemas.openxmlformats.org/officeDocument/2006/relationships/customXml" Target="../ink/ink5722.xml"/><Relationship Id="rId155" Type="http://schemas.openxmlformats.org/officeDocument/2006/relationships/image" Target="NULL"/><Relationship Id="rId176" Type="http://schemas.openxmlformats.org/officeDocument/2006/relationships/customXml" Target="../ink/ink5770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793.xml"/><Relationship Id="rId243" Type="http://schemas.openxmlformats.org/officeDocument/2006/relationships/image" Target="NULL"/><Relationship Id="rId264" Type="http://schemas.openxmlformats.org/officeDocument/2006/relationships/customXml" Target="../ink/ink5814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701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744.xml"/><Relationship Id="rId310" Type="http://schemas.openxmlformats.org/officeDocument/2006/relationships/customXml" Target="../ink/ink5837.xml"/><Relationship Id="rId70" Type="http://schemas.openxmlformats.org/officeDocument/2006/relationships/customXml" Target="../ink/ink5717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765.xml"/><Relationship Id="rId187" Type="http://schemas.openxmlformats.org/officeDocument/2006/relationships/image" Target="NULL"/><Relationship Id="rId331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788.xml"/><Relationship Id="rId233" Type="http://schemas.openxmlformats.org/officeDocument/2006/relationships/image" Target="NULL"/><Relationship Id="rId254" Type="http://schemas.openxmlformats.org/officeDocument/2006/relationships/customXml" Target="../ink/ink5809.xml"/><Relationship Id="rId28" Type="http://schemas.openxmlformats.org/officeDocument/2006/relationships/customXml" Target="../ink/ink5696.xml"/><Relationship Id="rId49" Type="http://schemas.openxmlformats.org/officeDocument/2006/relationships/image" Target="NULL"/><Relationship Id="rId114" Type="http://schemas.openxmlformats.org/officeDocument/2006/relationships/customXml" Target="../ink/ink5739.xml"/><Relationship Id="rId275" Type="http://schemas.openxmlformats.org/officeDocument/2006/relationships/image" Target="NULL"/><Relationship Id="rId296" Type="http://schemas.openxmlformats.org/officeDocument/2006/relationships/customXml" Target="../ink/ink5830.xml"/><Relationship Id="rId300" Type="http://schemas.openxmlformats.org/officeDocument/2006/relationships/customXml" Target="../ink/ink5832.xml"/><Relationship Id="rId60" Type="http://schemas.openxmlformats.org/officeDocument/2006/relationships/customXml" Target="../ink/ink5712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760.xml"/><Relationship Id="rId177" Type="http://schemas.openxmlformats.org/officeDocument/2006/relationships/image" Target="NULL"/><Relationship Id="rId198" Type="http://schemas.openxmlformats.org/officeDocument/2006/relationships/customXml" Target="../ink/ink5781.xml"/><Relationship Id="rId321" Type="http://schemas.openxmlformats.org/officeDocument/2006/relationships/image" Target="NULL"/><Relationship Id="rId202" Type="http://schemas.openxmlformats.org/officeDocument/2006/relationships/customXml" Target="../ink/ink5783.xml"/><Relationship Id="rId223" Type="http://schemas.openxmlformats.org/officeDocument/2006/relationships/image" Target="NULL"/><Relationship Id="rId244" Type="http://schemas.openxmlformats.org/officeDocument/2006/relationships/customXml" Target="../ink/ink5804.xml"/><Relationship Id="rId18" Type="http://schemas.openxmlformats.org/officeDocument/2006/relationships/customXml" Target="../ink/ink5691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5825.xml"/><Relationship Id="rId50" Type="http://schemas.openxmlformats.org/officeDocument/2006/relationships/customXml" Target="../ink/ink5707.xml"/><Relationship Id="rId104" Type="http://schemas.openxmlformats.org/officeDocument/2006/relationships/customXml" Target="../ink/ink5734.xml"/><Relationship Id="rId125" Type="http://schemas.openxmlformats.org/officeDocument/2006/relationships/image" Target="NULL"/><Relationship Id="rId146" Type="http://schemas.openxmlformats.org/officeDocument/2006/relationships/customXml" Target="../ink/ink5755.xml"/><Relationship Id="rId167" Type="http://schemas.openxmlformats.org/officeDocument/2006/relationships/image" Target="NULL"/><Relationship Id="rId188" Type="http://schemas.openxmlformats.org/officeDocument/2006/relationships/customXml" Target="../ink/ink5776.xml"/><Relationship Id="rId311" Type="http://schemas.openxmlformats.org/officeDocument/2006/relationships/image" Target="NULL"/><Relationship Id="rId332" Type="http://schemas.openxmlformats.org/officeDocument/2006/relationships/customXml" Target="../ink/ink5848.xml"/><Relationship Id="rId71" Type="http://schemas.openxmlformats.org/officeDocument/2006/relationships/image" Target="NULL"/><Relationship Id="rId92" Type="http://schemas.openxmlformats.org/officeDocument/2006/relationships/customXml" Target="../ink/ink5728.xml"/><Relationship Id="rId213" Type="http://schemas.openxmlformats.org/officeDocument/2006/relationships/image" Target="NULL"/><Relationship Id="rId234" Type="http://schemas.openxmlformats.org/officeDocument/2006/relationships/customXml" Target="../ink/ink5799.xml"/><Relationship Id="rId2" Type="http://schemas.openxmlformats.org/officeDocument/2006/relationships/customXml" Target="../ink/ink5683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5820.xml"/><Relationship Id="rId297" Type="http://schemas.openxmlformats.org/officeDocument/2006/relationships/image" Target="NULL"/><Relationship Id="rId40" Type="http://schemas.openxmlformats.org/officeDocument/2006/relationships/customXml" Target="../ink/ink5702.xml"/><Relationship Id="rId115" Type="http://schemas.openxmlformats.org/officeDocument/2006/relationships/image" Target="NULL"/><Relationship Id="rId136" Type="http://schemas.openxmlformats.org/officeDocument/2006/relationships/customXml" Target="../ink/ink5750.xml"/><Relationship Id="rId157" Type="http://schemas.openxmlformats.org/officeDocument/2006/relationships/image" Target="NULL"/><Relationship Id="rId178" Type="http://schemas.openxmlformats.org/officeDocument/2006/relationships/customXml" Target="../ink/ink5771.xml"/><Relationship Id="rId301" Type="http://schemas.openxmlformats.org/officeDocument/2006/relationships/image" Target="NULL"/><Relationship Id="rId322" Type="http://schemas.openxmlformats.org/officeDocument/2006/relationships/customXml" Target="../ink/ink5843.xml"/><Relationship Id="rId61" Type="http://schemas.openxmlformats.org/officeDocument/2006/relationships/image" Target="NULL"/><Relationship Id="rId82" Type="http://schemas.openxmlformats.org/officeDocument/2006/relationships/customXml" Target="../ink/ink5723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794.xml"/><Relationship Id="rId245" Type="http://schemas.openxmlformats.org/officeDocument/2006/relationships/image" Target="NULL"/><Relationship Id="rId266" Type="http://schemas.openxmlformats.org/officeDocument/2006/relationships/customXml" Target="../ink/ink5815.xml"/><Relationship Id="rId287" Type="http://schemas.openxmlformats.org/officeDocument/2006/relationships/image" Target="NULL"/><Relationship Id="rId30" Type="http://schemas.openxmlformats.org/officeDocument/2006/relationships/customXml" Target="../ink/ink5697.xml"/><Relationship Id="rId105" Type="http://schemas.openxmlformats.org/officeDocument/2006/relationships/image" Target="NULL"/><Relationship Id="rId126" Type="http://schemas.openxmlformats.org/officeDocument/2006/relationships/customXml" Target="../ink/ink5745.xml"/><Relationship Id="rId147" Type="http://schemas.openxmlformats.org/officeDocument/2006/relationships/image" Target="NULL"/><Relationship Id="rId168" Type="http://schemas.openxmlformats.org/officeDocument/2006/relationships/customXml" Target="../ink/ink5766.xml"/><Relationship Id="rId312" Type="http://schemas.openxmlformats.org/officeDocument/2006/relationships/customXml" Target="../ink/ink5838.xml"/><Relationship Id="rId333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5718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789.xml"/><Relationship Id="rId235" Type="http://schemas.openxmlformats.org/officeDocument/2006/relationships/image" Target="NULL"/><Relationship Id="rId256" Type="http://schemas.openxmlformats.org/officeDocument/2006/relationships/customXml" Target="../ink/ink5810.xml"/><Relationship Id="rId277" Type="http://schemas.openxmlformats.org/officeDocument/2006/relationships/image" Target="NULL"/><Relationship Id="rId298" Type="http://schemas.openxmlformats.org/officeDocument/2006/relationships/customXml" Target="../ink/ink5831.xml"/><Relationship Id="rId116" Type="http://schemas.openxmlformats.org/officeDocument/2006/relationships/customXml" Target="../ink/ink5740.xml"/><Relationship Id="rId137" Type="http://schemas.openxmlformats.org/officeDocument/2006/relationships/image" Target="NULL"/><Relationship Id="rId158" Type="http://schemas.openxmlformats.org/officeDocument/2006/relationships/customXml" Target="../ink/ink5761.xml"/><Relationship Id="rId302" Type="http://schemas.openxmlformats.org/officeDocument/2006/relationships/customXml" Target="../ink/ink5833.xml"/><Relationship Id="rId323" Type="http://schemas.openxmlformats.org/officeDocument/2006/relationships/image" Target="NULL"/><Relationship Id="rId20" Type="http://schemas.openxmlformats.org/officeDocument/2006/relationships/customXml" Target="../ink/ink5692.xml"/><Relationship Id="rId41" Type="http://schemas.openxmlformats.org/officeDocument/2006/relationships/image" Target="NULL"/><Relationship Id="rId62" Type="http://schemas.openxmlformats.org/officeDocument/2006/relationships/customXml" Target="../ink/ink5713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777.xml"/><Relationship Id="rId204" Type="http://schemas.openxmlformats.org/officeDocument/2006/relationships/customXml" Target="../ink/ink5784.xml"/><Relationship Id="rId225" Type="http://schemas.openxmlformats.org/officeDocument/2006/relationships/image" Target="NULL"/><Relationship Id="rId246" Type="http://schemas.openxmlformats.org/officeDocument/2006/relationships/customXml" Target="../ink/ink5805.xml"/><Relationship Id="rId267" Type="http://schemas.openxmlformats.org/officeDocument/2006/relationships/image" Target="NULL"/><Relationship Id="rId288" Type="http://schemas.openxmlformats.org/officeDocument/2006/relationships/customXml" Target="../ink/ink5826.xml"/><Relationship Id="rId106" Type="http://schemas.openxmlformats.org/officeDocument/2006/relationships/customXml" Target="../ink/ink5735.xml"/><Relationship Id="rId127" Type="http://schemas.openxmlformats.org/officeDocument/2006/relationships/image" Target="NULL"/><Relationship Id="rId313" Type="http://schemas.openxmlformats.org/officeDocument/2006/relationships/image" Target="NULL"/><Relationship Id="rId10" Type="http://schemas.openxmlformats.org/officeDocument/2006/relationships/customXml" Target="../ink/ink5687.xml"/><Relationship Id="rId31" Type="http://schemas.openxmlformats.org/officeDocument/2006/relationships/image" Target="NULL"/><Relationship Id="rId52" Type="http://schemas.openxmlformats.org/officeDocument/2006/relationships/customXml" Target="../ink/ink5708.xml"/><Relationship Id="rId73" Type="http://schemas.openxmlformats.org/officeDocument/2006/relationships/image" Target="NULL"/><Relationship Id="rId94" Type="http://schemas.openxmlformats.org/officeDocument/2006/relationships/customXml" Target="../ink/ink5729.xml"/><Relationship Id="rId148" Type="http://schemas.openxmlformats.org/officeDocument/2006/relationships/customXml" Target="../ink/ink5756.xml"/><Relationship Id="rId169" Type="http://schemas.openxmlformats.org/officeDocument/2006/relationships/image" Target="NULL"/><Relationship Id="rId334" Type="http://schemas.openxmlformats.org/officeDocument/2006/relationships/customXml" Target="../ink/ink5849.xml"/><Relationship Id="rId4" Type="http://schemas.openxmlformats.org/officeDocument/2006/relationships/customXml" Target="../ink/ink5684.xml"/><Relationship Id="rId180" Type="http://schemas.openxmlformats.org/officeDocument/2006/relationships/customXml" Target="../ink/ink5772.xml"/><Relationship Id="rId215" Type="http://schemas.openxmlformats.org/officeDocument/2006/relationships/image" Target="NULL"/><Relationship Id="rId236" Type="http://schemas.openxmlformats.org/officeDocument/2006/relationships/customXml" Target="../ink/ink5800.xml"/><Relationship Id="rId257" Type="http://schemas.openxmlformats.org/officeDocument/2006/relationships/image" Target="NULL"/><Relationship Id="rId278" Type="http://schemas.openxmlformats.org/officeDocument/2006/relationships/customXml" Target="../ink/ink5821.xml"/><Relationship Id="rId303" Type="http://schemas.openxmlformats.org/officeDocument/2006/relationships/image" Target="NULL"/><Relationship Id="rId42" Type="http://schemas.openxmlformats.org/officeDocument/2006/relationships/customXml" Target="../ink/ink5703.xml"/><Relationship Id="rId84" Type="http://schemas.openxmlformats.org/officeDocument/2006/relationships/customXml" Target="../ink/ink5724.xml"/><Relationship Id="rId138" Type="http://schemas.openxmlformats.org/officeDocument/2006/relationships/customXml" Target="../ink/ink5751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314" Type="http://schemas.openxmlformats.org/officeDocument/2006/relationships/customXml" Target="../ink/ink5839.xml"/><Relationship Id="rId95" Type="http://schemas.openxmlformats.org/officeDocument/2006/relationships/image" Target="NULL"/><Relationship Id="rId160" Type="http://schemas.openxmlformats.org/officeDocument/2006/relationships/customXml" Target="../ink/ink5762.xml"/><Relationship Id="rId216" Type="http://schemas.openxmlformats.org/officeDocument/2006/relationships/customXml" Target="../ink/ink5790.xml"/><Relationship Id="rId258" Type="http://schemas.openxmlformats.org/officeDocument/2006/relationships/customXml" Target="../ink/ink5811.xml"/><Relationship Id="rId22" Type="http://schemas.openxmlformats.org/officeDocument/2006/relationships/customXml" Target="../ink/ink5693.xml"/><Relationship Id="rId64" Type="http://schemas.openxmlformats.org/officeDocument/2006/relationships/customXml" Target="../ink/ink5714.xml"/><Relationship Id="rId118" Type="http://schemas.openxmlformats.org/officeDocument/2006/relationships/customXml" Target="../ink/ink5741.xml"/><Relationship Id="rId325" Type="http://schemas.openxmlformats.org/officeDocument/2006/relationships/image" Target="NUL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5822.xml"/><Relationship Id="rId75" Type="http://schemas.openxmlformats.org/officeDocument/2006/relationships/image" Target="NULL"/><Relationship Id="rId140" Type="http://schemas.openxmlformats.org/officeDocument/2006/relationships/customXml" Target="../ink/ink5752.xml"/><Relationship Id="rId182" Type="http://schemas.openxmlformats.org/officeDocument/2006/relationships/customXml" Target="../ink/ink5773.xml"/><Relationship Id="rId6" Type="http://schemas.openxmlformats.org/officeDocument/2006/relationships/customXml" Target="../ink/ink5685.xml"/><Relationship Id="rId238" Type="http://schemas.openxmlformats.org/officeDocument/2006/relationships/customXml" Target="../ink/ink5801.xml"/><Relationship Id="rId291" Type="http://schemas.openxmlformats.org/officeDocument/2006/relationships/image" Target="NULL"/><Relationship Id="rId305" Type="http://schemas.openxmlformats.org/officeDocument/2006/relationships/image" Target="NULL"/><Relationship Id="rId44" Type="http://schemas.openxmlformats.org/officeDocument/2006/relationships/customXml" Target="../ink/ink5704.xml"/><Relationship Id="rId86" Type="http://schemas.openxmlformats.org/officeDocument/2006/relationships/customXml" Target="../ink/ink5725.xml"/><Relationship Id="rId151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image" Target="NUL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5812.xml"/><Relationship Id="rId316" Type="http://schemas.openxmlformats.org/officeDocument/2006/relationships/customXml" Target="../ink/ink5840.xml"/><Relationship Id="rId55" Type="http://schemas.openxmlformats.org/officeDocument/2006/relationships/image" Target="NULL"/><Relationship Id="rId97" Type="http://schemas.openxmlformats.org/officeDocument/2006/relationships/image" Target="NULL"/><Relationship Id="rId120" Type="http://schemas.openxmlformats.org/officeDocument/2006/relationships/customXml" Target="../ink/ink5742.xml"/><Relationship Id="rId162" Type="http://schemas.openxmlformats.org/officeDocument/2006/relationships/customXml" Target="../ink/ink5763.xml"/><Relationship Id="rId218" Type="http://schemas.openxmlformats.org/officeDocument/2006/relationships/customXml" Target="../ink/ink5791.xml"/><Relationship Id="rId271" Type="http://schemas.openxmlformats.org/officeDocument/2006/relationships/image" Target="NULL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99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324" Type="http://schemas.openxmlformats.org/officeDocument/2006/relationships/customXml" Target="../ink/ink6011.xml"/><Relationship Id="rId170" Type="http://schemas.openxmlformats.org/officeDocument/2006/relationships/customXml" Target="../ink/ink5934.xml"/><Relationship Id="rId226" Type="http://schemas.openxmlformats.org/officeDocument/2006/relationships/customXml" Target="../ink/ink5962.xml"/><Relationship Id="rId268" Type="http://schemas.openxmlformats.org/officeDocument/2006/relationships/customXml" Target="../ink/ink5983.xml"/><Relationship Id="rId32" Type="http://schemas.openxmlformats.org/officeDocument/2006/relationships/customXml" Target="../ink/ink5865.xml"/><Relationship Id="rId74" Type="http://schemas.openxmlformats.org/officeDocument/2006/relationships/customXml" Target="../ink/ink5886.xml"/><Relationship Id="rId128" Type="http://schemas.openxmlformats.org/officeDocument/2006/relationships/customXml" Target="../ink/ink5913.xml"/><Relationship Id="rId335" Type="http://schemas.openxmlformats.org/officeDocument/2006/relationships/image" Target="NUL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5994.xml"/><Relationship Id="rId304" Type="http://schemas.openxmlformats.org/officeDocument/2006/relationships/customXml" Target="../ink/ink6001.xml"/><Relationship Id="rId346" Type="http://schemas.openxmlformats.org/officeDocument/2006/relationships/customXml" Target="../ink/ink6022.xml"/><Relationship Id="rId85" Type="http://schemas.openxmlformats.org/officeDocument/2006/relationships/image" Target="NULL"/><Relationship Id="rId150" Type="http://schemas.openxmlformats.org/officeDocument/2006/relationships/customXml" Target="../ink/ink5924.xml"/><Relationship Id="rId192" Type="http://schemas.openxmlformats.org/officeDocument/2006/relationships/customXml" Target="../ink/ink5945.xml"/><Relationship Id="rId206" Type="http://schemas.openxmlformats.org/officeDocument/2006/relationships/customXml" Target="../ink/ink5952.xml"/><Relationship Id="rId248" Type="http://schemas.openxmlformats.org/officeDocument/2006/relationships/customXml" Target="../ink/ink5973.xml"/><Relationship Id="rId12" Type="http://schemas.openxmlformats.org/officeDocument/2006/relationships/customXml" Target="../ink/ink5855.xml"/><Relationship Id="rId108" Type="http://schemas.openxmlformats.org/officeDocument/2006/relationships/customXml" Target="../ink/ink5903.xml"/><Relationship Id="rId315" Type="http://schemas.openxmlformats.org/officeDocument/2006/relationships/image" Target="NULL"/><Relationship Id="rId54" Type="http://schemas.openxmlformats.org/officeDocument/2006/relationships/customXml" Target="../ink/ink5876.xml"/><Relationship Id="rId96" Type="http://schemas.openxmlformats.org/officeDocument/2006/relationships/customXml" Target="../ink/ink5897.xml"/><Relationship Id="rId161" Type="http://schemas.openxmlformats.org/officeDocument/2006/relationships/image" Target="NULL"/><Relationship Id="rId217" Type="http://schemas.openxmlformats.org/officeDocument/2006/relationships/image" Target="NUL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5984.xml"/><Relationship Id="rId326" Type="http://schemas.openxmlformats.org/officeDocument/2006/relationships/customXml" Target="../ink/ink6012.xml"/><Relationship Id="rId65" Type="http://schemas.openxmlformats.org/officeDocument/2006/relationships/image" Target="NULL"/><Relationship Id="rId130" Type="http://schemas.openxmlformats.org/officeDocument/2006/relationships/customXml" Target="../ink/ink5914.xml"/><Relationship Id="rId172" Type="http://schemas.openxmlformats.org/officeDocument/2006/relationships/customXml" Target="../ink/ink5935.xml"/><Relationship Id="rId228" Type="http://schemas.openxmlformats.org/officeDocument/2006/relationships/customXml" Target="../ink/ink5963.xml"/><Relationship Id="rId281" Type="http://schemas.openxmlformats.org/officeDocument/2006/relationships/image" Target="NULL"/><Relationship Id="rId337" Type="http://schemas.openxmlformats.org/officeDocument/2006/relationships/image" Target="NULL"/><Relationship Id="rId34" Type="http://schemas.openxmlformats.org/officeDocument/2006/relationships/customXml" Target="../ink/ink5866.xml"/><Relationship Id="rId76" Type="http://schemas.openxmlformats.org/officeDocument/2006/relationships/customXml" Target="../ink/ink5887.xml"/><Relationship Id="rId141" Type="http://schemas.openxmlformats.org/officeDocument/2006/relationships/image" Target="NULL"/><Relationship Id="rId7" Type="http://schemas.openxmlformats.org/officeDocument/2006/relationships/image" Target="NULL"/><Relationship Id="rId183" Type="http://schemas.openxmlformats.org/officeDocument/2006/relationships/image" Target="NULL"/><Relationship Id="rId239" Type="http://schemas.openxmlformats.org/officeDocument/2006/relationships/image" Target="NULL"/><Relationship Id="rId250" Type="http://schemas.openxmlformats.org/officeDocument/2006/relationships/customXml" Target="../ink/ink5974.xml"/><Relationship Id="rId292" Type="http://schemas.openxmlformats.org/officeDocument/2006/relationships/customXml" Target="../ink/ink5995.xml"/><Relationship Id="rId306" Type="http://schemas.openxmlformats.org/officeDocument/2006/relationships/customXml" Target="../ink/ink6002.xml"/><Relationship Id="rId45" Type="http://schemas.openxmlformats.org/officeDocument/2006/relationships/image" Target="NULL"/><Relationship Id="rId87" Type="http://schemas.openxmlformats.org/officeDocument/2006/relationships/image" Target="NULL"/><Relationship Id="rId110" Type="http://schemas.openxmlformats.org/officeDocument/2006/relationships/customXml" Target="../ink/ink5904.xml"/><Relationship Id="rId348" Type="http://schemas.openxmlformats.org/officeDocument/2006/relationships/customXml" Target="../ink/ink6023.xml"/><Relationship Id="rId152" Type="http://schemas.openxmlformats.org/officeDocument/2006/relationships/customXml" Target="../ink/ink5925.xml"/><Relationship Id="rId194" Type="http://schemas.openxmlformats.org/officeDocument/2006/relationships/customXml" Target="../ink/ink5946.xml"/><Relationship Id="rId208" Type="http://schemas.openxmlformats.org/officeDocument/2006/relationships/customXml" Target="../ink/ink5953.xml"/><Relationship Id="rId261" Type="http://schemas.openxmlformats.org/officeDocument/2006/relationships/image" Target="NULL"/><Relationship Id="rId14" Type="http://schemas.openxmlformats.org/officeDocument/2006/relationships/customXml" Target="../ink/ink5856.xml"/><Relationship Id="rId56" Type="http://schemas.openxmlformats.org/officeDocument/2006/relationships/customXml" Target="../ink/ink5877.xml"/><Relationship Id="rId317" Type="http://schemas.openxmlformats.org/officeDocument/2006/relationships/image" Target="NULL"/><Relationship Id="rId8" Type="http://schemas.openxmlformats.org/officeDocument/2006/relationships/customXml" Target="../ink/ink5853.xml"/><Relationship Id="rId98" Type="http://schemas.openxmlformats.org/officeDocument/2006/relationships/customXml" Target="../ink/ink5898.xml"/><Relationship Id="rId121" Type="http://schemas.openxmlformats.org/officeDocument/2006/relationships/image" Target="NULL"/><Relationship Id="rId142" Type="http://schemas.openxmlformats.org/officeDocument/2006/relationships/customXml" Target="../ink/ink5920.xml"/><Relationship Id="rId163" Type="http://schemas.openxmlformats.org/officeDocument/2006/relationships/image" Target="NULL"/><Relationship Id="rId184" Type="http://schemas.openxmlformats.org/officeDocument/2006/relationships/customXml" Target="../ink/ink5941.xml"/><Relationship Id="rId219" Type="http://schemas.openxmlformats.org/officeDocument/2006/relationships/image" Target="NULL"/><Relationship Id="rId230" Type="http://schemas.openxmlformats.org/officeDocument/2006/relationships/customXml" Target="../ink/ink5964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872.xml"/><Relationship Id="rId67" Type="http://schemas.openxmlformats.org/officeDocument/2006/relationships/image" Target="NULL"/><Relationship Id="rId272" Type="http://schemas.openxmlformats.org/officeDocument/2006/relationships/customXml" Target="../ink/ink5985.xml"/><Relationship Id="rId293" Type="http://schemas.openxmlformats.org/officeDocument/2006/relationships/image" Target="NULL"/><Relationship Id="rId307" Type="http://schemas.openxmlformats.org/officeDocument/2006/relationships/image" Target="NULL"/><Relationship Id="rId328" Type="http://schemas.openxmlformats.org/officeDocument/2006/relationships/customXml" Target="../ink/ink6013.xml"/><Relationship Id="rId349" Type="http://schemas.openxmlformats.org/officeDocument/2006/relationships/image" Target="NULL"/><Relationship Id="rId88" Type="http://schemas.openxmlformats.org/officeDocument/2006/relationships/customXml" Target="../ink/ink5893.xml"/><Relationship Id="rId111" Type="http://schemas.openxmlformats.org/officeDocument/2006/relationships/image" Target="NULL"/><Relationship Id="rId132" Type="http://schemas.openxmlformats.org/officeDocument/2006/relationships/customXml" Target="../ink/ink5915.xml"/><Relationship Id="rId153" Type="http://schemas.openxmlformats.org/officeDocument/2006/relationships/image" Target="NULL"/><Relationship Id="rId174" Type="http://schemas.openxmlformats.org/officeDocument/2006/relationships/customXml" Target="../ink/ink5936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959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867.xml"/><Relationship Id="rId57" Type="http://schemas.openxmlformats.org/officeDocument/2006/relationships/image" Target="NULL"/><Relationship Id="rId262" Type="http://schemas.openxmlformats.org/officeDocument/2006/relationships/customXml" Target="../ink/ink5980.xml"/><Relationship Id="rId283" Type="http://schemas.openxmlformats.org/officeDocument/2006/relationships/image" Target="NULL"/><Relationship Id="rId318" Type="http://schemas.openxmlformats.org/officeDocument/2006/relationships/customXml" Target="../ink/ink6008.xml"/><Relationship Id="rId339" Type="http://schemas.openxmlformats.org/officeDocument/2006/relationships/image" Target="NULL"/><Relationship Id="rId78" Type="http://schemas.openxmlformats.org/officeDocument/2006/relationships/customXml" Target="../ink/ink5888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910.xml"/><Relationship Id="rId143" Type="http://schemas.openxmlformats.org/officeDocument/2006/relationships/image" Target="NULL"/><Relationship Id="rId164" Type="http://schemas.openxmlformats.org/officeDocument/2006/relationships/customXml" Target="../ink/ink5931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5954.xml"/><Relationship Id="rId26" Type="http://schemas.openxmlformats.org/officeDocument/2006/relationships/customXml" Target="../ink/ink5862.xml"/><Relationship Id="rId231" Type="http://schemas.openxmlformats.org/officeDocument/2006/relationships/image" Target="NULL"/><Relationship Id="rId252" Type="http://schemas.openxmlformats.org/officeDocument/2006/relationships/customXml" Target="../ink/ink5975.xml"/><Relationship Id="rId273" Type="http://schemas.openxmlformats.org/officeDocument/2006/relationships/image" Target="NULL"/><Relationship Id="rId294" Type="http://schemas.openxmlformats.org/officeDocument/2006/relationships/customXml" Target="../ink/ink5996.xml"/><Relationship Id="rId308" Type="http://schemas.openxmlformats.org/officeDocument/2006/relationships/customXml" Target="../ink/ink6003.xml"/><Relationship Id="rId329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5883.xml"/><Relationship Id="rId89" Type="http://schemas.openxmlformats.org/officeDocument/2006/relationships/image" Target="NULL"/><Relationship Id="rId112" Type="http://schemas.openxmlformats.org/officeDocument/2006/relationships/customXml" Target="../ink/ink5905.xml"/><Relationship Id="rId133" Type="http://schemas.openxmlformats.org/officeDocument/2006/relationships/image" Target="NULL"/><Relationship Id="rId154" Type="http://schemas.openxmlformats.org/officeDocument/2006/relationships/customXml" Target="../ink/ink5926.xml"/><Relationship Id="rId175" Type="http://schemas.openxmlformats.org/officeDocument/2006/relationships/image" Target="NULL"/><Relationship Id="rId340" Type="http://schemas.openxmlformats.org/officeDocument/2006/relationships/customXml" Target="../ink/ink6019.xml"/><Relationship Id="rId196" Type="http://schemas.openxmlformats.org/officeDocument/2006/relationships/customXml" Target="../ink/ink5947.xml"/><Relationship Id="rId200" Type="http://schemas.openxmlformats.org/officeDocument/2006/relationships/customXml" Target="../ink/ink5949.xml"/><Relationship Id="rId16" Type="http://schemas.openxmlformats.org/officeDocument/2006/relationships/customXml" Target="../ink/ink5857.xml"/><Relationship Id="rId221" Type="http://schemas.openxmlformats.org/officeDocument/2006/relationships/image" Target="NULL"/><Relationship Id="rId242" Type="http://schemas.openxmlformats.org/officeDocument/2006/relationships/customXml" Target="../ink/ink5970.xml"/><Relationship Id="rId263" Type="http://schemas.openxmlformats.org/officeDocument/2006/relationships/image" Target="NULL"/><Relationship Id="rId284" Type="http://schemas.openxmlformats.org/officeDocument/2006/relationships/customXml" Target="../ink/ink5991.xml"/><Relationship Id="rId319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5878.xml"/><Relationship Id="rId79" Type="http://schemas.openxmlformats.org/officeDocument/2006/relationships/image" Target="NULL"/><Relationship Id="rId102" Type="http://schemas.openxmlformats.org/officeDocument/2006/relationships/customXml" Target="../ink/ink5900.xml"/><Relationship Id="rId123" Type="http://schemas.openxmlformats.org/officeDocument/2006/relationships/image" Target="NULL"/><Relationship Id="rId144" Type="http://schemas.openxmlformats.org/officeDocument/2006/relationships/customXml" Target="../ink/ink5921.xml"/><Relationship Id="rId330" Type="http://schemas.openxmlformats.org/officeDocument/2006/relationships/customXml" Target="../ink/ink6014.xml"/><Relationship Id="rId90" Type="http://schemas.openxmlformats.org/officeDocument/2006/relationships/customXml" Target="../ink/ink5894.xml"/><Relationship Id="rId165" Type="http://schemas.openxmlformats.org/officeDocument/2006/relationships/image" Target="NULL"/><Relationship Id="rId186" Type="http://schemas.openxmlformats.org/officeDocument/2006/relationships/customXml" Target="../ink/ink5942.xml"/><Relationship Id="rId211" Type="http://schemas.openxmlformats.org/officeDocument/2006/relationships/image" Target="NULL"/><Relationship Id="rId232" Type="http://schemas.openxmlformats.org/officeDocument/2006/relationships/customXml" Target="../ink/ink5965.xml"/><Relationship Id="rId253" Type="http://schemas.openxmlformats.org/officeDocument/2006/relationships/image" Target="NULL"/><Relationship Id="rId274" Type="http://schemas.openxmlformats.org/officeDocument/2006/relationships/customXml" Target="../ink/ink5986.xml"/><Relationship Id="rId295" Type="http://schemas.openxmlformats.org/officeDocument/2006/relationships/image" Target="NULL"/><Relationship Id="rId309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873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916.xml"/><Relationship Id="rId320" Type="http://schemas.openxmlformats.org/officeDocument/2006/relationships/customXml" Target="../ink/ink6009.xml"/><Relationship Id="rId80" Type="http://schemas.openxmlformats.org/officeDocument/2006/relationships/customXml" Target="../ink/ink5889.xml"/><Relationship Id="rId155" Type="http://schemas.openxmlformats.org/officeDocument/2006/relationships/image" Target="NULL"/><Relationship Id="rId176" Type="http://schemas.openxmlformats.org/officeDocument/2006/relationships/customXml" Target="../ink/ink5937.xml"/><Relationship Id="rId197" Type="http://schemas.openxmlformats.org/officeDocument/2006/relationships/image" Target="NULL"/><Relationship Id="rId341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960.xml"/><Relationship Id="rId243" Type="http://schemas.openxmlformats.org/officeDocument/2006/relationships/image" Target="NULL"/><Relationship Id="rId264" Type="http://schemas.openxmlformats.org/officeDocument/2006/relationships/customXml" Target="../ink/ink5981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868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911.xml"/><Relationship Id="rId310" Type="http://schemas.openxmlformats.org/officeDocument/2006/relationships/customXml" Target="../ink/ink6004.xml"/><Relationship Id="rId70" Type="http://schemas.openxmlformats.org/officeDocument/2006/relationships/customXml" Target="../ink/ink5884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932.xml"/><Relationship Id="rId187" Type="http://schemas.openxmlformats.org/officeDocument/2006/relationships/image" Target="NULL"/><Relationship Id="rId331" Type="http://schemas.openxmlformats.org/officeDocument/2006/relationships/image" Target="NUL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955.xml"/><Relationship Id="rId233" Type="http://schemas.openxmlformats.org/officeDocument/2006/relationships/image" Target="NULL"/><Relationship Id="rId254" Type="http://schemas.openxmlformats.org/officeDocument/2006/relationships/customXml" Target="../ink/ink5976.xml"/><Relationship Id="rId28" Type="http://schemas.openxmlformats.org/officeDocument/2006/relationships/customXml" Target="../ink/ink5863.xml"/><Relationship Id="rId49" Type="http://schemas.openxmlformats.org/officeDocument/2006/relationships/image" Target="NULL"/><Relationship Id="rId114" Type="http://schemas.openxmlformats.org/officeDocument/2006/relationships/customXml" Target="../ink/ink5906.xml"/><Relationship Id="rId275" Type="http://schemas.openxmlformats.org/officeDocument/2006/relationships/image" Target="NULL"/><Relationship Id="rId296" Type="http://schemas.openxmlformats.org/officeDocument/2006/relationships/customXml" Target="../ink/ink5997.xml"/><Relationship Id="rId300" Type="http://schemas.openxmlformats.org/officeDocument/2006/relationships/customXml" Target="../ink/ink5999.xml"/><Relationship Id="rId60" Type="http://schemas.openxmlformats.org/officeDocument/2006/relationships/customXml" Target="../ink/ink5879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927.xml"/><Relationship Id="rId177" Type="http://schemas.openxmlformats.org/officeDocument/2006/relationships/image" Target="NULL"/><Relationship Id="rId198" Type="http://schemas.openxmlformats.org/officeDocument/2006/relationships/customXml" Target="../ink/ink5948.xml"/><Relationship Id="rId321" Type="http://schemas.openxmlformats.org/officeDocument/2006/relationships/image" Target="NULL"/><Relationship Id="rId342" Type="http://schemas.openxmlformats.org/officeDocument/2006/relationships/customXml" Target="../ink/ink6020.xml"/><Relationship Id="rId202" Type="http://schemas.openxmlformats.org/officeDocument/2006/relationships/customXml" Target="../ink/ink5950.xml"/><Relationship Id="rId223" Type="http://schemas.openxmlformats.org/officeDocument/2006/relationships/image" Target="NULL"/><Relationship Id="rId244" Type="http://schemas.openxmlformats.org/officeDocument/2006/relationships/customXml" Target="../ink/ink5971.xml"/><Relationship Id="rId18" Type="http://schemas.openxmlformats.org/officeDocument/2006/relationships/customXml" Target="../ink/ink5858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5992.xml"/><Relationship Id="rId50" Type="http://schemas.openxmlformats.org/officeDocument/2006/relationships/customXml" Target="../ink/ink5874.xml"/><Relationship Id="rId104" Type="http://schemas.openxmlformats.org/officeDocument/2006/relationships/customXml" Target="../ink/ink5901.xml"/><Relationship Id="rId125" Type="http://schemas.openxmlformats.org/officeDocument/2006/relationships/image" Target="NULL"/><Relationship Id="rId146" Type="http://schemas.openxmlformats.org/officeDocument/2006/relationships/customXml" Target="../ink/ink5922.xml"/><Relationship Id="rId167" Type="http://schemas.openxmlformats.org/officeDocument/2006/relationships/image" Target="NULL"/><Relationship Id="rId188" Type="http://schemas.openxmlformats.org/officeDocument/2006/relationships/customXml" Target="../ink/ink5943.xml"/><Relationship Id="rId311" Type="http://schemas.openxmlformats.org/officeDocument/2006/relationships/image" Target="NULL"/><Relationship Id="rId332" Type="http://schemas.openxmlformats.org/officeDocument/2006/relationships/customXml" Target="../ink/ink6015.xml"/><Relationship Id="rId71" Type="http://schemas.openxmlformats.org/officeDocument/2006/relationships/image" Target="NULL"/><Relationship Id="rId92" Type="http://schemas.openxmlformats.org/officeDocument/2006/relationships/customXml" Target="../ink/ink5895.xml"/><Relationship Id="rId213" Type="http://schemas.openxmlformats.org/officeDocument/2006/relationships/image" Target="NULL"/><Relationship Id="rId234" Type="http://schemas.openxmlformats.org/officeDocument/2006/relationships/customXml" Target="../ink/ink5966.xml"/><Relationship Id="rId2" Type="http://schemas.openxmlformats.org/officeDocument/2006/relationships/customXml" Target="../ink/ink5850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5987.xml"/><Relationship Id="rId297" Type="http://schemas.openxmlformats.org/officeDocument/2006/relationships/image" Target="NULL"/><Relationship Id="rId40" Type="http://schemas.openxmlformats.org/officeDocument/2006/relationships/customXml" Target="../ink/ink5869.xml"/><Relationship Id="rId115" Type="http://schemas.openxmlformats.org/officeDocument/2006/relationships/image" Target="NULL"/><Relationship Id="rId136" Type="http://schemas.openxmlformats.org/officeDocument/2006/relationships/customXml" Target="../ink/ink5917.xml"/><Relationship Id="rId157" Type="http://schemas.openxmlformats.org/officeDocument/2006/relationships/image" Target="NULL"/><Relationship Id="rId178" Type="http://schemas.openxmlformats.org/officeDocument/2006/relationships/customXml" Target="../ink/ink5938.xml"/><Relationship Id="rId301" Type="http://schemas.openxmlformats.org/officeDocument/2006/relationships/image" Target="NULL"/><Relationship Id="rId322" Type="http://schemas.openxmlformats.org/officeDocument/2006/relationships/customXml" Target="../ink/ink6010.xml"/><Relationship Id="rId343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890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5961.xml"/><Relationship Id="rId245" Type="http://schemas.openxmlformats.org/officeDocument/2006/relationships/image" Target="NULL"/><Relationship Id="rId266" Type="http://schemas.openxmlformats.org/officeDocument/2006/relationships/customXml" Target="../ink/ink5982.xml"/><Relationship Id="rId287" Type="http://schemas.openxmlformats.org/officeDocument/2006/relationships/image" Target="NULL"/><Relationship Id="rId30" Type="http://schemas.openxmlformats.org/officeDocument/2006/relationships/customXml" Target="../ink/ink5864.xml"/><Relationship Id="rId105" Type="http://schemas.openxmlformats.org/officeDocument/2006/relationships/image" Target="NULL"/><Relationship Id="rId126" Type="http://schemas.openxmlformats.org/officeDocument/2006/relationships/customXml" Target="../ink/ink5912.xml"/><Relationship Id="rId147" Type="http://schemas.openxmlformats.org/officeDocument/2006/relationships/image" Target="NULL"/><Relationship Id="rId168" Type="http://schemas.openxmlformats.org/officeDocument/2006/relationships/customXml" Target="../ink/ink5933.xml"/><Relationship Id="rId312" Type="http://schemas.openxmlformats.org/officeDocument/2006/relationships/customXml" Target="../ink/ink6005.xml"/><Relationship Id="rId333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5885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956.xml"/><Relationship Id="rId235" Type="http://schemas.openxmlformats.org/officeDocument/2006/relationships/image" Target="NULL"/><Relationship Id="rId256" Type="http://schemas.openxmlformats.org/officeDocument/2006/relationships/customXml" Target="../ink/ink5977.xml"/><Relationship Id="rId277" Type="http://schemas.openxmlformats.org/officeDocument/2006/relationships/image" Target="NULL"/><Relationship Id="rId298" Type="http://schemas.openxmlformats.org/officeDocument/2006/relationships/customXml" Target="../ink/ink5998.xml"/><Relationship Id="rId116" Type="http://schemas.openxmlformats.org/officeDocument/2006/relationships/customXml" Target="../ink/ink5907.xml"/><Relationship Id="rId137" Type="http://schemas.openxmlformats.org/officeDocument/2006/relationships/image" Target="NULL"/><Relationship Id="rId158" Type="http://schemas.openxmlformats.org/officeDocument/2006/relationships/customXml" Target="../ink/ink5928.xml"/><Relationship Id="rId302" Type="http://schemas.openxmlformats.org/officeDocument/2006/relationships/customXml" Target="../ink/ink6000.xml"/><Relationship Id="rId323" Type="http://schemas.openxmlformats.org/officeDocument/2006/relationships/image" Target="NULL"/><Relationship Id="rId344" Type="http://schemas.openxmlformats.org/officeDocument/2006/relationships/customXml" Target="../ink/ink6021.xml"/><Relationship Id="rId20" Type="http://schemas.openxmlformats.org/officeDocument/2006/relationships/customXml" Target="../ink/ink5859.xml"/><Relationship Id="rId41" Type="http://schemas.openxmlformats.org/officeDocument/2006/relationships/image" Target="NULL"/><Relationship Id="rId62" Type="http://schemas.openxmlformats.org/officeDocument/2006/relationships/customXml" Target="../ink/ink5880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944.xml"/><Relationship Id="rId204" Type="http://schemas.openxmlformats.org/officeDocument/2006/relationships/customXml" Target="../ink/ink5951.xml"/><Relationship Id="rId225" Type="http://schemas.openxmlformats.org/officeDocument/2006/relationships/image" Target="NULL"/><Relationship Id="rId246" Type="http://schemas.openxmlformats.org/officeDocument/2006/relationships/customXml" Target="../ink/ink5972.xml"/><Relationship Id="rId267" Type="http://schemas.openxmlformats.org/officeDocument/2006/relationships/image" Target="NULL"/><Relationship Id="rId288" Type="http://schemas.openxmlformats.org/officeDocument/2006/relationships/customXml" Target="../ink/ink5993.xml"/><Relationship Id="rId106" Type="http://schemas.openxmlformats.org/officeDocument/2006/relationships/customXml" Target="../ink/ink5902.xml"/><Relationship Id="rId127" Type="http://schemas.openxmlformats.org/officeDocument/2006/relationships/image" Target="NULL"/><Relationship Id="rId313" Type="http://schemas.openxmlformats.org/officeDocument/2006/relationships/image" Target="NULL"/><Relationship Id="rId10" Type="http://schemas.openxmlformats.org/officeDocument/2006/relationships/customXml" Target="../ink/ink5854.xml"/><Relationship Id="rId31" Type="http://schemas.openxmlformats.org/officeDocument/2006/relationships/image" Target="NULL"/><Relationship Id="rId52" Type="http://schemas.openxmlformats.org/officeDocument/2006/relationships/customXml" Target="../ink/ink5875.xml"/><Relationship Id="rId73" Type="http://schemas.openxmlformats.org/officeDocument/2006/relationships/image" Target="NULL"/><Relationship Id="rId94" Type="http://schemas.openxmlformats.org/officeDocument/2006/relationships/customXml" Target="../ink/ink5896.xml"/><Relationship Id="rId148" Type="http://schemas.openxmlformats.org/officeDocument/2006/relationships/customXml" Target="../ink/ink5923.xml"/><Relationship Id="rId169" Type="http://schemas.openxmlformats.org/officeDocument/2006/relationships/image" Target="NULL"/><Relationship Id="rId334" Type="http://schemas.openxmlformats.org/officeDocument/2006/relationships/customXml" Target="../ink/ink6016.xml"/><Relationship Id="rId4" Type="http://schemas.openxmlformats.org/officeDocument/2006/relationships/customXml" Target="../ink/ink5851.xml"/><Relationship Id="rId180" Type="http://schemas.openxmlformats.org/officeDocument/2006/relationships/customXml" Target="../ink/ink5939.xml"/><Relationship Id="rId215" Type="http://schemas.openxmlformats.org/officeDocument/2006/relationships/image" Target="NULL"/><Relationship Id="rId236" Type="http://schemas.openxmlformats.org/officeDocument/2006/relationships/customXml" Target="../ink/ink5967.xml"/><Relationship Id="rId257" Type="http://schemas.openxmlformats.org/officeDocument/2006/relationships/image" Target="NULL"/><Relationship Id="rId278" Type="http://schemas.openxmlformats.org/officeDocument/2006/relationships/customXml" Target="../ink/ink5988.xml"/><Relationship Id="rId303" Type="http://schemas.openxmlformats.org/officeDocument/2006/relationships/image" Target="NULL"/><Relationship Id="rId42" Type="http://schemas.openxmlformats.org/officeDocument/2006/relationships/customXml" Target="../ink/ink5870.xml"/><Relationship Id="rId84" Type="http://schemas.openxmlformats.org/officeDocument/2006/relationships/customXml" Target="../ink/ink5891.xml"/><Relationship Id="rId138" Type="http://schemas.openxmlformats.org/officeDocument/2006/relationships/customXml" Target="../ink/ink5918.xml"/><Relationship Id="rId345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314" Type="http://schemas.openxmlformats.org/officeDocument/2006/relationships/customXml" Target="../ink/ink6006.xml"/><Relationship Id="rId95" Type="http://schemas.openxmlformats.org/officeDocument/2006/relationships/image" Target="NULL"/><Relationship Id="rId160" Type="http://schemas.openxmlformats.org/officeDocument/2006/relationships/customXml" Target="../ink/ink5929.xml"/><Relationship Id="rId216" Type="http://schemas.openxmlformats.org/officeDocument/2006/relationships/customXml" Target="../ink/ink5957.xml"/><Relationship Id="rId258" Type="http://schemas.openxmlformats.org/officeDocument/2006/relationships/customXml" Target="../ink/ink5978.xml"/><Relationship Id="rId22" Type="http://schemas.openxmlformats.org/officeDocument/2006/relationships/customXml" Target="../ink/ink5860.xml"/><Relationship Id="rId64" Type="http://schemas.openxmlformats.org/officeDocument/2006/relationships/customXml" Target="../ink/ink5881.xml"/><Relationship Id="rId118" Type="http://schemas.openxmlformats.org/officeDocument/2006/relationships/customXml" Target="../ink/ink5908.xml"/><Relationship Id="rId325" Type="http://schemas.openxmlformats.org/officeDocument/2006/relationships/image" Target="NUL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5989.xml"/><Relationship Id="rId336" Type="http://schemas.openxmlformats.org/officeDocument/2006/relationships/customXml" Target="../ink/ink6017.xml"/><Relationship Id="rId75" Type="http://schemas.openxmlformats.org/officeDocument/2006/relationships/image" Target="NULL"/><Relationship Id="rId140" Type="http://schemas.openxmlformats.org/officeDocument/2006/relationships/customXml" Target="../ink/ink5919.xml"/><Relationship Id="rId182" Type="http://schemas.openxmlformats.org/officeDocument/2006/relationships/customXml" Target="../ink/ink5940.xml"/><Relationship Id="rId6" Type="http://schemas.openxmlformats.org/officeDocument/2006/relationships/customXml" Target="../ink/ink5852.xml"/><Relationship Id="rId238" Type="http://schemas.openxmlformats.org/officeDocument/2006/relationships/customXml" Target="../ink/ink5968.xml"/><Relationship Id="rId291" Type="http://schemas.openxmlformats.org/officeDocument/2006/relationships/image" Target="NULL"/><Relationship Id="rId305" Type="http://schemas.openxmlformats.org/officeDocument/2006/relationships/image" Target="NULL"/><Relationship Id="rId347" Type="http://schemas.openxmlformats.org/officeDocument/2006/relationships/image" Target="NULL"/><Relationship Id="rId44" Type="http://schemas.openxmlformats.org/officeDocument/2006/relationships/customXml" Target="../ink/ink5871.xml"/><Relationship Id="rId86" Type="http://schemas.openxmlformats.org/officeDocument/2006/relationships/customXml" Target="../ink/ink5892.xml"/><Relationship Id="rId151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image" Target="NUL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5979.xml"/><Relationship Id="rId316" Type="http://schemas.openxmlformats.org/officeDocument/2006/relationships/customXml" Target="../ink/ink6007.xml"/><Relationship Id="rId55" Type="http://schemas.openxmlformats.org/officeDocument/2006/relationships/image" Target="NULL"/><Relationship Id="rId97" Type="http://schemas.openxmlformats.org/officeDocument/2006/relationships/image" Target="NULL"/><Relationship Id="rId120" Type="http://schemas.openxmlformats.org/officeDocument/2006/relationships/customXml" Target="../ink/ink5909.xml"/><Relationship Id="rId162" Type="http://schemas.openxmlformats.org/officeDocument/2006/relationships/customXml" Target="../ink/ink5930.xml"/><Relationship Id="rId218" Type="http://schemas.openxmlformats.org/officeDocument/2006/relationships/customXml" Target="../ink/ink5958.xml"/><Relationship Id="rId271" Type="http://schemas.openxmlformats.org/officeDocument/2006/relationships/image" Target="NULL"/><Relationship Id="rId24" Type="http://schemas.openxmlformats.org/officeDocument/2006/relationships/customXml" Target="../ink/ink5861.xml"/><Relationship Id="rId66" Type="http://schemas.openxmlformats.org/officeDocument/2006/relationships/customXml" Target="../ink/ink5882.xml"/><Relationship Id="rId131" Type="http://schemas.openxmlformats.org/officeDocument/2006/relationships/image" Target="NULL"/><Relationship Id="rId327" Type="http://schemas.openxmlformats.org/officeDocument/2006/relationships/image" Target="NULL"/><Relationship Id="rId173" Type="http://schemas.openxmlformats.org/officeDocument/2006/relationships/image" Target="NULL"/><Relationship Id="rId229" Type="http://schemas.openxmlformats.org/officeDocument/2006/relationships/image" Target="NULL"/><Relationship Id="rId240" Type="http://schemas.openxmlformats.org/officeDocument/2006/relationships/customXml" Target="../ink/ink5969.xml"/><Relationship Id="rId35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5899.xml"/><Relationship Id="rId282" Type="http://schemas.openxmlformats.org/officeDocument/2006/relationships/customXml" Target="../ink/ink5990.xml"/><Relationship Id="rId338" Type="http://schemas.openxmlformats.org/officeDocument/2006/relationships/customXml" Target="../ink/ink6018.xml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99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324" Type="http://schemas.openxmlformats.org/officeDocument/2006/relationships/customXml" Target="../ink/ink6185.xml"/><Relationship Id="rId170" Type="http://schemas.openxmlformats.org/officeDocument/2006/relationships/customXml" Target="../ink/ink6108.xml"/><Relationship Id="rId226" Type="http://schemas.openxmlformats.org/officeDocument/2006/relationships/customXml" Target="../ink/ink6136.xml"/><Relationship Id="rId268" Type="http://schemas.openxmlformats.org/officeDocument/2006/relationships/customXml" Target="../ink/ink6157.xml"/><Relationship Id="rId32" Type="http://schemas.openxmlformats.org/officeDocument/2006/relationships/customXml" Target="../ink/ink6039.xml"/><Relationship Id="rId74" Type="http://schemas.openxmlformats.org/officeDocument/2006/relationships/customXml" Target="../ink/ink6060.xml"/><Relationship Id="rId128" Type="http://schemas.openxmlformats.org/officeDocument/2006/relationships/customXml" Target="../ink/ink6087.xml"/><Relationship Id="rId335" Type="http://schemas.openxmlformats.org/officeDocument/2006/relationships/image" Target="NUL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6168.xml"/><Relationship Id="rId304" Type="http://schemas.openxmlformats.org/officeDocument/2006/relationships/customXml" Target="../ink/ink6175.xml"/><Relationship Id="rId346" Type="http://schemas.openxmlformats.org/officeDocument/2006/relationships/customXml" Target="../ink/ink6196.xml"/><Relationship Id="rId85" Type="http://schemas.openxmlformats.org/officeDocument/2006/relationships/image" Target="NULL"/><Relationship Id="rId150" Type="http://schemas.openxmlformats.org/officeDocument/2006/relationships/customXml" Target="../ink/ink6098.xml"/><Relationship Id="rId192" Type="http://schemas.openxmlformats.org/officeDocument/2006/relationships/customXml" Target="../ink/ink6119.xml"/><Relationship Id="rId206" Type="http://schemas.openxmlformats.org/officeDocument/2006/relationships/customXml" Target="../ink/ink6126.xml"/><Relationship Id="rId248" Type="http://schemas.openxmlformats.org/officeDocument/2006/relationships/customXml" Target="../ink/ink6147.xml"/><Relationship Id="rId12" Type="http://schemas.openxmlformats.org/officeDocument/2006/relationships/customXml" Target="../ink/ink6029.xml"/><Relationship Id="rId108" Type="http://schemas.openxmlformats.org/officeDocument/2006/relationships/customXml" Target="../ink/ink6077.xml"/><Relationship Id="rId315" Type="http://schemas.openxmlformats.org/officeDocument/2006/relationships/image" Target="NULL"/><Relationship Id="rId54" Type="http://schemas.openxmlformats.org/officeDocument/2006/relationships/customXml" Target="../ink/ink6050.xml"/><Relationship Id="rId96" Type="http://schemas.openxmlformats.org/officeDocument/2006/relationships/customXml" Target="../ink/ink6071.xml"/><Relationship Id="rId161" Type="http://schemas.openxmlformats.org/officeDocument/2006/relationships/image" Target="NULL"/><Relationship Id="rId217" Type="http://schemas.openxmlformats.org/officeDocument/2006/relationships/image" Target="NUL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6158.xml"/><Relationship Id="rId326" Type="http://schemas.openxmlformats.org/officeDocument/2006/relationships/customXml" Target="../ink/ink6186.xml"/><Relationship Id="rId65" Type="http://schemas.openxmlformats.org/officeDocument/2006/relationships/image" Target="NULL"/><Relationship Id="rId130" Type="http://schemas.openxmlformats.org/officeDocument/2006/relationships/customXml" Target="../ink/ink6088.xml"/><Relationship Id="rId172" Type="http://schemas.openxmlformats.org/officeDocument/2006/relationships/customXml" Target="../ink/ink6109.xml"/><Relationship Id="rId228" Type="http://schemas.openxmlformats.org/officeDocument/2006/relationships/customXml" Target="../ink/ink6137.xml"/><Relationship Id="rId281" Type="http://schemas.openxmlformats.org/officeDocument/2006/relationships/image" Target="NULL"/><Relationship Id="rId337" Type="http://schemas.openxmlformats.org/officeDocument/2006/relationships/image" Target="NULL"/><Relationship Id="rId34" Type="http://schemas.openxmlformats.org/officeDocument/2006/relationships/customXml" Target="../ink/ink6040.xml"/><Relationship Id="rId76" Type="http://schemas.openxmlformats.org/officeDocument/2006/relationships/customXml" Target="../ink/ink6061.xml"/><Relationship Id="rId141" Type="http://schemas.openxmlformats.org/officeDocument/2006/relationships/image" Target="NULL"/><Relationship Id="rId7" Type="http://schemas.openxmlformats.org/officeDocument/2006/relationships/image" Target="NULL"/><Relationship Id="rId183" Type="http://schemas.openxmlformats.org/officeDocument/2006/relationships/image" Target="NULL"/><Relationship Id="rId239" Type="http://schemas.openxmlformats.org/officeDocument/2006/relationships/image" Target="NULL"/><Relationship Id="rId250" Type="http://schemas.openxmlformats.org/officeDocument/2006/relationships/customXml" Target="../ink/ink6148.xml"/><Relationship Id="rId292" Type="http://schemas.openxmlformats.org/officeDocument/2006/relationships/customXml" Target="../ink/ink6169.xml"/><Relationship Id="rId306" Type="http://schemas.openxmlformats.org/officeDocument/2006/relationships/customXml" Target="../ink/ink6176.xml"/><Relationship Id="rId45" Type="http://schemas.openxmlformats.org/officeDocument/2006/relationships/image" Target="NULL"/><Relationship Id="rId87" Type="http://schemas.openxmlformats.org/officeDocument/2006/relationships/image" Target="NULL"/><Relationship Id="rId110" Type="http://schemas.openxmlformats.org/officeDocument/2006/relationships/customXml" Target="../ink/ink6078.xml"/><Relationship Id="rId348" Type="http://schemas.openxmlformats.org/officeDocument/2006/relationships/customXml" Target="../ink/ink6197.xml"/><Relationship Id="rId152" Type="http://schemas.openxmlformats.org/officeDocument/2006/relationships/customXml" Target="../ink/ink6099.xml"/><Relationship Id="rId194" Type="http://schemas.openxmlformats.org/officeDocument/2006/relationships/customXml" Target="../ink/ink6120.xml"/><Relationship Id="rId208" Type="http://schemas.openxmlformats.org/officeDocument/2006/relationships/customXml" Target="../ink/ink6127.xml"/><Relationship Id="rId261" Type="http://schemas.openxmlformats.org/officeDocument/2006/relationships/image" Target="NULL"/><Relationship Id="rId14" Type="http://schemas.openxmlformats.org/officeDocument/2006/relationships/customXml" Target="../ink/ink6030.xml"/><Relationship Id="rId56" Type="http://schemas.openxmlformats.org/officeDocument/2006/relationships/customXml" Target="../ink/ink6051.xml"/><Relationship Id="rId317" Type="http://schemas.openxmlformats.org/officeDocument/2006/relationships/image" Target="NULL"/><Relationship Id="rId98" Type="http://schemas.openxmlformats.org/officeDocument/2006/relationships/customXml" Target="../ink/ink6072.xml"/><Relationship Id="rId121" Type="http://schemas.openxmlformats.org/officeDocument/2006/relationships/image" Target="NULL"/><Relationship Id="rId163" Type="http://schemas.openxmlformats.org/officeDocument/2006/relationships/image" Target="NULL"/><Relationship Id="rId219" Type="http://schemas.openxmlformats.org/officeDocument/2006/relationships/image" Target="NULL"/><Relationship Id="rId230" Type="http://schemas.openxmlformats.org/officeDocument/2006/relationships/customXml" Target="../ink/ink6138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046.xml"/><Relationship Id="rId67" Type="http://schemas.openxmlformats.org/officeDocument/2006/relationships/image" Target="NULL"/><Relationship Id="rId272" Type="http://schemas.openxmlformats.org/officeDocument/2006/relationships/customXml" Target="../ink/ink6159.xml"/><Relationship Id="rId293" Type="http://schemas.openxmlformats.org/officeDocument/2006/relationships/image" Target="NULL"/><Relationship Id="rId307" Type="http://schemas.openxmlformats.org/officeDocument/2006/relationships/image" Target="NULL"/><Relationship Id="rId328" Type="http://schemas.openxmlformats.org/officeDocument/2006/relationships/customXml" Target="../ink/ink6187.xml"/><Relationship Id="rId349" Type="http://schemas.openxmlformats.org/officeDocument/2006/relationships/image" Target="NULL"/><Relationship Id="rId88" Type="http://schemas.openxmlformats.org/officeDocument/2006/relationships/customXml" Target="../ink/ink6067.xml"/><Relationship Id="rId111" Type="http://schemas.openxmlformats.org/officeDocument/2006/relationships/image" Target="NULL"/><Relationship Id="rId132" Type="http://schemas.openxmlformats.org/officeDocument/2006/relationships/customXml" Target="../ink/ink6089.xml"/><Relationship Id="rId153" Type="http://schemas.openxmlformats.org/officeDocument/2006/relationships/image" Target="NULL"/><Relationship Id="rId174" Type="http://schemas.openxmlformats.org/officeDocument/2006/relationships/customXml" Target="../ink/ink6110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6133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6041.xml"/><Relationship Id="rId57" Type="http://schemas.openxmlformats.org/officeDocument/2006/relationships/image" Target="NULL"/><Relationship Id="rId262" Type="http://schemas.openxmlformats.org/officeDocument/2006/relationships/customXml" Target="../ink/ink6154.xml"/><Relationship Id="rId283" Type="http://schemas.openxmlformats.org/officeDocument/2006/relationships/image" Target="NULL"/><Relationship Id="rId318" Type="http://schemas.openxmlformats.org/officeDocument/2006/relationships/customXml" Target="../ink/ink6182.xml"/><Relationship Id="rId339" Type="http://schemas.openxmlformats.org/officeDocument/2006/relationships/image" Target="NULL"/><Relationship Id="rId78" Type="http://schemas.openxmlformats.org/officeDocument/2006/relationships/customXml" Target="../ink/ink6062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6084.xml"/><Relationship Id="rId143" Type="http://schemas.openxmlformats.org/officeDocument/2006/relationships/image" Target="NULL"/><Relationship Id="rId164" Type="http://schemas.openxmlformats.org/officeDocument/2006/relationships/customXml" Target="../ink/ink6105.xml"/><Relationship Id="rId185" Type="http://schemas.openxmlformats.org/officeDocument/2006/relationships/image" Target="NULL"/><Relationship Id="rId350" Type="http://schemas.openxmlformats.org/officeDocument/2006/relationships/customXml" Target="../ink/ink6198.xml"/><Relationship Id="rId9" Type="http://schemas.openxmlformats.org/officeDocument/2006/relationships/image" Target="NULL"/><Relationship Id="rId210" Type="http://schemas.openxmlformats.org/officeDocument/2006/relationships/customXml" Target="../ink/ink6128.xml"/><Relationship Id="rId26" Type="http://schemas.openxmlformats.org/officeDocument/2006/relationships/customXml" Target="../ink/ink6036.xml"/><Relationship Id="rId231" Type="http://schemas.openxmlformats.org/officeDocument/2006/relationships/image" Target="NULL"/><Relationship Id="rId252" Type="http://schemas.openxmlformats.org/officeDocument/2006/relationships/customXml" Target="../ink/ink6149.xml"/><Relationship Id="rId273" Type="http://schemas.openxmlformats.org/officeDocument/2006/relationships/image" Target="NULL"/><Relationship Id="rId294" Type="http://schemas.openxmlformats.org/officeDocument/2006/relationships/customXml" Target="../ink/ink6170.xml"/><Relationship Id="rId308" Type="http://schemas.openxmlformats.org/officeDocument/2006/relationships/customXml" Target="../ink/ink6177.xml"/><Relationship Id="rId329" Type="http://schemas.openxmlformats.org/officeDocument/2006/relationships/image" Target="NULL"/><Relationship Id="rId47" Type="http://schemas.openxmlformats.org/officeDocument/2006/relationships/image" Target="NULL"/><Relationship Id="rId68" Type="http://schemas.openxmlformats.org/officeDocument/2006/relationships/customXml" Target="../ink/ink6057.xml"/><Relationship Id="rId89" Type="http://schemas.openxmlformats.org/officeDocument/2006/relationships/image" Target="NULL"/><Relationship Id="rId112" Type="http://schemas.openxmlformats.org/officeDocument/2006/relationships/customXml" Target="../ink/ink6079.xml"/><Relationship Id="rId133" Type="http://schemas.openxmlformats.org/officeDocument/2006/relationships/image" Target="NULL"/><Relationship Id="rId154" Type="http://schemas.openxmlformats.org/officeDocument/2006/relationships/customXml" Target="../ink/ink6100.xml"/><Relationship Id="rId175" Type="http://schemas.openxmlformats.org/officeDocument/2006/relationships/image" Target="NULL"/><Relationship Id="rId340" Type="http://schemas.openxmlformats.org/officeDocument/2006/relationships/customXml" Target="../ink/ink6193.xml"/><Relationship Id="rId196" Type="http://schemas.openxmlformats.org/officeDocument/2006/relationships/customXml" Target="../ink/ink6121.xml"/><Relationship Id="rId200" Type="http://schemas.openxmlformats.org/officeDocument/2006/relationships/customXml" Target="../ink/ink6123.xml"/><Relationship Id="rId16" Type="http://schemas.openxmlformats.org/officeDocument/2006/relationships/customXml" Target="../ink/ink6031.xml"/><Relationship Id="rId221" Type="http://schemas.openxmlformats.org/officeDocument/2006/relationships/image" Target="NULL"/><Relationship Id="rId242" Type="http://schemas.openxmlformats.org/officeDocument/2006/relationships/customXml" Target="../ink/ink6144.xml"/><Relationship Id="rId263" Type="http://schemas.openxmlformats.org/officeDocument/2006/relationships/image" Target="NULL"/><Relationship Id="rId284" Type="http://schemas.openxmlformats.org/officeDocument/2006/relationships/customXml" Target="../ink/ink6165.xml"/><Relationship Id="rId319" Type="http://schemas.openxmlformats.org/officeDocument/2006/relationships/image" Target="NULL"/><Relationship Id="rId37" Type="http://schemas.openxmlformats.org/officeDocument/2006/relationships/image" Target="NULL"/><Relationship Id="rId58" Type="http://schemas.openxmlformats.org/officeDocument/2006/relationships/customXml" Target="../ink/ink6052.xml"/><Relationship Id="rId79" Type="http://schemas.openxmlformats.org/officeDocument/2006/relationships/image" Target="NULL"/><Relationship Id="rId102" Type="http://schemas.openxmlformats.org/officeDocument/2006/relationships/customXml" Target="../ink/ink6074.xml"/><Relationship Id="rId123" Type="http://schemas.openxmlformats.org/officeDocument/2006/relationships/image" Target="NULL"/><Relationship Id="rId144" Type="http://schemas.openxmlformats.org/officeDocument/2006/relationships/customXml" Target="../ink/ink6095.xml"/><Relationship Id="rId330" Type="http://schemas.openxmlformats.org/officeDocument/2006/relationships/customXml" Target="../ink/ink6188.xml"/><Relationship Id="rId90" Type="http://schemas.openxmlformats.org/officeDocument/2006/relationships/customXml" Target="../ink/ink6068.xml"/><Relationship Id="rId165" Type="http://schemas.openxmlformats.org/officeDocument/2006/relationships/image" Target="NULL"/><Relationship Id="rId186" Type="http://schemas.openxmlformats.org/officeDocument/2006/relationships/customXml" Target="../ink/ink6116.xml"/><Relationship Id="rId351" Type="http://schemas.openxmlformats.org/officeDocument/2006/relationships/image" Target="NULL"/><Relationship Id="rId211" Type="http://schemas.openxmlformats.org/officeDocument/2006/relationships/image" Target="NULL"/><Relationship Id="rId232" Type="http://schemas.openxmlformats.org/officeDocument/2006/relationships/customXml" Target="../ink/ink6139.xml"/><Relationship Id="rId253" Type="http://schemas.openxmlformats.org/officeDocument/2006/relationships/image" Target="NULL"/><Relationship Id="rId274" Type="http://schemas.openxmlformats.org/officeDocument/2006/relationships/customXml" Target="../ink/ink6160.xml"/><Relationship Id="rId295" Type="http://schemas.openxmlformats.org/officeDocument/2006/relationships/image" Target="NULL"/><Relationship Id="rId309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6047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6090.xml"/><Relationship Id="rId320" Type="http://schemas.openxmlformats.org/officeDocument/2006/relationships/customXml" Target="../ink/ink6183.xml"/><Relationship Id="rId80" Type="http://schemas.openxmlformats.org/officeDocument/2006/relationships/customXml" Target="../ink/ink6063.xml"/><Relationship Id="rId155" Type="http://schemas.openxmlformats.org/officeDocument/2006/relationships/image" Target="NULL"/><Relationship Id="rId176" Type="http://schemas.openxmlformats.org/officeDocument/2006/relationships/customXml" Target="../ink/ink6111.xml"/><Relationship Id="rId197" Type="http://schemas.openxmlformats.org/officeDocument/2006/relationships/image" Target="NULL"/><Relationship Id="rId341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6134.xml"/><Relationship Id="rId243" Type="http://schemas.openxmlformats.org/officeDocument/2006/relationships/image" Target="NULL"/><Relationship Id="rId264" Type="http://schemas.openxmlformats.org/officeDocument/2006/relationships/customXml" Target="../ink/ink6155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6042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6085.xml"/><Relationship Id="rId310" Type="http://schemas.openxmlformats.org/officeDocument/2006/relationships/customXml" Target="../ink/ink6178.xml"/><Relationship Id="rId70" Type="http://schemas.openxmlformats.org/officeDocument/2006/relationships/customXml" Target="../ink/ink6058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6106.xml"/><Relationship Id="rId187" Type="http://schemas.openxmlformats.org/officeDocument/2006/relationships/image" Target="NULL"/><Relationship Id="rId331" Type="http://schemas.openxmlformats.org/officeDocument/2006/relationships/image" Target="NULL"/><Relationship Id="rId352" Type="http://schemas.openxmlformats.org/officeDocument/2006/relationships/customXml" Target="../ink/ink6199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129.xml"/><Relationship Id="rId233" Type="http://schemas.openxmlformats.org/officeDocument/2006/relationships/image" Target="NULL"/><Relationship Id="rId254" Type="http://schemas.openxmlformats.org/officeDocument/2006/relationships/customXml" Target="../ink/ink6150.xml"/><Relationship Id="rId28" Type="http://schemas.openxmlformats.org/officeDocument/2006/relationships/customXml" Target="../ink/ink6037.xml"/><Relationship Id="rId49" Type="http://schemas.openxmlformats.org/officeDocument/2006/relationships/image" Target="NULL"/><Relationship Id="rId114" Type="http://schemas.openxmlformats.org/officeDocument/2006/relationships/customXml" Target="../ink/ink6080.xml"/><Relationship Id="rId275" Type="http://schemas.openxmlformats.org/officeDocument/2006/relationships/image" Target="NULL"/><Relationship Id="rId296" Type="http://schemas.openxmlformats.org/officeDocument/2006/relationships/customXml" Target="../ink/ink6171.xml"/><Relationship Id="rId300" Type="http://schemas.openxmlformats.org/officeDocument/2006/relationships/customXml" Target="../ink/ink6173.xml"/><Relationship Id="rId60" Type="http://schemas.openxmlformats.org/officeDocument/2006/relationships/customXml" Target="../ink/ink6053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6101.xml"/><Relationship Id="rId177" Type="http://schemas.openxmlformats.org/officeDocument/2006/relationships/image" Target="NULL"/><Relationship Id="rId198" Type="http://schemas.openxmlformats.org/officeDocument/2006/relationships/customXml" Target="../ink/ink6122.xml"/><Relationship Id="rId321" Type="http://schemas.openxmlformats.org/officeDocument/2006/relationships/image" Target="NULL"/><Relationship Id="rId342" Type="http://schemas.openxmlformats.org/officeDocument/2006/relationships/customXml" Target="../ink/ink6194.xml"/><Relationship Id="rId202" Type="http://schemas.openxmlformats.org/officeDocument/2006/relationships/customXml" Target="../ink/ink6124.xml"/><Relationship Id="rId223" Type="http://schemas.openxmlformats.org/officeDocument/2006/relationships/image" Target="NULL"/><Relationship Id="rId244" Type="http://schemas.openxmlformats.org/officeDocument/2006/relationships/customXml" Target="../ink/ink6145.xml"/><Relationship Id="rId18" Type="http://schemas.openxmlformats.org/officeDocument/2006/relationships/customXml" Target="../ink/ink6032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6166.xml"/><Relationship Id="rId50" Type="http://schemas.openxmlformats.org/officeDocument/2006/relationships/customXml" Target="../ink/ink6048.xml"/><Relationship Id="rId104" Type="http://schemas.openxmlformats.org/officeDocument/2006/relationships/customXml" Target="../ink/ink6075.xml"/><Relationship Id="rId125" Type="http://schemas.openxmlformats.org/officeDocument/2006/relationships/image" Target="NULL"/><Relationship Id="rId146" Type="http://schemas.openxmlformats.org/officeDocument/2006/relationships/customXml" Target="../ink/ink6096.xml"/><Relationship Id="rId167" Type="http://schemas.openxmlformats.org/officeDocument/2006/relationships/image" Target="NULL"/><Relationship Id="rId188" Type="http://schemas.openxmlformats.org/officeDocument/2006/relationships/customXml" Target="../ink/ink6117.xml"/><Relationship Id="rId311" Type="http://schemas.openxmlformats.org/officeDocument/2006/relationships/image" Target="NULL"/><Relationship Id="rId332" Type="http://schemas.openxmlformats.org/officeDocument/2006/relationships/customXml" Target="../ink/ink6189.xml"/><Relationship Id="rId353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069.xml"/><Relationship Id="rId213" Type="http://schemas.openxmlformats.org/officeDocument/2006/relationships/image" Target="NULL"/><Relationship Id="rId234" Type="http://schemas.openxmlformats.org/officeDocument/2006/relationships/customXml" Target="../ink/ink6140.xml"/><Relationship Id="rId2" Type="http://schemas.openxmlformats.org/officeDocument/2006/relationships/customXml" Target="../ink/ink6024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6161.xml"/><Relationship Id="rId297" Type="http://schemas.openxmlformats.org/officeDocument/2006/relationships/image" Target="NULL"/><Relationship Id="rId40" Type="http://schemas.openxmlformats.org/officeDocument/2006/relationships/customXml" Target="../ink/ink6043.xml"/><Relationship Id="rId115" Type="http://schemas.openxmlformats.org/officeDocument/2006/relationships/image" Target="NULL"/><Relationship Id="rId136" Type="http://schemas.openxmlformats.org/officeDocument/2006/relationships/customXml" Target="../ink/ink6091.xml"/><Relationship Id="rId157" Type="http://schemas.openxmlformats.org/officeDocument/2006/relationships/image" Target="NULL"/><Relationship Id="rId178" Type="http://schemas.openxmlformats.org/officeDocument/2006/relationships/customXml" Target="../ink/ink6112.xml"/><Relationship Id="rId301" Type="http://schemas.openxmlformats.org/officeDocument/2006/relationships/image" Target="NULL"/><Relationship Id="rId322" Type="http://schemas.openxmlformats.org/officeDocument/2006/relationships/customXml" Target="../ink/ink6184.xml"/><Relationship Id="rId343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6064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6135.xml"/><Relationship Id="rId245" Type="http://schemas.openxmlformats.org/officeDocument/2006/relationships/image" Target="NULL"/><Relationship Id="rId266" Type="http://schemas.openxmlformats.org/officeDocument/2006/relationships/customXml" Target="../ink/ink6156.xml"/><Relationship Id="rId287" Type="http://schemas.openxmlformats.org/officeDocument/2006/relationships/image" Target="NULL"/><Relationship Id="rId30" Type="http://schemas.openxmlformats.org/officeDocument/2006/relationships/customXml" Target="../ink/ink6038.xml"/><Relationship Id="rId105" Type="http://schemas.openxmlformats.org/officeDocument/2006/relationships/image" Target="NULL"/><Relationship Id="rId126" Type="http://schemas.openxmlformats.org/officeDocument/2006/relationships/customXml" Target="../ink/ink6086.xml"/><Relationship Id="rId147" Type="http://schemas.openxmlformats.org/officeDocument/2006/relationships/image" Target="NULL"/><Relationship Id="rId168" Type="http://schemas.openxmlformats.org/officeDocument/2006/relationships/customXml" Target="../ink/ink6107.xml"/><Relationship Id="rId312" Type="http://schemas.openxmlformats.org/officeDocument/2006/relationships/customXml" Target="../ink/ink6179.xml"/><Relationship Id="rId333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6059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6130.xml"/><Relationship Id="rId235" Type="http://schemas.openxmlformats.org/officeDocument/2006/relationships/image" Target="NULL"/><Relationship Id="rId256" Type="http://schemas.openxmlformats.org/officeDocument/2006/relationships/customXml" Target="../ink/ink6151.xml"/><Relationship Id="rId277" Type="http://schemas.openxmlformats.org/officeDocument/2006/relationships/image" Target="NULL"/><Relationship Id="rId298" Type="http://schemas.openxmlformats.org/officeDocument/2006/relationships/customXml" Target="../ink/ink6172.xml"/><Relationship Id="rId116" Type="http://schemas.openxmlformats.org/officeDocument/2006/relationships/customXml" Target="../ink/ink6081.xml"/><Relationship Id="rId137" Type="http://schemas.openxmlformats.org/officeDocument/2006/relationships/image" Target="NULL"/><Relationship Id="rId158" Type="http://schemas.openxmlformats.org/officeDocument/2006/relationships/customXml" Target="../ink/ink6102.xml"/><Relationship Id="rId302" Type="http://schemas.openxmlformats.org/officeDocument/2006/relationships/customXml" Target="../ink/ink6174.xml"/><Relationship Id="rId323" Type="http://schemas.openxmlformats.org/officeDocument/2006/relationships/image" Target="NULL"/><Relationship Id="rId344" Type="http://schemas.openxmlformats.org/officeDocument/2006/relationships/customXml" Target="../ink/ink6195.xml"/><Relationship Id="rId20" Type="http://schemas.openxmlformats.org/officeDocument/2006/relationships/customXml" Target="../ink/ink6033.xml"/><Relationship Id="rId41" Type="http://schemas.openxmlformats.org/officeDocument/2006/relationships/image" Target="NULL"/><Relationship Id="rId62" Type="http://schemas.openxmlformats.org/officeDocument/2006/relationships/customXml" Target="../ink/ink6054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6118.xml"/><Relationship Id="rId204" Type="http://schemas.openxmlformats.org/officeDocument/2006/relationships/customXml" Target="../ink/ink6125.xml"/><Relationship Id="rId225" Type="http://schemas.openxmlformats.org/officeDocument/2006/relationships/image" Target="NULL"/><Relationship Id="rId246" Type="http://schemas.openxmlformats.org/officeDocument/2006/relationships/customXml" Target="../ink/ink6146.xml"/><Relationship Id="rId267" Type="http://schemas.openxmlformats.org/officeDocument/2006/relationships/image" Target="NULL"/><Relationship Id="rId288" Type="http://schemas.openxmlformats.org/officeDocument/2006/relationships/customXml" Target="../ink/ink6167.xml"/><Relationship Id="rId106" Type="http://schemas.openxmlformats.org/officeDocument/2006/relationships/customXml" Target="../ink/ink6076.xml"/><Relationship Id="rId127" Type="http://schemas.openxmlformats.org/officeDocument/2006/relationships/image" Target="NULL"/><Relationship Id="rId313" Type="http://schemas.openxmlformats.org/officeDocument/2006/relationships/image" Target="NULL"/><Relationship Id="rId10" Type="http://schemas.openxmlformats.org/officeDocument/2006/relationships/customXml" Target="../ink/ink6028.xml"/><Relationship Id="rId31" Type="http://schemas.openxmlformats.org/officeDocument/2006/relationships/image" Target="NULL"/><Relationship Id="rId52" Type="http://schemas.openxmlformats.org/officeDocument/2006/relationships/customXml" Target="../ink/ink6049.xml"/><Relationship Id="rId73" Type="http://schemas.openxmlformats.org/officeDocument/2006/relationships/image" Target="NULL"/><Relationship Id="rId94" Type="http://schemas.openxmlformats.org/officeDocument/2006/relationships/customXml" Target="../ink/ink6070.xml"/><Relationship Id="rId148" Type="http://schemas.openxmlformats.org/officeDocument/2006/relationships/customXml" Target="../ink/ink6097.xml"/><Relationship Id="rId169" Type="http://schemas.openxmlformats.org/officeDocument/2006/relationships/image" Target="NULL"/><Relationship Id="rId334" Type="http://schemas.openxmlformats.org/officeDocument/2006/relationships/customXml" Target="../ink/ink6190.xml"/><Relationship Id="rId4" Type="http://schemas.openxmlformats.org/officeDocument/2006/relationships/customXml" Target="../ink/ink6025.xml"/><Relationship Id="rId180" Type="http://schemas.openxmlformats.org/officeDocument/2006/relationships/customXml" Target="../ink/ink6113.xml"/><Relationship Id="rId215" Type="http://schemas.openxmlformats.org/officeDocument/2006/relationships/image" Target="NULL"/><Relationship Id="rId236" Type="http://schemas.openxmlformats.org/officeDocument/2006/relationships/customXml" Target="../ink/ink6141.xml"/><Relationship Id="rId257" Type="http://schemas.openxmlformats.org/officeDocument/2006/relationships/image" Target="NULL"/><Relationship Id="rId278" Type="http://schemas.openxmlformats.org/officeDocument/2006/relationships/customXml" Target="../ink/ink6162.xml"/><Relationship Id="rId303" Type="http://schemas.openxmlformats.org/officeDocument/2006/relationships/image" Target="NULL"/><Relationship Id="rId42" Type="http://schemas.openxmlformats.org/officeDocument/2006/relationships/customXml" Target="../ink/ink6044.xml"/><Relationship Id="rId84" Type="http://schemas.openxmlformats.org/officeDocument/2006/relationships/customXml" Target="../ink/ink6065.xml"/><Relationship Id="rId138" Type="http://schemas.openxmlformats.org/officeDocument/2006/relationships/customXml" Target="../ink/ink6092.xml"/><Relationship Id="rId345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314" Type="http://schemas.openxmlformats.org/officeDocument/2006/relationships/customXml" Target="../ink/ink6180.xml"/><Relationship Id="rId95" Type="http://schemas.openxmlformats.org/officeDocument/2006/relationships/image" Target="NULL"/><Relationship Id="rId160" Type="http://schemas.openxmlformats.org/officeDocument/2006/relationships/customXml" Target="../ink/ink6103.xml"/><Relationship Id="rId216" Type="http://schemas.openxmlformats.org/officeDocument/2006/relationships/customXml" Target="../ink/ink6131.xml"/><Relationship Id="rId258" Type="http://schemas.openxmlformats.org/officeDocument/2006/relationships/customXml" Target="../ink/ink6152.xml"/><Relationship Id="rId22" Type="http://schemas.openxmlformats.org/officeDocument/2006/relationships/customXml" Target="../ink/ink6034.xml"/><Relationship Id="rId64" Type="http://schemas.openxmlformats.org/officeDocument/2006/relationships/customXml" Target="../ink/ink6055.xml"/><Relationship Id="rId118" Type="http://schemas.openxmlformats.org/officeDocument/2006/relationships/customXml" Target="../ink/ink6082.xml"/><Relationship Id="rId325" Type="http://schemas.openxmlformats.org/officeDocument/2006/relationships/image" Target="NUL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6163.xml"/><Relationship Id="rId336" Type="http://schemas.openxmlformats.org/officeDocument/2006/relationships/customXml" Target="../ink/ink6191.xml"/><Relationship Id="rId75" Type="http://schemas.openxmlformats.org/officeDocument/2006/relationships/image" Target="NULL"/><Relationship Id="rId140" Type="http://schemas.openxmlformats.org/officeDocument/2006/relationships/customXml" Target="../ink/ink6093.xml"/><Relationship Id="rId182" Type="http://schemas.openxmlformats.org/officeDocument/2006/relationships/customXml" Target="../ink/ink6114.xml"/><Relationship Id="rId6" Type="http://schemas.openxmlformats.org/officeDocument/2006/relationships/customXml" Target="../ink/ink6026.xml"/><Relationship Id="rId238" Type="http://schemas.openxmlformats.org/officeDocument/2006/relationships/customXml" Target="../ink/ink6142.xml"/><Relationship Id="rId291" Type="http://schemas.openxmlformats.org/officeDocument/2006/relationships/image" Target="NULL"/><Relationship Id="rId305" Type="http://schemas.openxmlformats.org/officeDocument/2006/relationships/image" Target="NULL"/><Relationship Id="rId347" Type="http://schemas.openxmlformats.org/officeDocument/2006/relationships/image" Target="NULL"/><Relationship Id="rId44" Type="http://schemas.openxmlformats.org/officeDocument/2006/relationships/customXml" Target="../ink/ink6045.xml"/><Relationship Id="rId86" Type="http://schemas.openxmlformats.org/officeDocument/2006/relationships/customXml" Target="../ink/ink6066.xml"/><Relationship Id="rId151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image" Target="NUL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6153.xml"/><Relationship Id="rId316" Type="http://schemas.openxmlformats.org/officeDocument/2006/relationships/customXml" Target="../ink/ink6181.xml"/><Relationship Id="rId55" Type="http://schemas.openxmlformats.org/officeDocument/2006/relationships/image" Target="NULL"/><Relationship Id="rId97" Type="http://schemas.openxmlformats.org/officeDocument/2006/relationships/image" Target="NULL"/><Relationship Id="rId120" Type="http://schemas.openxmlformats.org/officeDocument/2006/relationships/customXml" Target="../ink/ink6083.xml"/><Relationship Id="rId162" Type="http://schemas.openxmlformats.org/officeDocument/2006/relationships/customXml" Target="../ink/ink6104.xml"/><Relationship Id="rId218" Type="http://schemas.openxmlformats.org/officeDocument/2006/relationships/customXml" Target="../ink/ink6132.xml"/><Relationship Id="rId271" Type="http://schemas.openxmlformats.org/officeDocument/2006/relationships/image" Target="NULL"/><Relationship Id="rId24" Type="http://schemas.openxmlformats.org/officeDocument/2006/relationships/customXml" Target="../ink/ink6035.xml"/><Relationship Id="rId66" Type="http://schemas.openxmlformats.org/officeDocument/2006/relationships/customXml" Target="../ink/ink6056.xml"/><Relationship Id="rId131" Type="http://schemas.openxmlformats.org/officeDocument/2006/relationships/image" Target="NULL"/><Relationship Id="rId327" Type="http://schemas.openxmlformats.org/officeDocument/2006/relationships/image" Target="NULL"/><Relationship Id="rId173" Type="http://schemas.openxmlformats.org/officeDocument/2006/relationships/image" Target="NULL"/><Relationship Id="rId229" Type="http://schemas.openxmlformats.org/officeDocument/2006/relationships/image" Target="NULL"/><Relationship Id="rId240" Type="http://schemas.openxmlformats.org/officeDocument/2006/relationships/customXml" Target="../ink/ink6143.xml"/><Relationship Id="rId35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6073.xml"/><Relationship Id="rId282" Type="http://schemas.openxmlformats.org/officeDocument/2006/relationships/customXml" Target="../ink/ink6164.xml"/><Relationship Id="rId338" Type="http://schemas.openxmlformats.org/officeDocument/2006/relationships/customXml" Target="../ink/ink6192.xml"/><Relationship Id="rId8" Type="http://schemas.openxmlformats.org/officeDocument/2006/relationships/customXml" Target="../ink/ink6027.xml"/><Relationship Id="rId142" Type="http://schemas.openxmlformats.org/officeDocument/2006/relationships/customXml" Target="../ink/ink6094.xml"/><Relationship Id="rId184" Type="http://schemas.openxmlformats.org/officeDocument/2006/relationships/customXml" Target="../ink/ink6115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2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02.xml"/><Relationship Id="rId5" Type="http://schemas.openxmlformats.org/officeDocument/2006/relationships/image" Target="NULL"/><Relationship Id="rId4" Type="http://schemas.openxmlformats.org/officeDocument/2006/relationships/customXml" Target="../ink/ink6201.xml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211.xml"/><Relationship Id="rId26" Type="http://schemas.openxmlformats.org/officeDocument/2006/relationships/customXml" Target="../ink/ink6215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219.xml"/><Relationship Id="rId42" Type="http://schemas.openxmlformats.org/officeDocument/2006/relationships/customXml" Target="../ink/ink6223.xml"/><Relationship Id="rId7" Type="http://schemas.openxmlformats.org/officeDocument/2006/relationships/image" Target="NULL"/><Relationship Id="rId2" Type="http://schemas.openxmlformats.org/officeDocument/2006/relationships/customXml" Target="../ink/ink6203.xml"/><Relationship Id="rId16" Type="http://schemas.openxmlformats.org/officeDocument/2006/relationships/customXml" Target="../ink/ink6210.xml"/><Relationship Id="rId20" Type="http://schemas.openxmlformats.org/officeDocument/2006/relationships/customXml" Target="../ink/ink6212.xml"/><Relationship Id="rId29" Type="http://schemas.openxmlformats.org/officeDocument/2006/relationships/image" Target="NULL"/><Relationship Id="rId41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05.xml"/><Relationship Id="rId11" Type="http://schemas.openxmlformats.org/officeDocument/2006/relationships/image" Target="NULL"/><Relationship Id="rId24" Type="http://schemas.openxmlformats.org/officeDocument/2006/relationships/customXml" Target="../ink/ink6214.xml"/><Relationship Id="rId32" Type="http://schemas.openxmlformats.org/officeDocument/2006/relationships/customXml" Target="../ink/ink6218.xml"/><Relationship Id="rId37" Type="http://schemas.openxmlformats.org/officeDocument/2006/relationships/image" Target="NULL"/><Relationship Id="rId40" Type="http://schemas.openxmlformats.org/officeDocument/2006/relationships/customXml" Target="../ink/ink6222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16.xml"/><Relationship Id="rId36" Type="http://schemas.openxmlformats.org/officeDocument/2006/relationships/customXml" Target="../ink/ink6220.xml"/><Relationship Id="rId10" Type="http://schemas.openxmlformats.org/officeDocument/2006/relationships/customXml" Target="../ink/ink6207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6204.xml"/><Relationship Id="rId9" Type="http://schemas.openxmlformats.org/officeDocument/2006/relationships/image" Target="NULL"/><Relationship Id="rId14" Type="http://schemas.openxmlformats.org/officeDocument/2006/relationships/customXml" Target="../ink/ink6209.xml"/><Relationship Id="rId22" Type="http://schemas.openxmlformats.org/officeDocument/2006/relationships/customXml" Target="../ink/ink6213.xml"/><Relationship Id="rId27" Type="http://schemas.openxmlformats.org/officeDocument/2006/relationships/image" Target="NULL"/><Relationship Id="rId30" Type="http://schemas.openxmlformats.org/officeDocument/2006/relationships/customXml" Target="../ink/ink6217.xml"/><Relationship Id="rId35" Type="http://schemas.openxmlformats.org/officeDocument/2006/relationships/image" Target="NULL"/><Relationship Id="rId43" Type="http://schemas.openxmlformats.org/officeDocument/2006/relationships/image" Target="NULL"/><Relationship Id="rId8" Type="http://schemas.openxmlformats.org/officeDocument/2006/relationships/customXml" Target="../ink/ink6206.xml"/><Relationship Id="rId3" Type="http://schemas.openxmlformats.org/officeDocument/2006/relationships/image" Target="NULL"/><Relationship Id="rId12" Type="http://schemas.openxmlformats.org/officeDocument/2006/relationships/customXml" Target="../ink/ink620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221.xml"/></Relationships>
</file>

<file path=ppt/slides/_rels/slide96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6232.xml"/><Relationship Id="rId26" Type="http://schemas.openxmlformats.org/officeDocument/2006/relationships/customXml" Target="../ink/ink6236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6240.xml"/><Relationship Id="rId42" Type="http://schemas.openxmlformats.org/officeDocument/2006/relationships/customXml" Target="../ink/ink6244.xml"/><Relationship Id="rId47" Type="http://schemas.openxmlformats.org/officeDocument/2006/relationships/image" Target="NULL"/><Relationship Id="rId50" Type="http://schemas.openxmlformats.org/officeDocument/2006/relationships/customXml" Target="../ink/ink6248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6224.xml"/><Relationship Id="rId16" Type="http://schemas.openxmlformats.org/officeDocument/2006/relationships/customXml" Target="../ink/ink6231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235.xml"/><Relationship Id="rId32" Type="http://schemas.openxmlformats.org/officeDocument/2006/relationships/customXml" Target="../ink/ink6239.xml"/><Relationship Id="rId37" Type="http://schemas.openxmlformats.org/officeDocument/2006/relationships/image" Target="NULL"/><Relationship Id="rId40" Type="http://schemas.openxmlformats.org/officeDocument/2006/relationships/customXml" Target="../ink/ink6243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252.xml"/><Relationship Id="rId5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customXml" Target="../ink/ink6225.xml"/><Relationship Id="rId9" Type="http://schemas.openxmlformats.org/officeDocument/2006/relationships/image" Target="NULL"/><Relationship Id="rId14" Type="http://schemas.openxmlformats.org/officeDocument/2006/relationships/customXml" Target="../ink/ink6230.xml"/><Relationship Id="rId22" Type="http://schemas.openxmlformats.org/officeDocument/2006/relationships/customXml" Target="../ink/ink6234.xml"/><Relationship Id="rId27" Type="http://schemas.openxmlformats.org/officeDocument/2006/relationships/image" Target="NULL"/><Relationship Id="rId30" Type="http://schemas.openxmlformats.org/officeDocument/2006/relationships/customXml" Target="../ink/ink6238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247.xml"/><Relationship Id="rId56" Type="http://schemas.openxmlformats.org/officeDocument/2006/relationships/customXml" Target="../ink/ink6251.xml"/><Relationship Id="rId8" Type="http://schemas.openxmlformats.org/officeDocument/2006/relationships/customXml" Target="../ink/ink6227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229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242.xml"/><Relationship Id="rId46" Type="http://schemas.openxmlformats.org/officeDocument/2006/relationships/customXml" Target="../ink/ink6246.xml"/><Relationship Id="rId59" Type="http://schemas.openxmlformats.org/officeDocument/2006/relationships/image" Target="NULL"/><Relationship Id="rId20" Type="http://schemas.openxmlformats.org/officeDocument/2006/relationships/customXml" Target="../ink/ink6233.xml"/><Relationship Id="rId41" Type="http://schemas.openxmlformats.org/officeDocument/2006/relationships/image" Target="NULL"/><Relationship Id="rId54" Type="http://schemas.openxmlformats.org/officeDocument/2006/relationships/customXml" Target="../ink/ink62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26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37.xml"/><Relationship Id="rId36" Type="http://schemas.openxmlformats.org/officeDocument/2006/relationships/customXml" Target="../ink/ink6241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228.xml"/><Relationship Id="rId31" Type="http://schemas.openxmlformats.org/officeDocument/2006/relationships/image" Target="NULL"/><Relationship Id="rId44" Type="http://schemas.openxmlformats.org/officeDocument/2006/relationships/customXml" Target="../ink/ink6245.xml"/><Relationship Id="rId52" Type="http://schemas.openxmlformats.org/officeDocument/2006/relationships/customXml" Target="../ink/ink6249.xml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65.xml"/><Relationship Id="rId21" Type="http://schemas.openxmlformats.org/officeDocument/2006/relationships/image" Target="NULL"/><Relationship Id="rId42" Type="http://schemas.openxmlformats.org/officeDocument/2006/relationships/customXml" Target="../ink/ink6273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286.xml"/><Relationship Id="rId7" Type="http://schemas.openxmlformats.org/officeDocument/2006/relationships/image" Target="NULL"/><Relationship Id="rId2" Type="http://schemas.openxmlformats.org/officeDocument/2006/relationships/customXml" Target="../ink/ink6253.xml"/><Relationship Id="rId16" Type="http://schemas.openxmlformats.org/officeDocument/2006/relationships/customXml" Target="../ink/ink6260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6264.xml"/><Relationship Id="rId32" Type="http://schemas.openxmlformats.org/officeDocument/2006/relationships/customXml" Target="../ink/ink6268.xml"/><Relationship Id="rId37" Type="http://schemas.openxmlformats.org/officeDocument/2006/relationships/image" Target="NULL"/><Relationship Id="rId40" Type="http://schemas.openxmlformats.org/officeDocument/2006/relationships/customXml" Target="../ink/ink6272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281.xml"/><Relationship Id="rId66" Type="http://schemas.openxmlformats.org/officeDocument/2006/relationships/customXml" Target="../ink/ink6285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259.xml"/><Relationship Id="rId22" Type="http://schemas.openxmlformats.org/officeDocument/2006/relationships/customXml" Target="../ink/ink6263.xml"/><Relationship Id="rId27" Type="http://schemas.openxmlformats.org/officeDocument/2006/relationships/image" Target="NULL"/><Relationship Id="rId30" Type="http://schemas.openxmlformats.org/officeDocument/2006/relationships/customXml" Target="../ink/ink626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276.xml"/><Relationship Id="rId56" Type="http://schemas.openxmlformats.org/officeDocument/2006/relationships/customXml" Target="../ink/ink6280.xml"/><Relationship Id="rId64" Type="http://schemas.openxmlformats.org/officeDocument/2006/relationships/customXml" Target="../ink/ink6284.xml"/><Relationship Id="rId69" Type="http://schemas.openxmlformats.org/officeDocument/2006/relationships/image" Target="NULL"/><Relationship Id="rId8" Type="http://schemas.openxmlformats.org/officeDocument/2006/relationships/customXml" Target="../ink/ink6256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625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271.xml"/><Relationship Id="rId46" Type="http://schemas.openxmlformats.org/officeDocument/2006/relationships/customXml" Target="../ink/ink6275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262.xml"/><Relationship Id="rId41" Type="http://schemas.openxmlformats.org/officeDocument/2006/relationships/image" Target="NULL"/><Relationship Id="rId54" Type="http://schemas.openxmlformats.org/officeDocument/2006/relationships/customXml" Target="../ink/ink6279.xml"/><Relationship Id="rId62" Type="http://schemas.openxmlformats.org/officeDocument/2006/relationships/customXml" Target="../ink/ink62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5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266.xml"/><Relationship Id="rId36" Type="http://schemas.openxmlformats.org/officeDocument/2006/relationships/customXml" Target="../ink/ink6270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257.xml"/><Relationship Id="rId31" Type="http://schemas.openxmlformats.org/officeDocument/2006/relationships/image" Target="NULL"/><Relationship Id="rId44" Type="http://schemas.openxmlformats.org/officeDocument/2006/relationships/customXml" Target="../ink/ink6274.xml"/><Relationship Id="rId52" Type="http://schemas.openxmlformats.org/officeDocument/2006/relationships/customXml" Target="../ink/ink6278.xml"/><Relationship Id="rId60" Type="http://schemas.openxmlformats.org/officeDocument/2006/relationships/customXml" Target="../ink/ink6282.xml"/><Relationship Id="rId65" Type="http://schemas.openxmlformats.org/officeDocument/2006/relationships/image" Target="NULL"/><Relationship Id="rId4" Type="http://schemas.openxmlformats.org/officeDocument/2006/relationships/customXml" Target="../ink/ink6254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261.xml"/><Relationship Id="rId39" Type="http://schemas.openxmlformats.org/officeDocument/2006/relationships/image" Target="NULL"/><Relationship Id="rId34" Type="http://schemas.openxmlformats.org/officeDocument/2006/relationships/customXml" Target="../ink/ink6269.xml"/><Relationship Id="rId50" Type="http://schemas.openxmlformats.org/officeDocument/2006/relationships/customXml" Target="../ink/ink6277.xml"/><Relationship Id="rId55" Type="http://schemas.openxmlformats.org/officeDocument/2006/relationships/image" Target="NULL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99.xml"/><Relationship Id="rId21" Type="http://schemas.openxmlformats.org/officeDocument/2006/relationships/image" Target="NULL"/><Relationship Id="rId42" Type="http://schemas.openxmlformats.org/officeDocument/2006/relationships/customXml" Target="../ink/ink630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320.xml"/><Relationship Id="rId16" Type="http://schemas.openxmlformats.org/officeDocument/2006/relationships/customXml" Target="../ink/ink6294.xml"/><Relationship Id="rId11" Type="http://schemas.openxmlformats.org/officeDocument/2006/relationships/image" Target="NULL"/><Relationship Id="rId32" Type="http://schemas.openxmlformats.org/officeDocument/2006/relationships/customXml" Target="../ink/ink630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315.xml"/><Relationship Id="rId74" Type="http://schemas.openxmlformats.org/officeDocument/2006/relationships/customXml" Target="../ink/ink6323.xml"/><Relationship Id="rId79" Type="http://schemas.openxmlformats.org/officeDocument/2006/relationships/image" Target="NUL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6293.xml"/><Relationship Id="rId22" Type="http://schemas.openxmlformats.org/officeDocument/2006/relationships/customXml" Target="../ink/ink6297.xml"/><Relationship Id="rId27" Type="http://schemas.openxmlformats.org/officeDocument/2006/relationships/image" Target="NULL"/><Relationship Id="rId30" Type="http://schemas.openxmlformats.org/officeDocument/2006/relationships/customXml" Target="../ink/ink6301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10.xml"/><Relationship Id="rId56" Type="http://schemas.openxmlformats.org/officeDocument/2006/relationships/customXml" Target="../ink/ink6314.xml"/><Relationship Id="rId64" Type="http://schemas.openxmlformats.org/officeDocument/2006/relationships/customXml" Target="../ink/ink6318.xml"/><Relationship Id="rId69" Type="http://schemas.openxmlformats.org/officeDocument/2006/relationships/image" Target="NULL"/><Relationship Id="rId77" Type="http://schemas.openxmlformats.org/officeDocument/2006/relationships/image" Target="NULL"/><Relationship Id="rId8" Type="http://schemas.openxmlformats.org/officeDocument/2006/relationships/customXml" Target="../ink/ink6290.xml"/><Relationship Id="rId51" Type="http://schemas.openxmlformats.org/officeDocument/2006/relationships/image" Target="NULL"/><Relationship Id="rId72" Type="http://schemas.openxmlformats.org/officeDocument/2006/relationships/customXml" Target="../ink/ink6322.xml"/><Relationship Id="rId80" Type="http://schemas.openxmlformats.org/officeDocument/2006/relationships/customXml" Target="../ink/ink6326.xml"/><Relationship Id="rId3" Type="http://schemas.openxmlformats.org/officeDocument/2006/relationships/image" Target="NULL"/><Relationship Id="rId12" Type="http://schemas.openxmlformats.org/officeDocument/2006/relationships/customXml" Target="../ink/ink6292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05.xml"/><Relationship Id="rId46" Type="http://schemas.openxmlformats.org/officeDocument/2006/relationships/customXml" Target="../ink/ink6309.xml"/><Relationship Id="rId59" Type="http://schemas.openxmlformats.org/officeDocument/2006/relationships/image" Target="NULL"/><Relationship Id="rId67" Type="http://schemas.openxmlformats.org/officeDocument/2006/relationships/image" Target="NULL"/><Relationship Id="rId20" Type="http://schemas.openxmlformats.org/officeDocument/2006/relationships/customXml" Target="../ink/ink6296.xml"/><Relationship Id="rId41" Type="http://schemas.openxmlformats.org/officeDocument/2006/relationships/image" Target="NULL"/><Relationship Id="rId54" Type="http://schemas.openxmlformats.org/officeDocument/2006/relationships/customXml" Target="../ink/ink6313.xml"/><Relationship Id="rId62" Type="http://schemas.openxmlformats.org/officeDocument/2006/relationships/customXml" Target="../ink/ink6317.xml"/><Relationship Id="rId70" Type="http://schemas.openxmlformats.org/officeDocument/2006/relationships/customXml" Target="../ink/ink6321.xml"/><Relationship Id="rId75" Type="http://schemas.openxmlformats.org/officeDocument/2006/relationships/image" Target="NUL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8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00.xml"/><Relationship Id="rId36" Type="http://schemas.openxmlformats.org/officeDocument/2006/relationships/customXml" Target="../ink/ink6304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6291.xml"/><Relationship Id="rId31" Type="http://schemas.openxmlformats.org/officeDocument/2006/relationships/image" Target="NULL"/><Relationship Id="rId44" Type="http://schemas.openxmlformats.org/officeDocument/2006/relationships/customXml" Target="../ink/ink6308.xml"/><Relationship Id="rId52" Type="http://schemas.openxmlformats.org/officeDocument/2006/relationships/customXml" Target="../ink/ink6312.xml"/><Relationship Id="rId60" Type="http://schemas.openxmlformats.org/officeDocument/2006/relationships/customXml" Target="../ink/ink6316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325.xml"/><Relationship Id="rId81" Type="http://schemas.openxmlformats.org/officeDocument/2006/relationships/image" Target="NULL"/><Relationship Id="rId4" Type="http://schemas.openxmlformats.org/officeDocument/2006/relationships/customXml" Target="../ink/ink628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295.xml"/><Relationship Id="rId39" Type="http://schemas.openxmlformats.org/officeDocument/2006/relationships/image" Target="NULL"/><Relationship Id="rId34" Type="http://schemas.openxmlformats.org/officeDocument/2006/relationships/customXml" Target="../ink/ink6303.xml"/><Relationship Id="rId50" Type="http://schemas.openxmlformats.org/officeDocument/2006/relationships/customXml" Target="../ink/ink6311.xml"/><Relationship Id="rId55" Type="http://schemas.openxmlformats.org/officeDocument/2006/relationships/image" Target="NULL"/><Relationship Id="rId76" Type="http://schemas.openxmlformats.org/officeDocument/2006/relationships/customXml" Target="../ink/ink6324.xml"/><Relationship Id="rId7" Type="http://schemas.openxmlformats.org/officeDocument/2006/relationships/image" Target="NULL"/><Relationship Id="rId71" Type="http://schemas.openxmlformats.org/officeDocument/2006/relationships/image" Target="NULL"/><Relationship Id="rId2" Type="http://schemas.openxmlformats.org/officeDocument/2006/relationships/customXml" Target="../ink/ink6287.xml"/><Relationship Id="rId29" Type="http://schemas.openxmlformats.org/officeDocument/2006/relationships/image" Target="NULL"/><Relationship Id="rId24" Type="http://schemas.openxmlformats.org/officeDocument/2006/relationships/customXml" Target="../ink/ink6298.xml"/><Relationship Id="rId40" Type="http://schemas.openxmlformats.org/officeDocument/2006/relationships/customXml" Target="../ink/ink6306.xml"/><Relationship Id="rId45" Type="http://schemas.openxmlformats.org/officeDocument/2006/relationships/image" Target="NULL"/><Relationship Id="rId66" Type="http://schemas.openxmlformats.org/officeDocument/2006/relationships/customXml" Target="../ink/ink6319.xml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39.xml"/><Relationship Id="rId21" Type="http://schemas.openxmlformats.org/officeDocument/2006/relationships/image" Target="NULL"/><Relationship Id="rId42" Type="http://schemas.openxmlformats.org/officeDocument/2006/relationships/customXml" Target="../ink/ink6347.xml"/><Relationship Id="rId47" Type="http://schemas.openxmlformats.org/officeDocument/2006/relationships/image" Target="NULL"/><Relationship Id="rId63" Type="http://schemas.openxmlformats.org/officeDocument/2006/relationships/image" Target="NULL"/><Relationship Id="rId68" Type="http://schemas.openxmlformats.org/officeDocument/2006/relationships/customXml" Target="../ink/ink6360.xml"/><Relationship Id="rId84" Type="http://schemas.openxmlformats.org/officeDocument/2006/relationships/customXml" Target="../ink/ink6368.xml"/><Relationship Id="rId89" Type="http://schemas.openxmlformats.org/officeDocument/2006/relationships/image" Target="NULL"/><Relationship Id="rId16" Type="http://schemas.openxmlformats.org/officeDocument/2006/relationships/customXml" Target="../ink/ink6334.xm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6342.xml"/><Relationship Id="rId37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6355.xml"/><Relationship Id="rId74" Type="http://schemas.openxmlformats.org/officeDocument/2006/relationships/customXml" Target="../ink/ink6363.xml"/><Relationship Id="rId79" Type="http://schemas.openxmlformats.org/officeDocument/2006/relationships/image" Target="NULL"/><Relationship Id="rId102" Type="http://schemas.openxmlformats.org/officeDocument/2006/relationships/customXml" Target="../ink/ink6377.xml"/><Relationship Id="rId5" Type="http://schemas.openxmlformats.org/officeDocument/2006/relationships/image" Target="NULL"/><Relationship Id="rId90" Type="http://schemas.openxmlformats.org/officeDocument/2006/relationships/customXml" Target="../ink/ink6371.xml"/><Relationship Id="rId95" Type="http://schemas.openxmlformats.org/officeDocument/2006/relationships/image" Target="NULL"/><Relationship Id="rId22" Type="http://schemas.openxmlformats.org/officeDocument/2006/relationships/customXml" Target="../ink/ink6337.xml"/><Relationship Id="rId27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6350.xml"/><Relationship Id="rId64" Type="http://schemas.openxmlformats.org/officeDocument/2006/relationships/customXml" Target="../ink/ink6358.xml"/><Relationship Id="rId69" Type="http://schemas.openxmlformats.org/officeDocument/2006/relationships/image" Target="NULL"/><Relationship Id="rId80" Type="http://schemas.openxmlformats.org/officeDocument/2006/relationships/customXml" Target="../ink/ink6366.xml"/><Relationship Id="rId85" Type="http://schemas.openxmlformats.org/officeDocument/2006/relationships/image" Target="NULL"/><Relationship Id="rId12" Type="http://schemas.openxmlformats.org/officeDocument/2006/relationships/customXml" Target="../ink/ink6332.xml"/><Relationship Id="rId17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6345.xml"/><Relationship Id="rId59" Type="http://schemas.openxmlformats.org/officeDocument/2006/relationships/image" Target="NULL"/><Relationship Id="rId103" Type="http://schemas.openxmlformats.org/officeDocument/2006/relationships/image" Target="NULL"/><Relationship Id="rId108" Type="http://schemas.openxmlformats.org/officeDocument/2006/relationships/customXml" Target="../ink/ink6380.xml"/><Relationship Id="rId54" Type="http://schemas.openxmlformats.org/officeDocument/2006/relationships/customXml" Target="../ink/ink6353.xml"/><Relationship Id="rId70" Type="http://schemas.openxmlformats.org/officeDocument/2006/relationships/customXml" Target="../ink/ink6361.xml"/><Relationship Id="rId75" Type="http://schemas.openxmlformats.org/officeDocument/2006/relationships/image" Target="NULL"/><Relationship Id="rId91" Type="http://schemas.openxmlformats.org/officeDocument/2006/relationships/image" Target="NULL"/><Relationship Id="rId96" Type="http://schemas.openxmlformats.org/officeDocument/2006/relationships/customXml" Target="../ink/ink63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29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6340.xml"/><Relationship Id="rId36" Type="http://schemas.openxmlformats.org/officeDocument/2006/relationships/customXml" Target="../ink/ink6344.xml"/><Relationship Id="rId49" Type="http://schemas.openxmlformats.org/officeDocument/2006/relationships/image" Target="NULL"/><Relationship Id="rId57" Type="http://schemas.openxmlformats.org/officeDocument/2006/relationships/image" Target="NULL"/><Relationship Id="rId106" Type="http://schemas.openxmlformats.org/officeDocument/2006/relationships/customXml" Target="../ink/ink6379.xml"/><Relationship Id="rId10" Type="http://schemas.openxmlformats.org/officeDocument/2006/relationships/customXml" Target="../ink/ink6331.xml"/><Relationship Id="rId31" Type="http://schemas.openxmlformats.org/officeDocument/2006/relationships/image" Target="NULL"/><Relationship Id="rId44" Type="http://schemas.openxmlformats.org/officeDocument/2006/relationships/customXml" Target="../ink/ink6348.xml"/><Relationship Id="rId52" Type="http://schemas.openxmlformats.org/officeDocument/2006/relationships/customXml" Target="../ink/ink6352.xml"/><Relationship Id="rId60" Type="http://schemas.openxmlformats.org/officeDocument/2006/relationships/customXml" Target="../ink/ink6356.xml"/><Relationship Id="rId65" Type="http://schemas.openxmlformats.org/officeDocument/2006/relationships/image" Target="NULL"/><Relationship Id="rId73" Type="http://schemas.openxmlformats.org/officeDocument/2006/relationships/image" Target="NULL"/><Relationship Id="rId78" Type="http://schemas.openxmlformats.org/officeDocument/2006/relationships/customXml" Target="../ink/ink6365.xml"/><Relationship Id="rId81" Type="http://schemas.openxmlformats.org/officeDocument/2006/relationships/image" Target="NULL"/><Relationship Id="rId86" Type="http://schemas.openxmlformats.org/officeDocument/2006/relationships/customXml" Target="../ink/ink6369.xml"/><Relationship Id="rId94" Type="http://schemas.openxmlformats.org/officeDocument/2006/relationships/customXml" Target="../ink/ink6373.xml"/><Relationship Id="rId99" Type="http://schemas.openxmlformats.org/officeDocument/2006/relationships/image" Target="NULL"/><Relationship Id="rId101" Type="http://schemas.openxmlformats.org/officeDocument/2006/relationships/image" Target="NULL"/><Relationship Id="rId4" Type="http://schemas.openxmlformats.org/officeDocument/2006/relationships/customXml" Target="../ink/ink6328.xml"/><Relationship Id="rId9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customXml" Target="../ink/ink6335.xml"/><Relationship Id="rId39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6343.xml"/><Relationship Id="rId50" Type="http://schemas.openxmlformats.org/officeDocument/2006/relationships/customXml" Target="../ink/ink6351.xml"/><Relationship Id="rId55" Type="http://schemas.openxmlformats.org/officeDocument/2006/relationships/image" Target="NULL"/><Relationship Id="rId76" Type="http://schemas.openxmlformats.org/officeDocument/2006/relationships/customXml" Target="../ink/ink6364.xml"/><Relationship Id="rId97" Type="http://schemas.openxmlformats.org/officeDocument/2006/relationships/image" Target="NULL"/><Relationship Id="rId104" Type="http://schemas.openxmlformats.org/officeDocument/2006/relationships/customXml" Target="../ink/ink6378.xml"/><Relationship Id="rId7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6372.xml"/><Relationship Id="rId2" Type="http://schemas.openxmlformats.org/officeDocument/2006/relationships/customXml" Target="../ink/ink6327.xml"/><Relationship Id="rId29" Type="http://schemas.openxmlformats.org/officeDocument/2006/relationships/image" Target="NULL"/><Relationship Id="rId24" Type="http://schemas.openxmlformats.org/officeDocument/2006/relationships/customXml" Target="../ink/ink6338.xml"/><Relationship Id="rId40" Type="http://schemas.openxmlformats.org/officeDocument/2006/relationships/customXml" Target="../ink/ink6346.xml"/><Relationship Id="rId45" Type="http://schemas.openxmlformats.org/officeDocument/2006/relationships/image" Target="NULL"/><Relationship Id="rId66" Type="http://schemas.openxmlformats.org/officeDocument/2006/relationships/customXml" Target="../ink/ink6359.xml"/><Relationship Id="rId87" Type="http://schemas.openxmlformats.org/officeDocument/2006/relationships/image" Target="NULL"/><Relationship Id="rId110" Type="http://schemas.openxmlformats.org/officeDocument/2006/relationships/customXml" Target="../ink/ink6381.xml"/><Relationship Id="rId61" Type="http://schemas.openxmlformats.org/officeDocument/2006/relationships/image" Target="NULL"/><Relationship Id="rId82" Type="http://schemas.openxmlformats.org/officeDocument/2006/relationships/customXml" Target="../ink/ink6367.xml"/><Relationship Id="rId19" Type="http://schemas.openxmlformats.org/officeDocument/2006/relationships/image" Target="NULL"/><Relationship Id="rId14" Type="http://schemas.openxmlformats.org/officeDocument/2006/relationships/customXml" Target="../ink/ink6333.xml"/><Relationship Id="rId30" Type="http://schemas.openxmlformats.org/officeDocument/2006/relationships/customXml" Target="../ink/ink6341.xml"/><Relationship Id="rId35" Type="http://schemas.openxmlformats.org/officeDocument/2006/relationships/image" Target="NULL"/><Relationship Id="rId56" Type="http://schemas.openxmlformats.org/officeDocument/2006/relationships/customXml" Target="../ink/ink6354.xml"/><Relationship Id="rId77" Type="http://schemas.openxmlformats.org/officeDocument/2006/relationships/image" Target="NULL"/><Relationship Id="rId100" Type="http://schemas.openxmlformats.org/officeDocument/2006/relationships/customXml" Target="../ink/ink6376.xml"/><Relationship Id="rId105" Type="http://schemas.openxmlformats.org/officeDocument/2006/relationships/image" Target="NULL"/><Relationship Id="rId8" Type="http://schemas.openxmlformats.org/officeDocument/2006/relationships/customXml" Target="../ink/ink6330.xml"/><Relationship Id="rId51" Type="http://schemas.openxmlformats.org/officeDocument/2006/relationships/image" Target="NULL"/><Relationship Id="rId72" Type="http://schemas.openxmlformats.org/officeDocument/2006/relationships/customXml" Target="../ink/ink6362.xml"/><Relationship Id="rId93" Type="http://schemas.openxmlformats.org/officeDocument/2006/relationships/image" Target="NULL"/><Relationship Id="rId98" Type="http://schemas.openxmlformats.org/officeDocument/2006/relationships/customXml" Target="../ink/ink6375.xml"/><Relationship Id="rId3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6349.xml"/><Relationship Id="rId67" Type="http://schemas.openxmlformats.org/officeDocument/2006/relationships/image" Target="NULL"/><Relationship Id="rId20" Type="http://schemas.openxmlformats.org/officeDocument/2006/relationships/customXml" Target="../ink/ink6336.xml"/><Relationship Id="rId41" Type="http://schemas.openxmlformats.org/officeDocument/2006/relationships/image" Target="NULL"/><Relationship Id="rId62" Type="http://schemas.openxmlformats.org/officeDocument/2006/relationships/customXml" Target="../ink/ink6357.xml"/><Relationship Id="rId83" Type="http://schemas.openxmlformats.org/officeDocument/2006/relationships/image" Target="NULL"/><Relationship Id="rId88" Type="http://schemas.openxmlformats.org/officeDocument/2006/relationships/customXml" Target="../ink/ink6370.xml"/><Relationship Id="rId111" Type="http://schemas.openxmlformats.org/officeDocument/2006/relationships/image" Target="NUL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14:cNvPr>
              <p14:cNvContentPartPr/>
              <p14:nvPr/>
            </p14:nvContentPartPr>
            <p14:xfrm>
              <a:off x="2123040" y="405880"/>
              <a:ext cx="20520" cy="285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00" y="388240"/>
                <a:ext cx="561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14:cNvPr>
              <p14:cNvContentPartPr/>
              <p14:nvPr/>
            </p14:nvContentPartPr>
            <p14:xfrm>
              <a:off x="2297640" y="375640"/>
              <a:ext cx="516960" cy="30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80000" y="357640"/>
                <a:ext cx="5526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14:cNvPr>
              <p14:cNvContentPartPr/>
              <p14:nvPr/>
            </p14:nvContentPartPr>
            <p14:xfrm>
              <a:off x="2961480" y="578680"/>
              <a:ext cx="66240" cy="107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3480" y="561040"/>
                <a:ext cx="101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14:cNvPr>
              <p14:cNvContentPartPr/>
              <p14:nvPr/>
            </p14:nvContentPartPr>
            <p14:xfrm>
              <a:off x="3244440" y="385720"/>
              <a:ext cx="57240" cy="20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26800" y="367720"/>
                <a:ext cx="928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14:cNvPr>
              <p14:cNvContentPartPr/>
              <p14:nvPr/>
            </p14:nvContentPartPr>
            <p14:xfrm>
              <a:off x="3811440" y="304720"/>
              <a:ext cx="171360" cy="37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93763" y="286720"/>
                <a:ext cx="20707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14:cNvPr>
              <p14:cNvContentPartPr/>
              <p14:nvPr/>
            </p14:nvContentPartPr>
            <p14:xfrm>
              <a:off x="3411840" y="306880"/>
              <a:ext cx="276480" cy="312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93840" y="288859"/>
                <a:ext cx="31212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14:cNvPr>
              <p14:cNvContentPartPr/>
              <p14:nvPr/>
            </p14:nvContentPartPr>
            <p14:xfrm>
              <a:off x="527880" y="252160"/>
              <a:ext cx="1262160" cy="68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9880" y="234520"/>
                <a:ext cx="129780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E5E4601-4E3A-41B3-9F18-FD8EE2983E2A}"/>
                  </a:ext>
                </a:extLst>
              </p14:cNvPr>
              <p14:cNvContentPartPr/>
              <p14:nvPr/>
            </p14:nvContentPartPr>
            <p14:xfrm>
              <a:off x="8001000" y="226726"/>
              <a:ext cx="965520" cy="539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E5E4601-4E3A-41B3-9F18-FD8EE2983E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983000" y="208726"/>
                <a:ext cx="1001160" cy="57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14:cNvPr>
              <p14:cNvContentPartPr/>
              <p14:nvPr/>
            </p14:nvContentPartPr>
            <p14:xfrm>
              <a:off x="8277600" y="1761280"/>
              <a:ext cx="50400" cy="26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59600" y="1743640"/>
                <a:ext cx="860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14:cNvPr>
              <p14:cNvContentPartPr/>
              <p14:nvPr/>
            </p14:nvContentPartPr>
            <p14:xfrm>
              <a:off x="4363320" y="2041000"/>
              <a:ext cx="672480" cy="42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45680" y="2023360"/>
                <a:ext cx="7081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14:cNvPr>
              <p14:cNvContentPartPr/>
              <p14:nvPr/>
            </p14:nvContentPartPr>
            <p14:xfrm>
              <a:off x="5333520" y="2057920"/>
              <a:ext cx="961200" cy="37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15880" y="2039937"/>
                <a:ext cx="996840" cy="410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14:cNvPr>
              <p14:cNvContentPartPr/>
              <p14:nvPr/>
            </p14:nvContentPartPr>
            <p14:xfrm>
              <a:off x="7966200" y="2017600"/>
              <a:ext cx="270000" cy="27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48560" y="1999960"/>
                <a:ext cx="305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14:cNvPr>
              <p14:cNvContentPartPr/>
              <p14:nvPr/>
            </p14:nvContentPartPr>
            <p14:xfrm>
              <a:off x="7152240" y="2031280"/>
              <a:ext cx="546840" cy="275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34240" y="2013640"/>
                <a:ext cx="582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14:cNvPr>
              <p14:cNvContentPartPr/>
              <p14:nvPr/>
            </p14:nvContentPartPr>
            <p14:xfrm>
              <a:off x="6603600" y="2194360"/>
              <a:ext cx="444240" cy="28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5600" y="2176360"/>
                <a:ext cx="4798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14:cNvPr>
              <p14:cNvContentPartPr/>
              <p14:nvPr/>
            </p14:nvContentPartPr>
            <p14:xfrm>
              <a:off x="5772720" y="2854600"/>
              <a:ext cx="1872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54720" y="2836960"/>
                <a:ext cx="543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14:cNvPr>
              <p14:cNvContentPartPr/>
              <p14:nvPr/>
            </p14:nvContentPartPr>
            <p14:xfrm>
              <a:off x="5770560" y="269188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920" y="267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14:cNvPr>
              <p14:cNvContentPartPr/>
              <p14:nvPr/>
            </p14:nvContentPartPr>
            <p14:xfrm>
              <a:off x="5887920" y="2610880"/>
              <a:ext cx="461520" cy="30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70280" y="2593240"/>
                <a:ext cx="497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14:cNvPr>
              <p14:cNvContentPartPr/>
              <p14:nvPr/>
            </p14:nvContentPartPr>
            <p14:xfrm>
              <a:off x="5223360" y="2760280"/>
              <a:ext cx="453960" cy="183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05734" y="2742315"/>
                <a:ext cx="489572" cy="219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14:cNvPr>
              <p14:cNvContentPartPr/>
              <p14:nvPr/>
            </p14:nvContentPartPr>
            <p14:xfrm>
              <a:off x="4073880" y="2631400"/>
              <a:ext cx="858600" cy="357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5880" y="2613400"/>
                <a:ext cx="8942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14:cNvPr>
              <p14:cNvContentPartPr/>
              <p14:nvPr/>
            </p14:nvContentPartPr>
            <p14:xfrm>
              <a:off x="6693960" y="2728600"/>
              <a:ext cx="185760" cy="14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675960" y="2710960"/>
                <a:ext cx="2214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14:cNvPr>
              <p14:cNvContentPartPr/>
              <p14:nvPr/>
            </p14:nvContentPartPr>
            <p14:xfrm>
              <a:off x="6969360" y="2723200"/>
              <a:ext cx="190800" cy="111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951720" y="2705560"/>
                <a:ext cx="22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14:cNvPr>
              <p14:cNvContentPartPr/>
              <p14:nvPr/>
            </p14:nvContentPartPr>
            <p14:xfrm>
              <a:off x="7228200" y="2693320"/>
              <a:ext cx="137520" cy="14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10200" y="2675680"/>
                <a:ext cx="1731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14:cNvPr>
              <p14:cNvContentPartPr/>
              <p14:nvPr/>
            </p14:nvContentPartPr>
            <p14:xfrm>
              <a:off x="6888000" y="2783320"/>
              <a:ext cx="59040" cy="7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870360" y="2765680"/>
                <a:ext cx="946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14:cNvPr>
              <p14:cNvContentPartPr/>
              <p14:nvPr/>
            </p14:nvContentPartPr>
            <p14:xfrm>
              <a:off x="7487400" y="2488840"/>
              <a:ext cx="844920" cy="296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768" y="2470840"/>
                <a:ext cx="880545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14:cNvPr>
              <p14:cNvContentPartPr/>
              <p14:nvPr/>
            </p14:nvContentPartPr>
            <p14:xfrm>
              <a:off x="5478240" y="3119200"/>
              <a:ext cx="246240" cy="23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60600" y="3101560"/>
                <a:ext cx="281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14:cNvPr>
              <p14:cNvContentPartPr/>
              <p14:nvPr/>
            </p14:nvContentPartPr>
            <p14:xfrm>
              <a:off x="4622520" y="3077440"/>
              <a:ext cx="465480" cy="262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04520" y="3059440"/>
                <a:ext cx="50112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14:cNvPr>
              <p14:cNvContentPartPr/>
              <p14:nvPr/>
            </p14:nvContentPartPr>
            <p14:xfrm>
              <a:off x="4166400" y="3189400"/>
              <a:ext cx="365760" cy="268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48743" y="3171760"/>
                <a:ext cx="401435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14:cNvPr>
              <p14:cNvContentPartPr/>
              <p14:nvPr/>
            </p14:nvContentPartPr>
            <p14:xfrm>
              <a:off x="6591720" y="3047560"/>
              <a:ext cx="35568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4080" y="3029560"/>
                <a:ext cx="391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14:cNvPr>
              <p14:cNvContentPartPr/>
              <p14:nvPr/>
            </p14:nvContentPartPr>
            <p14:xfrm>
              <a:off x="6063960" y="3191920"/>
              <a:ext cx="394920" cy="162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046320" y="3173920"/>
                <a:ext cx="430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14:cNvPr>
              <p14:cNvContentPartPr/>
              <p14:nvPr/>
            </p14:nvContentPartPr>
            <p14:xfrm>
              <a:off x="7284360" y="2930560"/>
              <a:ext cx="910080" cy="38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266367" y="2912904"/>
                <a:ext cx="945706" cy="424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14:cNvPr>
              <p14:cNvContentPartPr/>
              <p14:nvPr/>
            </p14:nvContentPartPr>
            <p14:xfrm>
              <a:off x="4195560" y="3563440"/>
              <a:ext cx="143280" cy="73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177920" y="354580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14:cNvPr>
              <p14:cNvContentPartPr/>
              <p14:nvPr/>
            </p14:nvContentPartPr>
            <p14:xfrm>
              <a:off x="4195920" y="3718240"/>
              <a:ext cx="366120" cy="265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77938" y="3700600"/>
                <a:ext cx="401725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14:cNvPr>
              <p14:cNvContentPartPr/>
              <p14:nvPr/>
            </p14:nvContentPartPr>
            <p14:xfrm>
              <a:off x="4724040" y="3748480"/>
              <a:ext cx="13104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06400" y="373048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14:cNvPr>
              <p14:cNvContentPartPr/>
              <p14:nvPr/>
            </p14:nvContentPartPr>
            <p14:xfrm>
              <a:off x="4713960" y="3829480"/>
              <a:ext cx="15192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95960" y="3811840"/>
                <a:ext cx="187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14:cNvPr>
              <p14:cNvContentPartPr/>
              <p14:nvPr/>
            </p14:nvContentPartPr>
            <p14:xfrm>
              <a:off x="5262600" y="3494320"/>
              <a:ext cx="191880" cy="72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244600" y="3476680"/>
                <a:ext cx="2275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14:cNvPr>
              <p14:cNvContentPartPr/>
              <p14:nvPr/>
            </p14:nvContentPartPr>
            <p14:xfrm>
              <a:off x="5831760" y="3677560"/>
              <a:ext cx="15480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13760" y="3659920"/>
                <a:ext cx="1904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14:cNvPr>
              <p14:cNvContentPartPr/>
              <p14:nvPr/>
            </p14:nvContentPartPr>
            <p14:xfrm>
              <a:off x="5039040" y="3694480"/>
              <a:ext cx="63000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21390" y="3676815"/>
                <a:ext cx="665660" cy="28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14:cNvPr>
              <p14:cNvContentPartPr/>
              <p14:nvPr/>
            </p14:nvContentPartPr>
            <p14:xfrm>
              <a:off x="6055320" y="3524200"/>
              <a:ext cx="261720" cy="42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37320" y="3506560"/>
                <a:ext cx="2973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14:cNvPr>
              <p14:cNvContentPartPr/>
              <p14:nvPr/>
            </p14:nvContentPartPr>
            <p14:xfrm>
              <a:off x="6114720" y="3612400"/>
              <a:ext cx="532440" cy="337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97080" y="3594741"/>
                <a:ext cx="568080" cy="3729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5431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114747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14:cNvPr>
              <p14:cNvContentPartPr/>
              <p14:nvPr/>
            </p14:nvContentPartPr>
            <p14:xfrm>
              <a:off x="436440" y="2754880"/>
              <a:ext cx="807840" cy="333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8792" y="2737259"/>
                <a:ext cx="843496" cy="36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14:cNvPr>
              <p14:cNvContentPartPr/>
              <p14:nvPr/>
            </p14:nvContentPartPr>
            <p14:xfrm>
              <a:off x="1554240" y="2676400"/>
              <a:ext cx="1238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536600" y="2658400"/>
                <a:ext cx="1594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14:cNvPr>
              <p14:cNvContentPartPr/>
              <p14:nvPr/>
            </p14:nvContentPartPr>
            <p14:xfrm>
              <a:off x="1828560" y="2672800"/>
              <a:ext cx="371880" cy="546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10577" y="2655160"/>
                <a:ext cx="407486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14:cNvPr>
              <p14:cNvContentPartPr/>
              <p14:nvPr/>
            </p14:nvContentPartPr>
            <p14:xfrm>
              <a:off x="1523640" y="2894560"/>
              <a:ext cx="188280" cy="16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05640" y="2876560"/>
                <a:ext cx="2239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14:cNvPr>
              <p14:cNvContentPartPr/>
              <p14:nvPr/>
            </p14:nvContentPartPr>
            <p14:xfrm>
              <a:off x="2377200" y="2920840"/>
              <a:ext cx="190080" cy="15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200" y="2902840"/>
                <a:ext cx="2257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14:cNvPr>
              <p14:cNvContentPartPr/>
              <p14:nvPr/>
            </p14:nvContentPartPr>
            <p14:xfrm>
              <a:off x="2377200" y="3017320"/>
              <a:ext cx="19620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59200" y="2999320"/>
                <a:ext cx="23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14:cNvPr>
              <p14:cNvContentPartPr/>
              <p14:nvPr/>
            </p14:nvContentPartPr>
            <p14:xfrm>
              <a:off x="2732880" y="2966560"/>
              <a:ext cx="11124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14880" y="294856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14:cNvPr>
              <p14:cNvContentPartPr/>
              <p14:nvPr/>
            </p14:nvContentPartPr>
            <p14:xfrm>
              <a:off x="2956440" y="2690440"/>
              <a:ext cx="151920" cy="113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38440" y="2672440"/>
                <a:ext cx="1875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14:cNvPr>
              <p14:cNvContentPartPr/>
              <p14:nvPr/>
            </p14:nvContentPartPr>
            <p14:xfrm>
              <a:off x="2956440" y="2885200"/>
              <a:ext cx="173160" cy="1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38440" y="2867200"/>
                <a:ext cx="208800" cy="20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631979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14:cNvPr>
              <p14:cNvContentPartPr/>
              <p14:nvPr/>
            </p14:nvContentPartPr>
            <p14:xfrm>
              <a:off x="436440" y="2754880"/>
              <a:ext cx="807840" cy="333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8792" y="2737259"/>
                <a:ext cx="843496" cy="36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14:cNvPr>
              <p14:cNvContentPartPr/>
              <p14:nvPr/>
            </p14:nvContentPartPr>
            <p14:xfrm>
              <a:off x="1554240" y="2676400"/>
              <a:ext cx="1238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536600" y="2658400"/>
                <a:ext cx="1594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14:cNvPr>
              <p14:cNvContentPartPr/>
              <p14:nvPr/>
            </p14:nvContentPartPr>
            <p14:xfrm>
              <a:off x="1828560" y="2672800"/>
              <a:ext cx="371880" cy="546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10577" y="2655160"/>
                <a:ext cx="407486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14:cNvPr>
              <p14:cNvContentPartPr/>
              <p14:nvPr/>
            </p14:nvContentPartPr>
            <p14:xfrm>
              <a:off x="1523640" y="2894560"/>
              <a:ext cx="188280" cy="16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05640" y="2876560"/>
                <a:ext cx="2239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14:cNvPr>
              <p14:cNvContentPartPr/>
              <p14:nvPr/>
            </p14:nvContentPartPr>
            <p14:xfrm>
              <a:off x="2377200" y="2920840"/>
              <a:ext cx="190080" cy="15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200" y="2902840"/>
                <a:ext cx="2257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14:cNvPr>
              <p14:cNvContentPartPr/>
              <p14:nvPr/>
            </p14:nvContentPartPr>
            <p14:xfrm>
              <a:off x="2377200" y="3017320"/>
              <a:ext cx="19620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59200" y="2999320"/>
                <a:ext cx="23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14:cNvPr>
              <p14:cNvContentPartPr/>
              <p14:nvPr/>
            </p14:nvContentPartPr>
            <p14:xfrm>
              <a:off x="2732880" y="2966560"/>
              <a:ext cx="11124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14880" y="294856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14:cNvPr>
              <p14:cNvContentPartPr/>
              <p14:nvPr/>
            </p14:nvContentPartPr>
            <p14:xfrm>
              <a:off x="2956440" y="2690440"/>
              <a:ext cx="151920" cy="113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38440" y="2672440"/>
                <a:ext cx="1875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14:cNvPr>
              <p14:cNvContentPartPr/>
              <p14:nvPr/>
            </p14:nvContentPartPr>
            <p14:xfrm>
              <a:off x="2956440" y="2885200"/>
              <a:ext cx="173160" cy="1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38440" y="2867200"/>
                <a:ext cx="2088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14:cNvPr>
              <p14:cNvContentPartPr/>
              <p14:nvPr/>
            </p14:nvContentPartPr>
            <p14:xfrm>
              <a:off x="3623520" y="2773240"/>
              <a:ext cx="135720" cy="43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05520" y="2755600"/>
                <a:ext cx="1713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14:cNvPr>
              <p14:cNvContentPartPr/>
              <p14:nvPr/>
            </p14:nvContentPartPr>
            <p14:xfrm>
              <a:off x="4164960" y="2824360"/>
              <a:ext cx="199800" cy="214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7320" y="2806720"/>
                <a:ext cx="23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14:cNvPr>
              <p14:cNvContentPartPr/>
              <p14:nvPr/>
            </p14:nvContentPartPr>
            <p14:xfrm>
              <a:off x="4185480" y="2658400"/>
              <a:ext cx="160920" cy="8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67480" y="2640760"/>
                <a:ext cx="1965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14:cNvPr>
              <p14:cNvContentPartPr/>
              <p14:nvPr/>
            </p14:nvContentPartPr>
            <p14:xfrm>
              <a:off x="4490400" y="2844520"/>
              <a:ext cx="128880" cy="169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472400" y="2826520"/>
                <a:ext cx="1645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14:cNvPr>
              <p14:cNvContentPartPr/>
              <p14:nvPr/>
            </p14:nvContentPartPr>
            <p14:xfrm>
              <a:off x="4721880" y="2681800"/>
              <a:ext cx="73800" cy="345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703880" y="2664160"/>
                <a:ext cx="10944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14:cNvPr>
              <p14:cNvContentPartPr/>
              <p14:nvPr/>
            </p14:nvContentPartPr>
            <p14:xfrm>
              <a:off x="4836000" y="2855320"/>
              <a:ext cx="144720" cy="20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18000" y="2837320"/>
                <a:ext cx="180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14:cNvPr>
              <p14:cNvContentPartPr/>
              <p14:nvPr/>
            </p14:nvContentPartPr>
            <p14:xfrm>
              <a:off x="5638440" y="2844520"/>
              <a:ext cx="15192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620800" y="2826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14:cNvPr>
              <p14:cNvContentPartPr/>
              <p14:nvPr/>
            </p14:nvContentPartPr>
            <p14:xfrm>
              <a:off x="5658960" y="2896000"/>
              <a:ext cx="150120" cy="1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640960" y="2878360"/>
                <a:ext cx="185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14:cNvPr>
              <p14:cNvContentPartPr/>
              <p14:nvPr/>
            </p14:nvContentPartPr>
            <p14:xfrm>
              <a:off x="5130480" y="2623480"/>
              <a:ext cx="334800" cy="372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12480" y="2605840"/>
                <a:ext cx="3704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14:cNvPr>
              <p14:cNvContentPartPr/>
              <p14:nvPr/>
            </p14:nvContentPartPr>
            <p14:xfrm>
              <a:off x="6004200" y="2843800"/>
              <a:ext cx="131400" cy="1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86200" y="282616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14:cNvPr>
              <p14:cNvContentPartPr/>
              <p14:nvPr/>
            </p14:nvContentPartPr>
            <p14:xfrm>
              <a:off x="6232080" y="2773240"/>
              <a:ext cx="160200" cy="35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14440" y="2755600"/>
                <a:ext cx="195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14:cNvPr>
              <p14:cNvContentPartPr/>
              <p14:nvPr/>
            </p14:nvContentPartPr>
            <p14:xfrm>
              <a:off x="6227400" y="2584600"/>
              <a:ext cx="161640" cy="98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09760" y="2566960"/>
                <a:ext cx="197280" cy="13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4453664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14:cNvPr>
              <p14:cNvContentPartPr/>
              <p14:nvPr/>
            </p14:nvContentPartPr>
            <p14:xfrm>
              <a:off x="436440" y="2754880"/>
              <a:ext cx="807840" cy="333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8792" y="2737259"/>
                <a:ext cx="843496" cy="36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14:cNvPr>
              <p14:cNvContentPartPr/>
              <p14:nvPr/>
            </p14:nvContentPartPr>
            <p14:xfrm>
              <a:off x="1554240" y="2676400"/>
              <a:ext cx="1238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536600" y="2658400"/>
                <a:ext cx="1594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14:cNvPr>
              <p14:cNvContentPartPr/>
              <p14:nvPr/>
            </p14:nvContentPartPr>
            <p14:xfrm>
              <a:off x="1828560" y="2672800"/>
              <a:ext cx="371880" cy="546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10577" y="2655160"/>
                <a:ext cx="407486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14:cNvPr>
              <p14:cNvContentPartPr/>
              <p14:nvPr/>
            </p14:nvContentPartPr>
            <p14:xfrm>
              <a:off x="1523640" y="2894560"/>
              <a:ext cx="188280" cy="16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05640" y="2876560"/>
                <a:ext cx="2239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14:cNvPr>
              <p14:cNvContentPartPr/>
              <p14:nvPr/>
            </p14:nvContentPartPr>
            <p14:xfrm>
              <a:off x="2377200" y="2920840"/>
              <a:ext cx="190080" cy="15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200" y="2902840"/>
                <a:ext cx="2257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14:cNvPr>
              <p14:cNvContentPartPr/>
              <p14:nvPr/>
            </p14:nvContentPartPr>
            <p14:xfrm>
              <a:off x="2377200" y="3017320"/>
              <a:ext cx="19620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59200" y="2999320"/>
                <a:ext cx="23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14:cNvPr>
              <p14:cNvContentPartPr/>
              <p14:nvPr/>
            </p14:nvContentPartPr>
            <p14:xfrm>
              <a:off x="2732880" y="2966560"/>
              <a:ext cx="11124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14880" y="294856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14:cNvPr>
              <p14:cNvContentPartPr/>
              <p14:nvPr/>
            </p14:nvContentPartPr>
            <p14:xfrm>
              <a:off x="2956440" y="2690440"/>
              <a:ext cx="151920" cy="113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38440" y="2672440"/>
                <a:ext cx="1875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14:cNvPr>
              <p14:cNvContentPartPr/>
              <p14:nvPr/>
            </p14:nvContentPartPr>
            <p14:xfrm>
              <a:off x="2956440" y="2885200"/>
              <a:ext cx="173160" cy="1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38440" y="2867200"/>
                <a:ext cx="2088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14:cNvPr>
              <p14:cNvContentPartPr/>
              <p14:nvPr/>
            </p14:nvContentPartPr>
            <p14:xfrm>
              <a:off x="3623520" y="2773240"/>
              <a:ext cx="135720" cy="43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05520" y="2755600"/>
                <a:ext cx="1713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14:cNvPr>
              <p14:cNvContentPartPr/>
              <p14:nvPr/>
            </p14:nvContentPartPr>
            <p14:xfrm>
              <a:off x="4164960" y="2824360"/>
              <a:ext cx="199800" cy="214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7320" y="2806720"/>
                <a:ext cx="23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14:cNvPr>
              <p14:cNvContentPartPr/>
              <p14:nvPr/>
            </p14:nvContentPartPr>
            <p14:xfrm>
              <a:off x="4185480" y="2658400"/>
              <a:ext cx="160920" cy="8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67480" y="2640760"/>
                <a:ext cx="1965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14:cNvPr>
              <p14:cNvContentPartPr/>
              <p14:nvPr/>
            </p14:nvContentPartPr>
            <p14:xfrm>
              <a:off x="4490400" y="2844520"/>
              <a:ext cx="128880" cy="169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472400" y="2826520"/>
                <a:ext cx="1645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14:cNvPr>
              <p14:cNvContentPartPr/>
              <p14:nvPr/>
            </p14:nvContentPartPr>
            <p14:xfrm>
              <a:off x="4721880" y="2681800"/>
              <a:ext cx="73800" cy="345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703880" y="2664160"/>
                <a:ext cx="10944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14:cNvPr>
              <p14:cNvContentPartPr/>
              <p14:nvPr/>
            </p14:nvContentPartPr>
            <p14:xfrm>
              <a:off x="4836000" y="2855320"/>
              <a:ext cx="144720" cy="20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18000" y="2837320"/>
                <a:ext cx="180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14:cNvPr>
              <p14:cNvContentPartPr/>
              <p14:nvPr/>
            </p14:nvContentPartPr>
            <p14:xfrm>
              <a:off x="5638440" y="2844520"/>
              <a:ext cx="15192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620800" y="2826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14:cNvPr>
              <p14:cNvContentPartPr/>
              <p14:nvPr/>
            </p14:nvContentPartPr>
            <p14:xfrm>
              <a:off x="5658960" y="2896000"/>
              <a:ext cx="150120" cy="1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640960" y="2878360"/>
                <a:ext cx="185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14:cNvPr>
              <p14:cNvContentPartPr/>
              <p14:nvPr/>
            </p14:nvContentPartPr>
            <p14:xfrm>
              <a:off x="5130480" y="2623480"/>
              <a:ext cx="334800" cy="372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12480" y="2605840"/>
                <a:ext cx="3704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14:cNvPr>
              <p14:cNvContentPartPr/>
              <p14:nvPr/>
            </p14:nvContentPartPr>
            <p14:xfrm>
              <a:off x="6004200" y="2843800"/>
              <a:ext cx="131400" cy="1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86200" y="282616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14:cNvPr>
              <p14:cNvContentPartPr/>
              <p14:nvPr/>
            </p14:nvContentPartPr>
            <p14:xfrm>
              <a:off x="6232080" y="2773240"/>
              <a:ext cx="160200" cy="35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14440" y="2755600"/>
                <a:ext cx="195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14:cNvPr>
              <p14:cNvContentPartPr/>
              <p14:nvPr/>
            </p14:nvContentPartPr>
            <p14:xfrm>
              <a:off x="6227400" y="2584600"/>
              <a:ext cx="161640" cy="98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09760" y="2566960"/>
                <a:ext cx="1972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14:cNvPr>
              <p14:cNvContentPartPr/>
              <p14:nvPr/>
            </p14:nvContentPartPr>
            <p14:xfrm>
              <a:off x="6817080" y="2768560"/>
              <a:ext cx="568080" cy="24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99080" y="2750560"/>
                <a:ext cx="6037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14:cNvPr>
              <p14:cNvContentPartPr/>
              <p14:nvPr/>
            </p14:nvContentPartPr>
            <p14:xfrm>
              <a:off x="639480" y="3366880"/>
              <a:ext cx="198720" cy="36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1840" y="3348880"/>
                <a:ext cx="2343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14:cNvPr>
              <p14:cNvContentPartPr/>
              <p14:nvPr/>
            </p14:nvContentPartPr>
            <p14:xfrm>
              <a:off x="680880" y="3524200"/>
              <a:ext cx="593280" cy="243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2869" y="3506560"/>
                <a:ext cx="62894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14:cNvPr>
              <p14:cNvContentPartPr/>
              <p14:nvPr/>
            </p14:nvContentPartPr>
            <p14:xfrm>
              <a:off x="1432200" y="3505840"/>
              <a:ext cx="173880" cy="29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414200" y="3488200"/>
                <a:ext cx="2095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14:cNvPr>
              <p14:cNvContentPartPr/>
              <p14:nvPr/>
            </p14:nvContentPartPr>
            <p14:xfrm>
              <a:off x="1452360" y="3606280"/>
              <a:ext cx="110520" cy="10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34720" y="3588640"/>
                <a:ext cx="146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14:cNvPr>
              <p14:cNvContentPartPr/>
              <p14:nvPr/>
            </p14:nvContentPartPr>
            <p14:xfrm>
              <a:off x="1791120" y="3404320"/>
              <a:ext cx="836280" cy="29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773472" y="3386342"/>
                <a:ext cx="871935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14:cNvPr>
              <p14:cNvContentPartPr/>
              <p14:nvPr/>
            </p14:nvContentPartPr>
            <p14:xfrm>
              <a:off x="2732160" y="3303160"/>
              <a:ext cx="276480" cy="385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14183" y="3285520"/>
                <a:ext cx="312074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14:cNvPr>
              <p14:cNvContentPartPr/>
              <p14:nvPr/>
            </p14:nvContentPartPr>
            <p14:xfrm>
              <a:off x="3230400" y="3504760"/>
              <a:ext cx="172440" cy="147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12760" y="3487120"/>
                <a:ext cx="2080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14:cNvPr>
              <p14:cNvContentPartPr/>
              <p14:nvPr/>
            </p14:nvContentPartPr>
            <p14:xfrm>
              <a:off x="3524880" y="3369040"/>
              <a:ext cx="838080" cy="288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07240" y="3351400"/>
                <a:ext cx="873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14:cNvPr>
              <p14:cNvContentPartPr/>
              <p14:nvPr/>
            </p14:nvContentPartPr>
            <p14:xfrm>
              <a:off x="5046600" y="3382720"/>
              <a:ext cx="69840" cy="269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28960" y="3365080"/>
                <a:ext cx="1054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2040" cy="354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559600" y="3284080"/>
                <a:ext cx="67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14:cNvPr>
              <p14:cNvContentPartPr/>
              <p14:nvPr/>
            </p14:nvContentPartPr>
            <p14:xfrm>
              <a:off x="5201400" y="3317200"/>
              <a:ext cx="267120" cy="32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83760" y="3299200"/>
                <a:ext cx="30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14:cNvPr>
              <p14:cNvContentPartPr/>
              <p14:nvPr/>
            </p14:nvContentPartPr>
            <p14:xfrm>
              <a:off x="4520640" y="3283000"/>
              <a:ext cx="421920" cy="366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503000" y="3265000"/>
                <a:ext cx="457560" cy="40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150248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14:cNvPr>
              <p14:cNvContentPartPr/>
              <p14:nvPr/>
            </p14:nvContentPartPr>
            <p14:xfrm>
              <a:off x="436440" y="2754880"/>
              <a:ext cx="807840" cy="333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8792" y="2737259"/>
                <a:ext cx="843496" cy="36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14:cNvPr>
              <p14:cNvContentPartPr/>
              <p14:nvPr/>
            </p14:nvContentPartPr>
            <p14:xfrm>
              <a:off x="1554240" y="2676400"/>
              <a:ext cx="1238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536600" y="2658400"/>
                <a:ext cx="1594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14:cNvPr>
              <p14:cNvContentPartPr/>
              <p14:nvPr/>
            </p14:nvContentPartPr>
            <p14:xfrm>
              <a:off x="1828560" y="2672800"/>
              <a:ext cx="371880" cy="546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10577" y="2655160"/>
                <a:ext cx="407486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14:cNvPr>
              <p14:cNvContentPartPr/>
              <p14:nvPr/>
            </p14:nvContentPartPr>
            <p14:xfrm>
              <a:off x="1523640" y="2894560"/>
              <a:ext cx="188280" cy="16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05640" y="2876560"/>
                <a:ext cx="2239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14:cNvPr>
              <p14:cNvContentPartPr/>
              <p14:nvPr/>
            </p14:nvContentPartPr>
            <p14:xfrm>
              <a:off x="2377200" y="2920840"/>
              <a:ext cx="190080" cy="15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200" y="2902840"/>
                <a:ext cx="2257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14:cNvPr>
              <p14:cNvContentPartPr/>
              <p14:nvPr/>
            </p14:nvContentPartPr>
            <p14:xfrm>
              <a:off x="2377200" y="3017320"/>
              <a:ext cx="19620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59200" y="2999320"/>
                <a:ext cx="23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14:cNvPr>
              <p14:cNvContentPartPr/>
              <p14:nvPr/>
            </p14:nvContentPartPr>
            <p14:xfrm>
              <a:off x="2732880" y="2966560"/>
              <a:ext cx="11124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14880" y="294856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14:cNvPr>
              <p14:cNvContentPartPr/>
              <p14:nvPr/>
            </p14:nvContentPartPr>
            <p14:xfrm>
              <a:off x="2956440" y="2690440"/>
              <a:ext cx="151920" cy="113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38440" y="2672440"/>
                <a:ext cx="1875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14:cNvPr>
              <p14:cNvContentPartPr/>
              <p14:nvPr/>
            </p14:nvContentPartPr>
            <p14:xfrm>
              <a:off x="2956440" y="2885200"/>
              <a:ext cx="173160" cy="1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38440" y="2867200"/>
                <a:ext cx="2088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14:cNvPr>
              <p14:cNvContentPartPr/>
              <p14:nvPr/>
            </p14:nvContentPartPr>
            <p14:xfrm>
              <a:off x="3623520" y="2773240"/>
              <a:ext cx="135720" cy="43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05520" y="2755600"/>
                <a:ext cx="1713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14:cNvPr>
              <p14:cNvContentPartPr/>
              <p14:nvPr/>
            </p14:nvContentPartPr>
            <p14:xfrm>
              <a:off x="4164960" y="2824360"/>
              <a:ext cx="199800" cy="214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7320" y="2806720"/>
                <a:ext cx="23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14:cNvPr>
              <p14:cNvContentPartPr/>
              <p14:nvPr/>
            </p14:nvContentPartPr>
            <p14:xfrm>
              <a:off x="4185480" y="2658400"/>
              <a:ext cx="160920" cy="8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67480" y="2640760"/>
                <a:ext cx="1965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14:cNvPr>
              <p14:cNvContentPartPr/>
              <p14:nvPr/>
            </p14:nvContentPartPr>
            <p14:xfrm>
              <a:off x="4490400" y="2844520"/>
              <a:ext cx="128880" cy="169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472400" y="2826520"/>
                <a:ext cx="1645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14:cNvPr>
              <p14:cNvContentPartPr/>
              <p14:nvPr/>
            </p14:nvContentPartPr>
            <p14:xfrm>
              <a:off x="4721880" y="2681800"/>
              <a:ext cx="73800" cy="345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703880" y="2664160"/>
                <a:ext cx="10944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14:cNvPr>
              <p14:cNvContentPartPr/>
              <p14:nvPr/>
            </p14:nvContentPartPr>
            <p14:xfrm>
              <a:off x="4836000" y="2855320"/>
              <a:ext cx="144720" cy="20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18000" y="2837320"/>
                <a:ext cx="180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14:cNvPr>
              <p14:cNvContentPartPr/>
              <p14:nvPr/>
            </p14:nvContentPartPr>
            <p14:xfrm>
              <a:off x="5638440" y="2844520"/>
              <a:ext cx="15192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620800" y="2826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14:cNvPr>
              <p14:cNvContentPartPr/>
              <p14:nvPr/>
            </p14:nvContentPartPr>
            <p14:xfrm>
              <a:off x="5658960" y="2896000"/>
              <a:ext cx="150120" cy="1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640960" y="2878360"/>
                <a:ext cx="185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14:cNvPr>
              <p14:cNvContentPartPr/>
              <p14:nvPr/>
            </p14:nvContentPartPr>
            <p14:xfrm>
              <a:off x="5130480" y="2623480"/>
              <a:ext cx="334800" cy="372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12480" y="2605840"/>
                <a:ext cx="3704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14:cNvPr>
              <p14:cNvContentPartPr/>
              <p14:nvPr/>
            </p14:nvContentPartPr>
            <p14:xfrm>
              <a:off x="6004200" y="2843800"/>
              <a:ext cx="131400" cy="1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86200" y="282616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14:cNvPr>
              <p14:cNvContentPartPr/>
              <p14:nvPr/>
            </p14:nvContentPartPr>
            <p14:xfrm>
              <a:off x="6232080" y="2773240"/>
              <a:ext cx="160200" cy="35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14440" y="2755600"/>
                <a:ext cx="195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14:cNvPr>
              <p14:cNvContentPartPr/>
              <p14:nvPr/>
            </p14:nvContentPartPr>
            <p14:xfrm>
              <a:off x="6227400" y="2584600"/>
              <a:ext cx="161640" cy="98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09760" y="2566960"/>
                <a:ext cx="1972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14:cNvPr>
              <p14:cNvContentPartPr/>
              <p14:nvPr/>
            </p14:nvContentPartPr>
            <p14:xfrm>
              <a:off x="6817080" y="2768560"/>
              <a:ext cx="568080" cy="24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99080" y="2750560"/>
                <a:ext cx="6037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14:cNvPr>
              <p14:cNvContentPartPr/>
              <p14:nvPr/>
            </p14:nvContentPartPr>
            <p14:xfrm>
              <a:off x="639480" y="3366880"/>
              <a:ext cx="198720" cy="36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1840" y="3348880"/>
                <a:ext cx="2343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14:cNvPr>
              <p14:cNvContentPartPr/>
              <p14:nvPr/>
            </p14:nvContentPartPr>
            <p14:xfrm>
              <a:off x="680880" y="3524200"/>
              <a:ext cx="593280" cy="243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2869" y="3506560"/>
                <a:ext cx="62894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14:cNvPr>
              <p14:cNvContentPartPr/>
              <p14:nvPr/>
            </p14:nvContentPartPr>
            <p14:xfrm>
              <a:off x="1432200" y="3505840"/>
              <a:ext cx="173880" cy="29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414200" y="3488200"/>
                <a:ext cx="2095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14:cNvPr>
              <p14:cNvContentPartPr/>
              <p14:nvPr/>
            </p14:nvContentPartPr>
            <p14:xfrm>
              <a:off x="1452360" y="3606280"/>
              <a:ext cx="110520" cy="10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34720" y="3588640"/>
                <a:ext cx="146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14:cNvPr>
              <p14:cNvContentPartPr/>
              <p14:nvPr/>
            </p14:nvContentPartPr>
            <p14:xfrm>
              <a:off x="1791120" y="3404320"/>
              <a:ext cx="836280" cy="29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773472" y="3386342"/>
                <a:ext cx="871935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14:cNvPr>
              <p14:cNvContentPartPr/>
              <p14:nvPr/>
            </p14:nvContentPartPr>
            <p14:xfrm>
              <a:off x="2732160" y="3303160"/>
              <a:ext cx="276480" cy="385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14183" y="3285520"/>
                <a:ext cx="312074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14:cNvPr>
              <p14:cNvContentPartPr/>
              <p14:nvPr/>
            </p14:nvContentPartPr>
            <p14:xfrm>
              <a:off x="3230400" y="3504760"/>
              <a:ext cx="172440" cy="147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12760" y="3487120"/>
                <a:ext cx="2080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14:cNvPr>
              <p14:cNvContentPartPr/>
              <p14:nvPr/>
            </p14:nvContentPartPr>
            <p14:xfrm>
              <a:off x="3524880" y="3369040"/>
              <a:ext cx="838080" cy="288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07240" y="3351400"/>
                <a:ext cx="873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14:cNvPr>
              <p14:cNvContentPartPr/>
              <p14:nvPr/>
            </p14:nvContentPartPr>
            <p14:xfrm>
              <a:off x="5046600" y="3382720"/>
              <a:ext cx="69840" cy="269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28960" y="3365080"/>
                <a:ext cx="1054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2040" cy="354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559600" y="3284080"/>
                <a:ext cx="67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14:cNvPr>
              <p14:cNvContentPartPr/>
              <p14:nvPr/>
            </p14:nvContentPartPr>
            <p14:xfrm>
              <a:off x="5201400" y="3317200"/>
              <a:ext cx="267120" cy="32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83760" y="3299200"/>
                <a:ext cx="30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14:cNvPr>
              <p14:cNvContentPartPr/>
              <p14:nvPr/>
            </p14:nvContentPartPr>
            <p14:xfrm>
              <a:off x="4520640" y="3283000"/>
              <a:ext cx="421920" cy="366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503000" y="3265000"/>
                <a:ext cx="45756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58A6CAF-D759-4B4E-9BE2-7EDCA6C247C9}"/>
                  </a:ext>
                </a:extLst>
              </p14:cNvPr>
              <p14:cNvContentPartPr/>
              <p14:nvPr/>
            </p14:nvContentPartPr>
            <p14:xfrm>
              <a:off x="6105720" y="3271120"/>
              <a:ext cx="334800" cy="29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58A6CAF-D759-4B4E-9BE2-7EDCA6C247C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88080" y="3253120"/>
                <a:ext cx="3704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62F8870-F54A-473A-B94E-FCC175E05278}"/>
                  </a:ext>
                </a:extLst>
              </p14:cNvPr>
              <p14:cNvContentPartPr/>
              <p14:nvPr/>
            </p14:nvContentPartPr>
            <p14:xfrm>
              <a:off x="619320" y="3933160"/>
              <a:ext cx="159480" cy="4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62F8870-F54A-473A-B94E-FCC175E052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01320" y="3915160"/>
                <a:ext cx="195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3196327-0244-4FE1-96B4-DF59CE1EEFBF}"/>
                  </a:ext>
                </a:extLst>
              </p14:cNvPr>
              <p14:cNvContentPartPr/>
              <p14:nvPr/>
            </p14:nvContentPartPr>
            <p14:xfrm>
              <a:off x="1381440" y="4062760"/>
              <a:ext cx="187560" cy="21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3196327-0244-4FE1-96B4-DF59CE1EEFB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363800" y="4044760"/>
                <a:ext cx="223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579D63-3FA3-4583-90DE-4097B9338B70}"/>
                  </a:ext>
                </a:extLst>
              </p14:cNvPr>
              <p14:cNvContentPartPr/>
              <p14:nvPr/>
            </p14:nvContentPartPr>
            <p14:xfrm>
              <a:off x="1401960" y="4156000"/>
              <a:ext cx="117720" cy="9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579D63-3FA3-4583-90DE-4097B9338B7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383960" y="4138000"/>
                <a:ext cx="153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A7A632A-6723-4FBF-9D39-72FBA0FB02F5}"/>
                  </a:ext>
                </a:extLst>
              </p14:cNvPr>
              <p14:cNvContentPartPr/>
              <p14:nvPr/>
            </p14:nvContentPartPr>
            <p14:xfrm>
              <a:off x="629040" y="4107400"/>
              <a:ext cx="609120" cy="243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A7A632A-6723-4FBF-9D39-72FBA0FB02F5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11040" y="4089734"/>
                <a:ext cx="64476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0A16566-F886-4A7E-ADE7-40755692D2F9}"/>
                  </a:ext>
                </a:extLst>
              </p14:cNvPr>
              <p14:cNvContentPartPr/>
              <p14:nvPr/>
            </p14:nvContentPartPr>
            <p14:xfrm>
              <a:off x="1727040" y="4063480"/>
              <a:ext cx="232200" cy="202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0A16566-F886-4A7E-ADE7-40755692D2F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709040" y="4045840"/>
                <a:ext cx="2678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0241FB8-3D4C-4FFE-A79E-680F6142E22A}"/>
                  </a:ext>
                </a:extLst>
              </p14:cNvPr>
              <p14:cNvContentPartPr/>
              <p14:nvPr/>
            </p14:nvContentPartPr>
            <p14:xfrm>
              <a:off x="2072280" y="3939640"/>
              <a:ext cx="845280" cy="36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0241FB8-3D4C-4FFE-A79E-680F6142E22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054640" y="3921640"/>
                <a:ext cx="880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18F3DCC-0A24-41B3-981C-317B7C8F029F}"/>
                  </a:ext>
                </a:extLst>
              </p14:cNvPr>
              <p14:cNvContentPartPr/>
              <p14:nvPr/>
            </p14:nvContentPartPr>
            <p14:xfrm>
              <a:off x="3159480" y="3945760"/>
              <a:ext cx="1163520" cy="3009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18F3DCC-0A24-41B3-981C-317B7C8F029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141480" y="3927760"/>
                <a:ext cx="11991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80B5C34-6731-454C-8951-1CECEE0BF867}"/>
                  </a:ext>
                </a:extLst>
              </p14:cNvPr>
              <p14:cNvContentPartPr/>
              <p14:nvPr/>
            </p14:nvContentPartPr>
            <p14:xfrm>
              <a:off x="4721160" y="3880960"/>
              <a:ext cx="319320" cy="477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80B5C34-6731-454C-8951-1CECEE0BF86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703520" y="3862960"/>
                <a:ext cx="3549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F1955C1-B4F0-473F-A108-842640CED107}"/>
                  </a:ext>
                </a:extLst>
              </p14:cNvPr>
              <p14:cNvContentPartPr/>
              <p14:nvPr/>
            </p14:nvContentPartPr>
            <p14:xfrm>
              <a:off x="4416960" y="3941800"/>
              <a:ext cx="210960" cy="28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F1955C1-B4F0-473F-A108-842640CED10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398960" y="3924160"/>
                <a:ext cx="246600" cy="32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184916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69400" y="100960"/>
              <a:ext cx="4002840" cy="398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51400" y="83320"/>
                <a:ext cx="403848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14:cNvPr>
              <p14:cNvContentPartPr/>
              <p14:nvPr/>
            </p14:nvContentPartPr>
            <p14:xfrm>
              <a:off x="7161960" y="1584520"/>
              <a:ext cx="895320" cy="760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ACA509-382E-4AB3-B023-70119E82D1A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144320" y="1566520"/>
                <a:ext cx="930960" cy="79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14:cNvPr>
              <p14:cNvContentPartPr/>
              <p14:nvPr/>
            </p14:nvContentPartPr>
            <p14:xfrm>
              <a:off x="436440" y="2754880"/>
              <a:ext cx="807840" cy="333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15C359-FD26-48F9-866B-F37688B67FB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8792" y="2737259"/>
                <a:ext cx="843496" cy="36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14:cNvPr>
              <p14:cNvContentPartPr/>
              <p14:nvPr/>
            </p14:nvContentPartPr>
            <p14:xfrm>
              <a:off x="1554240" y="2676400"/>
              <a:ext cx="123840" cy="135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9291E7-279A-49D7-8E70-AEB3F971328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536600" y="2658400"/>
                <a:ext cx="1594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14:cNvPr>
              <p14:cNvContentPartPr/>
              <p14:nvPr/>
            </p14:nvContentPartPr>
            <p14:xfrm>
              <a:off x="1828560" y="2672800"/>
              <a:ext cx="371880" cy="546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765873-885A-4168-9A01-E2C17DE69CA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10577" y="2655160"/>
                <a:ext cx="407486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14:cNvPr>
              <p14:cNvContentPartPr/>
              <p14:nvPr/>
            </p14:nvContentPartPr>
            <p14:xfrm>
              <a:off x="1523640" y="2894560"/>
              <a:ext cx="188280" cy="16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B05A51E-DE51-4967-A504-FAF5CB3F21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05640" y="2876560"/>
                <a:ext cx="2239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14:cNvPr>
              <p14:cNvContentPartPr/>
              <p14:nvPr/>
            </p14:nvContentPartPr>
            <p14:xfrm>
              <a:off x="2377200" y="2920840"/>
              <a:ext cx="190080" cy="15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766C50-C04F-416B-BD07-A0AAA1EEBBC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359200" y="2902840"/>
                <a:ext cx="2257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14:cNvPr>
              <p14:cNvContentPartPr/>
              <p14:nvPr/>
            </p14:nvContentPartPr>
            <p14:xfrm>
              <a:off x="2377200" y="3017320"/>
              <a:ext cx="19620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E4417-E2F9-40F0-B6CF-8B2FECA1230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359200" y="2999320"/>
                <a:ext cx="2318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14:cNvPr>
              <p14:cNvContentPartPr/>
              <p14:nvPr/>
            </p14:nvContentPartPr>
            <p14:xfrm>
              <a:off x="2732880" y="2966560"/>
              <a:ext cx="111240" cy="108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20AF04-B685-4A1D-970E-A6A9E53B631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714880" y="2948560"/>
                <a:ext cx="14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14:cNvPr>
              <p14:cNvContentPartPr/>
              <p14:nvPr/>
            </p14:nvContentPartPr>
            <p14:xfrm>
              <a:off x="2956440" y="2690440"/>
              <a:ext cx="151920" cy="113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4C97CCE-A02B-46E3-A231-00FA0187334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38440" y="2672440"/>
                <a:ext cx="1875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14:cNvPr>
              <p14:cNvContentPartPr/>
              <p14:nvPr/>
            </p14:nvContentPartPr>
            <p14:xfrm>
              <a:off x="2956440" y="2885200"/>
              <a:ext cx="173160" cy="169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006C6E7-DB4C-4A2D-815A-DC803390C25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938440" y="2867200"/>
                <a:ext cx="2088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14:cNvPr>
              <p14:cNvContentPartPr/>
              <p14:nvPr/>
            </p14:nvContentPartPr>
            <p14:xfrm>
              <a:off x="3623520" y="2773240"/>
              <a:ext cx="135720" cy="43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27021E-1809-492B-9B31-FCD6D2045A8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605520" y="2755600"/>
                <a:ext cx="1713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14:cNvPr>
              <p14:cNvContentPartPr/>
              <p14:nvPr/>
            </p14:nvContentPartPr>
            <p14:xfrm>
              <a:off x="4164960" y="2824360"/>
              <a:ext cx="199800" cy="214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FD8BA74-A0FB-4851-87D8-887D11293E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147320" y="2806720"/>
                <a:ext cx="2354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14:cNvPr>
              <p14:cNvContentPartPr/>
              <p14:nvPr/>
            </p14:nvContentPartPr>
            <p14:xfrm>
              <a:off x="4185480" y="2658400"/>
              <a:ext cx="160920" cy="8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0B9F062-B807-4325-B96C-529AFF8C6AD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167480" y="2640760"/>
                <a:ext cx="1965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14:cNvPr>
              <p14:cNvContentPartPr/>
              <p14:nvPr/>
            </p14:nvContentPartPr>
            <p14:xfrm>
              <a:off x="4490400" y="2844520"/>
              <a:ext cx="128880" cy="169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5AEBCB6-8DD5-4B79-B5DB-1C714BAECCF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472400" y="2826520"/>
                <a:ext cx="1645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14:cNvPr>
              <p14:cNvContentPartPr/>
              <p14:nvPr/>
            </p14:nvContentPartPr>
            <p14:xfrm>
              <a:off x="4721880" y="2681800"/>
              <a:ext cx="73800" cy="345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4601DBE-D24F-45E4-AA57-A31173183A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703880" y="2664160"/>
                <a:ext cx="10944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14:cNvPr>
              <p14:cNvContentPartPr/>
              <p14:nvPr/>
            </p14:nvContentPartPr>
            <p14:xfrm>
              <a:off x="4836000" y="2855320"/>
              <a:ext cx="144720" cy="20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E4BA32-657D-4185-848C-E0F0ED1C216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18000" y="2837320"/>
                <a:ext cx="180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14:cNvPr>
              <p14:cNvContentPartPr/>
              <p14:nvPr/>
            </p14:nvContentPartPr>
            <p14:xfrm>
              <a:off x="5638440" y="2844520"/>
              <a:ext cx="15192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CE1A0F-E028-4AFE-8E0D-D09A0F4B93F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620800" y="2826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14:cNvPr>
              <p14:cNvContentPartPr/>
              <p14:nvPr/>
            </p14:nvContentPartPr>
            <p14:xfrm>
              <a:off x="5658960" y="2896000"/>
              <a:ext cx="150120" cy="19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DAA3982-3BF0-4689-872C-E5B366B778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640960" y="2878360"/>
                <a:ext cx="1857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14:cNvPr>
              <p14:cNvContentPartPr/>
              <p14:nvPr/>
            </p14:nvContentPartPr>
            <p14:xfrm>
              <a:off x="5130480" y="2623480"/>
              <a:ext cx="334800" cy="372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CD0A780-F238-42BD-AC98-A425B990137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12480" y="2605840"/>
                <a:ext cx="3704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14:cNvPr>
              <p14:cNvContentPartPr/>
              <p14:nvPr/>
            </p14:nvContentPartPr>
            <p14:xfrm>
              <a:off x="6004200" y="2843800"/>
              <a:ext cx="131400" cy="11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1DA7AE9-3781-451E-9A2A-959DF937B71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86200" y="282616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14:cNvPr>
              <p14:cNvContentPartPr/>
              <p14:nvPr/>
            </p14:nvContentPartPr>
            <p14:xfrm>
              <a:off x="6232080" y="2773240"/>
              <a:ext cx="160200" cy="357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AD13BD0-EAB5-4D39-8917-FB17002A891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14440" y="2755600"/>
                <a:ext cx="195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14:cNvPr>
              <p14:cNvContentPartPr/>
              <p14:nvPr/>
            </p14:nvContentPartPr>
            <p14:xfrm>
              <a:off x="6227400" y="2584600"/>
              <a:ext cx="161640" cy="98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491C7D2-9B7E-4997-89D1-4069006F4A9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209760" y="2566960"/>
                <a:ext cx="1972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14:cNvPr>
              <p14:cNvContentPartPr/>
              <p14:nvPr/>
            </p14:nvContentPartPr>
            <p14:xfrm>
              <a:off x="6817080" y="2768560"/>
              <a:ext cx="568080" cy="249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B9E516-672C-48FA-B7EF-43937EA46F6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799080" y="2750560"/>
                <a:ext cx="6037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14:cNvPr>
              <p14:cNvContentPartPr/>
              <p14:nvPr/>
            </p14:nvContentPartPr>
            <p14:xfrm>
              <a:off x="639480" y="3366880"/>
              <a:ext cx="198720" cy="36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4D3D2C5-07B8-4431-A09F-5A41CD69E34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1840" y="3348880"/>
                <a:ext cx="23436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14:cNvPr>
              <p14:cNvContentPartPr/>
              <p14:nvPr/>
            </p14:nvContentPartPr>
            <p14:xfrm>
              <a:off x="680880" y="3524200"/>
              <a:ext cx="593280" cy="243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DE7CFA-3797-4937-A447-A0D3FBAE48B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2869" y="3506560"/>
                <a:ext cx="62894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14:cNvPr>
              <p14:cNvContentPartPr/>
              <p14:nvPr/>
            </p14:nvContentPartPr>
            <p14:xfrm>
              <a:off x="1432200" y="3505840"/>
              <a:ext cx="173880" cy="29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43C50E-1A19-45E0-A331-7C5DB36D3A9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414200" y="3488200"/>
                <a:ext cx="2095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14:cNvPr>
              <p14:cNvContentPartPr/>
              <p14:nvPr/>
            </p14:nvContentPartPr>
            <p14:xfrm>
              <a:off x="1452360" y="3606280"/>
              <a:ext cx="110520" cy="10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86B94DA-56FB-4F4D-94E3-ADB4A939C17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34720" y="3588640"/>
                <a:ext cx="146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14:cNvPr>
              <p14:cNvContentPartPr/>
              <p14:nvPr/>
            </p14:nvContentPartPr>
            <p14:xfrm>
              <a:off x="1791120" y="3404320"/>
              <a:ext cx="836280" cy="29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AFCC8F4-61F3-4450-967C-CEB0C6954B3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773472" y="3386342"/>
                <a:ext cx="871935" cy="328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14:cNvPr>
              <p14:cNvContentPartPr/>
              <p14:nvPr/>
            </p14:nvContentPartPr>
            <p14:xfrm>
              <a:off x="2732160" y="3303160"/>
              <a:ext cx="276480" cy="385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4A5834-7B0D-4119-80D1-B71165D4FF9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14183" y="3285520"/>
                <a:ext cx="312074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14:cNvPr>
              <p14:cNvContentPartPr/>
              <p14:nvPr/>
            </p14:nvContentPartPr>
            <p14:xfrm>
              <a:off x="3230400" y="3504760"/>
              <a:ext cx="172440" cy="147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8E50025-9658-4FC3-BBFC-DC340BECE1F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12760" y="3487120"/>
                <a:ext cx="2080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14:cNvPr>
              <p14:cNvContentPartPr/>
              <p14:nvPr/>
            </p14:nvContentPartPr>
            <p14:xfrm>
              <a:off x="3524880" y="3369040"/>
              <a:ext cx="838080" cy="288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F911F0D-3753-44C1-9D45-4A02E79137A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507240" y="3351400"/>
                <a:ext cx="8737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14:cNvPr>
              <p14:cNvContentPartPr/>
              <p14:nvPr/>
            </p14:nvContentPartPr>
            <p14:xfrm>
              <a:off x="5046600" y="3382720"/>
              <a:ext cx="69840" cy="269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04A329E-68EA-4068-A5D1-84B7A8B5AF7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28960" y="3365080"/>
                <a:ext cx="1054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14:cNvPr>
              <p14:cNvContentPartPr/>
              <p14:nvPr/>
            </p14:nvContentPartPr>
            <p14:xfrm>
              <a:off x="5577600" y="3301720"/>
              <a:ext cx="32040" cy="354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E0ED9E4-5BDB-4356-9AB2-5FB3A2AFAE4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559600" y="3284080"/>
                <a:ext cx="676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14:cNvPr>
              <p14:cNvContentPartPr/>
              <p14:nvPr/>
            </p14:nvContentPartPr>
            <p14:xfrm>
              <a:off x="5201400" y="3317200"/>
              <a:ext cx="267120" cy="32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3E56819-FF64-48E4-B055-88DB00D4913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83760" y="3299200"/>
                <a:ext cx="3027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14:cNvPr>
              <p14:cNvContentPartPr/>
              <p14:nvPr/>
            </p14:nvContentPartPr>
            <p14:xfrm>
              <a:off x="4520640" y="3283000"/>
              <a:ext cx="421920" cy="366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AA2AA75-9FED-4479-8328-E37985A4EA6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503000" y="3265000"/>
                <a:ext cx="45756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58A6CAF-D759-4B4E-9BE2-7EDCA6C247C9}"/>
                  </a:ext>
                </a:extLst>
              </p14:cNvPr>
              <p14:cNvContentPartPr/>
              <p14:nvPr/>
            </p14:nvContentPartPr>
            <p14:xfrm>
              <a:off x="6105720" y="3271120"/>
              <a:ext cx="334800" cy="29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58A6CAF-D759-4B4E-9BE2-7EDCA6C247C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88080" y="3253120"/>
                <a:ext cx="3704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62F8870-F54A-473A-B94E-FCC175E05278}"/>
                  </a:ext>
                </a:extLst>
              </p14:cNvPr>
              <p14:cNvContentPartPr/>
              <p14:nvPr/>
            </p14:nvContentPartPr>
            <p14:xfrm>
              <a:off x="619320" y="3933160"/>
              <a:ext cx="159480" cy="49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62F8870-F54A-473A-B94E-FCC175E052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01320" y="3915160"/>
                <a:ext cx="195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3196327-0244-4FE1-96B4-DF59CE1EEFBF}"/>
                  </a:ext>
                </a:extLst>
              </p14:cNvPr>
              <p14:cNvContentPartPr/>
              <p14:nvPr/>
            </p14:nvContentPartPr>
            <p14:xfrm>
              <a:off x="1381440" y="4062760"/>
              <a:ext cx="187560" cy="21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3196327-0244-4FE1-96B4-DF59CE1EEFB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363800" y="4044760"/>
                <a:ext cx="223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579D63-3FA3-4583-90DE-4097B9338B70}"/>
                  </a:ext>
                </a:extLst>
              </p14:cNvPr>
              <p14:cNvContentPartPr/>
              <p14:nvPr/>
            </p14:nvContentPartPr>
            <p14:xfrm>
              <a:off x="1401960" y="4156000"/>
              <a:ext cx="117720" cy="9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579D63-3FA3-4583-90DE-4097B9338B7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383960" y="4138000"/>
                <a:ext cx="153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A7A632A-6723-4FBF-9D39-72FBA0FB02F5}"/>
                  </a:ext>
                </a:extLst>
              </p14:cNvPr>
              <p14:cNvContentPartPr/>
              <p14:nvPr/>
            </p14:nvContentPartPr>
            <p14:xfrm>
              <a:off x="629040" y="4107400"/>
              <a:ext cx="609120" cy="243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A7A632A-6723-4FBF-9D39-72FBA0FB02F5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11040" y="4089734"/>
                <a:ext cx="64476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0A16566-F886-4A7E-ADE7-40755692D2F9}"/>
                  </a:ext>
                </a:extLst>
              </p14:cNvPr>
              <p14:cNvContentPartPr/>
              <p14:nvPr/>
            </p14:nvContentPartPr>
            <p14:xfrm>
              <a:off x="1727040" y="4063480"/>
              <a:ext cx="232200" cy="202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0A16566-F886-4A7E-ADE7-40755692D2F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709040" y="4045840"/>
                <a:ext cx="2678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0241FB8-3D4C-4FFE-A79E-680F6142E22A}"/>
                  </a:ext>
                </a:extLst>
              </p14:cNvPr>
              <p14:cNvContentPartPr/>
              <p14:nvPr/>
            </p14:nvContentPartPr>
            <p14:xfrm>
              <a:off x="2072280" y="3939640"/>
              <a:ext cx="845280" cy="3610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0241FB8-3D4C-4FFE-A79E-680F6142E22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054640" y="3921640"/>
                <a:ext cx="880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18F3DCC-0A24-41B3-981C-317B7C8F029F}"/>
                  </a:ext>
                </a:extLst>
              </p14:cNvPr>
              <p14:cNvContentPartPr/>
              <p14:nvPr/>
            </p14:nvContentPartPr>
            <p14:xfrm>
              <a:off x="3159480" y="3945760"/>
              <a:ext cx="1163520" cy="3009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18F3DCC-0A24-41B3-981C-317B7C8F029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141480" y="3927760"/>
                <a:ext cx="119916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80B5C34-6731-454C-8951-1CECEE0BF867}"/>
                  </a:ext>
                </a:extLst>
              </p14:cNvPr>
              <p14:cNvContentPartPr/>
              <p14:nvPr/>
            </p14:nvContentPartPr>
            <p14:xfrm>
              <a:off x="4721160" y="3880960"/>
              <a:ext cx="319320" cy="477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80B5C34-6731-454C-8951-1CECEE0BF86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703520" y="3862960"/>
                <a:ext cx="3549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F1955C1-B4F0-473F-A108-842640CED107}"/>
                  </a:ext>
                </a:extLst>
              </p14:cNvPr>
              <p14:cNvContentPartPr/>
              <p14:nvPr/>
            </p14:nvContentPartPr>
            <p14:xfrm>
              <a:off x="4416960" y="3941800"/>
              <a:ext cx="210960" cy="2890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F1955C1-B4F0-473F-A108-842640CED10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398960" y="3924160"/>
                <a:ext cx="24660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8156185-EA8D-4123-97B4-47274BEFA75C}"/>
                  </a:ext>
                </a:extLst>
              </p14:cNvPr>
              <p14:cNvContentPartPr/>
              <p14:nvPr/>
            </p14:nvContentPartPr>
            <p14:xfrm>
              <a:off x="6918600" y="4805440"/>
              <a:ext cx="20520" cy="6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8156185-EA8D-4123-97B4-47274BEFA75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00645" y="4787800"/>
                <a:ext cx="56796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5B0BDEB-BBA9-43AF-87FB-E18B37C9B627}"/>
                  </a:ext>
                </a:extLst>
              </p14:cNvPr>
              <p14:cNvContentPartPr/>
              <p14:nvPr/>
            </p14:nvContentPartPr>
            <p14:xfrm>
              <a:off x="5365200" y="4862320"/>
              <a:ext cx="2093760" cy="3582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5B0BDEB-BBA9-43AF-87FB-E18B37C9B62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347200" y="4844338"/>
                <a:ext cx="2129400" cy="393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7BFF2EB-774E-4887-8C7F-F3CABDEB4316}"/>
                  </a:ext>
                </a:extLst>
              </p14:cNvPr>
              <p14:cNvContentPartPr/>
              <p14:nvPr/>
            </p14:nvContentPartPr>
            <p14:xfrm>
              <a:off x="741360" y="405880"/>
              <a:ext cx="7161480" cy="4264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7BFF2EB-774E-4887-8C7F-F3CABDEB431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23361" y="387882"/>
                <a:ext cx="7197118" cy="43001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314DE5B5-EE6B-4B2C-9A43-3ADD192BB51B}"/>
                  </a:ext>
                </a:extLst>
              </p14:cNvPr>
              <p14:cNvContentPartPr/>
              <p14:nvPr/>
            </p14:nvContentPartPr>
            <p14:xfrm>
              <a:off x="7596840" y="5225920"/>
              <a:ext cx="741600" cy="536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314DE5B5-EE6B-4B2C-9A43-3ADD192BB51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578840" y="5208280"/>
                <a:ext cx="777240" cy="57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484593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724756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5195391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686801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14:cNvPr>
              <p14:cNvContentPartPr/>
              <p14:nvPr/>
            </p14:nvContentPartPr>
            <p14:xfrm>
              <a:off x="8277600" y="1761280"/>
              <a:ext cx="50400" cy="26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59600" y="1743640"/>
                <a:ext cx="860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14:cNvPr>
              <p14:cNvContentPartPr/>
              <p14:nvPr/>
            </p14:nvContentPartPr>
            <p14:xfrm>
              <a:off x="4363320" y="2041000"/>
              <a:ext cx="672480" cy="42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45680" y="2023360"/>
                <a:ext cx="7081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14:cNvPr>
              <p14:cNvContentPartPr/>
              <p14:nvPr/>
            </p14:nvContentPartPr>
            <p14:xfrm>
              <a:off x="5333520" y="2057920"/>
              <a:ext cx="961200" cy="37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15880" y="2039937"/>
                <a:ext cx="996840" cy="410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14:cNvPr>
              <p14:cNvContentPartPr/>
              <p14:nvPr/>
            </p14:nvContentPartPr>
            <p14:xfrm>
              <a:off x="7966200" y="2017600"/>
              <a:ext cx="270000" cy="27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48560" y="1999960"/>
                <a:ext cx="305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14:cNvPr>
              <p14:cNvContentPartPr/>
              <p14:nvPr/>
            </p14:nvContentPartPr>
            <p14:xfrm>
              <a:off x="7152240" y="2031280"/>
              <a:ext cx="546840" cy="275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34240" y="2013640"/>
                <a:ext cx="582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14:cNvPr>
              <p14:cNvContentPartPr/>
              <p14:nvPr/>
            </p14:nvContentPartPr>
            <p14:xfrm>
              <a:off x="6603600" y="2194360"/>
              <a:ext cx="444240" cy="28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5600" y="2176360"/>
                <a:ext cx="4798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14:cNvPr>
              <p14:cNvContentPartPr/>
              <p14:nvPr/>
            </p14:nvContentPartPr>
            <p14:xfrm>
              <a:off x="5772720" y="2854600"/>
              <a:ext cx="1872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54720" y="2836960"/>
                <a:ext cx="543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14:cNvPr>
              <p14:cNvContentPartPr/>
              <p14:nvPr/>
            </p14:nvContentPartPr>
            <p14:xfrm>
              <a:off x="5770560" y="269188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920" y="267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14:cNvPr>
              <p14:cNvContentPartPr/>
              <p14:nvPr/>
            </p14:nvContentPartPr>
            <p14:xfrm>
              <a:off x="5887920" y="2610880"/>
              <a:ext cx="461520" cy="30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70280" y="2593240"/>
                <a:ext cx="497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14:cNvPr>
              <p14:cNvContentPartPr/>
              <p14:nvPr/>
            </p14:nvContentPartPr>
            <p14:xfrm>
              <a:off x="5223360" y="2760280"/>
              <a:ext cx="453960" cy="183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05734" y="2742315"/>
                <a:ext cx="489572" cy="219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14:cNvPr>
              <p14:cNvContentPartPr/>
              <p14:nvPr/>
            </p14:nvContentPartPr>
            <p14:xfrm>
              <a:off x="4073880" y="2631400"/>
              <a:ext cx="858600" cy="357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5880" y="2613400"/>
                <a:ext cx="8942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14:cNvPr>
              <p14:cNvContentPartPr/>
              <p14:nvPr/>
            </p14:nvContentPartPr>
            <p14:xfrm>
              <a:off x="6693960" y="2728600"/>
              <a:ext cx="185760" cy="14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675960" y="2710960"/>
                <a:ext cx="2214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14:cNvPr>
              <p14:cNvContentPartPr/>
              <p14:nvPr/>
            </p14:nvContentPartPr>
            <p14:xfrm>
              <a:off x="6969360" y="2723200"/>
              <a:ext cx="190800" cy="111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951720" y="2705560"/>
                <a:ext cx="22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14:cNvPr>
              <p14:cNvContentPartPr/>
              <p14:nvPr/>
            </p14:nvContentPartPr>
            <p14:xfrm>
              <a:off x="7228200" y="2693320"/>
              <a:ext cx="137520" cy="14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10200" y="2675680"/>
                <a:ext cx="1731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14:cNvPr>
              <p14:cNvContentPartPr/>
              <p14:nvPr/>
            </p14:nvContentPartPr>
            <p14:xfrm>
              <a:off x="6888000" y="2783320"/>
              <a:ext cx="59040" cy="7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870360" y="2765680"/>
                <a:ext cx="946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14:cNvPr>
              <p14:cNvContentPartPr/>
              <p14:nvPr/>
            </p14:nvContentPartPr>
            <p14:xfrm>
              <a:off x="7487400" y="2488840"/>
              <a:ext cx="844920" cy="296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768" y="2470840"/>
                <a:ext cx="880545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14:cNvPr>
              <p14:cNvContentPartPr/>
              <p14:nvPr/>
            </p14:nvContentPartPr>
            <p14:xfrm>
              <a:off x="5478240" y="3119200"/>
              <a:ext cx="246240" cy="23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60600" y="3101560"/>
                <a:ext cx="281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14:cNvPr>
              <p14:cNvContentPartPr/>
              <p14:nvPr/>
            </p14:nvContentPartPr>
            <p14:xfrm>
              <a:off x="4622520" y="3077440"/>
              <a:ext cx="465480" cy="262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04520" y="3059440"/>
                <a:ext cx="50112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14:cNvPr>
              <p14:cNvContentPartPr/>
              <p14:nvPr/>
            </p14:nvContentPartPr>
            <p14:xfrm>
              <a:off x="4166400" y="3189400"/>
              <a:ext cx="365760" cy="268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48743" y="3171760"/>
                <a:ext cx="401435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14:cNvPr>
              <p14:cNvContentPartPr/>
              <p14:nvPr/>
            </p14:nvContentPartPr>
            <p14:xfrm>
              <a:off x="6591720" y="3047560"/>
              <a:ext cx="35568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4080" y="3029560"/>
                <a:ext cx="391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14:cNvPr>
              <p14:cNvContentPartPr/>
              <p14:nvPr/>
            </p14:nvContentPartPr>
            <p14:xfrm>
              <a:off x="6063960" y="3191920"/>
              <a:ext cx="394920" cy="162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046320" y="3173920"/>
                <a:ext cx="430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14:cNvPr>
              <p14:cNvContentPartPr/>
              <p14:nvPr/>
            </p14:nvContentPartPr>
            <p14:xfrm>
              <a:off x="7284360" y="2930560"/>
              <a:ext cx="910080" cy="38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266367" y="2912904"/>
                <a:ext cx="945706" cy="424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14:cNvPr>
              <p14:cNvContentPartPr/>
              <p14:nvPr/>
            </p14:nvContentPartPr>
            <p14:xfrm>
              <a:off x="4195560" y="3563440"/>
              <a:ext cx="143280" cy="73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177920" y="354580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14:cNvPr>
              <p14:cNvContentPartPr/>
              <p14:nvPr/>
            </p14:nvContentPartPr>
            <p14:xfrm>
              <a:off x="4195920" y="3718240"/>
              <a:ext cx="366120" cy="265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77938" y="3700600"/>
                <a:ext cx="401725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14:cNvPr>
              <p14:cNvContentPartPr/>
              <p14:nvPr/>
            </p14:nvContentPartPr>
            <p14:xfrm>
              <a:off x="4724040" y="3748480"/>
              <a:ext cx="13104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06400" y="373048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14:cNvPr>
              <p14:cNvContentPartPr/>
              <p14:nvPr/>
            </p14:nvContentPartPr>
            <p14:xfrm>
              <a:off x="4713960" y="3829480"/>
              <a:ext cx="15192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95960" y="3811840"/>
                <a:ext cx="187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14:cNvPr>
              <p14:cNvContentPartPr/>
              <p14:nvPr/>
            </p14:nvContentPartPr>
            <p14:xfrm>
              <a:off x="5262600" y="3494320"/>
              <a:ext cx="191880" cy="72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244600" y="3476680"/>
                <a:ext cx="2275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14:cNvPr>
              <p14:cNvContentPartPr/>
              <p14:nvPr/>
            </p14:nvContentPartPr>
            <p14:xfrm>
              <a:off x="5831760" y="3677560"/>
              <a:ext cx="15480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13760" y="3659920"/>
                <a:ext cx="1904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14:cNvPr>
              <p14:cNvContentPartPr/>
              <p14:nvPr/>
            </p14:nvContentPartPr>
            <p14:xfrm>
              <a:off x="5039040" y="3694480"/>
              <a:ext cx="63000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21390" y="3676815"/>
                <a:ext cx="665660" cy="28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14:cNvPr>
              <p14:cNvContentPartPr/>
              <p14:nvPr/>
            </p14:nvContentPartPr>
            <p14:xfrm>
              <a:off x="6055320" y="3524200"/>
              <a:ext cx="261720" cy="42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37320" y="3506560"/>
                <a:ext cx="2973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14:cNvPr>
              <p14:cNvContentPartPr/>
              <p14:nvPr/>
            </p14:nvContentPartPr>
            <p14:xfrm>
              <a:off x="6114720" y="3612400"/>
              <a:ext cx="532440" cy="337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97080" y="3594741"/>
                <a:ext cx="56808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14:cNvPr>
              <p14:cNvContentPartPr/>
              <p14:nvPr/>
            </p14:nvContentPartPr>
            <p14:xfrm>
              <a:off x="8377680" y="3646960"/>
              <a:ext cx="24480" cy="14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359680" y="3628960"/>
                <a:ext cx="60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14:cNvPr>
              <p14:cNvContentPartPr/>
              <p14:nvPr/>
            </p14:nvContentPartPr>
            <p14:xfrm>
              <a:off x="8425920" y="3789520"/>
              <a:ext cx="16920" cy="15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408280" y="3771520"/>
                <a:ext cx="525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14:cNvPr>
              <p14:cNvContentPartPr/>
              <p14:nvPr/>
            </p14:nvContentPartPr>
            <p14:xfrm>
              <a:off x="6928680" y="3545440"/>
              <a:ext cx="1202400" cy="46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11040" y="3527800"/>
                <a:ext cx="12380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14:cNvPr>
              <p14:cNvContentPartPr/>
              <p14:nvPr/>
            </p14:nvContentPartPr>
            <p14:xfrm>
              <a:off x="846120" y="4256440"/>
              <a:ext cx="156960" cy="22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28120" y="4238800"/>
                <a:ext cx="1926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14:cNvPr>
              <p14:cNvContentPartPr/>
              <p14:nvPr/>
            </p14:nvContentPartPr>
            <p14:xfrm>
              <a:off x="1117200" y="420604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099560" y="418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14:cNvPr>
              <p14:cNvContentPartPr/>
              <p14:nvPr/>
            </p14:nvContentPartPr>
            <p14:xfrm>
              <a:off x="1109640" y="4320160"/>
              <a:ext cx="746640" cy="171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091649" y="4302160"/>
                <a:ext cx="782263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14:cNvPr>
              <p14:cNvContentPartPr/>
              <p14:nvPr/>
            </p14:nvContentPartPr>
            <p14:xfrm>
              <a:off x="2092800" y="4168240"/>
              <a:ext cx="181800" cy="68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074800" y="4150240"/>
                <a:ext cx="2174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14:cNvPr>
              <p14:cNvContentPartPr/>
              <p14:nvPr/>
            </p14:nvContentPartPr>
            <p14:xfrm>
              <a:off x="2112960" y="4345720"/>
              <a:ext cx="601560" cy="268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095309" y="4328080"/>
                <a:ext cx="637221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14:cNvPr>
              <p14:cNvContentPartPr/>
              <p14:nvPr/>
            </p14:nvContentPartPr>
            <p14:xfrm>
              <a:off x="3037440" y="4088320"/>
              <a:ext cx="261000" cy="37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019440" y="4070320"/>
                <a:ext cx="29664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14:cNvPr>
              <p14:cNvContentPartPr/>
              <p14:nvPr/>
            </p14:nvContentPartPr>
            <p14:xfrm>
              <a:off x="2932320" y="4210000"/>
              <a:ext cx="503280" cy="33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914680" y="4192360"/>
                <a:ext cx="538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14:cNvPr>
              <p14:cNvContentPartPr/>
              <p14:nvPr/>
            </p14:nvContentPartPr>
            <p14:xfrm>
              <a:off x="3657000" y="4347880"/>
              <a:ext cx="206640" cy="30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639360" y="4329880"/>
                <a:ext cx="242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14:cNvPr>
              <p14:cNvContentPartPr/>
              <p14:nvPr/>
            </p14:nvContentPartPr>
            <p14:xfrm>
              <a:off x="3687960" y="4433560"/>
              <a:ext cx="125640" cy="6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669960" y="4415560"/>
                <a:ext cx="161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14:cNvPr>
              <p14:cNvContentPartPr/>
              <p14:nvPr/>
            </p14:nvContentPartPr>
            <p14:xfrm>
              <a:off x="3972360" y="4122520"/>
              <a:ext cx="126000" cy="7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954360" y="4104520"/>
                <a:ext cx="161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14:cNvPr>
              <p14:cNvContentPartPr/>
              <p14:nvPr/>
            </p14:nvContentPartPr>
            <p14:xfrm>
              <a:off x="3993960" y="4248880"/>
              <a:ext cx="491760" cy="304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976320" y="4230880"/>
                <a:ext cx="5274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14:cNvPr>
              <p14:cNvContentPartPr/>
              <p14:nvPr/>
            </p14:nvContentPartPr>
            <p14:xfrm>
              <a:off x="5878560" y="4256800"/>
              <a:ext cx="116280" cy="191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60865" y="4238800"/>
                <a:ext cx="15203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14:cNvPr>
              <p14:cNvContentPartPr/>
              <p14:nvPr/>
            </p14:nvContentPartPr>
            <p14:xfrm>
              <a:off x="4917000" y="4124680"/>
              <a:ext cx="833400" cy="466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99000" y="4106680"/>
                <a:ext cx="86904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14:cNvPr>
              <p14:cNvContentPartPr/>
              <p14:nvPr/>
            </p14:nvContentPartPr>
            <p14:xfrm>
              <a:off x="6105720" y="4077880"/>
              <a:ext cx="741240" cy="45468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088071" y="4059880"/>
                <a:ext cx="776897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14:cNvPr>
              <p14:cNvContentPartPr/>
              <p14:nvPr/>
            </p14:nvContentPartPr>
            <p14:xfrm>
              <a:off x="4719000" y="4348240"/>
              <a:ext cx="70560" cy="558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01360" y="4330240"/>
                <a:ext cx="1062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6C6CDDF-AA70-4F54-90FA-D17B10443242}"/>
                  </a:ext>
                </a:extLst>
              </p14:cNvPr>
              <p14:cNvContentPartPr/>
              <p14:nvPr/>
            </p14:nvContentPartPr>
            <p14:xfrm>
              <a:off x="4977840" y="4581880"/>
              <a:ext cx="1752840" cy="30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6C6CDDF-AA70-4F54-90FA-D17B1044324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4960200" y="4564240"/>
                <a:ext cx="17884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AD68C8-65B0-4E01-8DBA-2E5BB33FE889}"/>
                  </a:ext>
                </a:extLst>
              </p14:cNvPr>
              <p14:cNvContentPartPr/>
              <p14:nvPr/>
            </p14:nvContentPartPr>
            <p14:xfrm>
              <a:off x="5077920" y="4947280"/>
              <a:ext cx="174600" cy="339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AD68C8-65B0-4E01-8DBA-2E5BB33FE88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060280" y="4929640"/>
                <a:ext cx="2102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23016A9-E088-40C3-A13F-B2E68C9C23A3}"/>
                  </a:ext>
                </a:extLst>
              </p14:cNvPr>
              <p14:cNvContentPartPr/>
              <p14:nvPr/>
            </p14:nvContentPartPr>
            <p14:xfrm>
              <a:off x="5282760" y="4956640"/>
              <a:ext cx="305280" cy="195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23016A9-E088-40C3-A13F-B2E68C9C23A3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265120" y="4939000"/>
                <a:ext cx="3409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5A2B16-ED42-44EE-8E7B-C7BE501B6B5F}"/>
                  </a:ext>
                </a:extLst>
              </p14:cNvPr>
              <p14:cNvContentPartPr/>
              <p14:nvPr/>
            </p14:nvContentPartPr>
            <p14:xfrm>
              <a:off x="5647800" y="4977520"/>
              <a:ext cx="205560" cy="254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5A2B16-ED42-44EE-8E7B-C7BE501B6B5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629800" y="4959880"/>
                <a:ext cx="2412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2420DD3-3847-449F-8F57-749F6ABC5DEF}"/>
                  </a:ext>
                </a:extLst>
              </p14:cNvPr>
              <p14:cNvContentPartPr/>
              <p14:nvPr/>
            </p14:nvContentPartPr>
            <p14:xfrm>
              <a:off x="5941200" y="5069680"/>
              <a:ext cx="12240" cy="20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2420DD3-3847-449F-8F57-749F6ABC5D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923560" y="5051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A46E224-BD89-4605-83BC-FEBB1ED59EC2}"/>
                  </a:ext>
                </a:extLst>
              </p14:cNvPr>
              <p14:cNvContentPartPr/>
              <p14:nvPr/>
            </p14:nvContentPartPr>
            <p14:xfrm>
              <a:off x="5983680" y="49170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A46E224-BD89-4605-83BC-FEBB1ED59EC2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966040" y="4899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8DE5131-2F9F-4406-83DC-5D66B50E083D}"/>
                  </a:ext>
                </a:extLst>
              </p14:cNvPr>
              <p14:cNvContentPartPr/>
              <p14:nvPr/>
            </p14:nvContentPartPr>
            <p14:xfrm>
              <a:off x="6034800" y="4995880"/>
              <a:ext cx="209880" cy="114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8DE5131-2F9F-4406-83DC-5D66B50E083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016800" y="4978240"/>
                <a:ext cx="2455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B56E86E-9FEE-46A8-BE7F-C437A658795B}"/>
                  </a:ext>
                </a:extLst>
              </p14:cNvPr>
              <p14:cNvContentPartPr/>
              <p14:nvPr/>
            </p14:nvContentPartPr>
            <p14:xfrm>
              <a:off x="6336480" y="4831360"/>
              <a:ext cx="164160" cy="29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B56E86E-9FEE-46A8-BE7F-C437A658795B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318840" y="4813360"/>
                <a:ext cx="19980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7F29565-010A-4B9A-901F-2227612BC58A}"/>
                  </a:ext>
                </a:extLst>
              </p14:cNvPr>
              <p14:cNvContentPartPr/>
              <p14:nvPr/>
            </p14:nvContentPartPr>
            <p14:xfrm>
              <a:off x="6609360" y="4998400"/>
              <a:ext cx="15120" cy="46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7F29565-010A-4B9A-901F-2227612BC58A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591360" y="4980400"/>
                <a:ext cx="5076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CAAC249-1DEA-4B34-A80B-5AB67AE63FF8}"/>
                  </a:ext>
                </a:extLst>
              </p14:cNvPr>
              <p14:cNvContentPartPr/>
              <p14:nvPr/>
            </p14:nvContentPartPr>
            <p14:xfrm>
              <a:off x="6614040" y="4888960"/>
              <a:ext cx="24480" cy="9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CAAC249-1DEA-4B34-A80B-5AB67AE63FF8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6596040" y="4871320"/>
                <a:ext cx="6012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81DC200-1780-4775-A180-984D6D3559E7}"/>
                  </a:ext>
                </a:extLst>
              </p14:cNvPr>
              <p14:cNvContentPartPr/>
              <p14:nvPr/>
            </p14:nvContentPartPr>
            <p14:xfrm>
              <a:off x="6683880" y="4957360"/>
              <a:ext cx="157320" cy="122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81DC200-1780-4775-A180-984D6D3559E7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666240" y="4939720"/>
                <a:ext cx="1929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C96E0D6-79C6-42A1-97CB-5F434DDCE0B3}"/>
                  </a:ext>
                </a:extLst>
              </p14:cNvPr>
              <p14:cNvContentPartPr/>
              <p14:nvPr/>
            </p14:nvContentPartPr>
            <p14:xfrm>
              <a:off x="6907440" y="4766920"/>
              <a:ext cx="373680" cy="304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C96E0D6-79C6-42A1-97CB-5F434DDCE0B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889800" y="4748920"/>
                <a:ext cx="4093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E14762F-AA2B-4D9D-A993-172494537E4C}"/>
                  </a:ext>
                </a:extLst>
              </p14:cNvPr>
              <p14:cNvContentPartPr/>
              <p14:nvPr/>
            </p14:nvContentPartPr>
            <p14:xfrm>
              <a:off x="7348440" y="4797160"/>
              <a:ext cx="532440" cy="295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E14762F-AA2B-4D9D-A993-172494537E4C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330800" y="4779160"/>
                <a:ext cx="5680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7D6F4B5-4841-4366-B564-0C3EAD8B37A8}"/>
                  </a:ext>
                </a:extLst>
              </p14:cNvPr>
              <p14:cNvContentPartPr/>
              <p14:nvPr/>
            </p14:nvContentPartPr>
            <p14:xfrm>
              <a:off x="5424600" y="5333560"/>
              <a:ext cx="19440" cy="317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7D6F4B5-4841-4366-B564-0C3EAD8B37A8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406600" y="5315560"/>
                <a:ext cx="550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B2C3784-28D6-4EB2-B6E6-92F18ECE0178}"/>
                  </a:ext>
                </a:extLst>
              </p14:cNvPr>
              <p14:cNvContentPartPr/>
              <p14:nvPr/>
            </p14:nvContentPartPr>
            <p14:xfrm>
              <a:off x="5364120" y="5530840"/>
              <a:ext cx="150840" cy="16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B2C3784-28D6-4EB2-B6E6-92F18ECE017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5346120" y="5512840"/>
                <a:ext cx="1864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009F85B-7689-422E-9EFB-B9B43B803FB7}"/>
                  </a:ext>
                </a:extLst>
              </p14:cNvPr>
              <p14:cNvContentPartPr/>
              <p14:nvPr/>
            </p14:nvContentPartPr>
            <p14:xfrm>
              <a:off x="5640240" y="5474320"/>
              <a:ext cx="150480" cy="127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009F85B-7689-422E-9EFB-B9B43B803FB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622600" y="5456680"/>
                <a:ext cx="1861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A0F4467-D5DA-4F7B-B2A6-748B565D2B65}"/>
                  </a:ext>
                </a:extLst>
              </p14:cNvPr>
              <p14:cNvContentPartPr/>
              <p14:nvPr/>
            </p14:nvContentPartPr>
            <p14:xfrm>
              <a:off x="6197160" y="5272720"/>
              <a:ext cx="1045080" cy="3798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A0F4467-D5DA-4F7B-B2A6-748B565D2B65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6179514" y="5255080"/>
                <a:ext cx="1080732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D54E2C5-CBBA-4822-9C5B-E5C366F80A6F}"/>
                  </a:ext>
                </a:extLst>
              </p14:cNvPr>
              <p14:cNvContentPartPr/>
              <p14:nvPr/>
            </p14:nvContentPartPr>
            <p14:xfrm>
              <a:off x="7731480" y="5207200"/>
              <a:ext cx="273240" cy="122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D54E2C5-CBBA-4822-9C5B-E5C366F80A6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713480" y="5189560"/>
                <a:ext cx="30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2E7ADDC6-28D5-4CA3-8D2F-3928C63980F0}"/>
                  </a:ext>
                </a:extLst>
              </p14:cNvPr>
              <p14:cNvContentPartPr/>
              <p14:nvPr/>
            </p14:nvContentPartPr>
            <p14:xfrm>
              <a:off x="6227400" y="5895520"/>
              <a:ext cx="667440" cy="5500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2E7ADDC6-28D5-4CA3-8D2F-3928C63980F0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209750" y="5877520"/>
                <a:ext cx="703099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2B4B9DA-5317-484F-BA88-1A739F9470F1}"/>
                  </a:ext>
                </a:extLst>
              </p14:cNvPr>
              <p14:cNvContentPartPr/>
              <p14:nvPr/>
            </p14:nvContentPartPr>
            <p14:xfrm>
              <a:off x="5544840" y="5780680"/>
              <a:ext cx="338040" cy="569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2B4B9DA-5317-484F-BA88-1A739F9470F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526840" y="5763040"/>
                <a:ext cx="37368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47355C5-EEA3-47F5-A402-07713FA2677D}"/>
                  </a:ext>
                </a:extLst>
              </p14:cNvPr>
              <p14:cNvContentPartPr/>
              <p14:nvPr/>
            </p14:nvContentPartPr>
            <p14:xfrm>
              <a:off x="7538520" y="5431840"/>
              <a:ext cx="685080" cy="2386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47355C5-EEA3-47F5-A402-07713FA2677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7520880" y="5414173"/>
                <a:ext cx="720720" cy="2743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733734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8923149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1317393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315603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778825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142460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21149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7236957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2527704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862088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72854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14:cNvPr>
              <p14:cNvContentPartPr/>
              <p14:nvPr/>
            </p14:nvContentPartPr>
            <p14:xfrm>
              <a:off x="8277600" y="1761280"/>
              <a:ext cx="50400" cy="26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59600" y="1743640"/>
                <a:ext cx="860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14:cNvPr>
              <p14:cNvContentPartPr/>
              <p14:nvPr/>
            </p14:nvContentPartPr>
            <p14:xfrm>
              <a:off x="4363320" y="2041000"/>
              <a:ext cx="672480" cy="42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45680" y="2023360"/>
                <a:ext cx="7081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14:cNvPr>
              <p14:cNvContentPartPr/>
              <p14:nvPr/>
            </p14:nvContentPartPr>
            <p14:xfrm>
              <a:off x="5333520" y="2057920"/>
              <a:ext cx="961200" cy="37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15880" y="2039937"/>
                <a:ext cx="996840" cy="410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14:cNvPr>
              <p14:cNvContentPartPr/>
              <p14:nvPr/>
            </p14:nvContentPartPr>
            <p14:xfrm>
              <a:off x="7966200" y="2017600"/>
              <a:ext cx="270000" cy="27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48560" y="1999960"/>
                <a:ext cx="305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14:cNvPr>
              <p14:cNvContentPartPr/>
              <p14:nvPr/>
            </p14:nvContentPartPr>
            <p14:xfrm>
              <a:off x="7152240" y="2031280"/>
              <a:ext cx="546840" cy="275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34240" y="2013640"/>
                <a:ext cx="582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14:cNvPr>
              <p14:cNvContentPartPr/>
              <p14:nvPr/>
            </p14:nvContentPartPr>
            <p14:xfrm>
              <a:off x="6603600" y="2194360"/>
              <a:ext cx="444240" cy="28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5600" y="2176360"/>
                <a:ext cx="4798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14:cNvPr>
              <p14:cNvContentPartPr/>
              <p14:nvPr/>
            </p14:nvContentPartPr>
            <p14:xfrm>
              <a:off x="5772720" y="2854600"/>
              <a:ext cx="1872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54720" y="2836960"/>
                <a:ext cx="543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14:cNvPr>
              <p14:cNvContentPartPr/>
              <p14:nvPr/>
            </p14:nvContentPartPr>
            <p14:xfrm>
              <a:off x="5770560" y="269188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920" y="267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14:cNvPr>
              <p14:cNvContentPartPr/>
              <p14:nvPr/>
            </p14:nvContentPartPr>
            <p14:xfrm>
              <a:off x="5887920" y="2610880"/>
              <a:ext cx="461520" cy="30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70280" y="2593240"/>
                <a:ext cx="497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14:cNvPr>
              <p14:cNvContentPartPr/>
              <p14:nvPr/>
            </p14:nvContentPartPr>
            <p14:xfrm>
              <a:off x="5223360" y="2760280"/>
              <a:ext cx="453960" cy="183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05734" y="2742315"/>
                <a:ext cx="489572" cy="219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14:cNvPr>
              <p14:cNvContentPartPr/>
              <p14:nvPr/>
            </p14:nvContentPartPr>
            <p14:xfrm>
              <a:off x="4073880" y="2631400"/>
              <a:ext cx="858600" cy="357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5880" y="2613400"/>
                <a:ext cx="8942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14:cNvPr>
              <p14:cNvContentPartPr/>
              <p14:nvPr/>
            </p14:nvContentPartPr>
            <p14:xfrm>
              <a:off x="6693960" y="2728600"/>
              <a:ext cx="185760" cy="14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675960" y="2710960"/>
                <a:ext cx="2214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14:cNvPr>
              <p14:cNvContentPartPr/>
              <p14:nvPr/>
            </p14:nvContentPartPr>
            <p14:xfrm>
              <a:off x="6969360" y="2723200"/>
              <a:ext cx="190800" cy="111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951720" y="2705560"/>
                <a:ext cx="22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14:cNvPr>
              <p14:cNvContentPartPr/>
              <p14:nvPr/>
            </p14:nvContentPartPr>
            <p14:xfrm>
              <a:off x="7228200" y="2693320"/>
              <a:ext cx="137520" cy="14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10200" y="2675680"/>
                <a:ext cx="1731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14:cNvPr>
              <p14:cNvContentPartPr/>
              <p14:nvPr/>
            </p14:nvContentPartPr>
            <p14:xfrm>
              <a:off x="6888000" y="2783320"/>
              <a:ext cx="59040" cy="7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870360" y="2765680"/>
                <a:ext cx="946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14:cNvPr>
              <p14:cNvContentPartPr/>
              <p14:nvPr/>
            </p14:nvContentPartPr>
            <p14:xfrm>
              <a:off x="7487400" y="2488840"/>
              <a:ext cx="844920" cy="296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768" y="2470840"/>
                <a:ext cx="880545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14:cNvPr>
              <p14:cNvContentPartPr/>
              <p14:nvPr/>
            </p14:nvContentPartPr>
            <p14:xfrm>
              <a:off x="5478240" y="3119200"/>
              <a:ext cx="246240" cy="23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60600" y="3101560"/>
                <a:ext cx="281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14:cNvPr>
              <p14:cNvContentPartPr/>
              <p14:nvPr/>
            </p14:nvContentPartPr>
            <p14:xfrm>
              <a:off x="4622520" y="3077440"/>
              <a:ext cx="465480" cy="262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04520" y="3059440"/>
                <a:ext cx="50112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14:cNvPr>
              <p14:cNvContentPartPr/>
              <p14:nvPr/>
            </p14:nvContentPartPr>
            <p14:xfrm>
              <a:off x="4166400" y="3189400"/>
              <a:ext cx="365760" cy="268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48743" y="3171760"/>
                <a:ext cx="401435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14:cNvPr>
              <p14:cNvContentPartPr/>
              <p14:nvPr/>
            </p14:nvContentPartPr>
            <p14:xfrm>
              <a:off x="6591720" y="3047560"/>
              <a:ext cx="35568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4080" y="3029560"/>
                <a:ext cx="391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14:cNvPr>
              <p14:cNvContentPartPr/>
              <p14:nvPr/>
            </p14:nvContentPartPr>
            <p14:xfrm>
              <a:off x="6063960" y="3191920"/>
              <a:ext cx="394920" cy="162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046320" y="3173920"/>
                <a:ext cx="430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14:cNvPr>
              <p14:cNvContentPartPr/>
              <p14:nvPr/>
            </p14:nvContentPartPr>
            <p14:xfrm>
              <a:off x="7284360" y="2930560"/>
              <a:ext cx="910080" cy="38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266367" y="2912904"/>
                <a:ext cx="945706" cy="424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14:cNvPr>
              <p14:cNvContentPartPr/>
              <p14:nvPr/>
            </p14:nvContentPartPr>
            <p14:xfrm>
              <a:off x="4195560" y="3563440"/>
              <a:ext cx="143280" cy="73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177920" y="354580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14:cNvPr>
              <p14:cNvContentPartPr/>
              <p14:nvPr/>
            </p14:nvContentPartPr>
            <p14:xfrm>
              <a:off x="4195920" y="3718240"/>
              <a:ext cx="366120" cy="265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77938" y="3700600"/>
                <a:ext cx="401725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14:cNvPr>
              <p14:cNvContentPartPr/>
              <p14:nvPr/>
            </p14:nvContentPartPr>
            <p14:xfrm>
              <a:off x="4724040" y="3748480"/>
              <a:ext cx="13104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06400" y="373048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14:cNvPr>
              <p14:cNvContentPartPr/>
              <p14:nvPr/>
            </p14:nvContentPartPr>
            <p14:xfrm>
              <a:off x="4713960" y="3829480"/>
              <a:ext cx="15192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95960" y="3811840"/>
                <a:ext cx="187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14:cNvPr>
              <p14:cNvContentPartPr/>
              <p14:nvPr/>
            </p14:nvContentPartPr>
            <p14:xfrm>
              <a:off x="5262600" y="3494320"/>
              <a:ext cx="191880" cy="72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244600" y="3476680"/>
                <a:ext cx="2275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14:cNvPr>
              <p14:cNvContentPartPr/>
              <p14:nvPr/>
            </p14:nvContentPartPr>
            <p14:xfrm>
              <a:off x="5831760" y="3677560"/>
              <a:ext cx="15480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13760" y="3659920"/>
                <a:ext cx="1904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14:cNvPr>
              <p14:cNvContentPartPr/>
              <p14:nvPr/>
            </p14:nvContentPartPr>
            <p14:xfrm>
              <a:off x="5039040" y="3694480"/>
              <a:ext cx="63000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21390" y="3676815"/>
                <a:ext cx="665660" cy="28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14:cNvPr>
              <p14:cNvContentPartPr/>
              <p14:nvPr/>
            </p14:nvContentPartPr>
            <p14:xfrm>
              <a:off x="6055320" y="3524200"/>
              <a:ext cx="261720" cy="42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37320" y="3506560"/>
                <a:ext cx="2973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14:cNvPr>
              <p14:cNvContentPartPr/>
              <p14:nvPr/>
            </p14:nvContentPartPr>
            <p14:xfrm>
              <a:off x="6114720" y="3612400"/>
              <a:ext cx="532440" cy="337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97080" y="3594741"/>
                <a:ext cx="56808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14:cNvPr>
              <p14:cNvContentPartPr/>
              <p14:nvPr/>
            </p14:nvContentPartPr>
            <p14:xfrm>
              <a:off x="8377680" y="3646960"/>
              <a:ext cx="24480" cy="14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359680" y="3628960"/>
                <a:ext cx="60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14:cNvPr>
              <p14:cNvContentPartPr/>
              <p14:nvPr/>
            </p14:nvContentPartPr>
            <p14:xfrm>
              <a:off x="8425920" y="3789520"/>
              <a:ext cx="16920" cy="15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408280" y="3771520"/>
                <a:ext cx="525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14:cNvPr>
              <p14:cNvContentPartPr/>
              <p14:nvPr/>
            </p14:nvContentPartPr>
            <p14:xfrm>
              <a:off x="6928680" y="3545440"/>
              <a:ext cx="1202400" cy="46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11040" y="3527800"/>
                <a:ext cx="12380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14:cNvPr>
              <p14:cNvContentPartPr/>
              <p14:nvPr/>
            </p14:nvContentPartPr>
            <p14:xfrm>
              <a:off x="846120" y="4256440"/>
              <a:ext cx="156960" cy="22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28120" y="4238800"/>
                <a:ext cx="1926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14:cNvPr>
              <p14:cNvContentPartPr/>
              <p14:nvPr/>
            </p14:nvContentPartPr>
            <p14:xfrm>
              <a:off x="1117200" y="420604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099560" y="418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14:cNvPr>
              <p14:cNvContentPartPr/>
              <p14:nvPr/>
            </p14:nvContentPartPr>
            <p14:xfrm>
              <a:off x="1109640" y="4320160"/>
              <a:ext cx="746640" cy="171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091649" y="4302160"/>
                <a:ext cx="782263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14:cNvPr>
              <p14:cNvContentPartPr/>
              <p14:nvPr/>
            </p14:nvContentPartPr>
            <p14:xfrm>
              <a:off x="2092800" y="4168240"/>
              <a:ext cx="181800" cy="68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074800" y="4150240"/>
                <a:ext cx="2174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14:cNvPr>
              <p14:cNvContentPartPr/>
              <p14:nvPr/>
            </p14:nvContentPartPr>
            <p14:xfrm>
              <a:off x="2112960" y="4345720"/>
              <a:ext cx="601560" cy="268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095309" y="4328080"/>
                <a:ext cx="637221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14:cNvPr>
              <p14:cNvContentPartPr/>
              <p14:nvPr/>
            </p14:nvContentPartPr>
            <p14:xfrm>
              <a:off x="3037440" y="4088320"/>
              <a:ext cx="261000" cy="37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019440" y="4070320"/>
                <a:ext cx="29664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14:cNvPr>
              <p14:cNvContentPartPr/>
              <p14:nvPr/>
            </p14:nvContentPartPr>
            <p14:xfrm>
              <a:off x="2932320" y="4210000"/>
              <a:ext cx="503280" cy="33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914680" y="4192360"/>
                <a:ext cx="538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14:cNvPr>
              <p14:cNvContentPartPr/>
              <p14:nvPr/>
            </p14:nvContentPartPr>
            <p14:xfrm>
              <a:off x="3657000" y="4347880"/>
              <a:ext cx="206640" cy="30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639360" y="4329880"/>
                <a:ext cx="242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14:cNvPr>
              <p14:cNvContentPartPr/>
              <p14:nvPr/>
            </p14:nvContentPartPr>
            <p14:xfrm>
              <a:off x="3687960" y="4433560"/>
              <a:ext cx="125640" cy="6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669960" y="4415560"/>
                <a:ext cx="161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14:cNvPr>
              <p14:cNvContentPartPr/>
              <p14:nvPr/>
            </p14:nvContentPartPr>
            <p14:xfrm>
              <a:off x="3972360" y="4122520"/>
              <a:ext cx="126000" cy="7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954360" y="4104520"/>
                <a:ext cx="161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14:cNvPr>
              <p14:cNvContentPartPr/>
              <p14:nvPr/>
            </p14:nvContentPartPr>
            <p14:xfrm>
              <a:off x="3993960" y="4248880"/>
              <a:ext cx="491760" cy="304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976320" y="4230880"/>
                <a:ext cx="5274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14:cNvPr>
              <p14:cNvContentPartPr/>
              <p14:nvPr/>
            </p14:nvContentPartPr>
            <p14:xfrm>
              <a:off x="5878560" y="4256800"/>
              <a:ext cx="116280" cy="191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60865" y="4238800"/>
                <a:ext cx="15203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14:cNvPr>
              <p14:cNvContentPartPr/>
              <p14:nvPr/>
            </p14:nvContentPartPr>
            <p14:xfrm>
              <a:off x="4917000" y="4124680"/>
              <a:ext cx="833400" cy="466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99000" y="4106680"/>
                <a:ext cx="86904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14:cNvPr>
              <p14:cNvContentPartPr/>
              <p14:nvPr/>
            </p14:nvContentPartPr>
            <p14:xfrm>
              <a:off x="6105720" y="4077880"/>
              <a:ext cx="741240" cy="45468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088071" y="4059880"/>
                <a:ext cx="776897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2DCF6E26-C919-4126-9F87-19325544824D}"/>
                  </a:ext>
                </a:extLst>
              </p14:cNvPr>
              <p14:cNvContentPartPr/>
              <p14:nvPr/>
            </p14:nvContentPartPr>
            <p14:xfrm>
              <a:off x="7010040" y="4306840"/>
              <a:ext cx="143640" cy="154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2DCF6E26-C919-4126-9F87-19325544824D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992400" y="4289200"/>
                <a:ext cx="179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F134FB64-BBF0-4BCD-A80F-DF452C35F2E2}"/>
                  </a:ext>
                </a:extLst>
              </p14:cNvPr>
              <p14:cNvContentPartPr/>
              <p14:nvPr/>
            </p14:nvContentPartPr>
            <p14:xfrm>
              <a:off x="6999960" y="4414480"/>
              <a:ext cx="138960" cy="154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F134FB64-BBF0-4BCD-A80F-DF452C35F2E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981960" y="4396480"/>
                <a:ext cx="1746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14:cNvPr>
              <p14:cNvContentPartPr/>
              <p14:nvPr/>
            </p14:nvContentPartPr>
            <p14:xfrm>
              <a:off x="4719000" y="4348240"/>
              <a:ext cx="70560" cy="558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701360" y="4330240"/>
                <a:ext cx="1062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1ACF71BA-D0F8-457D-AEAC-E2077D857520}"/>
                  </a:ext>
                </a:extLst>
              </p14:cNvPr>
              <p14:cNvContentPartPr/>
              <p14:nvPr/>
            </p14:nvContentPartPr>
            <p14:xfrm>
              <a:off x="7386240" y="4184440"/>
              <a:ext cx="857520" cy="32472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1ACF71BA-D0F8-457D-AEAC-E2077D857520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368240" y="4166440"/>
                <a:ext cx="893160" cy="36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0913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296298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22DFF35-D5BE-4E82-A2C6-B73262F9B865}"/>
                  </a:ext>
                </a:extLst>
              </p14:cNvPr>
              <p14:cNvContentPartPr/>
              <p14:nvPr/>
            </p14:nvContentPartPr>
            <p14:xfrm>
              <a:off x="4255320" y="4948000"/>
              <a:ext cx="915840" cy="350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22DFF35-D5BE-4E82-A2C6-B73262F9B86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37673" y="4930018"/>
                <a:ext cx="951494" cy="385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19758D9-3611-40A8-A8D3-F9B250B93860}"/>
                  </a:ext>
                </a:extLst>
              </p14:cNvPr>
              <p14:cNvContentPartPr/>
              <p14:nvPr/>
            </p14:nvContentPartPr>
            <p14:xfrm>
              <a:off x="5495880" y="4927120"/>
              <a:ext cx="347400" cy="245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19758D9-3611-40A8-A8D3-F9B250B938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78222" y="4909480"/>
                <a:ext cx="383077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13E5213-FA70-4148-BDDB-77228E32647A}"/>
                  </a:ext>
                </a:extLst>
              </p14:cNvPr>
              <p14:cNvContentPartPr/>
              <p14:nvPr/>
            </p14:nvContentPartPr>
            <p14:xfrm>
              <a:off x="6153960" y="4835680"/>
              <a:ext cx="1159560" cy="3582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13E5213-FA70-4148-BDDB-77228E32647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35960" y="4818022"/>
                <a:ext cx="1195200" cy="3938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030E696-E28C-4176-93E3-32FA33CEC449}"/>
                  </a:ext>
                </a:extLst>
              </p14:cNvPr>
              <p14:cNvContentPartPr/>
              <p14:nvPr/>
            </p14:nvContentPartPr>
            <p14:xfrm>
              <a:off x="5262600" y="5414920"/>
              <a:ext cx="316080" cy="2350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030E696-E28C-4176-93E3-32FA33CEC44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44600" y="5396920"/>
                <a:ext cx="3517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E02C4F7-58F9-4252-AD61-AE1E2BC106D2}"/>
                  </a:ext>
                </a:extLst>
              </p14:cNvPr>
              <p14:cNvContentPartPr/>
              <p14:nvPr/>
            </p14:nvContentPartPr>
            <p14:xfrm>
              <a:off x="5252160" y="5324920"/>
              <a:ext cx="187560" cy="80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E02C4F7-58F9-4252-AD61-AE1E2BC106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234520" y="5306920"/>
                <a:ext cx="2232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ABC0F73-1D72-42AD-891B-ECEDF23D7300}"/>
                  </a:ext>
                </a:extLst>
              </p14:cNvPr>
              <p14:cNvContentPartPr/>
              <p14:nvPr/>
            </p14:nvContentPartPr>
            <p14:xfrm>
              <a:off x="5634480" y="5587720"/>
              <a:ext cx="85680" cy="1641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ABC0F73-1D72-42AD-891B-ECEDF23D730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616480" y="5569720"/>
                <a:ext cx="1213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ECA374-D41C-4B60-B283-34148110DD2A}"/>
                  </a:ext>
                </a:extLst>
              </p14:cNvPr>
              <p14:cNvContentPartPr/>
              <p14:nvPr/>
            </p14:nvContentPartPr>
            <p14:xfrm>
              <a:off x="5881800" y="5410240"/>
              <a:ext cx="147960" cy="268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ECA374-D41C-4B60-B283-34148110DD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863800" y="5392600"/>
                <a:ext cx="183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19226E6-C6BF-4355-AD5C-8302907E29CB}"/>
                  </a:ext>
                </a:extLst>
              </p14:cNvPr>
              <p14:cNvContentPartPr/>
              <p14:nvPr/>
            </p14:nvContentPartPr>
            <p14:xfrm>
              <a:off x="6003480" y="5581960"/>
              <a:ext cx="158040" cy="1188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19226E6-C6BF-4355-AD5C-8302907E29C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985840" y="5564320"/>
                <a:ext cx="1936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B4609BB-963C-413C-96EA-5A65C45F34BB}"/>
                  </a:ext>
                </a:extLst>
              </p14:cNvPr>
              <p14:cNvContentPartPr/>
              <p14:nvPr/>
            </p14:nvContentPartPr>
            <p14:xfrm>
              <a:off x="6189600" y="5577280"/>
              <a:ext cx="99360" cy="135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B4609BB-963C-413C-96EA-5A65C45F34B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71600" y="5559640"/>
                <a:ext cx="1350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8BB128-2196-43EF-960F-5B2447210895}"/>
                  </a:ext>
                </a:extLst>
              </p14:cNvPr>
              <p14:cNvContentPartPr/>
              <p14:nvPr/>
            </p14:nvContentPartPr>
            <p14:xfrm>
              <a:off x="6291120" y="5638480"/>
              <a:ext cx="104400" cy="101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8BB128-2196-43EF-960F-5B244721089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3120" y="5620480"/>
                <a:ext cx="1400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FDBA18EB-0BCA-47D3-B677-C2378974A626}"/>
                  </a:ext>
                </a:extLst>
              </p14:cNvPr>
              <p14:cNvContentPartPr/>
              <p14:nvPr/>
            </p14:nvContentPartPr>
            <p14:xfrm>
              <a:off x="5872080" y="5263720"/>
              <a:ext cx="137160" cy="90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FDBA18EB-0BCA-47D3-B677-C2378974A62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854080" y="5246080"/>
                <a:ext cx="1728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DC460452-6DB5-4321-9340-94D8A41C7F5F}"/>
                  </a:ext>
                </a:extLst>
              </p14:cNvPr>
              <p14:cNvContentPartPr/>
              <p14:nvPr/>
            </p14:nvContentPartPr>
            <p14:xfrm>
              <a:off x="6661920" y="5475400"/>
              <a:ext cx="161280" cy="276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DC460452-6DB5-4321-9340-94D8A41C7F5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644280" y="5457760"/>
                <a:ext cx="1969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B9EF22D9-A951-4C8E-B446-BC8F04B12AB3}"/>
                  </a:ext>
                </a:extLst>
              </p14:cNvPr>
              <p14:cNvContentPartPr/>
              <p14:nvPr/>
            </p14:nvContentPartPr>
            <p14:xfrm>
              <a:off x="6745800" y="5384680"/>
              <a:ext cx="40320" cy="468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B9EF22D9-A951-4C8E-B446-BC8F04B12AB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728160" y="5366680"/>
                <a:ext cx="75960" cy="50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F48B971-9D31-43F2-8EC4-5B4DECD633B8}"/>
                  </a:ext>
                </a:extLst>
              </p14:cNvPr>
              <p14:cNvContentPartPr/>
              <p14:nvPr/>
            </p14:nvContentPartPr>
            <p14:xfrm>
              <a:off x="7010040" y="5452000"/>
              <a:ext cx="709560" cy="2286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F48B971-9D31-43F2-8EC4-5B4DECD633B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992400" y="5434360"/>
                <a:ext cx="7452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4072875-0EBF-4412-9FB7-71C7557BDAA0}"/>
                  </a:ext>
                </a:extLst>
              </p14:cNvPr>
              <p14:cNvContentPartPr/>
              <p14:nvPr/>
            </p14:nvContentPartPr>
            <p14:xfrm>
              <a:off x="7263840" y="5295040"/>
              <a:ext cx="322560" cy="63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4072875-0EBF-4412-9FB7-71C7557BDAA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46200" y="5277040"/>
                <a:ext cx="3582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8D0030B-0585-484E-861E-6891581DC9CD}"/>
                  </a:ext>
                </a:extLst>
              </p14:cNvPr>
              <p14:cNvContentPartPr/>
              <p14:nvPr/>
            </p14:nvContentPartPr>
            <p14:xfrm>
              <a:off x="7942440" y="5324920"/>
              <a:ext cx="804240" cy="477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8D0030B-0585-484E-861E-6891581DC9C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924448" y="5306920"/>
                <a:ext cx="839864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D0FC96ED-552F-4265-9522-696195CFFEB9}"/>
                  </a:ext>
                </a:extLst>
              </p14:cNvPr>
              <p14:cNvContentPartPr/>
              <p14:nvPr/>
            </p14:nvContentPartPr>
            <p14:xfrm>
              <a:off x="5055960" y="6075520"/>
              <a:ext cx="562320" cy="1821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D0FC96ED-552F-4265-9522-696195CFFEB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038320" y="6057520"/>
                <a:ext cx="5979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C5ACDF47-2C3A-49C7-A7C8-4AD56DF7B683}"/>
                  </a:ext>
                </a:extLst>
              </p14:cNvPr>
              <p14:cNvContentPartPr/>
              <p14:nvPr/>
            </p14:nvContentPartPr>
            <p14:xfrm>
              <a:off x="4703880" y="6024760"/>
              <a:ext cx="236160" cy="216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C5ACDF47-2C3A-49C7-A7C8-4AD56DF7B68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85907" y="6006760"/>
                <a:ext cx="271746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430F45D-9441-4B18-A109-A9B5FA615146}"/>
                  </a:ext>
                </a:extLst>
              </p14:cNvPr>
              <p14:cNvContentPartPr/>
              <p14:nvPr/>
            </p14:nvContentPartPr>
            <p14:xfrm>
              <a:off x="5720160" y="6166600"/>
              <a:ext cx="60480" cy="143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430F45D-9441-4B18-A109-A9B5FA615146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02520" y="6148960"/>
                <a:ext cx="96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94E4EC0-9BD9-4CFF-96D0-62FC43CBDF62}"/>
                  </a:ext>
                </a:extLst>
              </p14:cNvPr>
              <p14:cNvContentPartPr/>
              <p14:nvPr/>
            </p14:nvContentPartPr>
            <p14:xfrm>
              <a:off x="6436920" y="5932960"/>
              <a:ext cx="653760" cy="38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94E4EC0-9BD9-4CFF-96D0-62FC43CBDF6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419280" y="5914960"/>
                <a:ext cx="68940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575BFBFD-5F0D-4C9B-A52F-DA7B05231A9D}"/>
                  </a:ext>
                </a:extLst>
              </p14:cNvPr>
              <p14:cNvContentPartPr/>
              <p14:nvPr/>
            </p14:nvContentPartPr>
            <p14:xfrm>
              <a:off x="5912040" y="5977960"/>
              <a:ext cx="316080" cy="28620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575BFBFD-5F0D-4C9B-A52F-DA7B05231A9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94040" y="5960320"/>
                <a:ext cx="351720" cy="32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960951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307132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5AE8F21-BA0D-4B02-BFB6-9A459C8B38BB}"/>
                  </a:ext>
                </a:extLst>
              </p14:cNvPr>
              <p14:cNvContentPartPr/>
              <p14:nvPr/>
            </p14:nvContentPartPr>
            <p14:xfrm>
              <a:off x="6329280" y="5256520"/>
              <a:ext cx="639360" cy="67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5AE8F21-BA0D-4B02-BFB6-9A459C8B38B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311640" y="5220520"/>
                <a:ext cx="675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5256F60-CB6D-4FA3-8EFB-00DCD88A6EB4}"/>
                  </a:ext>
                </a:extLst>
              </p14:cNvPr>
              <p14:cNvContentPartPr/>
              <p14:nvPr/>
            </p14:nvContentPartPr>
            <p14:xfrm>
              <a:off x="6014280" y="4709320"/>
              <a:ext cx="421920" cy="1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5256F60-CB6D-4FA3-8EFB-00DCD88A6E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96640" y="4673320"/>
                <a:ext cx="4575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07AC7E7-D797-4BEC-85F8-7D6A39F64358}"/>
                  </a:ext>
                </a:extLst>
              </p14:cNvPr>
              <p14:cNvContentPartPr/>
              <p14:nvPr/>
            </p14:nvContentPartPr>
            <p14:xfrm>
              <a:off x="7111560" y="4662880"/>
              <a:ext cx="434880" cy="31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07AC7E7-D797-4BEC-85F8-7D6A39F6435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093560" y="4626880"/>
                <a:ext cx="470520" cy="10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328148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9148073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14:cNvPr>
              <p14:cNvContentPartPr/>
              <p14:nvPr/>
            </p14:nvContentPartPr>
            <p14:xfrm>
              <a:off x="5582640" y="5414920"/>
              <a:ext cx="147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65000" y="5396920"/>
                <a:ext cx="183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14:cNvPr>
              <p14:cNvContentPartPr/>
              <p14:nvPr/>
            </p14:nvContentPartPr>
            <p14:xfrm>
              <a:off x="5842560" y="5435080"/>
              <a:ext cx="108720" cy="94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24920" y="5417440"/>
                <a:ext cx="1443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14:cNvPr>
              <p14:cNvContentPartPr/>
              <p14:nvPr/>
            </p14:nvContentPartPr>
            <p14:xfrm>
              <a:off x="6276720" y="5445160"/>
              <a:ext cx="206640" cy="123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59080" y="5427520"/>
                <a:ext cx="242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14:cNvPr>
              <p14:cNvContentPartPr/>
              <p14:nvPr/>
            </p14:nvContentPartPr>
            <p14:xfrm>
              <a:off x="6319200" y="5292880"/>
              <a:ext cx="138960" cy="81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301560" y="5274880"/>
                <a:ext cx="174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14:cNvPr>
              <p14:cNvContentPartPr/>
              <p14:nvPr/>
            </p14:nvContentPartPr>
            <p14:xfrm>
              <a:off x="6684960" y="5293240"/>
              <a:ext cx="983160" cy="383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66960" y="5275240"/>
                <a:ext cx="10188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14:cNvPr>
              <p14:cNvContentPartPr/>
              <p14:nvPr/>
            </p14:nvContentPartPr>
            <p14:xfrm>
              <a:off x="8056560" y="5272720"/>
              <a:ext cx="316080" cy="338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38560" y="5255080"/>
                <a:ext cx="3517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14:cNvPr>
              <p14:cNvContentPartPr/>
              <p14:nvPr/>
            </p14:nvContentPartPr>
            <p14:xfrm>
              <a:off x="7780440" y="5353720"/>
              <a:ext cx="181440" cy="250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62440" y="5336080"/>
                <a:ext cx="21708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EAF6143-747A-4C5E-B1C5-E1DCB86BC067}"/>
                  </a:ext>
                </a:extLst>
              </p14:cNvPr>
              <p14:cNvContentPartPr/>
              <p14:nvPr/>
            </p14:nvContentPartPr>
            <p14:xfrm>
              <a:off x="6146400" y="5698960"/>
              <a:ext cx="583920" cy="51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EAF6143-747A-4C5E-B1C5-E1DCB86BC0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128760" y="5663320"/>
                <a:ext cx="6195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CC0A2C6-0A7D-4682-8724-C821F741A0F7}"/>
                  </a:ext>
                </a:extLst>
              </p14:cNvPr>
              <p14:cNvContentPartPr/>
              <p14:nvPr/>
            </p14:nvContentPartPr>
            <p14:xfrm>
              <a:off x="4696320" y="4684120"/>
              <a:ext cx="331920" cy="40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CC0A2C6-0A7D-4682-8724-C821F741A0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678320" y="4648120"/>
                <a:ext cx="367560" cy="11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415802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14:cNvPr>
              <p14:cNvContentPartPr/>
              <p14:nvPr/>
            </p14:nvContentPartPr>
            <p14:xfrm>
              <a:off x="5582640" y="5414920"/>
              <a:ext cx="147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65000" y="5396920"/>
                <a:ext cx="183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14:cNvPr>
              <p14:cNvContentPartPr/>
              <p14:nvPr/>
            </p14:nvContentPartPr>
            <p14:xfrm>
              <a:off x="5842560" y="5435080"/>
              <a:ext cx="108720" cy="94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24920" y="5417440"/>
                <a:ext cx="1443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14:cNvPr>
              <p14:cNvContentPartPr/>
              <p14:nvPr/>
            </p14:nvContentPartPr>
            <p14:xfrm>
              <a:off x="6276720" y="5445160"/>
              <a:ext cx="206640" cy="123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59080" y="5427520"/>
                <a:ext cx="242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14:cNvPr>
              <p14:cNvContentPartPr/>
              <p14:nvPr/>
            </p14:nvContentPartPr>
            <p14:xfrm>
              <a:off x="6319200" y="5292880"/>
              <a:ext cx="138960" cy="81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301560" y="5274880"/>
                <a:ext cx="174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14:cNvPr>
              <p14:cNvContentPartPr/>
              <p14:nvPr/>
            </p14:nvContentPartPr>
            <p14:xfrm>
              <a:off x="6684960" y="5293240"/>
              <a:ext cx="983160" cy="383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66960" y="5275240"/>
                <a:ext cx="10188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14:cNvPr>
              <p14:cNvContentPartPr/>
              <p14:nvPr/>
            </p14:nvContentPartPr>
            <p14:xfrm>
              <a:off x="8056560" y="5272720"/>
              <a:ext cx="316080" cy="338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38560" y="5255080"/>
                <a:ext cx="3517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14:cNvPr>
              <p14:cNvContentPartPr/>
              <p14:nvPr/>
            </p14:nvContentPartPr>
            <p14:xfrm>
              <a:off x="7780440" y="5353720"/>
              <a:ext cx="181440" cy="250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62440" y="5336080"/>
                <a:ext cx="21708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14:cNvPr>
              <p14:cNvContentPartPr/>
              <p14:nvPr/>
            </p14:nvContentPartPr>
            <p14:xfrm>
              <a:off x="465960" y="5671960"/>
              <a:ext cx="577440" cy="227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8309" y="5654292"/>
                <a:ext cx="613102" cy="263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14:cNvPr>
              <p14:cNvContentPartPr/>
              <p14:nvPr/>
            </p14:nvContentPartPr>
            <p14:xfrm>
              <a:off x="2224920" y="5801200"/>
              <a:ext cx="12204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206920" y="578320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14:cNvPr>
              <p14:cNvContentPartPr/>
              <p14:nvPr/>
            </p14:nvContentPartPr>
            <p14:xfrm>
              <a:off x="2245080" y="5882200"/>
              <a:ext cx="92520" cy="6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27440" y="5864560"/>
                <a:ext cx="128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14:cNvPr>
              <p14:cNvContentPartPr/>
              <p14:nvPr/>
            </p14:nvContentPartPr>
            <p14:xfrm>
              <a:off x="1681320" y="5596360"/>
              <a:ext cx="416160" cy="366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663320" y="5578378"/>
                <a:ext cx="451800" cy="402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14:cNvPr>
              <p14:cNvContentPartPr/>
              <p14:nvPr/>
            </p14:nvContentPartPr>
            <p14:xfrm>
              <a:off x="2448120" y="5606080"/>
              <a:ext cx="274680" cy="288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30480" y="5588440"/>
                <a:ext cx="3103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14:cNvPr>
              <p14:cNvContentPartPr/>
              <p14:nvPr/>
            </p14:nvContentPartPr>
            <p14:xfrm>
              <a:off x="2824320" y="5729920"/>
              <a:ext cx="163800" cy="26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806320" y="5711920"/>
                <a:ext cx="1994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14:cNvPr>
              <p14:cNvContentPartPr/>
              <p14:nvPr/>
            </p14:nvContentPartPr>
            <p14:xfrm>
              <a:off x="2813880" y="5555320"/>
              <a:ext cx="164880" cy="11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795880" y="5537680"/>
                <a:ext cx="2005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5B5D49F-479D-44FF-8647-8AA2975E9865}"/>
                  </a:ext>
                </a:extLst>
              </p14:cNvPr>
              <p14:cNvContentPartPr/>
              <p14:nvPr/>
            </p14:nvContentPartPr>
            <p14:xfrm>
              <a:off x="1580520" y="6022960"/>
              <a:ext cx="641880" cy="62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5B5D49F-479D-44FF-8647-8AA2975E986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562880" y="5987320"/>
                <a:ext cx="6775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18B849F-E506-4B7B-842A-7BE9748CCEDE}"/>
                  </a:ext>
                </a:extLst>
              </p14:cNvPr>
              <p14:cNvContentPartPr/>
              <p14:nvPr/>
            </p14:nvContentPartPr>
            <p14:xfrm>
              <a:off x="7799160" y="4652440"/>
              <a:ext cx="633600" cy="313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18B849F-E506-4B7B-842A-7BE9748CCEDE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781160" y="4616800"/>
                <a:ext cx="669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9FE90CC-CCE8-48B5-9970-4837C7BBB636}"/>
                  </a:ext>
                </a:extLst>
              </p14:cNvPr>
              <p14:cNvContentPartPr/>
              <p14:nvPr/>
            </p14:nvContentPartPr>
            <p14:xfrm>
              <a:off x="5233440" y="4693480"/>
              <a:ext cx="663480" cy="536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9FE90CC-CCE8-48B5-9970-4837C7BBB63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215440" y="4657840"/>
                <a:ext cx="699120" cy="12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5593736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14:cNvPr>
              <p14:cNvContentPartPr/>
              <p14:nvPr/>
            </p14:nvContentPartPr>
            <p14:xfrm>
              <a:off x="5582640" y="5414920"/>
              <a:ext cx="147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65000" y="5396920"/>
                <a:ext cx="183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14:cNvPr>
              <p14:cNvContentPartPr/>
              <p14:nvPr/>
            </p14:nvContentPartPr>
            <p14:xfrm>
              <a:off x="5842560" y="5435080"/>
              <a:ext cx="108720" cy="94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24920" y="5417440"/>
                <a:ext cx="1443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14:cNvPr>
              <p14:cNvContentPartPr/>
              <p14:nvPr/>
            </p14:nvContentPartPr>
            <p14:xfrm>
              <a:off x="6276720" y="5445160"/>
              <a:ext cx="206640" cy="123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59080" y="5427520"/>
                <a:ext cx="242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14:cNvPr>
              <p14:cNvContentPartPr/>
              <p14:nvPr/>
            </p14:nvContentPartPr>
            <p14:xfrm>
              <a:off x="6319200" y="5292880"/>
              <a:ext cx="138960" cy="81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301560" y="5274880"/>
                <a:ext cx="174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14:cNvPr>
              <p14:cNvContentPartPr/>
              <p14:nvPr/>
            </p14:nvContentPartPr>
            <p14:xfrm>
              <a:off x="6684960" y="5293240"/>
              <a:ext cx="983160" cy="383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66960" y="5275240"/>
                <a:ext cx="10188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14:cNvPr>
              <p14:cNvContentPartPr/>
              <p14:nvPr/>
            </p14:nvContentPartPr>
            <p14:xfrm>
              <a:off x="8056560" y="5272720"/>
              <a:ext cx="316080" cy="338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38560" y="5255080"/>
                <a:ext cx="3517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14:cNvPr>
              <p14:cNvContentPartPr/>
              <p14:nvPr/>
            </p14:nvContentPartPr>
            <p14:xfrm>
              <a:off x="7780440" y="5353720"/>
              <a:ext cx="181440" cy="250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62440" y="5336080"/>
                <a:ext cx="21708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14:cNvPr>
              <p14:cNvContentPartPr/>
              <p14:nvPr/>
            </p14:nvContentPartPr>
            <p14:xfrm>
              <a:off x="465960" y="5671960"/>
              <a:ext cx="577440" cy="227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8309" y="5654292"/>
                <a:ext cx="613102" cy="263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14:cNvPr>
              <p14:cNvContentPartPr/>
              <p14:nvPr/>
            </p14:nvContentPartPr>
            <p14:xfrm>
              <a:off x="2224920" y="5801200"/>
              <a:ext cx="12204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206920" y="578320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14:cNvPr>
              <p14:cNvContentPartPr/>
              <p14:nvPr/>
            </p14:nvContentPartPr>
            <p14:xfrm>
              <a:off x="2245080" y="5882200"/>
              <a:ext cx="92520" cy="6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27440" y="5864560"/>
                <a:ext cx="128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14:cNvPr>
              <p14:cNvContentPartPr/>
              <p14:nvPr/>
            </p14:nvContentPartPr>
            <p14:xfrm>
              <a:off x="1681320" y="5596360"/>
              <a:ext cx="416160" cy="366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663320" y="5578378"/>
                <a:ext cx="451800" cy="402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14:cNvPr>
              <p14:cNvContentPartPr/>
              <p14:nvPr/>
            </p14:nvContentPartPr>
            <p14:xfrm>
              <a:off x="2448120" y="5606080"/>
              <a:ext cx="274680" cy="288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30480" y="5588440"/>
                <a:ext cx="3103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14:cNvPr>
              <p14:cNvContentPartPr/>
              <p14:nvPr/>
            </p14:nvContentPartPr>
            <p14:xfrm>
              <a:off x="2824320" y="5729920"/>
              <a:ext cx="163800" cy="26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806320" y="5711920"/>
                <a:ext cx="1994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14:cNvPr>
              <p14:cNvContentPartPr/>
              <p14:nvPr/>
            </p14:nvContentPartPr>
            <p14:xfrm>
              <a:off x="2813880" y="5555320"/>
              <a:ext cx="164880" cy="11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795880" y="5537680"/>
                <a:ext cx="2005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14:cNvPr>
              <p14:cNvContentPartPr/>
              <p14:nvPr/>
            </p14:nvContentPartPr>
            <p14:xfrm>
              <a:off x="3291600" y="5791480"/>
              <a:ext cx="580320" cy="18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73600" y="5773840"/>
                <a:ext cx="615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14:cNvPr>
              <p14:cNvContentPartPr/>
              <p14:nvPr/>
            </p14:nvContentPartPr>
            <p14:xfrm>
              <a:off x="4266840" y="5696800"/>
              <a:ext cx="140040" cy="53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249200" y="5679160"/>
                <a:ext cx="1756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14:cNvPr>
              <p14:cNvContentPartPr/>
              <p14:nvPr/>
            </p14:nvContentPartPr>
            <p14:xfrm>
              <a:off x="4195920" y="5851960"/>
              <a:ext cx="570240" cy="239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78269" y="5833987"/>
                <a:ext cx="605903" cy="27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14:cNvPr>
              <p14:cNvContentPartPr/>
              <p14:nvPr/>
            </p14:nvContentPartPr>
            <p14:xfrm>
              <a:off x="4906920" y="5703640"/>
              <a:ext cx="163440" cy="35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889280" y="5686000"/>
                <a:ext cx="199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14:cNvPr>
              <p14:cNvContentPartPr/>
              <p14:nvPr/>
            </p14:nvContentPartPr>
            <p14:xfrm>
              <a:off x="5729880" y="5650720"/>
              <a:ext cx="135720" cy="59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12240" y="5633080"/>
                <a:ext cx="171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14:cNvPr>
              <p14:cNvContentPartPr/>
              <p14:nvPr/>
            </p14:nvContentPartPr>
            <p14:xfrm>
              <a:off x="4885680" y="5801200"/>
              <a:ext cx="1110240" cy="235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8046" y="5783172"/>
                <a:ext cx="1145868" cy="27149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1639294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14:cNvPr>
              <p14:cNvContentPartPr/>
              <p14:nvPr/>
            </p14:nvContentPartPr>
            <p14:xfrm>
              <a:off x="5582640" y="5414920"/>
              <a:ext cx="147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65000" y="5396920"/>
                <a:ext cx="183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14:cNvPr>
              <p14:cNvContentPartPr/>
              <p14:nvPr/>
            </p14:nvContentPartPr>
            <p14:xfrm>
              <a:off x="5842560" y="5435080"/>
              <a:ext cx="108720" cy="94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24920" y="5417440"/>
                <a:ext cx="1443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14:cNvPr>
              <p14:cNvContentPartPr/>
              <p14:nvPr/>
            </p14:nvContentPartPr>
            <p14:xfrm>
              <a:off x="6276720" y="5445160"/>
              <a:ext cx="206640" cy="123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59080" y="5427520"/>
                <a:ext cx="242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14:cNvPr>
              <p14:cNvContentPartPr/>
              <p14:nvPr/>
            </p14:nvContentPartPr>
            <p14:xfrm>
              <a:off x="6319200" y="5292880"/>
              <a:ext cx="138960" cy="81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301560" y="5274880"/>
                <a:ext cx="174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14:cNvPr>
              <p14:cNvContentPartPr/>
              <p14:nvPr/>
            </p14:nvContentPartPr>
            <p14:xfrm>
              <a:off x="6684960" y="5293240"/>
              <a:ext cx="983160" cy="383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66960" y="5275240"/>
                <a:ext cx="10188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14:cNvPr>
              <p14:cNvContentPartPr/>
              <p14:nvPr/>
            </p14:nvContentPartPr>
            <p14:xfrm>
              <a:off x="8056560" y="5272720"/>
              <a:ext cx="316080" cy="338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38560" y="5255080"/>
                <a:ext cx="3517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14:cNvPr>
              <p14:cNvContentPartPr/>
              <p14:nvPr/>
            </p14:nvContentPartPr>
            <p14:xfrm>
              <a:off x="7780440" y="5353720"/>
              <a:ext cx="181440" cy="250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62440" y="5336080"/>
                <a:ext cx="21708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14:cNvPr>
              <p14:cNvContentPartPr/>
              <p14:nvPr/>
            </p14:nvContentPartPr>
            <p14:xfrm>
              <a:off x="465960" y="5671960"/>
              <a:ext cx="577440" cy="227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8309" y="5654292"/>
                <a:ext cx="613102" cy="263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14:cNvPr>
              <p14:cNvContentPartPr/>
              <p14:nvPr/>
            </p14:nvContentPartPr>
            <p14:xfrm>
              <a:off x="2224920" y="5801200"/>
              <a:ext cx="12204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206920" y="578320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14:cNvPr>
              <p14:cNvContentPartPr/>
              <p14:nvPr/>
            </p14:nvContentPartPr>
            <p14:xfrm>
              <a:off x="2245080" y="5882200"/>
              <a:ext cx="92520" cy="6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27440" y="5864560"/>
                <a:ext cx="128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14:cNvPr>
              <p14:cNvContentPartPr/>
              <p14:nvPr/>
            </p14:nvContentPartPr>
            <p14:xfrm>
              <a:off x="1681320" y="5596360"/>
              <a:ext cx="416160" cy="366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663320" y="5578378"/>
                <a:ext cx="451800" cy="402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14:cNvPr>
              <p14:cNvContentPartPr/>
              <p14:nvPr/>
            </p14:nvContentPartPr>
            <p14:xfrm>
              <a:off x="2448120" y="5606080"/>
              <a:ext cx="274680" cy="288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30480" y="5588440"/>
                <a:ext cx="3103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14:cNvPr>
              <p14:cNvContentPartPr/>
              <p14:nvPr/>
            </p14:nvContentPartPr>
            <p14:xfrm>
              <a:off x="2824320" y="5729920"/>
              <a:ext cx="163800" cy="26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806320" y="5711920"/>
                <a:ext cx="1994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14:cNvPr>
              <p14:cNvContentPartPr/>
              <p14:nvPr/>
            </p14:nvContentPartPr>
            <p14:xfrm>
              <a:off x="2813880" y="5555320"/>
              <a:ext cx="164880" cy="11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795880" y="5537680"/>
                <a:ext cx="2005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14:cNvPr>
              <p14:cNvContentPartPr/>
              <p14:nvPr/>
            </p14:nvContentPartPr>
            <p14:xfrm>
              <a:off x="3291600" y="5791480"/>
              <a:ext cx="580320" cy="18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73600" y="5773840"/>
                <a:ext cx="615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14:cNvPr>
              <p14:cNvContentPartPr/>
              <p14:nvPr/>
            </p14:nvContentPartPr>
            <p14:xfrm>
              <a:off x="4266840" y="5696800"/>
              <a:ext cx="140040" cy="53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249200" y="5679160"/>
                <a:ext cx="1756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14:cNvPr>
              <p14:cNvContentPartPr/>
              <p14:nvPr/>
            </p14:nvContentPartPr>
            <p14:xfrm>
              <a:off x="4195920" y="5851960"/>
              <a:ext cx="570240" cy="239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78269" y="5833987"/>
                <a:ext cx="605903" cy="27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14:cNvPr>
              <p14:cNvContentPartPr/>
              <p14:nvPr/>
            </p14:nvContentPartPr>
            <p14:xfrm>
              <a:off x="4906920" y="5703640"/>
              <a:ext cx="163440" cy="35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889280" y="5686000"/>
                <a:ext cx="199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14:cNvPr>
              <p14:cNvContentPartPr/>
              <p14:nvPr/>
            </p14:nvContentPartPr>
            <p14:xfrm>
              <a:off x="5729880" y="5650720"/>
              <a:ext cx="135720" cy="59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12240" y="5633080"/>
                <a:ext cx="171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14:cNvPr>
              <p14:cNvContentPartPr/>
              <p14:nvPr/>
            </p14:nvContentPartPr>
            <p14:xfrm>
              <a:off x="4885680" y="5801200"/>
              <a:ext cx="1110240" cy="235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8046" y="5783172"/>
                <a:ext cx="1145868" cy="271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EFDC773-1EAA-4F3A-9DDA-644B1FD38B01}"/>
                  </a:ext>
                </a:extLst>
              </p14:cNvPr>
              <p14:cNvContentPartPr/>
              <p14:nvPr/>
            </p14:nvContentPartPr>
            <p14:xfrm>
              <a:off x="6146400" y="5892280"/>
              <a:ext cx="155520" cy="10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EFDC773-1EAA-4F3A-9DDA-644B1FD38B0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28760" y="587464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695ED7-8243-4E73-9874-213BEEB70D8E}"/>
                  </a:ext>
                </a:extLst>
              </p14:cNvPr>
              <p14:cNvContentPartPr/>
              <p14:nvPr/>
            </p14:nvContentPartPr>
            <p14:xfrm>
              <a:off x="6156480" y="5963200"/>
              <a:ext cx="151920" cy="1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695ED7-8243-4E73-9874-213BEEB70D8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138840" y="594520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F10AA1-67CF-4F40-9D2B-18454719CE26}"/>
                  </a:ext>
                </a:extLst>
              </p14:cNvPr>
              <p14:cNvContentPartPr/>
              <p14:nvPr/>
            </p14:nvContentPartPr>
            <p14:xfrm>
              <a:off x="6481920" y="5973640"/>
              <a:ext cx="335520" cy="2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F10AA1-67CF-4F40-9D2B-18454719CE2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463920" y="5955640"/>
                <a:ext cx="371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381E88C-B6CF-4F38-B13F-E5A4D95E39D1}"/>
                  </a:ext>
                </a:extLst>
              </p14:cNvPr>
              <p14:cNvContentPartPr/>
              <p14:nvPr/>
            </p14:nvContentPartPr>
            <p14:xfrm>
              <a:off x="6563280" y="6034480"/>
              <a:ext cx="140760" cy="135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381E88C-B6CF-4F38-B13F-E5A4D95E39D1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545280" y="6016528"/>
                <a:ext cx="176400" cy="1709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C89453-2213-4A61-BB98-13545A390385}"/>
                  </a:ext>
                </a:extLst>
              </p14:cNvPr>
              <p14:cNvContentPartPr/>
              <p14:nvPr/>
            </p14:nvContentPartPr>
            <p14:xfrm>
              <a:off x="6482640" y="5792560"/>
              <a:ext cx="303840" cy="137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C89453-2213-4A61-BB98-13545A390385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464640" y="5774607"/>
                <a:ext cx="339480" cy="173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C82F2FF-6022-4C26-96F2-F4984467AD4E}"/>
                  </a:ext>
                </a:extLst>
              </p14:cNvPr>
              <p14:cNvContentPartPr/>
              <p14:nvPr/>
            </p14:nvContentPartPr>
            <p14:xfrm>
              <a:off x="6796560" y="6125920"/>
              <a:ext cx="11160" cy="40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C82F2FF-6022-4C26-96F2-F4984467AD4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78920" y="6108280"/>
                <a:ext cx="4680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03E08E-6E29-408C-9670-FEB24AE17AD5}"/>
                  </a:ext>
                </a:extLst>
              </p14:cNvPr>
              <p14:cNvContentPartPr/>
              <p14:nvPr/>
            </p14:nvContentPartPr>
            <p14:xfrm>
              <a:off x="6898440" y="5849440"/>
              <a:ext cx="260280" cy="222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03E08E-6E29-408C-9670-FEB24AE17AD5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880440" y="5831440"/>
                <a:ext cx="2959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A85A3FB-E1DB-4C5E-B8DE-714F84FA2CED}"/>
                  </a:ext>
                </a:extLst>
              </p14:cNvPr>
              <p14:cNvContentPartPr/>
              <p14:nvPr/>
            </p14:nvContentPartPr>
            <p14:xfrm>
              <a:off x="7568760" y="5795800"/>
              <a:ext cx="77760" cy="457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A85A3FB-E1DB-4C5E-B8DE-714F84FA2CE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551120" y="5778160"/>
                <a:ext cx="1134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AB88B23-FFEC-4208-85D2-5E238762E73B}"/>
                  </a:ext>
                </a:extLst>
              </p14:cNvPr>
              <p14:cNvContentPartPr/>
              <p14:nvPr/>
            </p14:nvContentPartPr>
            <p14:xfrm>
              <a:off x="7751640" y="5790760"/>
              <a:ext cx="40680" cy="263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AB88B23-FFEC-4208-85D2-5E238762E73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734000" y="5773120"/>
                <a:ext cx="76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2242E2C-846B-409D-BF0C-0A51278B7AEB}"/>
                  </a:ext>
                </a:extLst>
              </p14:cNvPr>
              <p14:cNvContentPartPr/>
              <p14:nvPr/>
            </p14:nvContentPartPr>
            <p14:xfrm>
              <a:off x="7548600" y="5893000"/>
              <a:ext cx="127440" cy="1476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2242E2C-846B-409D-BF0C-0A51278B7AE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530600" y="5875000"/>
                <a:ext cx="1630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C9CDFC-5C06-4E6E-B98A-A11E75413288}"/>
                  </a:ext>
                </a:extLst>
              </p14:cNvPr>
              <p14:cNvContentPartPr/>
              <p14:nvPr/>
            </p14:nvContentPartPr>
            <p14:xfrm>
              <a:off x="7282560" y="5808040"/>
              <a:ext cx="193680" cy="257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C9CDFC-5C06-4E6E-B98A-A11E7541328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264887" y="5790400"/>
                <a:ext cx="229386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65B2E7A-71A8-4821-B580-24107D95A1BE}"/>
                  </a:ext>
                </a:extLst>
              </p14:cNvPr>
              <p14:cNvContentPartPr/>
              <p14:nvPr/>
            </p14:nvContentPartPr>
            <p14:xfrm>
              <a:off x="8066640" y="5739280"/>
              <a:ext cx="187920" cy="376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65B2E7A-71A8-4821-B580-24107D95A1BE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8048640" y="5721297"/>
                <a:ext cx="22356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26E23BA-FB18-44C0-8CCF-CF786758DBC8}"/>
                  </a:ext>
                </a:extLst>
              </p14:cNvPr>
              <p14:cNvContentPartPr/>
              <p14:nvPr/>
            </p14:nvContentPartPr>
            <p14:xfrm>
              <a:off x="7880880" y="5861680"/>
              <a:ext cx="95040" cy="14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26E23BA-FB18-44C0-8CCF-CF786758DBC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63240" y="5844040"/>
                <a:ext cx="1306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68E6E82-F248-448F-B776-0791A668AA63}"/>
                  </a:ext>
                </a:extLst>
              </p14:cNvPr>
              <p14:cNvContentPartPr/>
              <p14:nvPr/>
            </p14:nvContentPartPr>
            <p14:xfrm>
              <a:off x="8432400" y="5780680"/>
              <a:ext cx="162000" cy="198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68E6E82-F248-448F-B776-0791A668AA6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414760" y="5763040"/>
                <a:ext cx="1976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3E69623-8567-4E2A-8A6C-72E0C16E6AD0}"/>
                  </a:ext>
                </a:extLst>
              </p14:cNvPr>
              <p14:cNvContentPartPr/>
              <p14:nvPr/>
            </p14:nvContentPartPr>
            <p14:xfrm>
              <a:off x="1188480" y="6168040"/>
              <a:ext cx="130680" cy="184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3E69623-8567-4E2A-8A6C-72E0C16E6AD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170480" y="6150040"/>
                <a:ext cx="1663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8DA7E05-A39E-400C-8EE7-D2D43E075270}"/>
                  </a:ext>
                </a:extLst>
              </p14:cNvPr>
              <p14:cNvContentPartPr/>
              <p14:nvPr/>
            </p14:nvContentPartPr>
            <p14:xfrm>
              <a:off x="1360560" y="6313120"/>
              <a:ext cx="48960" cy="745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8DA7E05-A39E-400C-8EE7-D2D43E07527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342560" y="6295120"/>
                <a:ext cx="846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726799CF-EAFD-4669-985A-B778D4B8FE4C}"/>
                  </a:ext>
                </a:extLst>
              </p14:cNvPr>
              <p14:cNvContentPartPr/>
              <p14:nvPr/>
            </p14:nvContentPartPr>
            <p14:xfrm>
              <a:off x="1390080" y="6115480"/>
              <a:ext cx="84600" cy="113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726799CF-EAFD-4669-985A-B778D4B8FE4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372440" y="6097480"/>
                <a:ext cx="1202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D3FF1FD-3A03-4B33-BE7B-5FBB6A746200}"/>
                  </a:ext>
                </a:extLst>
              </p14:cNvPr>
              <p14:cNvContentPartPr/>
              <p14:nvPr/>
            </p14:nvContentPartPr>
            <p14:xfrm>
              <a:off x="1198560" y="6430840"/>
              <a:ext cx="273600" cy="417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D3FF1FD-3A03-4B33-BE7B-5FBB6A746200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180920" y="6412840"/>
                <a:ext cx="3092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04E44D97-C1BE-4A20-B20D-6BD207551310}"/>
                  </a:ext>
                </a:extLst>
              </p14:cNvPr>
              <p14:cNvContentPartPr/>
              <p14:nvPr/>
            </p14:nvContentPartPr>
            <p14:xfrm>
              <a:off x="1218720" y="6532720"/>
              <a:ext cx="315720" cy="2242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04E44D97-C1BE-4A20-B20D-6BD20755131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200741" y="6514720"/>
                <a:ext cx="351319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E9E332C-C020-4C3A-8F9F-03A748D345E1}"/>
                  </a:ext>
                </a:extLst>
              </p14:cNvPr>
              <p14:cNvContentPartPr/>
              <p14:nvPr/>
            </p14:nvContentPartPr>
            <p14:xfrm>
              <a:off x="1605000" y="6255160"/>
              <a:ext cx="342360" cy="3596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E9E332C-C020-4C3A-8F9F-03A748D345E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587000" y="6237178"/>
                <a:ext cx="37800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B78958C-A0BB-4F7A-AE37-65671AAA69F2}"/>
                  </a:ext>
                </a:extLst>
              </p14:cNvPr>
              <p14:cNvContentPartPr/>
              <p14:nvPr/>
            </p14:nvContentPartPr>
            <p14:xfrm>
              <a:off x="2061840" y="6227440"/>
              <a:ext cx="776160" cy="3686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B78958C-A0BB-4F7A-AE37-65671AAA69F2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044200" y="6209458"/>
                <a:ext cx="811800" cy="4042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B92BDF0-13B5-4418-A680-4C18D898B365}"/>
                  </a:ext>
                </a:extLst>
              </p14:cNvPr>
              <p14:cNvContentPartPr/>
              <p14:nvPr/>
            </p14:nvContentPartPr>
            <p14:xfrm>
              <a:off x="2918640" y="6237880"/>
              <a:ext cx="453240" cy="4669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B92BDF0-13B5-4418-A680-4C18D898B365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900640" y="6219880"/>
                <a:ext cx="4888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12B8AD75-35BA-4C3B-AE4F-A67B1C0FDFA3}"/>
                  </a:ext>
                </a:extLst>
              </p14:cNvPr>
              <p14:cNvContentPartPr/>
              <p14:nvPr/>
            </p14:nvContentPartPr>
            <p14:xfrm>
              <a:off x="3677520" y="6198280"/>
              <a:ext cx="207360" cy="1101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12B8AD75-35BA-4C3B-AE4F-A67B1C0FDFA3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659520" y="6180280"/>
                <a:ext cx="2430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675FD9D-550D-4CAC-B952-535148ADD6DB}"/>
                  </a:ext>
                </a:extLst>
              </p14:cNvPr>
              <p14:cNvContentPartPr/>
              <p14:nvPr/>
            </p14:nvContentPartPr>
            <p14:xfrm>
              <a:off x="3474120" y="6420400"/>
              <a:ext cx="562320" cy="2073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675FD9D-550D-4CAC-B952-535148ADD6D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56480" y="6402729"/>
                <a:ext cx="597960" cy="2430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8794272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14:cNvPr>
              <p14:cNvContentPartPr/>
              <p14:nvPr/>
            </p14:nvContentPartPr>
            <p14:xfrm>
              <a:off x="649920" y="171160"/>
              <a:ext cx="2038680" cy="50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36130B5-EE0D-4772-8358-C35D8763DB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2277" y="153160"/>
                <a:ext cx="2074326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14:cNvPr>
              <p14:cNvContentPartPr/>
              <p14:nvPr/>
            </p14:nvContentPartPr>
            <p14:xfrm>
              <a:off x="3057600" y="202840"/>
              <a:ext cx="1118160" cy="305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001E490-6FEF-443C-B2C9-B53A25ACA60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39960" y="185200"/>
                <a:ext cx="115380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14:cNvPr>
              <p14:cNvContentPartPr/>
              <p14:nvPr/>
            </p14:nvContentPartPr>
            <p14:xfrm>
              <a:off x="4430280" y="189160"/>
              <a:ext cx="116856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9F4DF4F-6921-45E3-A9D5-3A3CDE26EF9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12640" y="171172"/>
                <a:ext cx="1204200" cy="578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14:cNvPr>
              <p14:cNvContentPartPr/>
              <p14:nvPr/>
            </p14:nvContentPartPr>
            <p14:xfrm>
              <a:off x="6084120" y="192760"/>
              <a:ext cx="835920" cy="262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4B7B88A-CB40-4182-9269-74AAA84CEE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6480" y="175096"/>
                <a:ext cx="871560" cy="297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14:cNvPr>
              <p14:cNvContentPartPr/>
              <p14:nvPr/>
            </p14:nvContentPartPr>
            <p14:xfrm>
              <a:off x="7192920" y="180520"/>
              <a:ext cx="964080" cy="38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F0768B8-FC5B-4A82-8BF6-70DB9CDC0D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75280" y="162880"/>
                <a:ext cx="99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14:cNvPr>
              <p14:cNvContentPartPr/>
              <p14:nvPr/>
            </p14:nvContentPartPr>
            <p14:xfrm>
              <a:off x="324120" y="801160"/>
              <a:ext cx="2206080" cy="1452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00D896-396D-4914-8246-0B91FCEDEC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6120" y="783160"/>
                <a:ext cx="2241720" cy="148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14:cNvPr>
              <p14:cNvContentPartPr/>
              <p14:nvPr/>
            </p14:nvContentPartPr>
            <p14:xfrm>
              <a:off x="2712360" y="1279960"/>
              <a:ext cx="616680" cy="734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4D72B4-C7FD-4768-A84F-B80E1B04BB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94720" y="1262329"/>
                <a:ext cx="652320" cy="77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14:cNvPr>
              <p14:cNvContentPartPr/>
              <p14:nvPr/>
            </p14:nvContentPartPr>
            <p14:xfrm>
              <a:off x="4023120" y="798640"/>
              <a:ext cx="175320" cy="82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AD3F96-0E53-4F6C-B71C-BF703FA32D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5120" y="781000"/>
                <a:ext cx="2109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14:cNvPr>
              <p14:cNvContentPartPr/>
              <p14:nvPr/>
            </p14:nvContentPartPr>
            <p14:xfrm>
              <a:off x="4469880" y="975040"/>
              <a:ext cx="126360" cy="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981BE4-904C-4C1F-8A3E-C947ED8D2BE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957400"/>
                <a:ext cx="162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14:cNvPr>
              <p14:cNvContentPartPr/>
              <p14:nvPr/>
            </p14:nvContentPartPr>
            <p14:xfrm>
              <a:off x="3983520" y="1014280"/>
              <a:ext cx="635040" cy="22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DBE9D17-A1AD-4D2D-BAD9-0AF5129F6B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65870" y="996612"/>
                <a:ext cx="670700" cy="261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14:cNvPr>
              <p14:cNvContentPartPr/>
              <p14:nvPr/>
            </p14:nvContentPartPr>
            <p14:xfrm>
              <a:off x="4815480" y="796120"/>
              <a:ext cx="172440" cy="7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010908D-3EFC-442E-83E3-A1502DBDFB7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7840" y="778120"/>
                <a:ext cx="20808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14:cNvPr>
              <p14:cNvContentPartPr/>
              <p14:nvPr/>
            </p14:nvContentPartPr>
            <p14:xfrm>
              <a:off x="5699640" y="831040"/>
              <a:ext cx="156600" cy="66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39C1B52-D67F-4A19-917D-651457A42D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81640" y="813040"/>
                <a:ext cx="192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14:cNvPr>
              <p14:cNvContentPartPr/>
              <p14:nvPr/>
            </p14:nvContentPartPr>
            <p14:xfrm>
              <a:off x="5667960" y="992680"/>
              <a:ext cx="349560" cy="207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2F846BE-9153-4655-A135-6887795DA3D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50320" y="975040"/>
                <a:ext cx="385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14:cNvPr>
              <p14:cNvContentPartPr/>
              <p14:nvPr/>
            </p14:nvContentPartPr>
            <p14:xfrm>
              <a:off x="4797480" y="964600"/>
              <a:ext cx="772560" cy="295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68F9D73-01A0-4500-9761-4A44EE7B261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79480" y="946938"/>
                <a:ext cx="80820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14:cNvPr>
              <p14:cNvContentPartPr/>
              <p14:nvPr/>
            </p14:nvContentPartPr>
            <p14:xfrm>
              <a:off x="6410640" y="1167640"/>
              <a:ext cx="510120" cy="135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3CC71B-7673-49B1-B934-58F58CA63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93000" y="1150000"/>
                <a:ext cx="545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14:cNvPr>
              <p14:cNvContentPartPr/>
              <p14:nvPr/>
            </p14:nvContentPartPr>
            <p14:xfrm>
              <a:off x="6380040" y="804400"/>
              <a:ext cx="583920" cy="31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36EFE76-6AAB-4957-87B8-C65B0C01D2A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62051" y="786760"/>
                <a:ext cx="619538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14:cNvPr>
              <p14:cNvContentPartPr/>
              <p14:nvPr/>
            </p14:nvContentPartPr>
            <p14:xfrm>
              <a:off x="7294800" y="715840"/>
              <a:ext cx="153720" cy="96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80B690F-5EC1-446C-9AC2-EC607F12C8E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76800" y="698200"/>
                <a:ext cx="1893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14:cNvPr>
              <p14:cNvContentPartPr/>
              <p14:nvPr/>
            </p14:nvContentPartPr>
            <p14:xfrm>
              <a:off x="8025600" y="853000"/>
              <a:ext cx="813600" cy="265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708034E-3856-4541-9CB8-D482904D92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07960" y="835000"/>
                <a:ext cx="849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14:cNvPr>
              <p14:cNvContentPartPr/>
              <p14:nvPr/>
            </p14:nvContentPartPr>
            <p14:xfrm>
              <a:off x="7182480" y="910600"/>
              <a:ext cx="714240" cy="27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259F8E-EF10-47BF-AE12-9F658679BC7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64840" y="892600"/>
                <a:ext cx="7498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14:cNvPr>
              <p14:cNvContentPartPr/>
              <p14:nvPr/>
            </p14:nvContentPartPr>
            <p14:xfrm>
              <a:off x="4043280" y="1493080"/>
              <a:ext cx="834480" cy="307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6A47015-E5D5-4FE3-976F-F7FEF55D90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25640" y="1475461"/>
                <a:ext cx="87012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14:cNvPr>
              <p14:cNvContentPartPr/>
              <p14:nvPr/>
            </p14:nvContentPartPr>
            <p14:xfrm>
              <a:off x="5261160" y="1669120"/>
              <a:ext cx="226800" cy="128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F5FA294-156D-4BBD-8373-A27CF8FEF0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43160" y="1651120"/>
                <a:ext cx="262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14:cNvPr>
              <p14:cNvContentPartPr/>
              <p14:nvPr/>
            </p14:nvContentPartPr>
            <p14:xfrm>
              <a:off x="5609280" y="1757320"/>
              <a:ext cx="63360" cy="61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81BF078-4AF9-4A4E-8907-6476652A00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1280" y="1739320"/>
                <a:ext cx="990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14:cNvPr>
              <p14:cNvContentPartPr/>
              <p14:nvPr/>
            </p14:nvContentPartPr>
            <p14:xfrm>
              <a:off x="5313360" y="1480480"/>
              <a:ext cx="230760" cy="9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96E2970-4DF2-4E35-818A-02CCC419BB1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5360" y="1462480"/>
                <a:ext cx="266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14:cNvPr>
              <p14:cNvContentPartPr/>
              <p14:nvPr/>
            </p14:nvContentPartPr>
            <p14:xfrm>
              <a:off x="5872080" y="1665880"/>
              <a:ext cx="1742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0FD2C4-52AF-421C-A8A5-A2BC0433BA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54080" y="1648240"/>
                <a:ext cx="209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14:cNvPr>
              <p14:cNvContentPartPr/>
              <p14:nvPr/>
            </p14:nvContentPartPr>
            <p14:xfrm>
              <a:off x="5902680" y="1767760"/>
              <a:ext cx="1749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B67911F-C9CD-4A89-A33F-34404FF4465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174976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14:cNvPr>
              <p14:cNvContentPartPr/>
              <p14:nvPr/>
            </p14:nvContentPartPr>
            <p14:xfrm>
              <a:off x="6247920" y="1583440"/>
              <a:ext cx="52956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7CDEF11-A383-4BCC-9C8F-E373AFE123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29920" y="1565800"/>
                <a:ext cx="56520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14:cNvPr>
              <p14:cNvContentPartPr/>
              <p14:nvPr/>
            </p14:nvContentPartPr>
            <p14:xfrm>
              <a:off x="7030560" y="1523680"/>
              <a:ext cx="132480" cy="46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E90AE-5A84-4F1A-B524-E1B2FE6C3EE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012560" y="1506040"/>
                <a:ext cx="1681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14:cNvPr>
              <p14:cNvContentPartPr/>
              <p14:nvPr/>
            </p14:nvContentPartPr>
            <p14:xfrm>
              <a:off x="7466160" y="1488400"/>
              <a:ext cx="1079280" cy="318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86AB385-B05F-4392-B5F1-DFE3ED9971C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48166" y="1470420"/>
                <a:ext cx="1114908" cy="35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14:cNvPr>
              <p14:cNvContentPartPr/>
              <p14:nvPr/>
            </p14:nvContentPartPr>
            <p14:xfrm>
              <a:off x="3661680" y="1980880"/>
              <a:ext cx="22932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4391BB-5697-4308-B34A-39B976B1C3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44040" y="1962880"/>
                <a:ext cx="26496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14:cNvPr>
              <p14:cNvContentPartPr/>
              <p14:nvPr/>
            </p14:nvContentPartPr>
            <p14:xfrm>
              <a:off x="4663200" y="2183920"/>
              <a:ext cx="135360" cy="1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5E980F-630D-477F-8FE5-EE3CD21B5C6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45200" y="2165920"/>
                <a:ext cx="171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14:cNvPr>
              <p14:cNvContentPartPr/>
              <p14:nvPr/>
            </p14:nvContentPartPr>
            <p14:xfrm>
              <a:off x="4652760" y="2279320"/>
              <a:ext cx="16452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52F0FA-75FB-4193-BE86-7795F55344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35120" y="2261680"/>
                <a:ext cx="2001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14:cNvPr>
              <p14:cNvContentPartPr/>
              <p14:nvPr/>
            </p14:nvContentPartPr>
            <p14:xfrm>
              <a:off x="4144800" y="2109400"/>
              <a:ext cx="382320" cy="259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9D240E-5129-4603-BF60-C14A53AE0C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26800" y="2091400"/>
                <a:ext cx="4179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14:cNvPr>
              <p14:cNvContentPartPr/>
              <p14:nvPr/>
            </p14:nvContentPartPr>
            <p14:xfrm>
              <a:off x="4937160" y="2038840"/>
              <a:ext cx="821880" cy="288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BA147DC-D4BE-47DF-89D7-BFC41DED675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19520" y="2021200"/>
                <a:ext cx="8575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14:cNvPr>
              <p14:cNvContentPartPr/>
              <p14:nvPr/>
            </p14:nvContentPartPr>
            <p14:xfrm>
              <a:off x="6115800" y="2082400"/>
              <a:ext cx="582480" cy="478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580E12-9EB6-4CF1-87B6-24967FB2BD9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2064747"/>
                <a:ext cx="618120" cy="513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14:cNvPr>
              <p14:cNvContentPartPr/>
              <p14:nvPr/>
            </p14:nvContentPartPr>
            <p14:xfrm>
              <a:off x="6949200" y="2147200"/>
              <a:ext cx="80172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CC673BC-097B-4343-BB9C-A7D974BFFA0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31200" y="2129560"/>
                <a:ext cx="8373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14:cNvPr>
              <p14:cNvContentPartPr/>
              <p14:nvPr/>
            </p14:nvContentPartPr>
            <p14:xfrm>
              <a:off x="7911120" y="2163400"/>
              <a:ext cx="932040" cy="246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311700C-85CA-4DD8-A440-FF5F24FCDF9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3480" y="2145734"/>
                <a:ext cx="967680" cy="282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14:cNvPr>
              <p14:cNvContentPartPr/>
              <p14:nvPr/>
            </p14:nvContentPartPr>
            <p14:xfrm>
              <a:off x="497640" y="2702320"/>
              <a:ext cx="811440" cy="29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0E1D0FE-A785-4BDE-A2F9-DFFF3516D4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9640" y="2684320"/>
                <a:ext cx="8470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14:cNvPr>
              <p14:cNvContentPartPr/>
              <p14:nvPr/>
            </p14:nvContentPartPr>
            <p14:xfrm>
              <a:off x="1683120" y="2813920"/>
              <a:ext cx="191880" cy="126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76641F7-9B5F-4882-BBDA-B55AFAA7BC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665480" y="2796280"/>
                <a:ext cx="227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14:cNvPr>
              <p14:cNvContentPartPr/>
              <p14:nvPr/>
            </p14:nvContentPartPr>
            <p14:xfrm>
              <a:off x="1696440" y="2642560"/>
              <a:ext cx="159120" cy="69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5C5983-7316-47E5-8337-D17F8FC315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78440" y="26249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14:cNvPr>
              <p14:cNvContentPartPr/>
              <p14:nvPr/>
            </p14:nvContentPartPr>
            <p14:xfrm>
              <a:off x="2040600" y="2681800"/>
              <a:ext cx="585720" cy="334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2F9D7F3-DBEF-46F5-9E3A-1F2428912C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022611" y="2664160"/>
                <a:ext cx="621338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14:cNvPr>
              <p14:cNvContentPartPr/>
              <p14:nvPr/>
            </p14:nvContentPartPr>
            <p14:xfrm>
              <a:off x="3010440" y="2641120"/>
              <a:ext cx="230760" cy="41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2D5426-2A66-47C3-8DF9-20E67C6FDC8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92800" y="2623480"/>
                <a:ext cx="26640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14:cNvPr>
              <p14:cNvContentPartPr/>
              <p14:nvPr/>
            </p14:nvContentPartPr>
            <p14:xfrm>
              <a:off x="3476640" y="2712400"/>
              <a:ext cx="1035000" cy="27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C27B1B-D58E-4A1C-9E14-F7FAB044601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58994" y="2694400"/>
                <a:ext cx="1070652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14:cNvPr>
              <p14:cNvContentPartPr/>
              <p14:nvPr/>
            </p14:nvContentPartPr>
            <p14:xfrm>
              <a:off x="4622520" y="2772520"/>
              <a:ext cx="179280" cy="219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E5168AD-2B6D-4668-B38B-45D5FB8820F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04520" y="2754520"/>
                <a:ext cx="2149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14:cNvPr>
              <p14:cNvContentPartPr/>
              <p14:nvPr/>
            </p14:nvContentPartPr>
            <p14:xfrm>
              <a:off x="5049120" y="2681440"/>
              <a:ext cx="192240" cy="6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3B61B87-BA8E-456E-BD3C-672BF20557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031120" y="2663440"/>
                <a:ext cx="2278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14:cNvPr>
              <p14:cNvContentPartPr/>
              <p14:nvPr/>
            </p14:nvContentPartPr>
            <p14:xfrm>
              <a:off x="5048400" y="2836960"/>
              <a:ext cx="514080" cy="207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5ECA620-1127-4975-8589-06ADBA91B3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30400" y="2819320"/>
                <a:ext cx="5497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14:cNvPr>
              <p14:cNvContentPartPr/>
              <p14:nvPr/>
            </p14:nvContentPartPr>
            <p14:xfrm>
              <a:off x="5679480" y="2667040"/>
              <a:ext cx="2510280" cy="3495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57F184A-E30E-452B-853F-1F450B29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1840" y="2649382"/>
                <a:ext cx="2545920" cy="385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14:cNvPr>
              <p14:cNvContentPartPr/>
              <p14:nvPr/>
            </p14:nvContentPartPr>
            <p14:xfrm>
              <a:off x="8585040" y="2590720"/>
              <a:ext cx="203760" cy="41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EF7B4AB-D0B2-4BE5-9E4F-5786A69966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567040" y="2572720"/>
                <a:ext cx="23940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14:cNvPr>
              <p14:cNvContentPartPr/>
              <p14:nvPr/>
            </p14:nvContentPartPr>
            <p14:xfrm>
              <a:off x="8280120" y="2732560"/>
              <a:ext cx="156240" cy="13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DFEF8C1-50F1-4895-B827-3C12F1486B4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62120" y="2714920"/>
                <a:ext cx="1918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14:cNvPr>
              <p14:cNvContentPartPr/>
              <p14:nvPr/>
            </p14:nvContentPartPr>
            <p14:xfrm>
              <a:off x="8551560" y="2762800"/>
              <a:ext cx="318600" cy="15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91F3F9-AD95-467F-AB54-B1FCD7A22CD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533900" y="2745160"/>
                <a:ext cx="3542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14:cNvPr>
              <p14:cNvContentPartPr/>
              <p14:nvPr/>
            </p14:nvContentPartPr>
            <p14:xfrm>
              <a:off x="345000" y="3178960"/>
              <a:ext cx="8395560" cy="671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D39498B-199E-4B5C-8FB2-978B1A39920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7360" y="3161311"/>
                <a:ext cx="8431200" cy="70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14:cNvPr>
              <p14:cNvContentPartPr/>
              <p14:nvPr/>
            </p14:nvContentPartPr>
            <p14:xfrm>
              <a:off x="222600" y="3832000"/>
              <a:ext cx="3520800" cy="1746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6D9F5A3-DA15-4E5B-9874-FA29369F4B6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4960" y="3814360"/>
                <a:ext cx="3556440" cy="17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14:cNvPr>
              <p14:cNvContentPartPr/>
              <p14:nvPr/>
            </p14:nvContentPartPr>
            <p14:xfrm>
              <a:off x="3354960" y="3850360"/>
              <a:ext cx="3532680" cy="488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29D522A-001E-4001-9D70-924340B0A1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7318" y="3832720"/>
                <a:ext cx="3568324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14:cNvPr>
              <p14:cNvContentPartPr/>
              <p14:nvPr/>
            </p14:nvContentPartPr>
            <p14:xfrm>
              <a:off x="7177080" y="3902200"/>
              <a:ext cx="1611360" cy="426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6EB9378-F034-45CC-B5EF-B2061AAA041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59080" y="3884545"/>
                <a:ext cx="16470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14:cNvPr>
              <p14:cNvContentPartPr/>
              <p14:nvPr/>
            </p14:nvContentPartPr>
            <p14:xfrm>
              <a:off x="3779040" y="4341760"/>
              <a:ext cx="165960" cy="57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BE2FF51-14BA-41C3-AD5C-B5B9B93B64C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61400" y="4324120"/>
                <a:ext cx="201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14:cNvPr>
              <p14:cNvContentPartPr/>
              <p14:nvPr/>
            </p14:nvContentPartPr>
            <p14:xfrm>
              <a:off x="3791640" y="4491160"/>
              <a:ext cx="559440" cy="255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3A5256-1A22-4B39-82E2-B2E3C896C8C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74000" y="4473160"/>
                <a:ext cx="5950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14:cNvPr>
              <p14:cNvContentPartPr/>
              <p14:nvPr/>
            </p14:nvContentPartPr>
            <p14:xfrm>
              <a:off x="4439640" y="4530400"/>
              <a:ext cx="14148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02395D7-8363-47A9-8F93-718196CA4BB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22000" y="451276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14:cNvPr>
              <p14:cNvContentPartPr/>
              <p14:nvPr/>
            </p14:nvContentPartPr>
            <p14:xfrm>
              <a:off x="4460160" y="4612120"/>
              <a:ext cx="131040" cy="8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77ADA2-4F2B-44ED-A265-6515A8C95D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2160" y="4594120"/>
                <a:ext cx="166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14:cNvPr>
              <p14:cNvContentPartPr/>
              <p14:nvPr/>
            </p14:nvContentPartPr>
            <p14:xfrm>
              <a:off x="4736640" y="4510600"/>
              <a:ext cx="20088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B20EF10-E1DC-4E54-8867-910E6DFA57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9000" y="4492600"/>
                <a:ext cx="236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14:cNvPr>
              <p14:cNvContentPartPr/>
              <p14:nvPr/>
            </p14:nvContentPartPr>
            <p14:xfrm>
              <a:off x="4734120" y="4375960"/>
              <a:ext cx="186120" cy="54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082947-03E4-4CBC-99BE-076D6BCF4B2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16480" y="4357960"/>
                <a:ext cx="22176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14:cNvPr>
              <p14:cNvContentPartPr/>
              <p14:nvPr/>
            </p14:nvContentPartPr>
            <p14:xfrm>
              <a:off x="5040480" y="4469920"/>
              <a:ext cx="103680" cy="183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C17DC87-0A96-4F0F-9C61-467EEF752E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22480" y="4451920"/>
                <a:ext cx="139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14:cNvPr>
              <p14:cNvContentPartPr/>
              <p14:nvPr/>
            </p14:nvContentPartPr>
            <p14:xfrm>
              <a:off x="5262600" y="4344280"/>
              <a:ext cx="160560" cy="3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C4558F5-C824-42E5-B904-7E5D41CCC3C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4600" y="4326280"/>
                <a:ext cx="1962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14:cNvPr>
              <p14:cNvContentPartPr/>
              <p14:nvPr/>
            </p14:nvContentPartPr>
            <p14:xfrm>
              <a:off x="5304720" y="4445800"/>
              <a:ext cx="455760" cy="28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AEB1B-64ED-4E72-BF6A-BE2EF92878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86734" y="4428138"/>
                <a:ext cx="491372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14:cNvPr>
              <p14:cNvContentPartPr/>
              <p14:nvPr/>
            </p14:nvContentPartPr>
            <p14:xfrm>
              <a:off x="5892240" y="4571080"/>
              <a:ext cx="147600" cy="21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1868126-D923-4B6D-BB3C-B8813FD74D4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874600" y="4553080"/>
                <a:ext cx="183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14:cNvPr>
              <p14:cNvContentPartPr/>
              <p14:nvPr/>
            </p14:nvContentPartPr>
            <p14:xfrm>
              <a:off x="5953080" y="4500520"/>
              <a:ext cx="10800" cy="143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D5A0475-EEFA-4F90-8BC7-FFC17AF4DC8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35080" y="4482880"/>
                <a:ext cx="464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14:cNvPr>
              <p14:cNvContentPartPr/>
              <p14:nvPr/>
            </p14:nvContentPartPr>
            <p14:xfrm>
              <a:off x="6095640" y="4506280"/>
              <a:ext cx="405360" cy="146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4717A74-3F76-4896-9D67-61B2CB9B0E1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4488640"/>
                <a:ext cx="441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14:cNvPr>
              <p14:cNvContentPartPr/>
              <p14:nvPr/>
            </p14:nvContentPartPr>
            <p14:xfrm>
              <a:off x="6247920" y="4377040"/>
              <a:ext cx="182880" cy="42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0CB1672-7D8E-4328-BE5B-39C1F687EEB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29920" y="4359040"/>
                <a:ext cx="21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14:cNvPr>
              <p14:cNvContentPartPr/>
              <p14:nvPr/>
            </p14:nvContentPartPr>
            <p14:xfrm>
              <a:off x="6652560" y="4500520"/>
              <a:ext cx="124200" cy="159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A70BD44-B0B3-4ACC-83F3-4053476378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634920" y="4482880"/>
                <a:ext cx="1598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14:cNvPr>
              <p14:cNvContentPartPr/>
              <p14:nvPr/>
            </p14:nvContentPartPr>
            <p14:xfrm>
              <a:off x="6644280" y="4490080"/>
              <a:ext cx="141120" cy="14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ECB0768-A23A-48FF-B617-866E2C5D684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26280" y="4472440"/>
                <a:ext cx="176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14:cNvPr>
              <p14:cNvContentPartPr/>
              <p14:nvPr/>
            </p14:nvContentPartPr>
            <p14:xfrm>
              <a:off x="6938400" y="4395760"/>
              <a:ext cx="111600" cy="285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C322686-3CFA-4D2E-AA16-D93178EE325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920760" y="4378120"/>
                <a:ext cx="14724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14:cNvPr>
              <p14:cNvContentPartPr/>
              <p14:nvPr/>
            </p14:nvContentPartPr>
            <p14:xfrm>
              <a:off x="7081320" y="4496200"/>
              <a:ext cx="40860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A8D38A1-05D2-47A0-AA3F-D06D445A00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063320" y="4478200"/>
                <a:ext cx="44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14:cNvPr>
              <p14:cNvContentPartPr/>
              <p14:nvPr/>
            </p14:nvContentPartPr>
            <p14:xfrm>
              <a:off x="7213440" y="4365880"/>
              <a:ext cx="210240" cy="53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0008782-12A5-42A6-9FE1-F420351D2CD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195440" y="4347880"/>
                <a:ext cx="2458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14:cNvPr>
              <p14:cNvContentPartPr/>
              <p14:nvPr/>
            </p14:nvContentPartPr>
            <p14:xfrm>
              <a:off x="7583520" y="4318000"/>
              <a:ext cx="783720" cy="40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ADCC8CB-B91E-415A-A906-CE58BE4CBF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65880" y="4300000"/>
                <a:ext cx="8193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14:cNvPr>
              <p14:cNvContentPartPr/>
              <p14:nvPr/>
            </p14:nvContentPartPr>
            <p14:xfrm>
              <a:off x="3965880" y="4788520"/>
              <a:ext cx="1644120" cy="41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E79D3DF-5BEC-438F-A062-B9F48361C0B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8240" y="4770865"/>
                <a:ext cx="1679760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14:cNvPr>
              <p14:cNvContentPartPr/>
              <p14:nvPr/>
            </p14:nvContentPartPr>
            <p14:xfrm>
              <a:off x="5898000" y="4847920"/>
              <a:ext cx="1009080" cy="29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434320C-1FDE-4351-A763-862F064EEEF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80000" y="4830258"/>
                <a:ext cx="104472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14:cNvPr>
              <p14:cNvContentPartPr/>
              <p14:nvPr/>
            </p14:nvContentPartPr>
            <p14:xfrm>
              <a:off x="8058000" y="4845760"/>
              <a:ext cx="101160" cy="351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6A83F18-AAE2-4FB5-951F-D72B5BAD96F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040000" y="4828120"/>
                <a:ext cx="136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14:cNvPr>
              <p14:cNvContentPartPr/>
              <p14:nvPr/>
            </p14:nvContentPartPr>
            <p14:xfrm>
              <a:off x="7081320" y="4744240"/>
              <a:ext cx="865080" cy="462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69EB641-CB46-4F3C-A9D3-152FE53F18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63320" y="4726600"/>
                <a:ext cx="900720" cy="49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14:cNvPr>
              <p14:cNvContentPartPr/>
              <p14:nvPr/>
            </p14:nvContentPartPr>
            <p14:xfrm>
              <a:off x="8277600" y="4788880"/>
              <a:ext cx="550080" cy="411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F1885D-1F12-418E-91E6-34D8F35A5B0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59960" y="4770896"/>
                <a:ext cx="585720" cy="447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14:cNvPr>
              <p14:cNvContentPartPr/>
              <p14:nvPr/>
            </p14:nvContentPartPr>
            <p14:xfrm>
              <a:off x="3364680" y="5262280"/>
              <a:ext cx="221760" cy="45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942D60-48EB-4F50-B25E-53A6DFB4CCE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46680" y="5244640"/>
                <a:ext cx="25740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14:cNvPr>
              <p14:cNvContentPartPr/>
              <p14:nvPr/>
            </p14:nvContentPartPr>
            <p14:xfrm>
              <a:off x="3748800" y="5274160"/>
              <a:ext cx="150840" cy="71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68BB9D-B62B-4A14-8893-794E94C83C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31160" y="5256520"/>
                <a:ext cx="1864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14:cNvPr>
              <p14:cNvContentPartPr/>
              <p14:nvPr/>
            </p14:nvContentPartPr>
            <p14:xfrm>
              <a:off x="4185480" y="5445160"/>
              <a:ext cx="11124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7AA5CBC-1090-4AB7-942A-A51A930E5B4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167480" y="5427520"/>
                <a:ext cx="146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14:cNvPr>
              <p14:cNvContentPartPr/>
              <p14:nvPr/>
            </p14:nvContentPartPr>
            <p14:xfrm>
              <a:off x="4195920" y="5526520"/>
              <a:ext cx="113040" cy="86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AE6986A-FFB9-4809-8FBB-315A9938DF9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177920" y="5508880"/>
                <a:ext cx="148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14:cNvPr>
              <p14:cNvContentPartPr/>
              <p14:nvPr/>
            </p14:nvContentPartPr>
            <p14:xfrm>
              <a:off x="3715680" y="5425720"/>
              <a:ext cx="307440" cy="17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7F3327-6D59-499F-803B-2EB8DD8AB74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697701" y="5408080"/>
                <a:ext cx="343038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14:cNvPr>
              <p14:cNvContentPartPr/>
              <p14:nvPr/>
            </p14:nvContentPartPr>
            <p14:xfrm>
              <a:off x="4438200" y="5354440"/>
              <a:ext cx="489600" cy="24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9D1CED6-2450-4F9E-A4E9-01495BFD9CF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420560" y="5336800"/>
                <a:ext cx="52524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14:cNvPr>
              <p14:cNvContentPartPr/>
              <p14:nvPr/>
            </p14:nvContentPartPr>
            <p14:xfrm>
              <a:off x="5130480" y="5305840"/>
              <a:ext cx="124560" cy="65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061C6C8-79D8-4323-8C55-E6DE5C79B8B1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112480" y="5288200"/>
                <a:ext cx="1602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14:cNvPr>
              <p14:cNvContentPartPr/>
              <p14:nvPr/>
            </p14:nvContentPartPr>
            <p14:xfrm>
              <a:off x="5119680" y="5435080"/>
              <a:ext cx="133200" cy="12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55AA141-9229-44C9-9EEB-EA89B722401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01680" y="5417440"/>
                <a:ext cx="1688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14:cNvPr>
              <p14:cNvContentPartPr/>
              <p14:nvPr/>
            </p14:nvContentPartPr>
            <p14:xfrm>
              <a:off x="5582640" y="5414920"/>
              <a:ext cx="147600" cy="139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EC1A207-7B22-4431-BED2-FF23E46A21C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65000" y="5396920"/>
                <a:ext cx="1832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14:cNvPr>
              <p14:cNvContentPartPr/>
              <p14:nvPr/>
            </p14:nvContentPartPr>
            <p14:xfrm>
              <a:off x="5842560" y="5435080"/>
              <a:ext cx="108720" cy="94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16B28DE-4E87-4B73-BA1B-379B727E5BC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824920" y="5417440"/>
                <a:ext cx="1443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14:cNvPr>
              <p14:cNvContentPartPr/>
              <p14:nvPr/>
            </p14:nvContentPartPr>
            <p14:xfrm>
              <a:off x="6276720" y="5445160"/>
              <a:ext cx="206640" cy="123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78498CE-2C78-45AC-9B8E-C2CAE7CA45A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259080" y="5427520"/>
                <a:ext cx="242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14:cNvPr>
              <p14:cNvContentPartPr/>
              <p14:nvPr/>
            </p14:nvContentPartPr>
            <p14:xfrm>
              <a:off x="6319200" y="5292880"/>
              <a:ext cx="138960" cy="81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3961A2F-2F85-4269-A140-41E2A2984E6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301560" y="5274880"/>
                <a:ext cx="1746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14:cNvPr>
              <p14:cNvContentPartPr/>
              <p14:nvPr/>
            </p14:nvContentPartPr>
            <p14:xfrm>
              <a:off x="6684960" y="5293240"/>
              <a:ext cx="983160" cy="383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8F66C5-23CE-401D-871C-D94C9C21C92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666960" y="5275240"/>
                <a:ext cx="101880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14:cNvPr>
              <p14:cNvContentPartPr/>
              <p14:nvPr/>
            </p14:nvContentPartPr>
            <p14:xfrm>
              <a:off x="8056560" y="5272720"/>
              <a:ext cx="316080" cy="338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CC7CE5D-BD76-492A-A4C0-FD12EC9DEF5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38560" y="5255080"/>
                <a:ext cx="3517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14:cNvPr>
              <p14:cNvContentPartPr/>
              <p14:nvPr/>
            </p14:nvContentPartPr>
            <p14:xfrm>
              <a:off x="7780440" y="5353720"/>
              <a:ext cx="181440" cy="250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CEE21E-E960-4251-9026-B397CB7E63E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62440" y="5336080"/>
                <a:ext cx="21708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14:cNvPr>
              <p14:cNvContentPartPr/>
              <p14:nvPr/>
            </p14:nvContentPartPr>
            <p14:xfrm>
              <a:off x="465960" y="5671960"/>
              <a:ext cx="577440" cy="227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15CC49-C737-4E4B-ACCA-D85451C630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48309" y="5654292"/>
                <a:ext cx="613102" cy="263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14:cNvPr>
              <p14:cNvContentPartPr/>
              <p14:nvPr/>
            </p14:nvContentPartPr>
            <p14:xfrm>
              <a:off x="2224920" y="5801200"/>
              <a:ext cx="122040" cy="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372A345-DC7E-4FFE-9FBB-87E06CA92A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206920" y="578320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14:cNvPr>
              <p14:cNvContentPartPr/>
              <p14:nvPr/>
            </p14:nvContentPartPr>
            <p14:xfrm>
              <a:off x="2245080" y="5882200"/>
              <a:ext cx="92520" cy="6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7766F70-69E6-4ABE-A5C5-0A72C9492A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227440" y="5864560"/>
                <a:ext cx="128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14:cNvPr>
              <p14:cNvContentPartPr/>
              <p14:nvPr/>
            </p14:nvContentPartPr>
            <p14:xfrm>
              <a:off x="1681320" y="5596360"/>
              <a:ext cx="416160" cy="3664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B1F94EB-CE36-4A04-A332-1B9999C9BB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663320" y="5578378"/>
                <a:ext cx="451800" cy="402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14:cNvPr>
              <p14:cNvContentPartPr/>
              <p14:nvPr/>
            </p14:nvContentPartPr>
            <p14:xfrm>
              <a:off x="2448120" y="5606080"/>
              <a:ext cx="274680" cy="2880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0BFC78-01CB-4D93-A763-E7783EB2FF8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30480" y="5588440"/>
                <a:ext cx="3103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14:cNvPr>
              <p14:cNvContentPartPr/>
              <p14:nvPr/>
            </p14:nvContentPartPr>
            <p14:xfrm>
              <a:off x="2824320" y="5729920"/>
              <a:ext cx="163800" cy="263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C798D96-9A32-4703-B28D-EBDF8AC42C1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806320" y="5711920"/>
                <a:ext cx="19944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14:cNvPr>
              <p14:cNvContentPartPr/>
              <p14:nvPr/>
            </p14:nvContentPartPr>
            <p14:xfrm>
              <a:off x="2813880" y="5555320"/>
              <a:ext cx="164880" cy="1108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FCA647E-01E2-41DD-A559-23CF52B4275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795880" y="5537680"/>
                <a:ext cx="2005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14:cNvPr>
              <p14:cNvContentPartPr/>
              <p14:nvPr/>
            </p14:nvContentPartPr>
            <p14:xfrm>
              <a:off x="3291600" y="5791480"/>
              <a:ext cx="580320" cy="182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DA4A3D-3FFF-4082-8CAC-B40447A8E42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73600" y="5773840"/>
                <a:ext cx="6159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14:cNvPr>
              <p14:cNvContentPartPr/>
              <p14:nvPr/>
            </p14:nvContentPartPr>
            <p14:xfrm>
              <a:off x="4266840" y="5696800"/>
              <a:ext cx="140040" cy="53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34E1B97-D7AE-4BA2-9301-766E645E435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249200" y="5679160"/>
                <a:ext cx="17568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14:cNvPr>
              <p14:cNvContentPartPr/>
              <p14:nvPr/>
            </p14:nvContentPartPr>
            <p14:xfrm>
              <a:off x="4195920" y="5851960"/>
              <a:ext cx="570240" cy="239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116758-AC10-42C8-8218-5FDE05D096E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78269" y="5833987"/>
                <a:ext cx="605903" cy="27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14:cNvPr>
              <p14:cNvContentPartPr/>
              <p14:nvPr/>
            </p14:nvContentPartPr>
            <p14:xfrm>
              <a:off x="4906920" y="5703640"/>
              <a:ext cx="163440" cy="35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C63D13-EB00-48B1-86CA-F89CF8ABE0A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889280" y="5686000"/>
                <a:ext cx="199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14:cNvPr>
              <p14:cNvContentPartPr/>
              <p14:nvPr/>
            </p14:nvContentPartPr>
            <p14:xfrm>
              <a:off x="5729880" y="5650720"/>
              <a:ext cx="135720" cy="59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6550272-1580-4A7E-9906-1F0883D5815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12240" y="5633080"/>
                <a:ext cx="1713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14:cNvPr>
              <p14:cNvContentPartPr/>
              <p14:nvPr/>
            </p14:nvContentPartPr>
            <p14:xfrm>
              <a:off x="4885680" y="5801200"/>
              <a:ext cx="1110240" cy="235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9141B9D-3F08-4B50-A67A-BD47210D038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868046" y="5783172"/>
                <a:ext cx="1145868" cy="271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EFDC773-1EAA-4F3A-9DDA-644B1FD38B01}"/>
                  </a:ext>
                </a:extLst>
              </p14:cNvPr>
              <p14:cNvContentPartPr/>
              <p14:nvPr/>
            </p14:nvContentPartPr>
            <p14:xfrm>
              <a:off x="6146400" y="5892280"/>
              <a:ext cx="155520" cy="10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EFDC773-1EAA-4F3A-9DDA-644B1FD38B0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28760" y="587464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3695ED7-8243-4E73-9874-213BEEB70D8E}"/>
                  </a:ext>
                </a:extLst>
              </p14:cNvPr>
              <p14:cNvContentPartPr/>
              <p14:nvPr/>
            </p14:nvContentPartPr>
            <p14:xfrm>
              <a:off x="6156480" y="5963200"/>
              <a:ext cx="151920" cy="19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3695ED7-8243-4E73-9874-213BEEB70D8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138840" y="594520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F10AA1-67CF-4F40-9D2B-18454719CE26}"/>
                  </a:ext>
                </a:extLst>
              </p14:cNvPr>
              <p14:cNvContentPartPr/>
              <p14:nvPr/>
            </p14:nvContentPartPr>
            <p14:xfrm>
              <a:off x="6481920" y="5973640"/>
              <a:ext cx="335520" cy="2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F10AA1-67CF-4F40-9D2B-18454719CE2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463920" y="5955640"/>
                <a:ext cx="371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381E88C-B6CF-4F38-B13F-E5A4D95E39D1}"/>
                  </a:ext>
                </a:extLst>
              </p14:cNvPr>
              <p14:cNvContentPartPr/>
              <p14:nvPr/>
            </p14:nvContentPartPr>
            <p14:xfrm>
              <a:off x="6563280" y="6034480"/>
              <a:ext cx="140760" cy="135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381E88C-B6CF-4F38-B13F-E5A4D95E39D1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545280" y="6016528"/>
                <a:ext cx="176400" cy="1709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C89453-2213-4A61-BB98-13545A390385}"/>
                  </a:ext>
                </a:extLst>
              </p14:cNvPr>
              <p14:cNvContentPartPr/>
              <p14:nvPr/>
            </p14:nvContentPartPr>
            <p14:xfrm>
              <a:off x="6482640" y="5792560"/>
              <a:ext cx="303840" cy="137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C89453-2213-4A61-BB98-13545A390385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464640" y="5774607"/>
                <a:ext cx="339480" cy="173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C82F2FF-6022-4C26-96F2-F4984467AD4E}"/>
                  </a:ext>
                </a:extLst>
              </p14:cNvPr>
              <p14:cNvContentPartPr/>
              <p14:nvPr/>
            </p14:nvContentPartPr>
            <p14:xfrm>
              <a:off x="6796560" y="6125920"/>
              <a:ext cx="11160" cy="40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C82F2FF-6022-4C26-96F2-F4984467AD4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78920" y="6108280"/>
                <a:ext cx="4680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03E08E-6E29-408C-9670-FEB24AE17AD5}"/>
                  </a:ext>
                </a:extLst>
              </p14:cNvPr>
              <p14:cNvContentPartPr/>
              <p14:nvPr/>
            </p14:nvContentPartPr>
            <p14:xfrm>
              <a:off x="6898440" y="5849440"/>
              <a:ext cx="260280" cy="222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03E08E-6E29-408C-9670-FEB24AE17AD5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880440" y="5831440"/>
                <a:ext cx="29592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A85A3FB-E1DB-4C5E-B8DE-714F84FA2CED}"/>
                  </a:ext>
                </a:extLst>
              </p14:cNvPr>
              <p14:cNvContentPartPr/>
              <p14:nvPr/>
            </p14:nvContentPartPr>
            <p14:xfrm>
              <a:off x="7568760" y="5795800"/>
              <a:ext cx="77760" cy="457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A85A3FB-E1DB-4C5E-B8DE-714F84FA2CE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551120" y="5778160"/>
                <a:ext cx="1134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AB88B23-FFEC-4208-85D2-5E238762E73B}"/>
                  </a:ext>
                </a:extLst>
              </p14:cNvPr>
              <p14:cNvContentPartPr/>
              <p14:nvPr/>
            </p14:nvContentPartPr>
            <p14:xfrm>
              <a:off x="7751640" y="5790760"/>
              <a:ext cx="40680" cy="263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AB88B23-FFEC-4208-85D2-5E238762E73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734000" y="5773120"/>
                <a:ext cx="76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2242E2C-846B-409D-BF0C-0A51278B7AEB}"/>
                  </a:ext>
                </a:extLst>
              </p14:cNvPr>
              <p14:cNvContentPartPr/>
              <p14:nvPr/>
            </p14:nvContentPartPr>
            <p14:xfrm>
              <a:off x="7548600" y="5893000"/>
              <a:ext cx="127440" cy="1476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2242E2C-846B-409D-BF0C-0A51278B7AE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530600" y="5875000"/>
                <a:ext cx="1630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C9CDFC-5C06-4E6E-B98A-A11E75413288}"/>
                  </a:ext>
                </a:extLst>
              </p14:cNvPr>
              <p14:cNvContentPartPr/>
              <p14:nvPr/>
            </p14:nvContentPartPr>
            <p14:xfrm>
              <a:off x="7282560" y="5808040"/>
              <a:ext cx="193680" cy="257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C9CDFC-5C06-4E6E-B98A-A11E7541328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264887" y="5790400"/>
                <a:ext cx="229386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65B2E7A-71A8-4821-B580-24107D95A1BE}"/>
                  </a:ext>
                </a:extLst>
              </p14:cNvPr>
              <p14:cNvContentPartPr/>
              <p14:nvPr/>
            </p14:nvContentPartPr>
            <p14:xfrm>
              <a:off x="8066640" y="5739280"/>
              <a:ext cx="187920" cy="376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65B2E7A-71A8-4821-B580-24107D95A1BE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8048640" y="5721297"/>
                <a:ext cx="22356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26E23BA-FB18-44C0-8CCF-CF786758DBC8}"/>
                  </a:ext>
                </a:extLst>
              </p14:cNvPr>
              <p14:cNvContentPartPr/>
              <p14:nvPr/>
            </p14:nvContentPartPr>
            <p14:xfrm>
              <a:off x="7880880" y="5861680"/>
              <a:ext cx="95040" cy="14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26E23BA-FB18-44C0-8CCF-CF786758DBC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63240" y="5844040"/>
                <a:ext cx="1306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68E6E82-F248-448F-B776-0791A668AA63}"/>
                  </a:ext>
                </a:extLst>
              </p14:cNvPr>
              <p14:cNvContentPartPr/>
              <p14:nvPr/>
            </p14:nvContentPartPr>
            <p14:xfrm>
              <a:off x="8432400" y="5780680"/>
              <a:ext cx="162000" cy="1983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68E6E82-F248-448F-B776-0791A668AA6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414760" y="5763040"/>
                <a:ext cx="19764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3E69623-8567-4E2A-8A6C-72E0C16E6AD0}"/>
                  </a:ext>
                </a:extLst>
              </p14:cNvPr>
              <p14:cNvContentPartPr/>
              <p14:nvPr/>
            </p14:nvContentPartPr>
            <p14:xfrm>
              <a:off x="1188480" y="6168040"/>
              <a:ext cx="130680" cy="184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3E69623-8567-4E2A-8A6C-72E0C16E6AD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170480" y="6150040"/>
                <a:ext cx="1663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8DA7E05-A39E-400C-8EE7-D2D43E075270}"/>
                  </a:ext>
                </a:extLst>
              </p14:cNvPr>
              <p14:cNvContentPartPr/>
              <p14:nvPr/>
            </p14:nvContentPartPr>
            <p14:xfrm>
              <a:off x="1360560" y="6313120"/>
              <a:ext cx="48960" cy="745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8DA7E05-A39E-400C-8EE7-D2D43E07527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342560" y="6295120"/>
                <a:ext cx="846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726799CF-EAFD-4669-985A-B778D4B8FE4C}"/>
                  </a:ext>
                </a:extLst>
              </p14:cNvPr>
              <p14:cNvContentPartPr/>
              <p14:nvPr/>
            </p14:nvContentPartPr>
            <p14:xfrm>
              <a:off x="1390080" y="6115480"/>
              <a:ext cx="84600" cy="113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726799CF-EAFD-4669-985A-B778D4B8FE4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372440" y="6097480"/>
                <a:ext cx="1202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D3FF1FD-3A03-4B33-BE7B-5FBB6A746200}"/>
                  </a:ext>
                </a:extLst>
              </p14:cNvPr>
              <p14:cNvContentPartPr/>
              <p14:nvPr/>
            </p14:nvContentPartPr>
            <p14:xfrm>
              <a:off x="1198560" y="6430840"/>
              <a:ext cx="273600" cy="417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D3FF1FD-3A03-4B33-BE7B-5FBB6A746200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180920" y="6412840"/>
                <a:ext cx="3092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04E44D97-C1BE-4A20-B20D-6BD207551310}"/>
                  </a:ext>
                </a:extLst>
              </p14:cNvPr>
              <p14:cNvContentPartPr/>
              <p14:nvPr/>
            </p14:nvContentPartPr>
            <p14:xfrm>
              <a:off x="1218720" y="6532720"/>
              <a:ext cx="315720" cy="2242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04E44D97-C1BE-4A20-B20D-6BD20755131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200741" y="6514720"/>
                <a:ext cx="351319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E9E332C-C020-4C3A-8F9F-03A748D345E1}"/>
                  </a:ext>
                </a:extLst>
              </p14:cNvPr>
              <p14:cNvContentPartPr/>
              <p14:nvPr/>
            </p14:nvContentPartPr>
            <p14:xfrm>
              <a:off x="1605000" y="6255160"/>
              <a:ext cx="342360" cy="3596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E9E332C-C020-4C3A-8F9F-03A748D345E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587000" y="6237178"/>
                <a:ext cx="37800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B78958C-A0BB-4F7A-AE37-65671AAA69F2}"/>
                  </a:ext>
                </a:extLst>
              </p14:cNvPr>
              <p14:cNvContentPartPr/>
              <p14:nvPr/>
            </p14:nvContentPartPr>
            <p14:xfrm>
              <a:off x="2061840" y="6227440"/>
              <a:ext cx="776160" cy="3686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B78958C-A0BB-4F7A-AE37-65671AAA69F2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044200" y="6209458"/>
                <a:ext cx="811800" cy="4042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B92BDF0-13B5-4418-A680-4C18D898B365}"/>
                  </a:ext>
                </a:extLst>
              </p14:cNvPr>
              <p14:cNvContentPartPr/>
              <p14:nvPr/>
            </p14:nvContentPartPr>
            <p14:xfrm>
              <a:off x="2918640" y="6237880"/>
              <a:ext cx="453240" cy="4669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B92BDF0-13B5-4418-A680-4C18D898B365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900640" y="6219880"/>
                <a:ext cx="4888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12B8AD75-35BA-4C3B-AE4F-A67B1C0FDFA3}"/>
                  </a:ext>
                </a:extLst>
              </p14:cNvPr>
              <p14:cNvContentPartPr/>
              <p14:nvPr/>
            </p14:nvContentPartPr>
            <p14:xfrm>
              <a:off x="3677520" y="6198280"/>
              <a:ext cx="207360" cy="1101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12B8AD75-35BA-4C3B-AE4F-A67B1C0FDFA3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659520" y="6180280"/>
                <a:ext cx="2430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675FD9D-550D-4CAC-B952-535148ADD6DB}"/>
                  </a:ext>
                </a:extLst>
              </p14:cNvPr>
              <p14:cNvContentPartPr/>
              <p14:nvPr/>
            </p14:nvContentPartPr>
            <p14:xfrm>
              <a:off x="3474120" y="6420400"/>
              <a:ext cx="562320" cy="2073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675FD9D-550D-4CAC-B952-535148ADD6D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56480" y="6402729"/>
                <a:ext cx="597960" cy="243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DBD6CB2-D30D-4680-B8E4-B147DF76240B}"/>
                  </a:ext>
                </a:extLst>
              </p14:cNvPr>
              <p14:cNvContentPartPr/>
              <p14:nvPr/>
            </p14:nvContentPartPr>
            <p14:xfrm>
              <a:off x="4134720" y="6410680"/>
              <a:ext cx="182160" cy="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DBD6CB2-D30D-4680-B8E4-B147DF76240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117080" y="6392680"/>
                <a:ext cx="217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5C30108-7008-44AC-91F5-0043B23532D3}"/>
                  </a:ext>
                </a:extLst>
              </p14:cNvPr>
              <p14:cNvContentPartPr/>
              <p14:nvPr/>
            </p14:nvContentPartPr>
            <p14:xfrm>
              <a:off x="4144800" y="6492040"/>
              <a:ext cx="192600" cy="9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5C30108-7008-44AC-91F5-0043B23532D3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126800" y="6474040"/>
                <a:ext cx="2282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4F5A596-8087-4E21-9D73-6CA6A9F8F7C7}"/>
                  </a:ext>
                </a:extLst>
              </p14:cNvPr>
              <p14:cNvContentPartPr/>
              <p14:nvPr/>
            </p14:nvContentPartPr>
            <p14:xfrm>
              <a:off x="4499040" y="6217360"/>
              <a:ext cx="987480" cy="539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4F5A596-8087-4E21-9D73-6CA6A9F8F7C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481040" y="6199720"/>
                <a:ext cx="102312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0794097-E8E6-4A4B-9D9D-93696F06D59D}"/>
                  </a:ext>
                </a:extLst>
              </p14:cNvPr>
              <p14:cNvContentPartPr/>
              <p14:nvPr/>
            </p14:nvContentPartPr>
            <p14:xfrm>
              <a:off x="5618280" y="6214480"/>
              <a:ext cx="715320" cy="3405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0794097-E8E6-4A4B-9D9D-93696F06D59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600289" y="6196480"/>
                <a:ext cx="750942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73AAB0E8-EA12-4732-9CDF-9D181731EA97}"/>
                  </a:ext>
                </a:extLst>
              </p14:cNvPr>
              <p14:cNvContentPartPr/>
              <p14:nvPr/>
            </p14:nvContentPartPr>
            <p14:xfrm>
              <a:off x="6491640" y="6258040"/>
              <a:ext cx="1314000" cy="5353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73AAB0E8-EA12-4732-9CDF-9D181731EA97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6473995" y="6240040"/>
                <a:ext cx="134965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E271E13A-C5C5-407B-9BA4-B1970803CC3D}"/>
                  </a:ext>
                </a:extLst>
              </p14:cNvPr>
              <p14:cNvContentPartPr/>
              <p14:nvPr/>
            </p14:nvContentPartPr>
            <p14:xfrm>
              <a:off x="7894560" y="6237880"/>
              <a:ext cx="579600" cy="4773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E271E13A-C5C5-407B-9BA4-B1970803CC3D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876909" y="6219880"/>
                <a:ext cx="615262" cy="51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691652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14:cNvPr>
              <p14:cNvContentPartPr/>
              <p14:nvPr/>
            </p14:nvContentPartPr>
            <p14:xfrm>
              <a:off x="8277600" y="1761280"/>
              <a:ext cx="50400" cy="26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59600" y="1743640"/>
                <a:ext cx="860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14:cNvPr>
              <p14:cNvContentPartPr/>
              <p14:nvPr/>
            </p14:nvContentPartPr>
            <p14:xfrm>
              <a:off x="4363320" y="2041000"/>
              <a:ext cx="672480" cy="42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45680" y="2023360"/>
                <a:ext cx="7081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14:cNvPr>
              <p14:cNvContentPartPr/>
              <p14:nvPr/>
            </p14:nvContentPartPr>
            <p14:xfrm>
              <a:off x="5333520" y="2057920"/>
              <a:ext cx="961200" cy="37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15880" y="2039937"/>
                <a:ext cx="996840" cy="410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14:cNvPr>
              <p14:cNvContentPartPr/>
              <p14:nvPr/>
            </p14:nvContentPartPr>
            <p14:xfrm>
              <a:off x="7966200" y="2017600"/>
              <a:ext cx="270000" cy="27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48560" y="1999960"/>
                <a:ext cx="305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14:cNvPr>
              <p14:cNvContentPartPr/>
              <p14:nvPr/>
            </p14:nvContentPartPr>
            <p14:xfrm>
              <a:off x="7152240" y="2031280"/>
              <a:ext cx="546840" cy="275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34240" y="2013640"/>
                <a:ext cx="582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14:cNvPr>
              <p14:cNvContentPartPr/>
              <p14:nvPr/>
            </p14:nvContentPartPr>
            <p14:xfrm>
              <a:off x="6603600" y="2194360"/>
              <a:ext cx="444240" cy="28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5600" y="2176360"/>
                <a:ext cx="4798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14:cNvPr>
              <p14:cNvContentPartPr/>
              <p14:nvPr/>
            </p14:nvContentPartPr>
            <p14:xfrm>
              <a:off x="5772720" y="2854600"/>
              <a:ext cx="1872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54720" y="2836960"/>
                <a:ext cx="543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14:cNvPr>
              <p14:cNvContentPartPr/>
              <p14:nvPr/>
            </p14:nvContentPartPr>
            <p14:xfrm>
              <a:off x="5770560" y="269188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920" y="267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14:cNvPr>
              <p14:cNvContentPartPr/>
              <p14:nvPr/>
            </p14:nvContentPartPr>
            <p14:xfrm>
              <a:off x="5887920" y="2610880"/>
              <a:ext cx="461520" cy="30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70280" y="2593240"/>
                <a:ext cx="497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14:cNvPr>
              <p14:cNvContentPartPr/>
              <p14:nvPr/>
            </p14:nvContentPartPr>
            <p14:xfrm>
              <a:off x="5223360" y="2760280"/>
              <a:ext cx="453960" cy="183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05734" y="2742315"/>
                <a:ext cx="489572" cy="219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14:cNvPr>
              <p14:cNvContentPartPr/>
              <p14:nvPr/>
            </p14:nvContentPartPr>
            <p14:xfrm>
              <a:off x="4073880" y="2631400"/>
              <a:ext cx="858600" cy="357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5880" y="2613400"/>
                <a:ext cx="8942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14:cNvPr>
              <p14:cNvContentPartPr/>
              <p14:nvPr/>
            </p14:nvContentPartPr>
            <p14:xfrm>
              <a:off x="6693960" y="2728600"/>
              <a:ext cx="185760" cy="14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675960" y="2710960"/>
                <a:ext cx="2214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14:cNvPr>
              <p14:cNvContentPartPr/>
              <p14:nvPr/>
            </p14:nvContentPartPr>
            <p14:xfrm>
              <a:off x="6969360" y="2723200"/>
              <a:ext cx="190800" cy="111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951720" y="2705560"/>
                <a:ext cx="22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14:cNvPr>
              <p14:cNvContentPartPr/>
              <p14:nvPr/>
            </p14:nvContentPartPr>
            <p14:xfrm>
              <a:off x="7228200" y="2693320"/>
              <a:ext cx="137520" cy="14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10200" y="2675680"/>
                <a:ext cx="1731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14:cNvPr>
              <p14:cNvContentPartPr/>
              <p14:nvPr/>
            </p14:nvContentPartPr>
            <p14:xfrm>
              <a:off x="6888000" y="2783320"/>
              <a:ext cx="59040" cy="7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870360" y="2765680"/>
                <a:ext cx="946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14:cNvPr>
              <p14:cNvContentPartPr/>
              <p14:nvPr/>
            </p14:nvContentPartPr>
            <p14:xfrm>
              <a:off x="7487400" y="2488840"/>
              <a:ext cx="844920" cy="296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768" y="2470840"/>
                <a:ext cx="880545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14:cNvPr>
              <p14:cNvContentPartPr/>
              <p14:nvPr/>
            </p14:nvContentPartPr>
            <p14:xfrm>
              <a:off x="5478240" y="3119200"/>
              <a:ext cx="246240" cy="23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60600" y="3101560"/>
                <a:ext cx="281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14:cNvPr>
              <p14:cNvContentPartPr/>
              <p14:nvPr/>
            </p14:nvContentPartPr>
            <p14:xfrm>
              <a:off x="4622520" y="3077440"/>
              <a:ext cx="465480" cy="262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04520" y="3059440"/>
                <a:ext cx="50112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14:cNvPr>
              <p14:cNvContentPartPr/>
              <p14:nvPr/>
            </p14:nvContentPartPr>
            <p14:xfrm>
              <a:off x="4166400" y="3189400"/>
              <a:ext cx="365760" cy="268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48743" y="3171760"/>
                <a:ext cx="401435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14:cNvPr>
              <p14:cNvContentPartPr/>
              <p14:nvPr/>
            </p14:nvContentPartPr>
            <p14:xfrm>
              <a:off x="6591720" y="3047560"/>
              <a:ext cx="355680" cy="267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E9A9F3-A742-4159-A90E-75C0CC0B93A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4080" y="3029560"/>
                <a:ext cx="3913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14:cNvPr>
              <p14:cNvContentPartPr/>
              <p14:nvPr/>
            </p14:nvContentPartPr>
            <p14:xfrm>
              <a:off x="6063960" y="3191920"/>
              <a:ext cx="394920" cy="162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06C85B-5025-470F-A945-4EEABA20EDC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046320" y="3173920"/>
                <a:ext cx="430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14:cNvPr>
              <p14:cNvContentPartPr/>
              <p14:nvPr/>
            </p14:nvContentPartPr>
            <p14:xfrm>
              <a:off x="7284360" y="2930560"/>
              <a:ext cx="910080" cy="388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733DF4-C958-4E5B-AD52-63A44DB7E4B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266367" y="2912904"/>
                <a:ext cx="945706" cy="424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14:cNvPr>
              <p14:cNvContentPartPr/>
              <p14:nvPr/>
            </p14:nvContentPartPr>
            <p14:xfrm>
              <a:off x="4195560" y="3563440"/>
              <a:ext cx="143280" cy="73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A2F3727-086C-4925-B7AC-847590D85E5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177920" y="3545800"/>
                <a:ext cx="17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14:cNvPr>
              <p14:cNvContentPartPr/>
              <p14:nvPr/>
            </p14:nvContentPartPr>
            <p14:xfrm>
              <a:off x="4195920" y="3718240"/>
              <a:ext cx="366120" cy="265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24E7666-8277-4EBF-B1AE-B71EF354F52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77938" y="3700600"/>
                <a:ext cx="401725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14:cNvPr>
              <p14:cNvContentPartPr/>
              <p14:nvPr/>
            </p14:nvContentPartPr>
            <p14:xfrm>
              <a:off x="4724040" y="3748480"/>
              <a:ext cx="13104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9F74484-8D9D-413D-A6D0-3A774B355C9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06400" y="3730480"/>
                <a:ext cx="166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14:cNvPr>
              <p14:cNvContentPartPr/>
              <p14:nvPr/>
            </p14:nvContentPartPr>
            <p14:xfrm>
              <a:off x="4713960" y="3829480"/>
              <a:ext cx="151920" cy="21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6498D28-0DF5-4D62-AAE8-D590C1C9C14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695960" y="3811840"/>
                <a:ext cx="187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14:cNvPr>
              <p14:cNvContentPartPr/>
              <p14:nvPr/>
            </p14:nvContentPartPr>
            <p14:xfrm>
              <a:off x="5262600" y="3494320"/>
              <a:ext cx="191880" cy="72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9D2B83-41F1-4BED-AD61-04BCBA37DC2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244600" y="3476680"/>
                <a:ext cx="2275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14:cNvPr>
              <p14:cNvContentPartPr/>
              <p14:nvPr/>
            </p14:nvContentPartPr>
            <p14:xfrm>
              <a:off x="5831760" y="3677560"/>
              <a:ext cx="154800" cy="19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9AAC792-3DDB-4E40-84A7-83358FB374C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813760" y="3659920"/>
                <a:ext cx="1904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14:cNvPr>
              <p14:cNvContentPartPr/>
              <p14:nvPr/>
            </p14:nvContentPartPr>
            <p14:xfrm>
              <a:off x="5039040" y="3694480"/>
              <a:ext cx="63000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5D482D0-B12B-439E-8B8D-4C873E9F65F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021390" y="3676815"/>
                <a:ext cx="665660" cy="28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14:cNvPr>
              <p14:cNvContentPartPr/>
              <p14:nvPr/>
            </p14:nvContentPartPr>
            <p14:xfrm>
              <a:off x="6055320" y="3524200"/>
              <a:ext cx="261720" cy="42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C8F3C3B-989B-407E-8697-9B1CC075E12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37320" y="3506560"/>
                <a:ext cx="2973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14:cNvPr>
              <p14:cNvContentPartPr/>
              <p14:nvPr/>
            </p14:nvContentPartPr>
            <p14:xfrm>
              <a:off x="6114720" y="3612400"/>
              <a:ext cx="532440" cy="337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6536A8B-7173-4944-B510-69E2E401539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97080" y="3594741"/>
                <a:ext cx="56808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14:cNvPr>
              <p14:cNvContentPartPr/>
              <p14:nvPr/>
            </p14:nvContentPartPr>
            <p14:xfrm>
              <a:off x="8377680" y="3646960"/>
              <a:ext cx="24480" cy="14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B006B27-3B13-4671-8A56-1375B9DB88D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359680" y="3628960"/>
                <a:ext cx="60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14:cNvPr>
              <p14:cNvContentPartPr/>
              <p14:nvPr/>
            </p14:nvContentPartPr>
            <p14:xfrm>
              <a:off x="8425920" y="3789520"/>
              <a:ext cx="16920" cy="15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1F097-021C-4A15-B868-81169A50171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408280" y="3771520"/>
                <a:ext cx="5256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14:cNvPr>
              <p14:cNvContentPartPr/>
              <p14:nvPr/>
            </p14:nvContentPartPr>
            <p14:xfrm>
              <a:off x="6928680" y="3545440"/>
              <a:ext cx="1202400" cy="46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28B011E-AAEF-45E4-A631-7F0E7940DA9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11040" y="3527800"/>
                <a:ext cx="12380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14:cNvPr>
              <p14:cNvContentPartPr/>
              <p14:nvPr/>
            </p14:nvContentPartPr>
            <p14:xfrm>
              <a:off x="846120" y="4256440"/>
              <a:ext cx="156960" cy="22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6AD375-FC26-4D7B-9456-3045090F14E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28120" y="4238800"/>
                <a:ext cx="1926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14:cNvPr>
              <p14:cNvContentPartPr/>
              <p14:nvPr/>
            </p14:nvContentPartPr>
            <p14:xfrm>
              <a:off x="1117200" y="420604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AB9723-C0D6-4419-B630-B4416DD3F47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099560" y="418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14:cNvPr>
              <p14:cNvContentPartPr/>
              <p14:nvPr/>
            </p14:nvContentPartPr>
            <p14:xfrm>
              <a:off x="1109640" y="4320160"/>
              <a:ext cx="746640" cy="171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45EDC5-0C87-4DCD-A5BD-27217483197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091649" y="4302160"/>
                <a:ext cx="782263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14:cNvPr>
              <p14:cNvContentPartPr/>
              <p14:nvPr/>
            </p14:nvContentPartPr>
            <p14:xfrm>
              <a:off x="2092800" y="4168240"/>
              <a:ext cx="181800" cy="68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E730AC3-D606-4255-BB1C-A1E6667B60D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074800" y="4150240"/>
                <a:ext cx="2174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14:cNvPr>
              <p14:cNvContentPartPr/>
              <p14:nvPr/>
            </p14:nvContentPartPr>
            <p14:xfrm>
              <a:off x="2112960" y="4345720"/>
              <a:ext cx="601560" cy="268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93A246A-F9A3-4E01-B3C7-F11D395CE0F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095309" y="4328080"/>
                <a:ext cx="637221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14:cNvPr>
              <p14:cNvContentPartPr/>
              <p14:nvPr/>
            </p14:nvContentPartPr>
            <p14:xfrm>
              <a:off x="3037440" y="4088320"/>
              <a:ext cx="261000" cy="37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B010672-CC9A-4CA7-82F5-80D12E58C44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019440" y="4070320"/>
                <a:ext cx="29664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14:cNvPr>
              <p14:cNvContentPartPr/>
              <p14:nvPr/>
            </p14:nvContentPartPr>
            <p14:xfrm>
              <a:off x="2932320" y="4210000"/>
              <a:ext cx="503280" cy="33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BAB066B-B5DD-43F1-B4D0-71CF96ABF92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914680" y="4192360"/>
                <a:ext cx="538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14:cNvPr>
              <p14:cNvContentPartPr/>
              <p14:nvPr/>
            </p14:nvContentPartPr>
            <p14:xfrm>
              <a:off x="3657000" y="4347880"/>
              <a:ext cx="206640" cy="30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69A7ECE-21B4-44F8-9E86-C9417B54D35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639360" y="4329880"/>
                <a:ext cx="242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14:cNvPr>
              <p14:cNvContentPartPr/>
              <p14:nvPr/>
            </p14:nvContentPartPr>
            <p14:xfrm>
              <a:off x="3687960" y="4433560"/>
              <a:ext cx="125640" cy="6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552F196-B9D7-4C81-9C5E-DB1C59363EA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669960" y="4415560"/>
                <a:ext cx="161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14:cNvPr>
              <p14:cNvContentPartPr/>
              <p14:nvPr/>
            </p14:nvContentPartPr>
            <p14:xfrm>
              <a:off x="3972360" y="4122520"/>
              <a:ext cx="126000" cy="73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E32FF3C-7BB7-4F83-98AE-A2AEA285C76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954360" y="4104520"/>
                <a:ext cx="1616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14:cNvPr>
              <p14:cNvContentPartPr/>
              <p14:nvPr/>
            </p14:nvContentPartPr>
            <p14:xfrm>
              <a:off x="3993960" y="4248880"/>
              <a:ext cx="491760" cy="304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498AE5D-581A-4D64-83B0-67DD91F3A39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976320" y="4230880"/>
                <a:ext cx="5274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14:cNvPr>
              <p14:cNvContentPartPr/>
              <p14:nvPr/>
            </p14:nvContentPartPr>
            <p14:xfrm>
              <a:off x="5878560" y="4256800"/>
              <a:ext cx="116280" cy="191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62E6BEA-402A-403A-88AB-4B24F410B451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860865" y="4238800"/>
                <a:ext cx="152031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14:cNvPr>
              <p14:cNvContentPartPr/>
              <p14:nvPr/>
            </p14:nvContentPartPr>
            <p14:xfrm>
              <a:off x="4917000" y="4124680"/>
              <a:ext cx="833400" cy="466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2553F6-4DCF-4D83-A96C-C2F3B69F8C5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899000" y="4106680"/>
                <a:ext cx="86904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14:cNvPr>
              <p14:cNvContentPartPr/>
              <p14:nvPr/>
            </p14:nvContentPartPr>
            <p14:xfrm>
              <a:off x="6105720" y="4077880"/>
              <a:ext cx="741240" cy="45468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9C321B11-12AC-4945-A505-4600311D331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088071" y="4059880"/>
                <a:ext cx="776897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2DCF6E26-C919-4126-9F87-19325544824D}"/>
                  </a:ext>
                </a:extLst>
              </p14:cNvPr>
              <p14:cNvContentPartPr/>
              <p14:nvPr/>
            </p14:nvContentPartPr>
            <p14:xfrm>
              <a:off x="7010040" y="4306840"/>
              <a:ext cx="143640" cy="154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2DCF6E26-C919-4126-9F87-19325544824D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992400" y="4289200"/>
                <a:ext cx="179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F134FB64-BBF0-4BCD-A80F-DF452C35F2E2}"/>
                  </a:ext>
                </a:extLst>
              </p14:cNvPr>
              <p14:cNvContentPartPr/>
              <p14:nvPr/>
            </p14:nvContentPartPr>
            <p14:xfrm>
              <a:off x="6999960" y="4414480"/>
              <a:ext cx="138960" cy="154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F134FB64-BBF0-4BCD-A80F-DF452C35F2E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981960" y="4396480"/>
                <a:ext cx="1746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14:cNvPr>
              <p14:cNvContentPartPr/>
              <p14:nvPr/>
            </p14:nvContentPartPr>
            <p14:xfrm>
              <a:off x="4719000" y="4348240"/>
              <a:ext cx="70560" cy="558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8FB2FEF7-FFC0-4311-ABF1-5A8A2C592B9B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701360" y="4330240"/>
                <a:ext cx="1062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1ACF71BA-D0F8-457D-AEAC-E2077D857520}"/>
                  </a:ext>
                </a:extLst>
              </p14:cNvPr>
              <p14:cNvContentPartPr/>
              <p14:nvPr/>
            </p14:nvContentPartPr>
            <p14:xfrm>
              <a:off x="7386240" y="4184440"/>
              <a:ext cx="857520" cy="32472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1ACF71BA-D0F8-457D-AEAC-E2077D857520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368240" y="4166440"/>
                <a:ext cx="89316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B74183-E5E3-4A4A-B116-BABC3F745C90}"/>
                  </a:ext>
                </a:extLst>
              </p14:cNvPr>
              <p14:cNvContentPartPr/>
              <p14:nvPr/>
            </p14:nvContentPartPr>
            <p14:xfrm>
              <a:off x="487200" y="4602040"/>
              <a:ext cx="344520" cy="50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B74183-E5E3-4A4A-B116-BABC3F745C9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69219" y="4584040"/>
                <a:ext cx="380123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31B1CE9-E6D1-4661-8643-2BF1A3B8E058}"/>
                  </a:ext>
                </a:extLst>
              </p14:cNvPr>
              <p14:cNvContentPartPr/>
              <p14:nvPr/>
            </p14:nvContentPartPr>
            <p14:xfrm>
              <a:off x="1259400" y="4782400"/>
              <a:ext cx="124920" cy="296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31B1CE9-E6D1-4661-8643-2BF1A3B8E0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241400" y="4764760"/>
                <a:ext cx="1605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73AA23C-6840-4FAF-B980-0AA1F821F7FF}"/>
                  </a:ext>
                </a:extLst>
              </p14:cNvPr>
              <p14:cNvContentPartPr/>
              <p14:nvPr/>
            </p14:nvContentPartPr>
            <p14:xfrm>
              <a:off x="1010640" y="4744240"/>
              <a:ext cx="10188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73AA23C-6840-4FAF-B980-0AA1F821F7FF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993000" y="4726600"/>
                <a:ext cx="137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BC1C38-7B6D-4DFC-B8EE-80A45EF0937C}"/>
                  </a:ext>
                </a:extLst>
              </p14:cNvPr>
              <p14:cNvContentPartPr/>
              <p14:nvPr/>
            </p14:nvContentPartPr>
            <p14:xfrm>
              <a:off x="1337880" y="4996600"/>
              <a:ext cx="141480" cy="169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BC1C38-7B6D-4DFC-B8EE-80A45EF0937C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1320240" y="4978600"/>
                <a:ext cx="177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1A965D4-BFC5-40D9-8D67-8C2BAACD8132}"/>
                  </a:ext>
                </a:extLst>
              </p14:cNvPr>
              <p14:cNvContentPartPr/>
              <p14:nvPr/>
            </p14:nvContentPartPr>
            <p14:xfrm>
              <a:off x="1547760" y="4977880"/>
              <a:ext cx="98280" cy="162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1A965D4-BFC5-40D9-8D67-8C2BAACD8132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529760" y="4960240"/>
                <a:ext cx="133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B3CC971-27C2-41B8-8861-AF64BC3F2D33}"/>
                  </a:ext>
                </a:extLst>
              </p14:cNvPr>
              <p14:cNvContentPartPr/>
              <p14:nvPr/>
            </p14:nvContentPartPr>
            <p14:xfrm>
              <a:off x="1655040" y="5018560"/>
              <a:ext cx="112680" cy="130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B3CC971-27C2-41B8-8861-AF64BC3F2D33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637400" y="5000920"/>
                <a:ext cx="1483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36C1B11-AB76-4D41-B7B9-33DDF39A22E2}"/>
                  </a:ext>
                </a:extLst>
              </p14:cNvPr>
              <p14:cNvContentPartPr/>
              <p14:nvPr/>
            </p14:nvContentPartPr>
            <p14:xfrm>
              <a:off x="1238880" y="4580440"/>
              <a:ext cx="200520" cy="9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36C1B11-AB76-4D41-B7B9-33DDF39A22E2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221240" y="4562440"/>
                <a:ext cx="236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65CDCD1-B6E6-49C7-BD82-1D42FA910066}"/>
                  </a:ext>
                </a:extLst>
              </p14:cNvPr>
              <p14:cNvContentPartPr/>
              <p14:nvPr/>
            </p14:nvContentPartPr>
            <p14:xfrm>
              <a:off x="2143560" y="4823800"/>
              <a:ext cx="837000" cy="304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65CDCD1-B6E6-49C7-BD82-1D42FA91006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125920" y="4806160"/>
                <a:ext cx="8726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D728C15-EFF8-46EC-88FA-440AD9B2C00A}"/>
                  </a:ext>
                </a:extLst>
              </p14:cNvPr>
              <p14:cNvContentPartPr/>
              <p14:nvPr/>
            </p14:nvContentPartPr>
            <p14:xfrm>
              <a:off x="6611880" y="4947640"/>
              <a:ext cx="12240" cy="9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D728C15-EFF8-46EC-88FA-440AD9B2C00A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594240" y="4929640"/>
                <a:ext cx="478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64E63BB2-F0B7-4DF3-AC1B-5C9D4F905BF9}"/>
                  </a:ext>
                </a:extLst>
              </p14:cNvPr>
              <p14:cNvContentPartPr/>
              <p14:nvPr/>
            </p14:nvContentPartPr>
            <p14:xfrm>
              <a:off x="6847320" y="4583320"/>
              <a:ext cx="1389240" cy="4050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64E63BB2-F0B7-4DF3-AC1B-5C9D4F905BF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4565664"/>
                <a:ext cx="1424880" cy="440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ECD5A50A-2C00-4F51-96F6-E5DEE4F3E710}"/>
                  </a:ext>
                </a:extLst>
              </p14:cNvPr>
              <p14:cNvContentPartPr/>
              <p14:nvPr/>
            </p14:nvContentPartPr>
            <p14:xfrm>
              <a:off x="2915400" y="5464240"/>
              <a:ext cx="147240" cy="16668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ECD5A50A-2C00-4F51-96F6-E5DEE4F3E710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2897760" y="5446240"/>
                <a:ext cx="1828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490A4A56-3741-4914-A645-EFCBD4710B47}"/>
                  </a:ext>
                </a:extLst>
              </p14:cNvPr>
              <p14:cNvContentPartPr/>
              <p14:nvPr/>
            </p14:nvContentPartPr>
            <p14:xfrm>
              <a:off x="3281160" y="4634800"/>
              <a:ext cx="3116520" cy="11124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490A4A56-3741-4914-A645-EFCBD4710B47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3263160" y="4617160"/>
                <a:ext cx="3152160" cy="11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3AF39F40-67B3-496B-8EB7-08A018472D4B}"/>
                  </a:ext>
                </a:extLst>
              </p14:cNvPr>
              <p14:cNvContentPartPr/>
              <p14:nvPr/>
            </p14:nvContentPartPr>
            <p14:xfrm>
              <a:off x="2117640" y="5445160"/>
              <a:ext cx="676080" cy="20592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3AF39F40-67B3-496B-8EB7-08A018472D4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099650" y="5427520"/>
                <a:ext cx="711701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FCBB27C8-6805-4F8A-ACF7-5F96A1D91B2D}"/>
                  </a:ext>
                </a:extLst>
              </p14:cNvPr>
              <p14:cNvContentPartPr/>
              <p14:nvPr/>
            </p14:nvContentPartPr>
            <p14:xfrm>
              <a:off x="597000" y="5323480"/>
              <a:ext cx="1312920" cy="35748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FCBB27C8-6805-4F8A-ACF7-5F96A1D91B2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79355" y="5305840"/>
                <a:ext cx="134857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11163CA3-BA08-4F71-B5AB-53E03E486682}"/>
                  </a:ext>
                </a:extLst>
              </p14:cNvPr>
              <p14:cNvContentPartPr/>
              <p14:nvPr/>
            </p14:nvContentPartPr>
            <p14:xfrm>
              <a:off x="6656520" y="5407000"/>
              <a:ext cx="92160" cy="1717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11163CA3-BA08-4F71-B5AB-53E03E486682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6638880" y="5389000"/>
                <a:ext cx="12780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295D9C4-EC76-472F-BBAC-7B8AF5F62F6E}"/>
                  </a:ext>
                </a:extLst>
              </p14:cNvPr>
              <p14:cNvContentPartPr/>
              <p14:nvPr/>
            </p14:nvContentPartPr>
            <p14:xfrm>
              <a:off x="6867840" y="5449120"/>
              <a:ext cx="216720" cy="1188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295D9C4-EC76-472F-BBAC-7B8AF5F62F6E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6849840" y="5431120"/>
                <a:ext cx="25236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A8A9CC95-1EAF-404B-BC20-13A39326378C}"/>
                  </a:ext>
                </a:extLst>
              </p14:cNvPr>
              <p14:cNvContentPartPr/>
              <p14:nvPr/>
            </p14:nvContentPartPr>
            <p14:xfrm>
              <a:off x="7314600" y="5181280"/>
              <a:ext cx="1063080" cy="43020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A8A9CC95-1EAF-404B-BC20-13A39326378C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296960" y="5163625"/>
                <a:ext cx="1098720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E10D4619-F543-409A-B251-2092EB77D3D6}"/>
                  </a:ext>
                </a:extLst>
              </p14:cNvPr>
              <p14:cNvContentPartPr/>
              <p14:nvPr/>
            </p14:nvContentPartPr>
            <p14:xfrm>
              <a:off x="3353160" y="6038440"/>
              <a:ext cx="213480" cy="44460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E10D4619-F543-409A-B251-2092EB77D3D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35160" y="6020440"/>
                <a:ext cx="24912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801E216-B9B9-4A48-B6E7-2A85C65020D2}"/>
                  </a:ext>
                </a:extLst>
              </p14:cNvPr>
              <p14:cNvContentPartPr/>
              <p14:nvPr/>
            </p14:nvContentPartPr>
            <p14:xfrm>
              <a:off x="3779040" y="5826040"/>
              <a:ext cx="204840" cy="3344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801E216-B9B9-4A48-B6E7-2A85C65020D2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3761400" y="5808040"/>
                <a:ext cx="2404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38FDE08-55B0-4DD2-A711-901BC835D02F}"/>
                  </a:ext>
                </a:extLst>
              </p14:cNvPr>
              <p14:cNvContentPartPr/>
              <p14:nvPr/>
            </p14:nvContentPartPr>
            <p14:xfrm>
              <a:off x="3941760" y="6248320"/>
              <a:ext cx="258480" cy="15696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38FDE08-55B0-4DD2-A711-901BC835D0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923760" y="6230320"/>
                <a:ext cx="2941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7A2EDE95-6D4E-432A-9FED-CE7790B3417E}"/>
                  </a:ext>
                </a:extLst>
              </p14:cNvPr>
              <p14:cNvContentPartPr/>
              <p14:nvPr/>
            </p14:nvContentPartPr>
            <p14:xfrm>
              <a:off x="2366760" y="5850880"/>
              <a:ext cx="834120" cy="38700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7A2EDE95-6D4E-432A-9FED-CE7790B3417E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349112" y="5833224"/>
                <a:ext cx="869775" cy="4226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8F66B6CB-7620-490D-A5C9-1F8958FFE3BE}"/>
                  </a:ext>
                </a:extLst>
              </p14:cNvPr>
              <p14:cNvContentPartPr/>
              <p14:nvPr/>
            </p14:nvContentPartPr>
            <p14:xfrm>
              <a:off x="916680" y="5873560"/>
              <a:ext cx="1072080" cy="58428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8F66B6CB-7620-490D-A5C9-1F8958FFE3BE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899040" y="5855909"/>
                <a:ext cx="1107720" cy="61994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272905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788545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0643771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14:cNvPr>
              <p14:cNvContentPartPr/>
              <p14:nvPr/>
            </p14:nvContentPartPr>
            <p14:xfrm>
              <a:off x="4063080" y="1206520"/>
              <a:ext cx="3531960" cy="2084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45080" y="1188880"/>
                <a:ext cx="3567600" cy="211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1969642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14:cNvPr>
              <p14:cNvContentPartPr/>
              <p14:nvPr/>
            </p14:nvContentPartPr>
            <p14:xfrm>
              <a:off x="4063080" y="1206520"/>
              <a:ext cx="3531960" cy="2084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45080" y="1188880"/>
                <a:ext cx="3567600" cy="21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14:cNvPr>
              <p14:cNvContentPartPr/>
              <p14:nvPr/>
            </p14:nvContentPartPr>
            <p14:xfrm>
              <a:off x="785280" y="3190120"/>
              <a:ext cx="271440" cy="592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280" y="3172120"/>
                <a:ext cx="307080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14:cNvPr>
              <p14:cNvContentPartPr/>
              <p14:nvPr/>
            </p14:nvContentPartPr>
            <p14:xfrm>
              <a:off x="1320600" y="3248440"/>
              <a:ext cx="172800" cy="7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02600" y="3230440"/>
                <a:ext cx="2084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14:cNvPr>
              <p14:cNvContentPartPr/>
              <p14:nvPr/>
            </p14:nvContentPartPr>
            <p14:xfrm>
              <a:off x="1269840" y="3425920"/>
              <a:ext cx="334440" cy="305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51840" y="3408259"/>
                <a:ext cx="3700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14:cNvPr>
              <p14:cNvContentPartPr/>
              <p14:nvPr/>
            </p14:nvContentPartPr>
            <p14:xfrm>
              <a:off x="1797960" y="3514480"/>
              <a:ext cx="16164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80320" y="349648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14:cNvPr>
              <p14:cNvContentPartPr/>
              <p14:nvPr/>
            </p14:nvContentPartPr>
            <p14:xfrm>
              <a:off x="1818120" y="3616720"/>
              <a:ext cx="118800" cy="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00120" y="3598720"/>
                <a:ext cx="154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14:cNvPr>
              <p14:cNvContentPartPr/>
              <p14:nvPr/>
            </p14:nvContentPartPr>
            <p14:xfrm>
              <a:off x="3298440" y="3474520"/>
              <a:ext cx="204840" cy="16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80472" y="3456880"/>
                <a:ext cx="240417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14:cNvPr>
              <p14:cNvContentPartPr/>
              <p14:nvPr/>
            </p14:nvContentPartPr>
            <p14:xfrm>
              <a:off x="2914320" y="3519880"/>
              <a:ext cx="286200" cy="14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96320" y="3501834"/>
                <a:ext cx="321840" cy="177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14:cNvPr>
              <p14:cNvContentPartPr/>
              <p14:nvPr/>
            </p14:nvContentPartPr>
            <p14:xfrm>
              <a:off x="2153640" y="3342400"/>
              <a:ext cx="667440" cy="381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6000" y="3324760"/>
                <a:ext cx="7030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14:cNvPr>
              <p14:cNvContentPartPr/>
              <p14:nvPr/>
            </p14:nvContentPartPr>
            <p14:xfrm>
              <a:off x="3606240" y="3366160"/>
              <a:ext cx="140760" cy="88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88600" y="3348160"/>
                <a:ext cx="176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14:cNvPr>
              <p14:cNvContentPartPr/>
              <p14:nvPr/>
            </p14:nvContentPartPr>
            <p14:xfrm>
              <a:off x="3626760" y="3514840"/>
              <a:ext cx="132480" cy="126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608760" y="3497200"/>
                <a:ext cx="1681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14:cNvPr>
              <p14:cNvContentPartPr/>
              <p14:nvPr/>
            </p14:nvContentPartPr>
            <p14:xfrm>
              <a:off x="3911160" y="3525640"/>
              <a:ext cx="145440" cy="3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93520" y="3508000"/>
                <a:ext cx="181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14:cNvPr>
              <p14:cNvContentPartPr/>
              <p14:nvPr/>
            </p14:nvContentPartPr>
            <p14:xfrm>
              <a:off x="4203120" y="3425560"/>
              <a:ext cx="125280" cy="152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85120" y="3407560"/>
                <a:ext cx="1609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14:cNvPr>
              <p14:cNvContentPartPr/>
              <p14:nvPr/>
            </p14:nvContentPartPr>
            <p14:xfrm>
              <a:off x="4439640" y="3514840"/>
              <a:ext cx="4320" cy="62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22000" y="3497200"/>
                <a:ext cx="399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14:cNvPr>
              <p14:cNvContentPartPr/>
              <p14:nvPr/>
            </p14:nvContentPartPr>
            <p14:xfrm>
              <a:off x="4429200" y="333196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1156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14:cNvPr>
              <p14:cNvContentPartPr/>
              <p14:nvPr/>
            </p14:nvContentPartPr>
            <p14:xfrm>
              <a:off x="4551240" y="3404680"/>
              <a:ext cx="204120" cy="202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33600" y="3386680"/>
                <a:ext cx="2397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14:cNvPr>
              <p14:cNvContentPartPr/>
              <p14:nvPr/>
            </p14:nvContentPartPr>
            <p14:xfrm>
              <a:off x="4931760" y="3361840"/>
              <a:ext cx="23616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13760" y="3343840"/>
                <a:ext cx="2718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14:cNvPr>
              <p14:cNvContentPartPr/>
              <p14:nvPr/>
            </p14:nvContentPartPr>
            <p14:xfrm>
              <a:off x="5252160" y="3181840"/>
              <a:ext cx="321840" cy="510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234520" y="3164188"/>
                <a:ext cx="357480" cy="5457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6690732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14:cNvPr>
              <p14:cNvContentPartPr/>
              <p14:nvPr/>
            </p14:nvContentPartPr>
            <p14:xfrm>
              <a:off x="4063080" y="1206520"/>
              <a:ext cx="3531960" cy="2084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45080" y="1188880"/>
                <a:ext cx="3567600" cy="21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14:cNvPr>
              <p14:cNvContentPartPr/>
              <p14:nvPr/>
            </p14:nvContentPartPr>
            <p14:xfrm>
              <a:off x="785280" y="3190120"/>
              <a:ext cx="271440" cy="592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280" y="3172120"/>
                <a:ext cx="307080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14:cNvPr>
              <p14:cNvContentPartPr/>
              <p14:nvPr/>
            </p14:nvContentPartPr>
            <p14:xfrm>
              <a:off x="1320600" y="3248440"/>
              <a:ext cx="172800" cy="7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02600" y="3230440"/>
                <a:ext cx="2084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14:cNvPr>
              <p14:cNvContentPartPr/>
              <p14:nvPr/>
            </p14:nvContentPartPr>
            <p14:xfrm>
              <a:off x="1269840" y="3425920"/>
              <a:ext cx="334440" cy="305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51840" y="3408259"/>
                <a:ext cx="3700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14:cNvPr>
              <p14:cNvContentPartPr/>
              <p14:nvPr/>
            </p14:nvContentPartPr>
            <p14:xfrm>
              <a:off x="1797960" y="3514480"/>
              <a:ext cx="16164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80320" y="349648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14:cNvPr>
              <p14:cNvContentPartPr/>
              <p14:nvPr/>
            </p14:nvContentPartPr>
            <p14:xfrm>
              <a:off x="1818120" y="3616720"/>
              <a:ext cx="118800" cy="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00120" y="3598720"/>
                <a:ext cx="154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14:cNvPr>
              <p14:cNvContentPartPr/>
              <p14:nvPr/>
            </p14:nvContentPartPr>
            <p14:xfrm>
              <a:off x="3298440" y="3474520"/>
              <a:ext cx="204840" cy="16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80472" y="3456880"/>
                <a:ext cx="240417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14:cNvPr>
              <p14:cNvContentPartPr/>
              <p14:nvPr/>
            </p14:nvContentPartPr>
            <p14:xfrm>
              <a:off x="2914320" y="3519880"/>
              <a:ext cx="286200" cy="14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96320" y="3501834"/>
                <a:ext cx="321840" cy="177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14:cNvPr>
              <p14:cNvContentPartPr/>
              <p14:nvPr/>
            </p14:nvContentPartPr>
            <p14:xfrm>
              <a:off x="2153640" y="3342400"/>
              <a:ext cx="667440" cy="381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6000" y="3324760"/>
                <a:ext cx="7030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14:cNvPr>
              <p14:cNvContentPartPr/>
              <p14:nvPr/>
            </p14:nvContentPartPr>
            <p14:xfrm>
              <a:off x="3606240" y="3366160"/>
              <a:ext cx="140760" cy="88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88600" y="3348160"/>
                <a:ext cx="176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14:cNvPr>
              <p14:cNvContentPartPr/>
              <p14:nvPr/>
            </p14:nvContentPartPr>
            <p14:xfrm>
              <a:off x="3626760" y="3514840"/>
              <a:ext cx="132480" cy="126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608760" y="3497200"/>
                <a:ext cx="1681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14:cNvPr>
              <p14:cNvContentPartPr/>
              <p14:nvPr/>
            </p14:nvContentPartPr>
            <p14:xfrm>
              <a:off x="3911160" y="3525640"/>
              <a:ext cx="145440" cy="3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93520" y="3508000"/>
                <a:ext cx="181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14:cNvPr>
              <p14:cNvContentPartPr/>
              <p14:nvPr/>
            </p14:nvContentPartPr>
            <p14:xfrm>
              <a:off x="4203120" y="3425560"/>
              <a:ext cx="125280" cy="152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85120" y="3407560"/>
                <a:ext cx="1609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14:cNvPr>
              <p14:cNvContentPartPr/>
              <p14:nvPr/>
            </p14:nvContentPartPr>
            <p14:xfrm>
              <a:off x="4439640" y="3514840"/>
              <a:ext cx="4320" cy="62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22000" y="3497200"/>
                <a:ext cx="399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14:cNvPr>
              <p14:cNvContentPartPr/>
              <p14:nvPr/>
            </p14:nvContentPartPr>
            <p14:xfrm>
              <a:off x="4429200" y="333196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1156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14:cNvPr>
              <p14:cNvContentPartPr/>
              <p14:nvPr/>
            </p14:nvContentPartPr>
            <p14:xfrm>
              <a:off x="4551240" y="3404680"/>
              <a:ext cx="204120" cy="202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33600" y="3386680"/>
                <a:ext cx="2397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14:cNvPr>
              <p14:cNvContentPartPr/>
              <p14:nvPr/>
            </p14:nvContentPartPr>
            <p14:xfrm>
              <a:off x="4931760" y="3361840"/>
              <a:ext cx="23616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13760" y="3343840"/>
                <a:ext cx="2718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14:cNvPr>
              <p14:cNvContentPartPr/>
              <p14:nvPr/>
            </p14:nvContentPartPr>
            <p14:xfrm>
              <a:off x="5252160" y="3181840"/>
              <a:ext cx="321840" cy="510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234520" y="3164188"/>
                <a:ext cx="35748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14:cNvPr>
              <p14:cNvContentPartPr/>
              <p14:nvPr/>
            </p14:nvContentPartPr>
            <p14:xfrm>
              <a:off x="7325040" y="3220360"/>
              <a:ext cx="863280" cy="318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07032" y="3202360"/>
                <a:ext cx="898935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14:cNvPr>
              <p14:cNvContentPartPr/>
              <p14:nvPr/>
            </p14:nvContentPartPr>
            <p14:xfrm>
              <a:off x="6136320" y="3298480"/>
              <a:ext cx="934200" cy="316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118327" y="3280840"/>
                <a:ext cx="969826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14:cNvPr>
              <p14:cNvContentPartPr/>
              <p14:nvPr/>
            </p14:nvContentPartPr>
            <p14:xfrm>
              <a:off x="1132320" y="3962320"/>
              <a:ext cx="37152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114320" y="3944320"/>
                <a:ext cx="4071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14:cNvPr>
              <p14:cNvContentPartPr/>
              <p14:nvPr/>
            </p14:nvContentPartPr>
            <p14:xfrm>
              <a:off x="385680" y="3892840"/>
              <a:ext cx="376200" cy="36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68023" y="3875200"/>
                <a:ext cx="411874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14:cNvPr>
              <p14:cNvContentPartPr/>
              <p14:nvPr/>
            </p14:nvContentPartPr>
            <p14:xfrm>
              <a:off x="1810560" y="3921640"/>
              <a:ext cx="1728000" cy="312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92920" y="3903640"/>
                <a:ext cx="17636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14:cNvPr>
              <p14:cNvContentPartPr/>
              <p14:nvPr/>
            </p14:nvContentPartPr>
            <p14:xfrm>
              <a:off x="3860760" y="4084000"/>
              <a:ext cx="255600" cy="10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42760" y="4066000"/>
                <a:ext cx="2912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14:cNvPr>
              <p14:cNvContentPartPr/>
              <p14:nvPr/>
            </p14:nvContentPartPr>
            <p14:xfrm>
              <a:off x="4256400" y="3880960"/>
              <a:ext cx="505800" cy="29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238747" y="3862960"/>
                <a:ext cx="54146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14:cNvPr>
              <p14:cNvContentPartPr/>
              <p14:nvPr/>
            </p14:nvContentPartPr>
            <p14:xfrm>
              <a:off x="6156480" y="3984280"/>
              <a:ext cx="235440" cy="163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138840" y="3966280"/>
                <a:ext cx="271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14:cNvPr>
              <p14:cNvContentPartPr/>
              <p14:nvPr/>
            </p14:nvContentPartPr>
            <p14:xfrm>
              <a:off x="6511440" y="3870520"/>
              <a:ext cx="21600" cy="2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493440" y="3852520"/>
                <a:ext cx="57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14:cNvPr>
              <p14:cNvContentPartPr/>
              <p14:nvPr/>
            </p14:nvContentPartPr>
            <p14:xfrm>
              <a:off x="6502080" y="3970960"/>
              <a:ext cx="575280" cy="379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84440" y="3953320"/>
                <a:ext cx="61092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14:cNvPr>
              <p14:cNvContentPartPr/>
              <p14:nvPr/>
            </p14:nvContentPartPr>
            <p14:xfrm>
              <a:off x="5171160" y="3839920"/>
              <a:ext cx="607320" cy="284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53510" y="3822258"/>
                <a:ext cx="642981" cy="319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14:cNvPr>
              <p14:cNvContentPartPr/>
              <p14:nvPr/>
            </p14:nvContentPartPr>
            <p14:xfrm>
              <a:off x="7355640" y="3698080"/>
              <a:ext cx="1595880" cy="405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37640" y="3680096"/>
                <a:ext cx="1631520" cy="4413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762428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14:cNvPr>
              <p14:cNvContentPartPr/>
              <p14:nvPr/>
            </p14:nvContentPartPr>
            <p14:xfrm>
              <a:off x="4063080" y="1206520"/>
              <a:ext cx="3531960" cy="2084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45080" y="1188880"/>
                <a:ext cx="3567600" cy="21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14:cNvPr>
              <p14:cNvContentPartPr/>
              <p14:nvPr/>
            </p14:nvContentPartPr>
            <p14:xfrm>
              <a:off x="785280" y="3190120"/>
              <a:ext cx="271440" cy="592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280" y="3172120"/>
                <a:ext cx="307080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14:cNvPr>
              <p14:cNvContentPartPr/>
              <p14:nvPr/>
            </p14:nvContentPartPr>
            <p14:xfrm>
              <a:off x="1320600" y="3248440"/>
              <a:ext cx="172800" cy="7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02600" y="3230440"/>
                <a:ext cx="2084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14:cNvPr>
              <p14:cNvContentPartPr/>
              <p14:nvPr/>
            </p14:nvContentPartPr>
            <p14:xfrm>
              <a:off x="1269840" y="3425920"/>
              <a:ext cx="334440" cy="305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51840" y="3408259"/>
                <a:ext cx="3700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14:cNvPr>
              <p14:cNvContentPartPr/>
              <p14:nvPr/>
            </p14:nvContentPartPr>
            <p14:xfrm>
              <a:off x="1797960" y="3514480"/>
              <a:ext cx="16164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80320" y="349648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14:cNvPr>
              <p14:cNvContentPartPr/>
              <p14:nvPr/>
            </p14:nvContentPartPr>
            <p14:xfrm>
              <a:off x="1818120" y="3616720"/>
              <a:ext cx="118800" cy="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00120" y="3598720"/>
                <a:ext cx="154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14:cNvPr>
              <p14:cNvContentPartPr/>
              <p14:nvPr/>
            </p14:nvContentPartPr>
            <p14:xfrm>
              <a:off x="3298440" y="3474520"/>
              <a:ext cx="204840" cy="16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80472" y="3456880"/>
                <a:ext cx="240417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14:cNvPr>
              <p14:cNvContentPartPr/>
              <p14:nvPr/>
            </p14:nvContentPartPr>
            <p14:xfrm>
              <a:off x="2914320" y="3519880"/>
              <a:ext cx="286200" cy="14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96320" y="3501834"/>
                <a:ext cx="321840" cy="177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14:cNvPr>
              <p14:cNvContentPartPr/>
              <p14:nvPr/>
            </p14:nvContentPartPr>
            <p14:xfrm>
              <a:off x="2153640" y="3342400"/>
              <a:ext cx="667440" cy="381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6000" y="3324760"/>
                <a:ext cx="7030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14:cNvPr>
              <p14:cNvContentPartPr/>
              <p14:nvPr/>
            </p14:nvContentPartPr>
            <p14:xfrm>
              <a:off x="3606240" y="3366160"/>
              <a:ext cx="140760" cy="88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88600" y="3348160"/>
                <a:ext cx="176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14:cNvPr>
              <p14:cNvContentPartPr/>
              <p14:nvPr/>
            </p14:nvContentPartPr>
            <p14:xfrm>
              <a:off x="3626760" y="3514840"/>
              <a:ext cx="132480" cy="126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608760" y="3497200"/>
                <a:ext cx="1681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14:cNvPr>
              <p14:cNvContentPartPr/>
              <p14:nvPr/>
            </p14:nvContentPartPr>
            <p14:xfrm>
              <a:off x="3911160" y="3525640"/>
              <a:ext cx="145440" cy="3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93520" y="3508000"/>
                <a:ext cx="181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14:cNvPr>
              <p14:cNvContentPartPr/>
              <p14:nvPr/>
            </p14:nvContentPartPr>
            <p14:xfrm>
              <a:off x="4203120" y="3425560"/>
              <a:ext cx="125280" cy="152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85120" y="3407560"/>
                <a:ext cx="1609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14:cNvPr>
              <p14:cNvContentPartPr/>
              <p14:nvPr/>
            </p14:nvContentPartPr>
            <p14:xfrm>
              <a:off x="4439640" y="3514840"/>
              <a:ext cx="4320" cy="62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22000" y="3497200"/>
                <a:ext cx="399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14:cNvPr>
              <p14:cNvContentPartPr/>
              <p14:nvPr/>
            </p14:nvContentPartPr>
            <p14:xfrm>
              <a:off x="4429200" y="333196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1156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14:cNvPr>
              <p14:cNvContentPartPr/>
              <p14:nvPr/>
            </p14:nvContentPartPr>
            <p14:xfrm>
              <a:off x="4551240" y="3404680"/>
              <a:ext cx="204120" cy="202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33600" y="3386680"/>
                <a:ext cx="2397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14:cNvPr>
              <p14:cNvContentPartPr/>
              <p14:nvPr/>
            </p14:nvContentPartPr>
            <p14:xfrm>
              <a:off x="4931760" y="3361840"/>
              <a:ext cx="23616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13760" y="3343840"/>
                <a:ext cx="2718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14:cNvPr>
              <p14:cNvContentPartPr/>
              <p14:nvPr/>
            </p14:nvContentPartPr>
            <p14:xfrm>
              <a:off x="5252160" y="3181840"/>
              <a:ext cx="321840" cy="510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234520" y="3164188"/>
                <a:ext cx="35748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14:cNvPr>
              <p14:cNvContentPartPr/>
              <p14:nvPr/>
            </p14:nvContentPartPr>
            <p14:xfrm>
              <a:off x="7325040" y="3220360"/>
              <a:ext cx="863280" cy="318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07032" y="3202360"/>
                <a:ext cx="898935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14:cNvPr>
              <p14:cNvContentPartPr/>
              <p14:nvPr/>
            </p14:nvContentPartPr>
            <p14:xfrm>
              <a:off x="6136320" y="3298480"/>
              <a:ext cx="934200" cy="316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118327" y="3280840"/>
                <a:ext cx="969826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14:cNvPr>
              <p14:cNvContentPartPr/>
              <p14:nvPr/>
            </p14:nvContentPartPr>
            <p14:xfrm>
              <a:off x="1132320" y="3962320"/>
              <a:ext cx="37152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114320" y="3944320"/>
                <a:ext cx="4071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14:cNvPr>
              <p14:cNvContentPartPr/>
              <p14:nvPr/>
            </p14:nvContentPartPr>
            <p14:xfrm>
              <a:off x="385680" y="3892840"/>
              <a:ext cx="376200" cy="36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68023" y="3875200"/>
                <a:ext cx="411874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14:cNvPr>
              <p14:cNvContentPartPr/>
              <p14:nvPr/>
            </p14:nvContentPartPr>
            <p14:xfrm>
              <a:off x="1810560" y="3921640"/>
              <a:ext cx="1728000" cy="312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92920" y="3903640"/>
                <a:ext cx="17636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14:cNvPr>
              <p14:cNvContentPartPr/>
              <p14:nvPr/>
            </p14:nvContentPartPr>
            <p14:xfrm>
              <a:off x="3860760" y="4084000"/>
              <a:ext cx="255600" cy="10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42760" y="4066000"/>
                <a:ext cx="2912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14:cNvPr>
              <p14:cNvContentPartPr/>
              <p14:nvPr/>
            </p14:nvContentPartPr>
            <p14:xfrm>
              <a:off x="4256400" y="3880960"/>
              <a:ext cx="505800" cy="29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238747" y="3862960"/>
                <a:ext cx="54146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14:cNvPr>
              <p14:cNvContentPartPr/>
              <p14:nvPr/>
            </p14:nvContentPartPr>
            <p14:xfrm>
              <a:off x="6156480" y="3984280"/>
              <a:ext cx="235440" cy="163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138840" y="3966280"/>
                <a:ext cx="271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14:cNvPr>
              <p14:cNvContentPartPr/>
              <p14:nvPr/>
            </p14:nvContentPartPr>
            <p14:xfrm>
              <a:off x="6511440" y="3870520"/>
              <a:ext cx="21600" cy="2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493440" y="3852520"/>
                <a:ext cx="57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14:cNvPr>
              <p14:cNvContentPartPr/>
              <p14:nvPr/>
            </p14:nvContentPartPr>
            <p14:xfrm>
              <a:off x="6502080" y="3970960"/>
              <a:ext cx="575280" cy="379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84440" y="3953320"/>
                <a:ext cx="61092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14:cNvPr>
              <p14:cNvContentPartPr/>
              <p14:nvPr/>
            </p14:nvContentPartPr>
            <p14:xfrm>
              <a:off x="5171160" y="3839920"/>
              <a:ext cx="607320" cy="284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53510" y="3822258"/>
                <a:ext cx="642981" cy="319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14:cNvPr>
              <p14:cNvContentPartPr/>
              <p14:nvPr/>
            </p14:nvContentPartPr>
            <p14:xfrm>
              <a:off x="7355640" y="3698080"/>
              <a:ext cx="1595880" cy="405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37640" y="3680096"/>
                <a:ext cx="16315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02B5733-E1A1-4017-A1B9-F701599F4B6D}"/>
                  </a:ext>
                </a:extLst>
              </p14:cNvPr>
              <p14:cNvContentPartPr/>
              <p14:nvPr/>
            </p14:nvContentPartPr>
            <p14:xfrm>
              <a:off x="497640" y="4545520"/>
              <a:ext cx="1005480" cy="392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02B5733-E1A1-4017-A1B9-F701599F4B6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9646" y="4527880"/>
                <a:ext cx="1041107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2A258E-823E-49C4-A7E9-05506232B0C7}"/>
                  </a:ext>
                </a:extLst>
              </p14:cNvPr>
              <p14:cNvContentPartPr/>
              <p14:nvPr/>
            </p14:nvContentPartPr>
            <p14:xfrm>
              <a:off x="1859520" y="4562080"/>
              <a:ext cx="1658880" cy="58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2A258E-823E-49C4-A7E9-05506232B0C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841876" y="4544429"/>
                <a:ext cx="1694528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1B43A3-D52E-4D82-9CCC-CF1B8DED8097}"/>
                  </a:ext>
                </a:extLst>
              </p14:cNvPr>
              <p14:cNvContentPartPr/>
              <p14:nvPr/>
            </p14:nvContentPartPr>
            <p14:xfrm>
              <a:off x="4487520" y="4551280"/>
              <a:ext cx="269280" cy="43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1B43A3-D52E-4D82-9CCC-CF1B8DED809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469880" y="4533280"/>
                <a:ext cx="3049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148A8DB-613A-4EBF-B02E-375C5D819E9A}"/>
                  </a:ext>
                </a:extLst>
              </p14:cNvPr>
              <p14:cNvContentPartPr/>
              <p14:nvPr/>
            </p14:nvContentPartPr>
            <p14:xfrm>
              <a:off x="3853560" y="4703560"/>
              <a:ext cx="511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148A8DB-613A-4EBF-B02E-375C5D819E9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835560" y="4685920"/>
                <a:ext cx="547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593FC22-2940-4E11-9096-26B7A7F0F692}"/>
                  </a:ext>
                </a:extLst>
              </p14:cNvPr>
              <p14:cNvContentPartPr/>
              <p14:nvPr/>
            </p14:nvContentPartPr>
            <p14:xfrm>
              <a:off x="5303280" y="4469560"/>
              <a:ext cx="168480" cy="132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593FC22-2940-4E11-9096-26B7A7F0F69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285280" y="4451920"/>
                <a:ext cx="2041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909C0DC-1576-4812-BB23-71B9B2BF5E75}"/>
                  </a:ext>
                </a:extLst>
              </p14:cNvPr>
              <p14:cNvContentPartPr/>
              <p14:nvPr/>
            </p14:nvContentPartPr>
            <p14:xfrm>
              <a:off x="5872080" y="4707520"/>
              <a:ext cx="13860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909C0DC-1576-4812-BB23-71B9B2BF5E7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854080" y="4689880"/>
                <a:ext cx="174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8542FA8-C5B9-45F6-95B2-7663E23B9154}"/>
                  </a:ext>
                </a:extLst>
              </p14:cNvPr>
              <p14:cNvContentPartPr/>
              <p14:nvPr/>
            </p14:nvContentPartPr>
            <p14:xfrm>
              <a:off x="5902680" y="4815160"/>
              <a:ext cx="162000" cy="11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8542FA8-C5B9-45F6-95B2-7663E23B915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885040" y="479716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E29F06C-6DC5-438E-A89C-35B430435F40}"/>
                  </a:ext>
                </a:extLst>
              </p14:cNvPr>
              <p14:cNvContentPartPr/>
              <p14:nvPr/>
            </p14:nvContentPartPr>
            <p14:xfrm>
              <a:off x="5230560" y="4730920"/>
              <a:ext cx="453960" cy="178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E29F06C-6DC5-438E-A89C-35B430435F4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212560" y="4712920"/>
                <a:ext cx="4896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0D95714-25B7-4D3B-BDB4-6677B5C3B44E}"/>
                  </a:ext>
                </a:extLst>
              </p14:cNvPr>
              <p14:cNvContentPartPr/>
              <p14:nvPr/>
            </p14:nvContentPartPr>
            <p14:xfrm>
              <a:off x="6267360" y="4680160"/>
              <a:ext cx="211680" cy="157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0D95714-25B7-4D3B-BDB4-6677B5C3B44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249360" y="4662520"/>
                <a:ext cx="247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F5BB998-2A4D-4DDB-87EA-96DAAD1A5A52}"/>
                  </a:ext>
                </a:extLst>
              </p14:cNvPr>
              <p14:cNvContentPartPr/>
              <p14:nvPr/>
            </p14:nvContentPartPr>
            <p14:xfrm>
              <a:off x="6575160" y="4795000"/>
              <a:ext cx="80280" cy="82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F5BB998-2A4D-4DDB-87EA-96DAAD1A5A5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557160" y="4777360"/>
                <a:ext cx="1159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B6354A2-6B7A-4804-9EC4-EB207212BB6F}"/>
                  </a:ext>
                </a:extLst>
              </p14:cNvPr>
              <p14:cNvContentPartPr/>
              <p14:nvPr/>
            </p14:nvContentPartPr>
            <p14:xfrm>
              <a:off x="6772080" y="4523560"/>
              <a:ext cx="1023480" cy="325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B6354A2-6B7A-4804-9EC4-EB207212BB6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754086" y="4505560"/>
                <a:ext cx="1059107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DB642D-3804-49DE-A301-516085C015F5}"/>
                  </a:ext>
                </a:extLst>
              </p14:cNvPr>
              <p14:cNvContentPartPr/>
              <p14:nvPr/>
            </p14:nvContentPartPr>
            <p14:xfrm>
              <a:off x="8401800" y="4581880"/>
              <a:ext cx="36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DB642D-3804-49DE-A301-516085C015F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838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266ACF9-7368-40F8-9480-DD5B9B4CE063}"/>
                  </a:ext>
                </a:extLst>
              </p14:cNvPr>
              <p14:cNvContentPartPr/>
              <p14:nvPr/>
            </p14:nvContentPartPr>
            <p14:xfrm>
              <a:off x="8808600" y="4483240"/>
              <a:ext cx="141480" cy="100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266ACF9-7368-40F8-9480-DD5B9B4CE06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790600" y="4465240"/>
                <a:ext cx="1771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1DE4C68-4938-4A2A-9BA7-6293A6325D1D}"/>
                  </a:ext>
                </a:extLst>
              </p14:cNvPr>
              <p14:cNvContentPartPr/>
              <p14:nvPr/>
            </p14:nvContentPartPr>
            <p14:xfrm>
              <a:off x="8391000" y="4632640"/>
              <a:ext cx="509760" cy="2818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1DE4C68-4938-4A2A-9BA7-6293A6325D1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373013" y="4615000"/>
                <a:ext cx="5453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907F7BD-70F3-4FF0-9E4A-B77C882A2F38}"/>
                  </a:ext>
                </a:extLst>
              </p14:cNvPr>
              <p14:cNvContentPartPr/>
              <p14:nvPr/>
            </p14:nvContentPartPr>
            <p14:xfrm>
              <a:off x="7884840" y="4626160"/>
              <a:ext cx="415800" cy="232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907F7BD-70F3-4FF0-9E4A-B77C882A2F3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66840" y="4608188"/>
                <a:ext cx="451440" cy="2677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5837503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14:cNvPr>
              <p14:cNvContentPartPr/>
              <p14:nvPr/>
            </p14:nvContentPartPr>
            <p14:xfrm>
              <a:off x="1584480" y="139840"/>
              <a:ext cx="1168200" cy="418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EDAA0D8-2C8B-4818-8F93-51125E6D443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66840" y="122215"/>
                <a:ext cx="1203840" cy="45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14:cNvPr>
              <p14:cNvContentPartPr/>
              <p14:nvPr/>
            </p14:nvContentPartPr>
            <p14:xfrm>
              <a:off x="2940240" y="270520"/>
              <a:ext cx="8280" cy="14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49E4FE-D682-4378-9CC7-A69F6EF875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22240" y="252880"/>
                <a:ext cx="439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14:cNvPr>
              <p14:cNvContentPartPr/>
              <p14:nvPr/>
            </p14:nvContentPartPr>
            <p14:xfrm>
              <a:off x="2943480" y="396160"/>
              <a:ext cx="1224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12F772-4293-49C1-B478-6177872037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5840" y="378160"/>
                <a:ext cx="478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14:cNvPr>
              <p14:cNvContentPartPr/>
              <p14:nvPr/>
            </p14:nvContentPartPr>
            <p14:xfrm>
              <a:off x="3417240" y="253600"/>
              <a:ext cx="27000" cy="206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860F627-2FF7-41BD-8E57-214B4A12FB4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99600" y="235600"/>
                <a:ext cx="62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14:cNvPr>
              <p14:cNvContentPartPr/>
              <p14:nvPr/>
            </p14:nvContentPartPr>
            <p14:xfrm>
              <a:off x="3301320" y="202120"/>
              <a:ext cx="311400" cy="41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92C8CC-8CCB-4168-B158-8A295D0AF95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83680" y="184120"/>
                <a:ext cx="34704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14:cNvPr>
              <p14:cNvContentPartPr/>
              <p14:nvPr/>
            </p14:nvContentPartPr>
            <p14:xfrm>
              <a:off x="3321840" y="415240"/>
              <a:ext cx="254520" cy="4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E76F1BE-1916-4F16-B7E6-81CB403DA6D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3840" y="397600"/>
                <a:ext cx="29016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14:cNvPr>
              <p14:cNvContentPartPr/>
              <p14:nvPr/>
            </p14:nvContentPartPr>
            <p14:xfrm>
              <a:off x="3637200" y="338560"/>
              <a:ext cx="227520" cy="12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B588B96-15E2-4338-B284-B4D7E946D0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19200" y="320560"/>
                <a:ext cx="2631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14:cNvPr>
              <p14:cNvContentPartPr/>
              <p14:nvPr/>
            </p14:nvContentPartPr>
            <p14:xfrm>
              <a:off x="4159200" y="172600"/>
              <a:ext cx="37080" cy="267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4081925-9559-49D5-A552-A83882115D5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141200" y="154600"/>
                <a:ext cx="72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14:cNvPr>
              <p14:cNvContentPartPr/>
              <p14:nvPr/>
            </p14:nvContentPartPr>
            <p14:xfrm>
              <a:off x="4083960" y="304000"/>
              <a:ext cx="173880" cy="2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D1C361-B82E-421B-B6D4-3F3DD774C9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66320" y="286000"/>
                <a:ext cx="209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14:cNvPr>
              <p14:cNvContentPartPr/>
              <p14:nvPr/>
            </p14:nvContentPartPr>
            <p14:xfrm>
              <a:off x="4285920" y="152080"/>
              <a:ext cx="112680" cy="247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73CF10F-6D49-4182-967A-D8DE3BC68D0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67920" y="134440"/>
                <a:ext cx="1483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14:cNvPr>
              <p14:cNvContentPartPr/>
              <p14:nvPr/>
            </p14:nvContentPartPr>
            <p14:xfrm>
              <a:off x="4469880" y="375640"/>
              <a:ext cx="4320" cy="16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6772128-ADDA-4D02-9579-DD60A94A32B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52240" y="35800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14:cNvPr>
              <p14:cNvContentPartPr/>
              <p14:nvPr/>
            </p14:nvContentPartPr>
            <p14:xfrm>
              <a:off x="4480320" y="26404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E004CE-EB6C-44B8-AA8C-E97D5C9C26A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2680" y="246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14:cNvPr>
              <p14:cNvContentPartPr/>
              <p14:nvPr/>
            </p14:nvContentPartPr>
            <p14:xfrm>
              <a:off x="4557360" y="331000"/>
              <a:ext cx="65160" cy="106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A172376-F727-47EB-9BFA-64B928A175E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39720" y="313360"/>
                <a:ext cx="10080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14:cNvPr>
              <p14:cNvContentPartPr/>
              <p14:nvPr/>
            </p14:nvContentPartPr>
            <p14:xfrm>
              <a:off x="4834200" y="295000"/>
              <a:ext cx="151560" cy="132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D07E536-CB7B-4F74-8E52-A30FEB2EE93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6200" y="277360"/>
                <a:ext cx="187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14:cNvPr>
              <p14:cNvContentPartPr/>
              <p14:nvPr/>
            </p14:nvContentPartPr>
            <p14:xfrm>
              <a:off x="5097000" y="273760"/>
              <a:ext cx="591840" cy="184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FCD5439-48FB-468A-8F3E-B94AD854CC9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360" y="256086"/>
                <a:ext cx="627480" cy="220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14:cNvPr>
              <p14:cNvContentPartPr/>
              <p14:nvPr/>
            </p14:nvContentPartPr>
            <p14:xfrm>
              <a:off x="6084120" y="274120"/>
              <a:ext cx="3902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607FF7-ABB5-426A-BDC4-7CEB2CCA67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6120" y="256480"/>
                <a:ext cx="42588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14:cNvPr>
              <p14:cNvContentPartPr/>
              <p14:nvPr/>
            </p14:nvContentPartPr>
            <p14:xfrm>
              <a:off x="6115800" y="125080"/>
              <a:ext cx="209520" cy="5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AF58A1B-9342-401E-A895-63537481836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7440"/>
                <a:ext cx="2451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14:cNvPr>
              <p14:cNvContentPartPr/>
              <p14:nvPr/>
            </p14:nvContentPartPr>
            <p14:xfrm>
              <a:off x="6593520" y="259000"/>
              <a:ext cx="168120" cy="1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B8A5C40-6648-4B1C-8912-0A43609EBD7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5520" y="241360"/>
                <a:ext cx="2037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14:cNvPr>
              <p14:cNvContentPartPr/>
              <p14:nvPr/>
            </p14:nvContentPartPr>
            <p14:xfrm>
              <a:off x="6593520" y="354760"/>
              <a:ext cx="172080" cy="1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749E7D-4006-403A-A92E-54BC4D9F332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75520" y="33712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14:cNvPr>
              <p14:cNvContentPartPr/>
              <p14:nvPr/>
            </p14:nvContentPartPr>
            <p14:xfrm>
              <a:off x="7457160" y="115360"/>
              <a:ext cx="15912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E6F10D-DB13-4480-B1B4-6C216EDC8F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39160" y="97720"/>
                <a:ext cx="1947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14:cNvPr>
              <p14:cNvContentPartPr/>
              <p14:nvPr/>
            </p14:nvContentPartPr>
            <p14:xfrm>
              <a:off x="7466880" y="253600"/>
              <a:ext cx="153000" cy="141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A0E178-0C20-4814-AC85-DBC4101EB0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48880" y="235600"/>
                <a:ext cx="1886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14:cNvPr>
              <p14:cNvContentPartPr/>
              <p14:nvPr/>
            </p14:nvContentPartPr>
            <p14:xfrm>
              <a:off x="6929760" y="231280"/>
              <a:ext cx="41436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CC97CE8-EFD3-4050-B821-DD090A61539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11760" y="213280"/>
                <a:ext cx="45000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14:cNvPr>
              <p14:cNvContentPartPr/>
              <p14:nvPr/>
            </p14:nvContentPartPr>
            <p14:xfrm>
              <a:off x="7802400" y="175840"/>
              <a:ext cx="520200" cy="410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A3EE28A-7086-4924-B184-7DE993C06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784400" y="158184"/>
                <a:ext cx="55584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14:cNvPr>
              <p14:cNvContentPartPr/>
              <p14:nvPr/>
            </p14:nvContentPartPr>
            <p14:xfrm>
              <a:off x="446160" y="629440"/>
              <a:ext cx="646560" cy="36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C866B1D-E0C5-4B77-9A59-5A3D2BC9F3D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8520" y="611800"/>
                <a:ext cx="68220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14:cNvPr>
              <p14:cNvContentPartPr/>
              <p14:nvPr/>
            </p14:nvContentPartPr>
            <p14:xfrm>
              <a:off x="1291080" y="822760"/>
              <a:ext cx="715680" cy="13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4C5A95-4886-4327-8227-9A9066D3D04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3431" y="804760"/>
                <a:ext cx="751338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14:cNvPr>
              <p14:cNvContentPartPr/>
              <p14:nvPr/>
            </p14:nvContentPartPr>
            <p14:xfrm>
              <a:off x="2397720" y="622240"/>
              <a:ext cx="1107000" cy="315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9D8DAC8-FD2E-4A75-89BF-DACDB23ED9E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79720" y="604240"/>
                <a:ext cx="11426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14:cNvPr>
              <p14:cNvContentPartPr/>
              <p14:nvPr/>
            </p14:nvContentPartPr>
            <p14:xfrm>
              <a:off x="3758880" y="751840"/>
              <a:ext cx="1040760" cy="194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62A5B7B-A0E1-47A3-A2E2-FE784220396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40880" y="734167"/>
                <a:ext cx="1076400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14:cNvPr>
              <p14:cNvContentPartPr/>
              <p14:nvPr/>
            </p14:nvContentPartPr>
            <p14:xfrm>
              <a:off x="5201760" y="662920"/>
              <a:ext cx="919800" cy="401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D1A62-6665-4B14-B386-E9AF6E6C5FB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83760" y="644920"/>
                <a:ext cx="9554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14:cNvPr>
              <p14:cNvContentPartPr/>
              <p14:nvPr/>
            </p14:nvContentPartPr>
            <p14:xfrm>
              <a:off x="6378240" y="709000"/>
              <a:ext cx="228240" cy="227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85F3B-240D-4A37-A404-7EE6B9BE84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0600" y="691000"/>
                <a:ext cx="263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14:cNvPr>
              <p14:cNvContentPartPr/>
              <p14:nvPr/>
            </p14:nvContentPartPr>
            <p14:xfrm>
              <a:off x="6908520" y="815200"/>
              <a:ext cx="255600" cy="98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512B06F-FDBE-4C02-8B98-73273F2EB25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890520" y="797560"/>
                <a:ext cx="2912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14:cNvPr>
              <p14:cNvContentPartPr/>
              <p14:nvPr/>
            </p14:nvContentPartPr>
            <p14:xfrm>
              <a:off x="7304520" y="639880"/>
              <a:ext cx="4467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0404B6E-F01C-4726-A9A1-E6DF34C42D6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86866" y="621856"/>
                <a:ext cx="482429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14:cNvPr>
              <p14:cNvContentPartPr/>
              <p14:nvPr/>
            </p14:nvContentPartPr>
            <p14:xfrm>
              <a:off x="375240" y="1134520"/>
              <a:ext cx="1220040" cy="349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F30E5CE-106F-470D-AF10-9156B84E808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7240" y="1116520"/>
                <a:ext cx="125568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14:cNvPr>
              <p14:cNvContentPartPr/>
              <p14:nvPr/>
            </p14:nvContentPartPr>
            <p14:xfrm>
              <a:off x="1818120" y="1157920"/>
              <a:ext cx="233280" cy="26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0DD46B-5DFF-40EF-87CF-326DB7FE4B9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00120" y="1139920"/>
                <a:ext cx="26892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14:cNvPr>
              <p14:cNvContentPartPr/>
              <p14:nvPr/>
            </p14:nvContentPartPr>
            <p14:xfrm>
              <a:off x="2275320" y="1076560"/>
              <a:ext cx="137880" cy="289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A0D0C24-E7B3-42D9-ABE0-7A7BDF406DB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7320" y="1058560"/>
                <a:ext cx="173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14:cNvPr>
              <p14:cNvContentPartPr/>
              <p14:nvPr/>
            </p14:nvContentPartPr>
            <p14:xfrm>
              <a:off x="2527320" y="1024000"/>
              <a:ext cx="1612080" cy="351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FD9D08F-6CBE-413B-94B9-4A55D91E58C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09680" y="1006000"/>
                <a:ext cx="164772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14:cNvPr>
              <p14:cNvContentPartPr/>
              <p14:nvPr/>
            </p14:nvContentPartPr>
            <p14:xfrm>
              <a:off x="355080" y="1554280"/>
              <a:ext cx="3735360" cy="1666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172EB6F-C883-4E24-ACDE-C73ADBE218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7080" y="1536280"/>
                <a:ext cx="3771000" cy="17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14:cNvPr>
              <p14:cNvContentPartPr/>
              <p14:nvPr/>
            </p14:nvContentPartPr>
            <p14:xfrm>
              <a:off x="4063080" y="1206520"/>
              <a:ext cx="3531960" cy="2084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4DDDB5C-88D7-4D93-A21B-2948E400C8C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45080" y="1188880"/>
                <a:ext cx="3567600" cy="21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14:cNvPr>
              <p14:cNvContentPartPr/>
              <p14:nvPr/>
            </p14:nvContentPartPr>
            <p14:xfrm>
              <a:off x="785280" y="3190120"/>
              <a:ext cx="271440" cy="592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81B889-0550-4E3F-B059-314D5EBC341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280" y="3172120"/>
                <a:ext cx="307080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14:cNvPr>
              <p14:cNvContentPartPr/>
              <p14:nvPr/>
            </p14:nvContentPartPr>
            <p14:xfrm>
              <a:off x="1320600" y="3248440"/>
              <a:ext cx="172800" cy="74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6A8C953-C6E8-443F-ADA6-CE25A57E7C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02600" y="3230440"/>
                <a:ext cx="2084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14:cNvPr>
              <p14:cNvContentPartPr/>
              <p14:nvPr/>
            </p14:nvContentPartPr>
            <p14:xfrm>
              <a:off x="1269840" y="3425920"/>
              <a:ext cx="334440" cy="305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68C3B5-FF34-4EB6-8DE4-7927E61CF20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51840" y="3408259"/>
                <a:ext cx="37008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14:cNvPr>
              <p14:cNvContentPartPr/>
              <p14:nvPr/>
            </p14:nvContentPartPr>
            <p14:xfrm>
              <a:off x="1797960" y="3514480"/>
              <a:ext cx="16164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0FB0E9C-F04A-4E3D-A75B-2B344CB011B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80320" y="349648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14:cNvPr>
              <p14:cNvContentPartPr/>
              <p14:nvPr/>
            </p14:nvContentPartPr>
            <p14:xfrm>
              <a:off x="1818120" y="3616720"/>
              <a:ext cx="118800" cy="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A5337FE-43BB-483B-8A97-4D6CD38A74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00120" y="3598720"/>
                <a:ext cx="154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14:cNvPr>
              <p14:cNvContentPartPr/>
              <p14:nvPr/>
            </p14:nvContentPartPr>
            <p14:xfrm>
              <a:off x="3298440" y="3474520"/>
              <a:ext cx="204840" cy="16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6E4F68-8082-4988-98A8-B78F746F8F9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280472" y="3456880"/>
                <a:ext cx="240417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14:cNvPr>
              <p14:cNvContentPartPr/>
              <p14:nvPr/>
            </p14:nvContentPartPr>
            <p14:xfrm>
              <a:off x="2914320" y="3519880"/>
              <a:ext cx="286200" cy="14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8D836B4-D1CE-48E8-8FCF-A26A20B0CC4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96320" y="3501834"/>
                <a:ext cx="321840" cy="177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14:cNvPr>
              <p14:cNvContentPartPr/>
              <p14:nvPr/>
            </p14:nvContentPartPr>
            <p14:xfrm>
              <a:off x="2153640" y="3342400"/>
              <a:ext cx="667440" cy="381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5E345A-3602-4F6B-80D0-49D20DBC8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36000" y="3324760"/>
                <a:ext cx="7030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14:cNvPr>
              <p14:cNvContentPartPr/>
              <p14:nvPr/>
            </p14:nvContentPartPr>
            <p14:xfrm>
              <a:off x="3606240" y="3366160"/>
              <a:ext cx="140760" cy="88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84EE12F-975A-4161-9F8C-FD7557AB22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88600" y="3348160"/>
                <a:ext cx="176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14:cNvPr>
              <p14:cNvContentPartPr/>
              <p14:nvPr/>
            </p14:nvContentPartPr>
            <p14:xfrm>
              <a:off x="3626760" y="3514840"/>
              <a:ext cx="132480" cy="126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99B7EF9-F447-431B-919A-CEA26445279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608760" y="3497200"/>
                <a:ext cx="1681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14:cNvPr>
              <p14:cNvContentPartPr/>
              <p14:nvPr/>
            </p14:nvContentPartPr>
            <p14:xfrm>
              <a:off x="3911160" y="3525640"/>
              <a:ext cx="145440" cy="3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9F9D281-C4FD-48DF-B5AB-0E6062DCB16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93520" y="3508000"/>
                <a:ext cx="181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14:cNvPr>
              <p14:cNvContentPartPr/>
              <p14:nvPr/>
            </p14:nvContentPartPr>
            <p14:xfrm>
              <a:off x="4203120" y="3425560"/>
              <a:ext cx="125280" cy="152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B64466-9595-4113-AB5F-069C2551078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85120" y="3407560"/>
                <a:ext cx="1609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14:cNvPr>
              <p14:cNvContentPartPr/>
              <p14:nvPr/>
            </p14:nvContentPartPr>
            <p14:xfrm>
              <a:off x="4439640" y="3514840"/>
              <a:ext cx="4320" cy="62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B80508-27AA-4114-A996-082ABBC2571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22000" y="3497200"/>
                <a:ext cx="399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14:cNvPr>
              <p14:cNvContentPartPr/>
              <p14:nvPr/>
            </p14:nvContentPartPr>
            <p14:xfrm>
              <a:off x="4429200" y="333196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3810664-531E-4F18-9786-61AB4FA5D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11560" y="331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14:cNvPr>
              <p14:cNvContentPartPr/>
              <p14:nvPr/>
            </p14:nvContentPartPr>
            <p14:xfrm>
              <a:off x="4551240" y="3404680"/>
              <a:ext cx="204120" cy="202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00452E7-254F-4885-9254-37652392C30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33600" y="3386680"/>
                <a:ext cx="2397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14:cNvPr>
              <p14:cNvContentPartPr/>
              <p14:nvPr/>
            </p14:nvContentPartPr>
            <p14:xfrm>
              <a:off x="4931760" y="3361840"/>
              <a:ext cx="236160" cy="199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A965DA-EF53-4A30-A46D-BBD3E1AC2CC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913760" y="3343840"/>
                <a:ext cx="2718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14:cNvPr>
              <p14:cNvContentPartPr/>
              <p14:nvPr/>
            </p14:nvContentPartPr>
            <p14:xfrm>
              <a:off x="5252160" y="3181840"/>
              <a:ext cx="321840" cy="510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910186-93AE-4175-86B4-BB9E4E2794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234520" y="3164188"/>
                <a:ext cx="357480" cy="54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14:cNvPr>
              <p14:cNvContentPartPr/>
              <p14:nvPr/>
            </p14:nvContentPartPr>
            <p14:xfrm>
              <a:off x="7325040" y="3220360"/>
              <a:ext cx="863280" cy="318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951A69D-B624-43A9-820D-1CCE384FCFB5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07032" y="3202360"/>
                <a:ext cx="898935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14:cNvPr>
              <p14:cNvContentPartPr/>
              <p14:nvPr/>
            </p14:nvContentPartPr>
            <p14:xfrm>
              <a:off x="6136320" y="3298480"/>
              <a:ext cx="934200" cy="316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26DDF-F8D4-4788-B83A-4156AC045C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118327" y="3280840"/>
                <a:ext cx="969826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14:cNvPr>
              <p14:cNvContentPartPr/>
              <p14:nvPr/>
            </p14:nvContentPartPr>
            <p14:xfrm>
              <a:off x="1132320" y="3962320"/>
              <a:ext cx="37152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DA0F62E-8496-4E6C-B088-96E33B0105C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114320" y="3944320"/>
                <a:ext cx="4071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14:cNvPr>
              <p14:cNvContentPartPr/>
              <p14:nvPr/>
            </p14:nvContentPartPr>
            <p14:xfrm>
              <a:off x="385680" y="3892840"/>
              <a:ext cx="376200" cy="36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81FED0E-7376-4D19-A79A-363FBC1635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68023" y="3875200"/>
                <a:ext cx="411874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14:cNvPr>
              <p14:cNvContentPartPr/>
              <p14:nvPr/>
            </p14:nvContentPartPr>
            <p14:xfrm>
              <a:off x="1810560" y="3921640"/>
              <a:ext cx="1728000" cy="312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688DCC-487F-4664-807F-790B660B7FC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792920" y="3903640"/>
                <a:ext cx="17636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14:cNvPr>
              <p14:cNvContentPartPr/>
              <p14:nvPr/>
            </p14:nvContentPartPr>
            <p14:xfrm>
              <a:off x="3860760" y="4084000"/>
              <a:ext cx="255600" cy="10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FDAE61C-5938-4EA7-96BD-7AF303B12CD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42760" y="4066000"/>
                <a:ext cx="2912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14:cNvPr>
              <p14:cNvContentPartPr/>
              <p14:nvPr/>
            </p14:nvContentPartPr>
            <p14:xfrm>
              <a:off x="4256400" y="3880960"/>
              <a:ext cx="505800" cy="291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85480AD-47C3-4593-8E70-6307072FAF1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238747" y="3862960"/>
                <a:ext cx="54146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14:cNvPr>
              <p14:cNvContentPartPr/>
              <p14:nvPr/>
            </p14:nvContentPartPr>
            <p14:xfrm>
              <a:off x="6156480" y="3984280"/>
              <a:ext cx="235440" cy="163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80D5AAB-474E-4D7E-82CB-C6F4768C150A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138840" y="3966280"/>
                <a:ext cx="2710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14:cNvPr>
              <p14:cNvContentPartPr/>
              <p14:nvPr/>
            </p14:nvContentPartPr>
            <p14:xfrm>
              <a:off x="6511440" y="3870520"/>
              <a:ext cx="21600" cy="2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A31CA03-AF78-4D2C-9D29-8DBCD75DC06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493440" y="3852520"/>
                <a:ext cx="572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14:cNvPr>
              <p14:cNvContentPartPr/>
              <p14:nvPr/>
            </p14:nvContentPartPr>
            <p14:xfrm>
              <a:off x="6502080" y="3970960"/>
              <a:ext cx="575280" cy="379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0EC93B-C4E1-4531-8F40-AD33DCB0A27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484440" y="3953320"/>
                <a:ext cx="61092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14:cNvPr>
              <p14:cNvContentPartPr/>
              <p14:nvPr/>
            </p14:nvContentPartPr>
            <p14:xfrm>
              <a:off x="5171160" y="3839920"/>
              <a:ext cx="607320" cy="284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DF67BE2-577A-43C2-AC36-56F45A0E6EE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153510" y="3822258"/>
                <a:ext cx="642981" cy="3197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14:cNvPr>
              <p14:cNvContentPartPr/>
              <p14:nvPr/>
            </p14:nvContentPartPr>
            <p14:xfrm>
              <a:off x="7355640" y="3698080"/>
              <a:ext cx="1595880" cy="405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CF41528-A241-41FA-ACDC-6ADB738CFFA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37640" y="3680096"/>
                <a:ext cx="16315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02B5733-E1A1-4017-A1B9-F701599F4B6D}"/>
                  </a:ext>
                </a:extLst>
              </p14:cNvPr>
              <p14:cNvContentPartPr/>
              <p14:nvPr/>
            </p14:nvContentPartPr>
            <p14:xfrm>
              <a:off x="497640" y="4545520"/>
              <a:ext cx="1005480" cy="392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02B5733-E1A1-4017-A1B9-F701599F4B6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9646" y="4527880"/>
                <a:ext cx="1041107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22A258E-823E-49C4-A7E9-05506232B0C7}"/>
                  </a:ext>
                </a:extLst>
              </p14:cNvPr>
              <p14:cNvContentPartPr/>
              <p14:nvPr/>
            </p14:nvContentPartPr>
            <p14:xfrm>
              <a:off x="1859520" y="4562080"/>
              <a:ext cx="1658880" cy="58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22A258E-823E-49C4-A7E9-05506232B0C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841876" y="4544429"/>
                <a:ext cx="1694528" cy="617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1B43A3-D52E-4D82-9CCC-CF1B8DED8097}"/>
                  </a:ext>
                </a:extLst>
              </p14:cNvPr>
              <p14:cNvContentPartPr/>
              <p14:nvPr/>
            </p14:nvContentPartPr>
            <p14:xfrm>
              <a:off x="4487520" y="4551280"/>
              <a:ext cx="269280" cy="438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1B43A3-D52E-4D82-9CCC-CF1B8DED809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469880" y="4533280"/>
                <a:ext cx="30492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148A8DB-613A-4EBF-B02E-375C5D819E9A}"/>
                  </a:ext>
                </a:extLst>
              </p14:cNvPr>
              <p14:cNvContentPartPr/>
              <p14:nvPr/>
            </p14:nvContentPartPr>
            <p14:xfrm>
              <a:off x="3853560" y="4703560"/>
              <a:ext cx="511560" cy="30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148A8DB-613A-4EBF-B02E-375C5D819E9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835560" y="4685920"/>
                <a:ext cx="547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593FC22-2940-4E11-9096-26B7A7F0F692}"/>
                  </a:ext>
                </a:extLst>
              </p14:cNvPr>
              <p14:cNvContentPartPr/>
              <p14:nvPr/>
            </p14:nvContentPartPr>
            <p14:xfrm>
              <a:off x="5303280" y="4469560"/>
              <a:ext cx="168480" cy="132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593FC22-2940-4E11-9096-26B7A7F0F69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285280" y="4451920"/>
                <a:ext cx="2041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909C0DC-1576-4812-BB23-71B9B2BF5E75}"/>
                  </a:ext>
                </a:extLst>
              </p14:cNvPr>
              <p14:cNvContentPartPr/>
              <p14:nvPr/>
            </p14:nvContentPartPr>
            <p14:xfrm>
              <a:off x="5872080" y="4707520"/>
              <a:ext cx="13860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909C0DC-1576-4812-BB23-71B9B2BF5E7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854080" y="4689880"/>
                <a:ext cx="174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8542FA8-C5B9-45F6-95B2-7663E23B9154}"/>
                  </a:ext>
                </a:extLst>
              </p14:cNvPr>
              <p14:cNvContentPartPr/>
              <p14:nvPr/>
            </p14:nvContentPartPr>
            <p14:xfrm>
              <a:off x="5902680" y="4815160"/>
              <a:ext cx="162000" cy="11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8542FA8-C5B9-45F6-95B2-7663E23B915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885040" y="4797160"/>
                <a:ext cx="1976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E29F06C-6DC5-438E-A89C-35B430435F40}"/>
                  </a:ext>
                </a:extLst>
              </p14:cNvPr>
              <p14:cNvContentPartPr/>
              <p14:nvPr/>
            </p14:nvContentPartPr>
            <p14:xfrm>
              <a:off x="5230560" y="4730920"/>
              <a:ext cx="453960" cy="178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E29F06C-6DC5-438E-A89C-35B430435F4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212560" y="4712920"/>
                <a:ext cx="4896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0D95714-25B7-4D3B-BDB4-6677B5C3B44E}"/>
                  </a:ext>
                </a:extLst>
              </p14:cNvPr>
              <p14:cNvContentPartPr/>
              <p14:nvPr/>
            </p14:nvContentPartPr>
            <p14:xfrm>
              <a:off x="6267360" y="4680160"/>
              <a:ext cx="211680" cy="157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0D95714-25B7-4D3B-BDB4-6677B5C3B44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249360" y="4662520"/>
                <a:ext cx="247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F5BB998-2A4D-4DDB-87EA-96DAAD1A5A52}"/>
                  </a:ext>
                </a:extLst>
              </p14:cNvPr>
              <p14:cNvContentPartPr/>
              <p14:nvPr/>
            </p14:nvContentPartPr>
            <p14:xfrm>
              <a:off x="6575160" y="4795000"/>
              <a:ext cx="80280" cy="82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F5BB998-2A4D-4DDB-87EA-96DAAD1A5A5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557160" y="4777360"/>
                <a:ext cx="1159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B6354A2-6B7A-4804-9EC4-EB207212BB6F}"/>
                  </a:ext>
                </a:extLst>
              </p14:cNvPr>
              <p14:cNvContentPartPr/>
              <p14:nvPr/>
            </p14:nvContentPartPr>
            <p14:xfrm>
              <a:off x="6772080" y="4523560"/>
              <a:ext cx="1023480" cy="325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B6354A2-6B7A-4804-9EC4-EB207212BB6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754086" y="4505560"/>
                <a:ext cx="1059107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DB642D-3804-49DE-A301-516085C015F5}"/>
                  </a:ext>
                </a:extLst>
              </p14:cNvPr>
              <p14:cNvContentPartPr/>
              <p14:nvPr/>
            </p14:nvContentPartPr>
            <p14:xfrm>
              <a:off x="8401800" y="4581880"/>
              <a:ext cx="36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DB642D-3804-49DE-A301-516085C015F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8380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1266ACF9-7368-40F8-9480-DD5B9B4CE063}"/>
                  </a:ext>
                </a:extLst>
              </p14:cNvPr>
              <p14:cNvContentPartPr/>
              <p14:nvPr/>
            </p14:nvContentPartPr>
            <p14:xfrm>
              <a:off x="8808600" y="4483240"/>
              <a:ext cx="141480" cy="100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1266ACF9-7368-40F8-9480-DD5B9B4CE06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790600" y="4465240"/>
                <a:ext cx="1771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1DE4C68-4938-4A2A-9BA7-6293A6325D1D}"/>
                  </a:ext>
                </a:extLst>
              </p14:cNvPr>
              <p14:cNvContentPartPr/>
              <p14:nvPr/>
            </p14:nvContentPartPr>
            <p14:xfrm>
              <a:off x="8391000" y="4632640"/>
              <a:ext cx="509760" cy="2818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1DE4C68-4938-4A2A-9BA7-6293A6325D1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373013" y="4615000"/>
                <a:ext cx="5453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907F7BD-70F3-4FF0-9E4A-B77C882A2F38}"/>
                  </a:ext>
                </a:extLst>
              </p14:cNvPr>
              <p14:cNvContentPartPr/>
              <p14:nvPr/>
            </p14:nvContentPartPr>
            <p14:xfrm>
              <a:off x="7884840" y="4626160"/>
              <a:ext cx="415800" cy="232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907F7BD-70F3-4FF0-9E4A-B77C882A2F3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866840" y="4608188"/>
                <a:ext cx="451440" cy="267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35DA3FDE-A7E8-4498-A1D5-AA0CBF1B58BF}"/>
                  </a:ext>
                </a:extLst>
              </p14:cNvPr>
              <p14:cNvContentPartPr/>
              <p14:nvPr/>
            </p14:nvContentPartPr>
            <p14:xfrm>
              <a:off x="3790920" y="5842240"/>
              <a:ext cx="376920" cy="205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35DA3FDE-A7E8-4498-A1D5-AA0CBF1B58B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773280" y="5824240"/>
                <a:ext cx="41256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004A0A8-DA8F-488F-8E6E-48BDC251E8A1}"/>
                  </a:ext>
                </a:extLst>
              </p14:cNvPr>
              <p14:cNvContentPartPr/>
              <p14:nvPr/>
            </p14:nvContentPartPr>
            <p14:xfrm>
              <a:off x="3545400" y="5892640"/>
              <a:ext cx="141480" cy="1476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004A0A8-DA8F-488F-8E6E-48BDC251E8A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7400" y="5874640"/>
                <a:ext cx="1771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C68DFC1-3977-4B03-B9AC-A1374179B76B}"/>
                  </a:ext>
                </a:extLst>
              </p14:cNvPr>
              <p14:cNvContentPartPr/>
              <p14:nvPr/>
            </p14:nvContentPartPr>
            <p14:xfrm>
              <a:off x="817680" y="5272360"/>
              <a:ext cx="2559600" cy="1019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C68DFC1-3977-4B03-B9AC-A1374179B76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00038" y="5254366"/>
                <a:ext cx="2595245" cy="1054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FD31D0BE-70B6-41F7-BA5C-04A6DEB334F8}"/>
                  </a:ext>
                </a:extLst>
              </p14:cNvPr>
              <p14:cNvContentPartPr/>
              <p14:nvPr/>
            </p14:nvContentPartPr>
            <p14:xfrm>
              <a:off x="4296720" y="5506360"/>
              <a:ext cx="1141920" cy="587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FD31D0BE-70B6-41F7-BA5C-04A6DEB334F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79080" y="5488720"/>
                <a:ext cx="1177560" cy="62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0F94CE6-F685-4928-9EE2-131F710A6113}"/>
                  </a:ext>
                </a:extLst>
              </p14:cNvPr>
              <p14:cNvContentPartPr/>
              <p14:nvPr/>
            </p14:nvContentPartPr>
            <p14:xfrm>
              <a:off x="5577600" y="5740000"/>
              <a:ext cx="125280" cy="1537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0F94CE6-F685-4928-9EE2-131F710A611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559600" y="5722360"/>
                <a:ext cx="1609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0A69941C-450C-4190-827B-01D1345B96E8}"/>
                  </a:ext>
                </a:extLst>
              </p14:cNvPr>
              <p14:cNvContentPartPr/>
              <p14:nvPr/>
            </p14:nvContentPartPr>
            <p14:xfrm>
              <a:off x="5853000" y="5556760"/>
              <a:ext cx="1708920" cy="7142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0A69941C-450C-4190-827B-01D1345B96E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35360" y="5539120"/>
                <a:ext cx="1744560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769CB33B-F841-40C3-B9AF-FC0C734E0FC7}"/>
                  </a:ext>
                </a:extLst>
              </p14:cNvPr>
              <p14:cNvContentPartPr/>
              <p14:nvPr/>
            </p14:nvContentPartPr>
            <p14:xfrm>
              <a:off x="7640040" y="5576920"/>
              <a:ext cx="1303920" cy="6476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769CB33B-F841-40C3-B9AF-FC0C734E0FC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622045" y="5559280"/>
                <a:ext cx="1339550" cy="68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055915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718681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0749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750636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CF09BD9-E554-4FE5-92A7-514236363594}"/>
                  </a:ext>
                </a:extLst>
              </p14:cNvPr>
              <p14:cNvContentPartPr/>
              <p14:nvPr/>
            </p14:nvContentPartPr>
            <p14:xfrm>
              <a:off x="4378080" y="2427640"/>
              <a:ext cx="514080" cy="214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CF09BD9-E554-4FE5-92A7-51423636359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60080" y="2410000"/>
                <a:ext cx="5497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7A9AA1C-E06B-4FA0-9A00-B4309CE29232}"/>
                  </a:ext>
                </a:extLst>
              </p14:cNvPr>
              <p14:cNvContentPartPr/>
              <p14:nvPr/>
            </p14:nvContentPartPr>
            <p14:xfrm>
              <a:off x="3766440" y="2712400"/>
              <a:ext cx="2354760" cy="2426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7A9AA1C-E06B-4FA0-9A00-B4309CE2923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48800" y="2694760"/>
                <a:ext cx="2390400" cy="246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02242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5AFCAC2-A767-4E34-AB33-CDD34C9CC965}"/>
                  </a:ext>
                </a:extLst>
              </p14:cNvPr>
              <p14:cNvContentPartPr/>
              <p14:nvPr/>
            </p14:nvContentPartPr>
            <p14:xfrm>
              <a:off x="4195920" y="2508280"/>
              <a:ext cx="681120" cy="3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5AFCAC2-A767-4E34-AB33-CDD34C9CC96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177920" y="2472640"/>
                <a:ext cx="7167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21171F5-EA3F-4122-AE43-9A6740C83F0F}"/>
                  </a:ext>
                </a:extLst>
              </p14:cNvPr>
              <p14:cNvContentPartPr/>
              <p14:nvPr/>
            </p14:nvContentPartPr>
            <p14:xfrm>
              <a:off x="6042360" y="2428000"/>
              <a:ext cx="1515600" cy="81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21171F5-EA3F-4122-AE43-9A6740C83F0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024360" y="2392000"/>
                <a:ext cx="1551240" cy="15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47434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644622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14:cNvPr>
              <p14:cNvContentPartPr/>
              <p14:nvPr/>
            </p14:nvContentPartPr>
            <p14:xfrm>
              <a:off x="2123040" y="405880"/>
              <a:ext cx="20520" cy="285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00" y="388240"/>
                <a:ext cx="561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14:cNvPr>
              <p14:cNvContentPartPr/>
              <p14:nvPr/>
            </p14:nvContentPartPr>
            <p14:xfrm>
              <a:off x="2297640" y="375640"/>
              <a:ext cx="516960" cy="30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80000" y="357640"/>
                <a:ext cx="5526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14:cNvPr>
              <p14:cNvContentPartPr/>
              <p14:nvPr/>
            </p14:nvContentPartPr>
            <p14:xfrm>
              <a:off x="2961480" y="578680"/>
              <a:ext cx="66240" cy="107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3480" y="561040"/>
                <a:ext cx="101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14:cNvPr>
              <p14:cNvContentPartPr/>
              <p14:nvPr/>
            </p14:nvContentPartPr>
            <p14:xfrm>
              <a:off x="3244440" y="385720"/>
              <a:ext cx="57240" cy="20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26800" y="367720"/>
                <a:ext cx="928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14:cNvPr>
              <p14:cNvContentPartPr/>
              <p14:nvPr/>
            </p14:nvContentPartPr>
            <p14:xfrm>
              <a:off x="3811440" y="304720"/>
              <a:ext cx="171360" cy="37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93763" y="286720"/>
                <a:ext cx="20707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14:cNvPr>
              <p14:cNvContentPartPr/>
              <p14:nvPr/>
            </p14:nvContentPartPr>
            <p14:xfrm>
              <a:off x="3411840" y="306880"/>
              <a:ext cx="276480" cy="312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93840" y="288859"/>
                <a:ext cx="31212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14:cNvPr>
              <p14:cNvContentPartPr/>
              <p14:nvPr/>
            </p14:nvContentPartPr>
            <p14:xfrm>
              <a:off x="527880" y="252160"/>
              <a:ext cx="1262160" cy="68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9880" y="234520"/>
                <a:ext cx="129780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C1B2EF6-517E-45C9-82EF-DE52DFABCC74}"/>
                  </a:ext>
                </a:extLst>
              </p14:cNvPr>
              <p14:cNvContentPartPr/>
              <p14:nvPr/>
            </p14:nvContentPartPr>
            <p14:xfrm>
              <a:off x="4048680" y="990880"/>
              <a:ext cx="280440" cy="17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C1B2EF6-517E-45C9-82EF-DE52DFABCC7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30703" y="972880"/>
                <a:ext cx="316034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16260E9-194C-4EBD-A200-21E6CD9D4288}"/>
                  </a:ext>
                </a:extLst>
              </p14:cNvPr>
              <p14:cNvContentPartPr/>
              <p14:nvPr/>
            </p14:nvContentPartPr>
            <p14:xfrm>
              <a:off x="950160" y="639880"/>
              <a:ext cx="2989800" cy="1246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16260E9-194C-4EBD-A200-21E6CD9D42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32520" y="622235"/>
                <a:ext cx="3025440" cy="1282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3FA324E-FE3A-4CA4-A882-980836917957}"/>
                  </a:ext>
                </a:extLst>
              </p14:cNvPr>
              <p14:cNvContentPartPr/>
              <p14:nvPr/>
            </p14:nvContentPartPr>
            <p14:xfrm>
              <a:off x="8001000" y="226726"/>
              <a:ext cx="965520" cy="539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3FA324E-FE3A-4CA4-A882-9808369179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83000" y="208726"/>
                <a:ext cx="1001160" cy="57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50076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2980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14:cNvPr>
              <p14:cNvContentPartPr/>
              <p14:nvPr/>
            </p14:nvContentPartPr>
            <p14:xfrm>
              <a:off x="4124640" y="3850360"/>
              <a:ext cx="155520" cy="1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07000" y="3832720"/>
                <a:ext cx="1911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14:cNvPr>
              <p14:cNvContentPartPr/>
              <p14:nvPr/>
            </p14:nvContentPartPr>
            <p14:xfrm>
              <a:off x="4134720" y="3941800"/>
              <a:ext cx="13284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17080" y="39241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14:cNvPr>
              <p14:cNvContentPartPr/>
              <p14:nvPr/>
            </p14:nvContentPartPr>
            <p14:xfrm>
              <a:off x="3646920" y="3749560"/>
              <a:ext cx="371160" cy="361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629263" y="3731578"/>
                <a:ext cx="406835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14:cNvPr>
              <p14:cNvContentPartPr/>
              <p14:nvPr/>
            </p14:nvContentPartPr>
            <p14:xfrm>
              <a:off x="3141840" y="3936400"/>
              <a:ext cx="304200" cy="250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124179" y="3918400"/>
                <a:ext cx="339882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14:cNvPr>
              <p14:cNvContentPartPr/>
              <p14:nvPr/>
            </p14:nvContentPartPr>
            <p14:xfrm>
              <a:off x="3657000" y="3617800"/>
              <a:ext cx="180360" cy="90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639360" y="3600160"/>
                <a:ext cx="216000" cy="12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878727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14:cNvPr>
              <p14:cNvContentPartPr/>
              <p14:nvPr/>
            </p14:nvContentPartPr>
            <p14:xfrm>
              <a:off x="4124640" y="3850360"/>
              <a:ext cx="155520" cy="1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07000" y="3832720"/>
                <a:ext cx="1911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14:cNvPr>
              <p14:cNvContentPartPr/>
              <p14:nvPr/>
            </p14:nvContentPartPr>
            <p14:xfrm>
              <a:off x="4134720" y="3941800"/>
              <a:ext cx="13284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17080" y="39241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14:cNvPr>
              <p14:cNvContentPartPr/>
              <p14:nvPr/>
            </p14:nvContentPartPr>
            <p14:xfrm>
              <a:off x="4581840" y="3679720"/>
              <a:ext cx="203040" cy="9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563840" y="3661720"/>
                <a:ext cx="2386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14:cNvPr>
              <p14:cNvContentPartPr/>
              <p14:nvPr/>
            </p14:nvContentPartPr>
            <p14:xfrm>
              <a:off x="5232000" y="3830200"/>
              <a:ext cx="150120" cy="196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14000" y="3812200"/>
                <a:ext cx="185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14:cNvPr>
              <p14:cNvContentPartPr/>
              <p14:nvPr/>
            </p14:nvContentPartPr>
            <p14:xfrm>
              <a:off x="4409040" y="3852160"/>
              <a:ext cx="670680" cy="237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391040" y="3834133"/>
                <a:ext cx="706320" cy="27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14:cNvPr>
              <p14:cNvContentPartPr/>
              <p14:nvPr/>
            </p14:nvContentPartPr>
            <p14:xfrm>
              <a:off x="3646920" y="3749560"/>
              <a:ext cx="371160" cy="361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629263" y="3731578"/>
                <a:ext cx="406835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14:cNvPr>
              <p14:cNvContentPartPr/>
              <p14:nvPr/>
            </p14:nvContentPartPr>
            <p14:xfrm>
              <a:off x="3141840" y="3936400"/>
              <a:ext cx="304200" cy="250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24179" y="3918400"/>
                <a:ext cx="339882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14:cNvPr>
              <p14:cNvContentPartPr/>
              <p14:nvPr/>
            </p14:nvContentPartPr>
            <p14:xfrm>
              <a:off x="3657000" y="3617800"/>
              <a:ext cx="180360" cy="90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39360" y="3600160"/>
                <a:ext cx="21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503D25E-F3B5-4A67-AE05-CA1F3018476E}"/>
                  </a:ext>
                </a:extLst>
              </p14:cNvPr>
              <p14:cNvContentPartPr/>
              <p14:nvPr/>
            </p14:nvContentPartPr>
            <p14:xfrm>
              <a:off x="489000" y="2914720"/>
              <a:ext cx="1350000" cy="1161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503D25E-F3B5-4A67-AE05-CA1F3018476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71360" y="2879080"/>
                <a:ext cx="1385640" cy="12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212B0B4-8671-4FC2-9CEA-F88FCF0D5563}"/>
                  </a:ext>
                </a:extLst>
              </p14:cNvPr>
              <p14:cNvContentPartPr/>
              <p14:nvPr/>
            </p14:nvContentPartPr>
            <p14:xfrm>
              <a:off x="4324800" y="4165360"/>
              <a:ext cx="856440" cy="119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212B0B4-8671-4FC2-9CEA-F88FCF0D556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307160" y="4129720"/>
                <a:ext cx="892080" cy="19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228501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14:cNvPr>
              <p14:cNvContentPartPr/>
              <p14:nvPr/>
            </p14:nvContentPartPr>
            <p14:xfrm>
              <a:off x="4124640" y="3850360"/>
              <a:ext cx="155520" cy="1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07000" y="3832720"/>
                <a:ext cx="1911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14:cNvPr>
              <p14:cNvContentPartPr/>
              <p14:nvPr/>
            </p14:nvContentPartPr>
            <p14:xfrm>
              <a:off x="4134720" y="3941800"/>
              <a:ext cx="13284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17080" y="39241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14:cNvPr>
              <p14:cNvContentPartPr/>
              <p14:nvPr/>
            </p14:nvContentPartPr>
            <p14:xfrm>
              <a:off x="4581840" y="3679720"/>
              <a:ext cx="203040" cy="9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563840" y="3661720"/>
                <a:ext cx="2386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14:cNvPr>
              <p14:cNvContentPartPr/>
              <p14:nvPr/>
            </p14:nvContentPartPr>
            <p14:xfrm>
              <a:off x="5232000" y="3830200"/>
              <a:ext cx="150120" cy="196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14000" y="3812200"/>
                <a:ext cx="185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14:cNvPr>
              <p14:cNvContentPartPr/>
              <p14:nvPr/>
            </p14:nvContentPartPr>
            <p14:xfrm>
              <a:off x="4409040" y="3852160"/>
              <a:ext cx="670680" cy="237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391040" y="3834133"/>
                <a:ext cx="706320" cy="27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14:cNvPr>
              <p14:cNvContentPartPr/>
              <p14:nvPr/>
            </p14:nvContentPartPr>
            <p14:xfrm>
              <a:off x="5495880" y="3719680"/>
              <a:ext cx="203400" cy="41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478240" y="3701680"/>
                <a:ext cx="2390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14:cNvPr>
              <p14:cNvContentPartPr/>
              <p14:nvPr/>
            </p14:nvContentPartPr>
            <p14:xfrm>
              <a:off x="5536560" y="3842440"/>
              <a:ext cx="527760" cy="324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518932" y="3824440"/>
                <a:ext cx="563376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14:cNvPr>
              <p14:cNvContentPartPr/>
              <p14:nvPr/>
            </p14:nvContentPartPr>
            <p14:xfrm>
              <a:off x="3646920" y="3749560"/>
              <a:ext cx="371160" cy="361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9263" y="3731578"/>
                <a:ext cx="406835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14:cNvPr>
              <p14:cNvContentPartPr/>
              <p14:nvPr/>
            </p14:nvContentPartPr>
            <p14:xfrm>
              <a:off x="3141840" y="3936400"/>
              <a:ext cx="304200" cy="250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124179" y="3918400"/>
                <a:ext cx="339882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14:cNvPr>
              <p14:cNvContentPartPr/>
              <p14:nvPr/>
            </p14:nvContentPartPr>
            <p14:xfrm>
              <a:off x="3657000" y="3617800"/>
              <a:ext cx="180360" cy="90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639360" y="3600160"/>
                <a:ext cx="21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583951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14:cNvPr>
              <p14:cNvContentPartPr/>
              <p14:nvPr/>
            </p14:nvContentPartPr>
            <p14:xfrm>
              <a:off x="4124640" y="3850360"/>
              <a:ext cx="155520" cy="1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07000" y="3832720"/>
                <a:ext cx="1911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14:cNvPr>
              <p14:cNvContentPartPr/>
              <p14:nvPr/>
            </p14:nvContentPartPr>
            <p14:xfrm>
              <a:off x="4134720" y="3941800"/>
              <a:ext cx="13284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17080" y="39241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14:cNvPr>
              <p14:cNvContentPartPr/>
              <p14:nvPr/>
            </p14:nvContentPartPr>
            <p14:xfrm>
              <a:off x="4581840" y="3679720"/>
              <a:ext cx="203040" cy="9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563840" y="3661720"/>
                <a:ext cx="2386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14:cNvPr>
              <p14:cNvContentPartPr/>
              <p14:nvPr/>
            </p14:nvContentPartPr>
            <p14:xfrm>
              <a:off x="5232000" y="3830200"/>
              <a:ext cx="150120" cy="196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14000" y="3812200"/>
                <a:ext cx="185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14:cNvPr>
              <p14:cNvContentPartPr/>
              <p14:nvPr/>
            </p14:nvContentPartPr>
            <p14:xfrm>
              <a:off x="4409040" y="3852160"/>
              <a:ext cx="670680" cy="237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391040" y="3834133"/>
                <a:ext cx="706320" cy="27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14:cNvPr>
              <p14:cNvContentPartPr/>
              <p14:nvPr/>
            </p14:nvContentPartPr>
            <p14:xfrm>
              <a:off x="5495880" y="3719680"/>
              <a:ext cx="203400" cy="41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478240" y="3701680"/>
                <a:ext cx="2390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14:cNvPr>
              <p14:cNvContentPartPr/>
              <p14:nvPr/>
            </p14:nvContentPartPr>
            <p14:xfrm>
              <a:off x="5536560" y="3842440"/>
              <a:ext cx="527760" cy="324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518932" y="3824440"/>
                <a:ext cx="563376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14:cNvPr>
              <p14:cNvContentPartPr/>
              <p14:nvPr/>
            </p14:nvContentPartPr>
            <p14:xfrm>
              <a:off x="3646920" y="3749560"/>
              <a:ext cx="371160" cy="361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9263" y="3731578"/>
                <a:ext cx="406835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14:cNvPr>
              <p14:cNvContentPartPr/>
              <p14:nvPr/>
            </p14:nvContentPartPr>
            <p14:xfrm>
              <a:off x="3141840" y="3936400"/>
              <a:ext cx="304200" cy="250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124179" y="3918400"/>
                <a:ext cx="339882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14:cNvPr>
              <p14:cNvContentPartPr/>
              <p14:nvPr/>
            </p14:nvContentPartPr>
            <p14:xfrm>
              <a:off x="3657000" y="3617800"/>
              <a:ext cx="180360" cy="90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639360" y="3600160"/>
                <a:ext cx="21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5BBEE7C-2BE2-46D6-AEF3-224F3CD1BF2E}"/>
                  </a:ext>
                </a:extLst>
              </p14:cNvPr>
              <p14:cNvContentPartPr/>
              <p14:nvPr/>
            </p14:nvContentPartPr>
            <p14:xfrm>
              <a:off x="7373280" y="3859360"/>
              <a:ext cx="794520" cy="21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5BBEE7C-2BE2-46D6-AEF3-224F3CD1BF2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355632" y="3841720"/>
                <a:ext cx="83017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000857-B440-4A82-AB4A-DF7E545F4568}"/>
                  </a:ext>
                </a:extLst>
              </p14:cNvPr>
              <p14:cNvContentPartPr/>
              <p14:nvPr/>
            </p14:nvContentPartPr>
            <p14:xfrm>
              <a:off x="6489480" y="3858640"/>
              <a:ext cx="599760" cy="23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000857-B440-4A82-AB4A-DF7E545F456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71840" y="3840973"/>
                <a:ext cx="635400" cy="271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B158896-3D23-4563-9E88-8D91431619CC}"/>
                  </a:ext>
                </a:extLst>
              </p14:cNvPr>
              <p14:cNvContentPartPr/>
              <p14:nvPr/>
            </p14:nvContentPartPr>
            <p14:xfrm>
              <a:off x="436440" y="4225840"/>
              <a:ext cx="180720" cy="412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B158896-3D23-4563-9E88-8D91431619C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18440" y="4208200"/>
                <a:ext cx="2163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C1E11F-1C6A-43C0-8D2F-3F7EAF38E852}"/>
                  </a:ext>
                </a:extLst>
              </p14:cNvPr>
              <p14:cNvContentPartPr/>
              <p14:nvPr/>
            </p14:nvContentPartPr>
            <p14:xfrm>
              <a:off x="690960" y="4469920"/>
              <a:ext cx="234720" cy="142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C1E11F-1C6A-43C0-8D2F-3F7EAF38E85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73320" y="4451920"/>
                <a:ext cx="270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987EC7A-9FD3-41AE-9BDE-B92E991033B6}"/>
                  </a:ext>
                </a:extLst>
              </p14:cNvPr>
              <p14:cNvContentPartPr/>
              <p14:nvPr/>
            </p14:nvContentPartPr>
            <p14:xfrm>
              <a:off x="964920" y="4459840"/>
              <a:ext cx="94320" cy="146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987EC7A-9FD3-41AE-9BDE-B92E991033B6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46920" y="4442200"/>
                <a:ext cx="129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5C7029A-D79C-4827-9076-159FEF8D4167}"/>
                  </a:ext>
                </a:extLst>
              </p14:cNvPr>
              <p14:cNvContentPartPr/>
              <p14:nvPr/>
            </p14:nvContentPartPr>
            <p14:xfrm>
              <a:off x="1127280" y="4440040"/>
              <a:ext cx="121320" cy="192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5C7029A-D79C-4827-9076-159FEF8D416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109280" y="4422040"/>
                <a:ext cx="156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E31CA8F-BCB1-4541-A254-00AA9B832006}"/>
                  </a:ext>
                </a:extLst>
              </p14:cNvPr>
              <p14:cNvContentPartPr/>
              <p14:nvPr/>
            </p14:nvContentPartPr>
            <p14:xfrm>
              <a:off x="1523640" y="4418440"/>
              <a:ext cx="295920" cy="263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E31CA8F-BCB1-4541-A254-00AA9B832006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05640" y="4400800"/>
                <a:ext cx="3315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C7A044A-C34C-44A4-9C4F-E6065E9F442B}"/>
                  </a:ext>
                </a:extLst>
              </p14:cNvPr>
              <p14:cNvContentPartPr/>
              <p14:nvPr/>
            </p14:nvContentPartPr>
            <p14:xfrm>
              <a:off x="1858800" y="4591960"/>
              <a:ext cx="12600" cy="10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C7A044A-C34C-44A4-9C4F-E6065E9F442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840800" y="4574320"/>
                <a:ext cx="482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D5AE77E-C2E9-4E61-BEDE-7DA1844BDB6B}"/>
                  </a:ext>
                </a:extLst>
              </p14:cNvPr>
              <p14:cNvContentPartPr/>
              <p14:nvPr/>
            </p14:nvContentPartPr>
            <p14:xfrm>
              <a:off x="1838280" y="4552000"/>
              <a:ext cx="116280" cy="195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D5AE77E-C2E9-4E61-BEDE-7DA1844BDB6B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820640" y="4534360"/>
                <a:ext cx="151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A6667B0-8F59-4878-92B6-7F365B0D5855}"/>
                  </a:ext>
                </a:extLst>
              </p14:cNvPr>
              <p14:cNvContentPartPr/>
              <p14:nvPr/>
            </p14:nvContentPartPr>
            <p14:xfrm>
              <a:off x="1615080" y="4247440"/>
              <a:ext cx="164880" cy="80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A6667B0-8F59-4878-92B6-7F365B0D585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597080" y="4229440"/>
                <a:ext cx="20052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E7DB640-8819-445B-B91C-4F29E8C57A95}"/>
                  </a:ext>
                </a:extLst>
              </p14:cNvPr>
              <p14:cNvContentPartPr/>
              <p14:nvPr/>
            </p14:nvContentPartPr>
            <p14:xfrm>
              <a:off x="4703520" y="4449400"/>
              <a:ext cx="376920" cy="1544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E7DB640-8819-445B-B91C-4F29E8C57A9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685520" y="4431760"/>
                <a:ext cx="4125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D02267EE-9951-4D5A-BBD4-6D06FD08C0DA}"/>
                  </a:ext>
                </a:extLst>
              </p14:cNvPr>
              <p14:cNvContentPartPr/>
              <p14:nvPr/>
            </p14:nvContentPartPr>
            <p14:xfrm>
              <a:off x="2225640" y="4254280"/>
              <a:ext cx="2291760" cy="3492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D02267EE-9951-4D5A-BBD4-6D06FD08C0D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208000" y="4236261"/>
                <a:ext cx="2327400" cy="384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5FDE04AB-74A3-411F-B495-152AE682E3E9}"/>
                  </a:ext>
                </a:extLst>
              </p14:cNvPr>
              <p14:cNvContentPartPr/>
              <p14:nvPr/>
            </p14:nvContentPartPr>
            <p14:xfrm>
              <a:off x="5366640" y="4451560"/>
              <a:ext cx="249480" cy="14328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5FDE04AB-74A3-411F-B495-152AE682E3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349000" y="4433920"/>
                <a:ext cx="285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8854C06A-8A2C-4E0F-BA6F-3CCA387874E3}"/>
                  </a:ext>
                </a:extLst>
              </p14:cNvPr>
              <p14:cNvContentPartPr/>
              <p14:nvPr/>
            </p14:nvContentPartPr>
            <p14:xfrm>
              <a:off x="7138560" y="4442560"/>
              <a:ext cx="316440" cy="13032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8854C06A-8A2C-4E0F-BA6F-3CCA387874E3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20580" y="4424920"/>
                <a:ext cx="3520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35F3A8DC-C2B3-4BBD-86FD-ED42F9B810A4}"/>
                  </a:ext>
                </a:extLst>
              </p14:cNvPr>
              <p14:cNvContentPartPr/>
              <p14:nvPr/>
            </p14:nvContentPartPr>
            <p14:xfrm>
              <a:off x="5892600" y="4307560"/>
              <a:ext cx="1138320" cy="32796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35F3A8DC-C2B3-4BBD-86FD-ED42F9B810A4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874600" y="4289560"/>
                <a:ext cx="11739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69982CBA-A3D7-4689-ACA0-5462E07033DC}"/>
                  </a:ext>
                </a:extLst>
              </p14:cNvPr>
              <p14:cNvContentPartPr/>
              <p14:nvPr/>
            </p14:nvContentPartPr>
            <p14:xfrm>
              <a:off x="7692240" y="4225840"/>
              <a:ext cx="1061640" cy="3772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69982CBA-A3D7-4689-ACA0-5462E07033DC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674240" y="4208200"/>
                <a:ext cx="109728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E1E953BC-1A40-45DF-9A38-8A8D284B812F}"/>
                  </a:ext>
                </a:extLst>
              </p14:cNvPr>
              <p14:cNvContentPartPr/>
              <p14:nvPr/>
            </p14:nvContentPartPr>
            <p14:xfrm>
              <a:off x="1555680" y="4818040"/>
              <a:ext cx="232920" cy="1724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E1E953BC-1A40-45DF-9A38-8A8D284B812F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1537680" y="4800040"/>
                <a:ext cx="268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BDA1CC04-49A6-4EC9-A576-712221C673D9}"/>
                  </a:ext>
                </a:extLst>
              </p14:cNvPr>
              <p14:cNvContentPartPr/>
              <p14:nvPr/>
            </p14:nvContentPartPr>
            <p14:xfrm>
              <a:off x="975000" y="4734160"/>
              <a:ext cx="421200" cy="2296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BDA1CC04-49A6-4EC9-A576-712221C673D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957015" y="4716160"/>
                <a:ext cx="45681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D206C516-D715-4817-84D5-93A1601A4B71}"/>
                  </a:ext>
                </a:extLst>
              </p14:cNvPr>
              <p14:cNvContentPartPr/>
              <p14:nvPr/>
            </p14:nvContentPartPr>
            <p14:xfrm>
              <a:off x="375240" y="4845400"/>
              <a:ext cx="485280" cy="3502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D206C516-D715-4817-84D5-93A1601A4B7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57600" y="4827760"/>
                <a:ext cx="52092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2BCE400-0D45-4C6F-9BCF-79F94417C222}"/>
                  </a:ext>
                </a:extLst>
              </p14:cNvPr>
              <p14:cNvContentPartPr/>
              <p14:nvPr/>
            </p14:nvContentPartPr>
            <p14:xfrm>
              <a:off x="1908840" y="4967800"/>
              <a:ext cx="11520" cy="180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2BCE400-0D45-4C6F-9BCF-79F94417C222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891200" y="4950160"/>
                <a:ext cx="47160" cy="5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24026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14:cNvPr>
              <p14:cNvContentPartPr/>
              <p14:nvPr/>
            </p14:nvContentPartPr>
            <p14:xfrm>
              <a:off x="680160" y="590560"/>
              <a:ext cx="1105200" cy="435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464B90-0D7D-43BC-9745-9678BC3E15E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520" y="572905"/>
                <a:ext cx="1140840" cy="470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14:cNvPr>
              <p14:cNvContentPartPr/>
              <p14:nvPr/>
            </p14:nvContentPartPr>
            <p14:xfrm>
              <a:off x="2324640" y="710800"/>
              <a:ext cx="174600" cy="183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5057A5C-FADD-4733-BB8B-0E226091F3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07000" y="693160"/>
                <a:ext cx="210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14:cNvPr>
              <p14:cNvContentPartPr/>
              <p14:nvPr/>
            </p14:nvContentPartPr>
            <p14:xfrm>
              <a:off x="2573760" y="739600"/>
              <a:ext cx="99000" cy="13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71A3A0-FA8A-4D74-A7BE-82896EFD2AB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56120" y="721600"/>
                <a:ext cx="134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14:cNvPr>
              <p14:cNvContentPartPr/>
              <p14:nvPr/>
            </p14:nvContentPartPr>
            <p14:xfrm>
              <a:off x="2753040" y="752920"/>
              <a:ext cx="293040" cy="131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99815B0-8FBE-41AC-B32A-BA08D276B7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735400" y="735280"/>
                <a:ext cx="328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14:cNvPr>
              <p14:cNvContentPartPr/>
              <p14:nvPr/>
            </p14:nvContentPartPr>
            <p14:xfrm>
              <a:off x="3151200" y="710080"/>
              <a:ext cx="180360" cy="18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1080734-F2A7-4015-A5E9-4A7D583EE0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33560" y="692440"/>
                <a:ext cx="21600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14:cNvPr>
              <p14:cNvContentPartPr/>
              <p14:nvPr/>
            </p14:nvContentPartPr>
            <p14:xfrm>
              <a:off x="3712440" y="699640"/>
              <a:ext cx="208440" cy="304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B6115FB-FB8F-4D5A-A7BD-FF60B052CB4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94440" y="681640"/>
                <a:ext cx="2440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14:cNvPr>
              <p14:cNvContentPartPr/>
              <p14:nvPr/>
            </p14:nvContentPartPr>
            <p14:xfrm>
              <a:off x="3992160" y="720160"/>
              <a:ext cx="123480" cy="121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241C63C-AC52-4045-B1F6-D7A4EECB0A3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74160" y="702520"/>
                <a:ext cx="1591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14:cNvPr>
              <p14:cNvContentPartPr/>
              <p14:nvPr/>
            </p14:nvContentPartPr>
            <p14:xfrm>
              <a:off x="4207080" y="731320"/>
              <a:ext cx="39600" cy="874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F3B777D-4D87-4FA1-8D8A-7A1F4B31D7D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89440" y="713320"/>
                <a:ext cx="75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14:cNvPr>
              <p14:cNvContentPartPr/>
              <p14:nvPr/>
            </p14:nvContentPartPr>
            <p14:xfrm>
              <a:off x="4246680" y="56824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EB1E6E1-0C4F-4342-827E-4FAB3465D4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28680" y="550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14:cNvPr>
              <p14:cNvContentPartPr/>
              <p14:nvPr/>
            </p14:nvContentPartPr>
            <p14:xfrm>
              <a:off x="4337760" y="687760"/>
              <a:ext cx="149400" cy="10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F159B11-827F-46C8-AF9A-C0844170108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20120" y="669760"/>
                <a:ext cx="185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14:cNvPr>
              <p14:cNvContentPartPr/>
              <p14:nvPr/>
            </p14:nvContentPartPr>
            <p14:xfrm>
              <a:off x="4625040" y="507760"/>
              <a:ext cx="28080" cy="3031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C095147-E19A-49D8-818A-B5CD69CB1D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07040" y="489760"/>
                <a:ext cx="637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14:cNvPr>
              <p14:cNvContentPartPr/>
              <p14:nvPr/>
            </p14:nvContentPartPr>
            <p14:xfrm>
              <a:off x="4531080" y="660040"/>
              <a:ext cx="191520" cy="21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E70DA5C-57C7-4A0E-8C6B-52F4F566A09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13080" y="642400"/>
                <a:ext cx="2271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14:cNvPr>
              <p14:cNvContentPartPr/>
              <p14:nvPr/>
            </p14:nvContentPartPr>
            <p14:xfrm>
              <a:off x="5030400" y="558520"/>
              <a:ext cx="21240" cy="20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1EE3A16-5054-4E27-AA23-73074B1AEC2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760" y="540520"/>
                <a:ext cx="568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14:cNvPr>
              <p14:cNvContentPartPr/>
              <p14:nvPr/>
            </p14:nvContentPartPr>
            <p14:xfrm>
              <a:off x="4998360" y="541960"/>
              <a:ext cx="229680" cy="261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A97DE97-BC5F-4279-82BF-B0CA8AEE98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980720" y="523960"/>
                <a:ext cx="2653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14:cNvPr>
              <p14:cNvContentPartPr/>
              <p14:nvPr/>
            </p14:nvContentPartPr>
            <p14:xfrm>
              <a:off x="7152240" y="640600"/>
              <a:ext cx="123120" cy="162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83D99232-1269-459E-8827-61A0F51356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34240" y="622600"/>
                <a:ext cx="158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14:cNvPr>
              <p14:cNvContentPartPr/>
              <p14:nvPr/>
            </p14:nvContentPartPr>
            <p14:xfrm>
              <a:off x="7365720" y="625480"/>
              <a:ext cx="8280" cy="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A9F41BE0-66AB-4848-B5B8-3DC8353339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48080" y="60784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14:cNvPr>
              <p14:cNvContentPartPr/>
              <p14:nvPr/>
            </p14:nvContentPartPr>
            <p14:xfrm>
              <a:off x="7462200" y="648520"/>
              <a:ext cx="190080" cy="3985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B3EA6921-6442-491B-B288-0C49DA6B600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4560" y="630520"/>
                <a:ext cx="22572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14:cNvPr>
              <p14:cNvContentPartPr/>
              <p14:nvPr/>
            </p14:nvContentPartPr>
            <p14:xfrm>
              <a:off x="7748040" y="469600"/>
              <a:ext cx="358920" cy="330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13BD81D2-15C2-452C-98C9-A750E7DE6A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30382" y="451600"/>
                <a:ext cx="394596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14:cNvPr>
              <p14:cNvContentPartPr/>
              <p14:nvPr/>
            </p14:nvContentPartPr>
            <p14:xfrm>
              <a:off x="7355280" y="700360"/>
              <a:ext cx="20520" cy="8064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3F1693D-C7F3-4EB0-87AC-0941625CC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37944" y="682720"/>
                <a:ext cx="55546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14:cNvPr>
              <p14:cNvContentPartPr/>
              <p14:nvPr/>
            </p14:nvContentPartPr>
            <p14:xfrm>
              <a:off x="6258360" y="497320"/>
              <a:ext cx="628560" cy="3276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B0443634-BC24-4ABE-B647-DE834E8C90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240360" y="479661"/>
                <a:ext cx="66420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14:cNvPr>
              <p14:cNvContentPartPr/>
              <p14:nvPr/>
            </p14:nvContentPartPr>
            <p14:xfrm>
              <a:off x="5558880" y="651400"/>
              <a:ext cx="415800" cy="15048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0162251-1E2E-416E-9FE5-4A23AAF703C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41240" y="633760"/>
                <a:ext cx="451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14:cNvPr>
              <p14:cNvContentPartPr/>
              <p14:nvPr/>
            </p14:nvContentPartPr>
            <p14:xfrm>
              <a:off x="802560" y="1087000"/>
              <a:ext cx="903960" cy="504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FF9D1AD5-9B1B-452F-8546-DF55071B14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84560" y="1068987"/>
                <a:ext cx="939600" cy="540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14:cNvPr>
              <p14:cNvContentPartPr/>
              <p14:nvPr/>
            </p14:nvContentPartPr>
            <p14:xfrm>
              <a:off x="1969680" y="1331800"/>
              <a:ext cx="21600" cy="21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7AB939C-F920-4923-B15E-FE3EFFE68D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52040" y="1313800"/>
                <a:ext cx="572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14:cNvPr>
              <p14:cNvContentPartPr/>
              <p14:nvPr/>
            </p14:nvContentPartPr>
            <p14:xfrm>
              <a:off x="2662680" y="1127680"/>
              <a:ext cx="345600" cy="21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13B32E3-D4A1-42DC-A326-D87A89B6FE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45040" y="1109680"/>
                <a:ext cx="38124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14:cNvPr>
              <p14:cNvContentPartPr/>
              <p14:nvPr/>
            </p14:nvContentPartPr>
            <p14:xfrm>
              <a:off x="3160560" y="1177000"/>
              <a:ext cx="175320" cy="165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BE1CF60-399F-4ED3-9725-7D18E36E54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42560" y="1159360"/>
                <a:ext cx="21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14:cNvPr>
              <p14:cNvContentPartPr/>
              <p14:nvPr/>
            </p14:nvContentPartPr>
            <p14:xfrm>
              <a:off x="5028600" y="982600"/>
              <a:ext cx="203400" cy="64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63CD992-C853-42C5-B73A-2A0F838F66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10960" y="964600"/>
                <a:ext cx="239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14:cNvPr>
              <p14:cNvContentPartPr/>
              <p14:nvPr/>
            </p14:nvContentPartPr>
            <p14:xfrm>
              <a:off x="5028600" y="1151080"/>
              <a:ext cx="414360" cy="297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73BC1-1575-495C-A5B9-CE4728F5BD0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10960" y="1133461"/>
                <a:ext cx="450000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14:cNvPr>
              <p14:cNvContentPartPr/>
              <p14:nvPr/>
            </p14:nvContentPartPr>
            <p14:xfrm>
              <a:off x="3716040" y="1056040"/>
              <a:ext cx="80388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A99795F-49D6-4253-98B2-D04057107BF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98048" y="1038380"/>
                <a:ext cx="839504" cy="3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14:cNvPr>
              <p14:cNvContentPartPr/>
              <p14:nvPr/>
            </p14:nvContentPartPr>
            <p14:xfrm>
              <a:off x="5607840" y="1198240"/>
              <a:ext cx="1857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9E151FA-4915-466D-939C-FF37C53623E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89840" y="1180240"/>
                <a:ext cx="221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14:cNvPr>
              <p14:cNvContentPartPr/>
              <p14:nvPr/>
            </p14:nvContentPartPr>
            <p14:xfrm>
              <a:off x="5628000" y="1310200"/>
              <a:ext cx="16200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CA48705-48BB-43DC-88C2-46E9789C3DC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10360" y="129256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14:cNvPr>
              <p14:cNvContentPartPr/>
              <p14:nvPr/>
            </p14:nvContentPartPr>
            <p14:xfrm>
              <a:off x="6115800" y="1027600"/>
              <a:ext cx="289440" cy="66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7645A00-0FD1-4982-8121-C44068FE72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60" y="1009600"/>
                <a:ext cx="325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14:cNvPr>
              <p14:cNvContentPartPr/>
              <p14:nvPr/>
            </p14:nvContentPartPr>
            <p14:xfrm>
              <a:off x="6735720" y="1137400"/>
              <a:ext cx="142920" cy="22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D89E03-92F4-4225-AEAE-19D52512B2F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17720" y="1119732"/>
                <a:ext cx="178560" cy="263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14:cNvPr>
              <p14:cNvContentPartPr/>
              <p14:nvPr/>
            </p14:nvContentPartPr>
            <p14:xfrm>
              <a:off x="5953440" y="1183480"/>
              <a:ext cx="583200" cy="196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5D8D4A-A014-4507-9516-91C4DC2D7B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35440" y="1165480"/>
                <a:ext cx="61884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14:cNvPr>
              <p14:cNvContentPartPr/>
              <p14:nvPr/>
            </p14:nvContentPartPr>
            <p14:xfrm>
              <a:off x="7018680" y="1106080"/>
              <a:ext cx="474120" cy="311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8758C5-5A39-4486-AC47-3D0D900495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01040" y="1088440"/>
                <a:ext cx="50976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14:cNvPr>
              <p14:cNvContentPartPr/>
              <p14:nvPr/>
            </p14:nvContentPartPr>
            <p14:xfrm>
              <a:off x="6979440" y="973960"/>
              <a:ext cx="175680" cy="42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ADEFAE-95DB-4DFB-BFA6-1CCE34AEB6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61440" y="955960"/>
                <a:ext cx="2113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14:cNvPr>
              <p14:cNvContentPartPr/>
              <p14:nvPr/>
            </p14:nvContentPartPr>
            <p14:xfrm>
              <a:off x="7894560" y="1015720"/>
              <a:ext cx="149400" cy="466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14F4600-28DC-4F65-9D20-C12A5804D5A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76560" y="998080"/>
                <a:ext cx="18504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14:cNvPr>
              <p14:cNvContentPartPr/>
              <p14:nvPr/>
            </p14:nvContentPartPr>
            <p14:xfrm>
              <a:off x="3158400" y="1665880"/>
              <a:ext cx="320760" cy="172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39E1E89-20A0-4B14-A5BE-B4D58053430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40760" y="1648240"/>
                <a:ext cx="3564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14:cNvPr>
              <p14:cNvContentPartPr/>
              <p14:nvPr/>
            </p14:nvContentPartPr>
            <p14:xfrm>
              <a:off x="3574560" y="1696120"/>
              <a:ext cx="193320" cy="120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337F53A-35DD-4135-93E3-C1C22904817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556920" y="1678480"/>
                <a:ext cx="228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14:cNvPr>
              <p14:cNvContentPartPr/>
              <p14:nvPr/>
            </p14:nvContentPartPr>
            <p14:xfrm>
              <a:off x="3809640" y="1683160"/>
              <a:ext cx="2066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F3F5E76-9447-4859-A53A-72249CD206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65160"/>
                <a:ext cx="2422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14:cNvPr>
              <p14:cNvContentPartPr/>
              <p14:nvPr/>
            </p14:nvContentPartPr>
            <p14:xfrm>
              <a:off x="4113840" y="1543840"/>
              <a:ext cx="12600" cy="22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E783E69-D784-46AA-9F88-9AEB30EF665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96200" y="1525840"/>
                <a:ext cx="48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14:cNvPr>
              <p14:cNvContentPartPr/>
              <p14:nvPr/>
            </p14:nvContentPartPr>
            <p14:xfrm>
              <a:off x="4023120" y="1674160"/>
              <a:ext cx="101160" cy="12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11F71B2-9B8D-4E57-A4FC-0AF8A171E28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005120" y="1656520"/>
                <a:ext cx="13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14:cNvPr>
              <p14:cNvContentPartPr/>
              <p14:nvPr/>
            </p14:nvContentPartPr>
            <p14:xfrm>
              <a:off x="4520280" y="1564000"/>
              <a:ext cx="20520" cy="249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B2324C6-6014-4526-BAB8-42097268B8E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2640" y="1546360"/>
                <a:ext cx="56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14:cNvPr>
              <p14:cNvContentPartPr/>
              <p14:nvPr/>
            </p14:nvContentPartPr>
            <p14:xfrm>
              <a:off x="4460160" y="1691800"/>
              <a:ext cx="184320" cy="15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F85E012-39D9-4465-A08C-316B0DFCABC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42160" y="1674160"/>
                <a:ext cx="219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14:cNvPr>
              <p14:cNvContentPartPr/>
              <p14:nvPr/>
            </p14:nvContentPartPr>
            <p14:xfrm>
              <a:off x="4717920" y="1706560"/>
              <a:ext cx="85680" cy="11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254768E-C6BF-448A-86CE-72263519B25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00280" y="1688920"/>
                <a:ext cx="121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14:cNvPr>
              <p14:cNvContentPartPr/>
              <p14:nvPr/>
            </p14:nvContentPartPr>
            <p14:xfrm>
              <a:off x="4114560" y="1656880"/>
              <a:ext cx="111240" cy="9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1D8AB-CD7C-40F2-8B1C-166DCC62CD1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96560" y="1638880"/>
                <a:ext cx="146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14:cNvPr>
              <p14:cNvContentPartPr/>
              <p14:nvPr/>
            </p14:nvContentPartPr>
            <p14:xfrm>
              <a:off x="5111400" y="1543840"/>
              <a:ext cx="1605960" cy="29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B0D10E-BB50-40A8-A136-387B9DE641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93760" y="1525840"/>
                <a:ext cx="16416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14:cNvPr>
              <p14:cNvContentPartPr/>
              <p14:nvPr/>
            </p14:nvContentPartPr>
            <p14:xfrm>
              <a:off x="6989880" y="1494520"/>
              <a:ext cx="155520" cy="39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835EC3C-D409-4230-A392-22D8F3F7E7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71880" y="1476520"/>
                <a:ext cx="191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14:cNvPr>
              <p14:cNvContentPartPr/>
              <p14:nvPr/>
            </p14:nvContentPartPr>
            <p14:xfrm>
              <a:off x="6958920" y="1625920"/>
              <a:ext cx="422280" cy="305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CAFEF5E-F8C2-41C1-8720-7F030C56433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41265" y="1608259"/>
                <a:ext cx="457950" cy="341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14:cNvPr>
              <p14:cNvContentPartPr/>
              <p14:nvPr/>
            </p14:nvContentPartPr>
            <p14:xfrm>
              <a:off x="7525200" y="1668760"/>
              <a:ext cx="44280" cy="12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CAC6982-9D41-4DEE-A708-C1452A4EC0A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07200" y="1650760"/>
                <a:ext cx="79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14:cNvPr>
              <p14:cNvContentPartPr/>
              <p14:nvPr/>
            </p14:nvContentPartPr>
            <p14:xfrm>
              <a:off x="7552560" y="1777480"/>
              <a:ext cx="1692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1E2541F-FCD9-4ED8-A7B3-B557AFA4CB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34560" y="1759840"/>
                <a:ext cx="525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14:cNvPr>
              <p14:cNvContentPartPr/>
              <p14:nvPr/>
            </p14:nvContentPartPr>
            <p14:xfrm>
              <a:off x="3596520" y="1945960"/>
              <a:ext cx="181800" cy="67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B047468-D2EB-489E-9644-90D593A7016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78520" y="1928320"/>
                <a:ext cx="2174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14:cNvPr>
              <p14:cNvContentPartPr/>
              <p14:nvPr/>
            </p14:nvContentPartPr>
            <p14:xfrm>
              <a:off x="3606240" y="2115520"/>
              <a:ext cx="578520" cy="28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4415CC-A28B-4D0C-9986-DDC27C2DE0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8600" y="2097880"/>
                <a:ext cx="614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14:cNvPr>
              <p14:cNvContentPartPr/>
              <p14:nvPr/>
            </p14:nvContentPartPr>
            <p14:xfrm>
              <a:off x="4276920" y="1879000"/>
              <a:ext cx="181440" cy="8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6A22B9D-6068-40CA-8805-E541DD931E3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8920" y="1861360"/>
                <a:ext cx="21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14:cNvPr>
              <p14:cNvContentPartPr/>
              <p14:nvPr/>
            </p14:nvContentPartPr>
            <p14:xfrm>
              <a:off x="5211840" y="1915720"/>
              <a:ext cx="147240" cy="45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EDF3CF-72A8-476E-B4CF-C40523FB25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94200" y="1898080"/>
                <a:ext cx="18288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14:cNvPr>
              <p14:cNvContentPartPr/>
              <p14:nvPr/>
            </p14:nvContentPartPr>
            <p14:xfrm>
              <a:off x="5689200" y="2167000"/>
              <a:ext cx="162000" cy="17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FA18F7A-ECAB-4A1F-881E-B57362F6C3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71200" y="2149360"/>
                <a:ext cx="197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14:cNvPr>
              <p14:cNvContentPartPr/>
              <p14:nvPr/>
            </p14:nvContentPartPr>
            <p14:xfrm>
              <a:off x="5719440" y="2235040"/>
              <a:ext cx="14220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81E836A-3055-4DC8-A830-0B34CCFBB7F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01800" y="2217040"/>
                <a:ext cx="177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14:cNvPr>
              <p14:cNvContentPartPr/>
              <p14:nvPr/>
            </p14:nvContentPartPr>
            <p14:xfrm>
              <a:off x="5211840" y="2031280"/>
              <a:ext cx="278280" cy="285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BEB056-8975-4E2A-8F98-DA8AF4F8473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94177" y="2013640"/>
                <a:ext cx="313966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14:cNvPr>
              <p14:cNvContentPartPr/>
              <p14:nvPr/>
            </p14:nvContentPartPr>
            <p14:xfrm>
              <a:off x="4355040" y="2011480"/>
              <a:ext cx="770400" cy="3798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1B42ABE-A598-4151-8155-5C049D6CA7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37040" y="1993497"/>
                <a:ext cx="80604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14:cNvPr>
              <p14:cNvContentPartPr/>
              <p14:nvPr/>
            </p14:nvContentPartPr>
            <p14:xfrm>
              <a:off x="6156480" y="2019400"/>
              <a:ext cx="269280" cy="55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22CDBB-1B09-4978-9745-78AFEA441E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2001760"/>
                <a:ext cx="3049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14:cNvPr>
              <p14:cNvContentPartPr/>
              <p14:nvPr/>
            </p14:nvContentPartPr>
            <p14:xfrm>
              <a:off x="6065040" y="2154760"/>
              <a:ext cx="612720" cy="214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CCDA32-68AD-4160-B883-17E395D3B4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7400" y="2137090"/>
                <a:ext cx="648360" cy="249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14:cNvPr>
              <p14:cNvContentPartPr/>
              <p14:nvPr/>
            </p14:nvContentPartPr>
            <p14:xfrm>
              <a:off x="6818160" y="2153680"/>
              <a:ext cx="151920" cy="172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D19D66-7D68-4BC8-B9D5-AD4CC9F4B1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00520" y="2135680"/>
                <a:ext cx="187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14:cNvPr>
              <p14:cNvContentPartPr/>
              <p14:nvPr/>
            </p14:nvContentPartPr>
            <p14:xfrm>
              <a:off x="7081320" y="1974040"/>
              <a:ext cx="543960" cy="401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E54A0B8-7B9A-4F58-9D69-F466BE64985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063320" y="1956056"/>
                <a:ext cx="57960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14:cNvPr>
              <p14:cNvContentPartPr/>
              <p14:nvPr/>
            </p14:nvContentPartPr>
            <p14:xfrm>
              <a:off x="8036040" y="1980880"/>
              <a:ext cx="177840" cy="61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60FF346-B8C7-4278-AE40-185B2FB1DF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18400" y="1962880"/>
                <a:ext cx="21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14:cNvPr>
              <p14:cNvContentPartPr/>
              <p14:nvPr/>
            </p14:nvContentPartPr>
            <p14:xfrm>
              <a:off x="7772160" y="2122360"/>
              <a:ext cx="601200" cy="212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DA85BE-B6C5-43D4-B8F0-60B2BAF049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54160" y="2104690"/>
                <a:ext cx="636840" cy="248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14:cNvPr>
              <p14:cNvContentPartPr/>
              <p14:nvPr/>
            </p14:nvContentPartPr>
            <p14:xfrm>
              <a:off x="8466960" y="2082400"/>
              <a:ext cx="87840" cy="16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5ACB87-0C28-4946-93B3-DD8660797F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48960" y="2064760"/>
                <a:ext cx="1234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14:cNvPr>
              <p14:cNvContentPartPr/>
              <p14:nvPr/>
            </p14:nvContentPartPr>
            <p14:xfrm>
              <a:off x="8655960" y="2028040"/>
              <a:ext cx="371880" cy="329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632063-9024-4D19-A816-E317E4C943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638303" y="2010040"/>
                <a:ext cx="407555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14:cNvPr>
              <p14:cNvContentPartPr/>
              <p14:nvPr/>
            </p14:nvContentPartPr>
            <p14:xfrm>
              <a:off x="8625720" y="1850920"/>
              <a:ext cx="164880" cy="69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2451EF9-BA8B-4520-AD7B-2FE3C5698DE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607720" y="1832920"/>
                <a:ext cx="2005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14:cNvPr>
              <p14:cNvContentPartPr/>
              <p14:nvPr/>
            </p14:nvContentPartPr>
            <p14:xfrm>
              <a:off x="4094040" y="2793760"/>
              <a:ext cx="176040" cy="11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9AFB3A-B119-4E7A-A57A-EA97EF95BBF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76400" y="2775760"/>
                <a:ext cx="211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14:cNvPr>
              <p14:cNvContentPartPr/>
              <p14:nvPr/>
            </p14:nvContentPartPr>
            <p14:xfrm>
              <a:off x="4104480" y="2894560"/>
              <a:ext cx="15156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3656D3B-1488-4CBE-9C0C-A78FAD1AE07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086480" y="2876920"/>
                <a:ext cx="187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14:cNvPr>
              <p14:cNvContentPartPr/>
              <p14:nvPr/>
            </p14:nvContentPartPr>
            <p14:xfrm>
              <a:off x="4328040" y="2764240"/>
              <a:ext cx="380520" cy="212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9AFD769-D2ED-4249-A60F-78FA137CFDC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10040" y="2746600"/>
                <a:ext cx="416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14:cNvPr>
              <p14:cNvContentPartPr/>
              <p14:nvPr/>
            </p14:nvContentPartPr>
            <p14:xfrm>
              <a:off x="4684440" y="2875120"/>
              <a:ext cx="131040" cy="116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B0DE9F-10D4-4352-A55A-769769D7CE0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66440" y="2857120"/>
                <a:ext cx="16668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14:cNvPr>
              <p14:cNvContentPartPr/>
              <p14:nvPr/>
            </p14:nvContentPartPr>
            <p14:xfrm>
              <a:off x="4419480" y="2595760"/>
              <a:ext cx="251280" cy="81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F3418B-DFC4-4BCC-9519-A1FF8EAD8BC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401480" y="2577760"/>
                <a:ext cx="2869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14:cNvPr>
              <p14:cNvContentPartPr/>
              <p14:nvPr/>
            </p14:nvContentPartPr>
            <p14:xfrm>
              <a:off x="5248920" y="2620960"/>
              <a:ext cx="74880" cy="32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4CE79CE-1FD0-46C5-9538-F2BE765CD38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231280" y="2602960"/>
                <a:ext cx="110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14:cNvPr>
              <p14:cNvContentPartPr/>
              <p14:nvPr/>
            </p14:nvContentPartPr>
            <p14:xfrm>
              <a:off x="4944720" y="2712400"/>
              <a:ext cx="165600" cy="19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B7D83B6-2933-4421-A4E7-A0EA1C7C8F6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927080" y="2694400"/>
                <a:ext cx="2012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14:cNvPr>
              <p14:cNvContentPartPr/>
              <p14:nvPr/>
            </p14:nvContentPartPr>
            <p14:xfrm>
              <a:off x="5475720" y="2577040"/>
              <a:ext cx="109440" cy="54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A83D12-50E0-4BA3-AA14-A64787289AC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7720" y="2559040"/>
                <a:ext cx="1450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14:cNvPr>
              <p14:cNvContentPartPr/>
              <p14:nvPr/>
            </p14:nvContentPartPr>
            <p14:xfrm>
              <a:off x="6093120" y="2753080"/>
              <a:ext cx="102960" cy="132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18BF5A-DFAD-4333-87E9-FEDD34CF302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075480" y="2735080"/>
                <a:ext cx="138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14:cNvPr>
              <p14:cNvContentPartPr/>
              <p14:nvPr/>
            </p14:nvContentPartPr>
            <p14:xfrm>
              <a:off x="5424960" y="2705200"/>
              <a:ext cx="525960" cy="29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E881357-CF8E-4E09-A2F9-1865D4A27FD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06960" y="2687200"/>
                <a:ext cx="561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14:cNvPr>
              <p14:cNvContentPartPr/>
              <p14:nvPr/>
            </p14:nvContentPartPr>
            <p14:xfrm>
              <a:off x="6349800" y="2582080"/>
              <a:ext cx="616680" cy="43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7BEE5B1-19F1-48E5-A640-DACEC13CAB4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2160" y="2564425"/>
                <a:ext cx="652320" cy="473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14:cNvPr>
              <p14:cNvContentPartPr/>
              <p14:nvPr/>
            </p14:nvContentPartPr>
            <p14:xfrm>
              <a:off x="4104480" y="3372640"/>
              <a:ext cx="13140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765F3DF-22CA-4812-B5B3-7A50F9691A7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086480" y="33550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14:cNvPr>
              <p14:cNvContentPartPr/>
              <p14:nvPr/>
            </p14:nvContentPartPr>
            <p14:xfrm>
              <a:off x="4124640" y="3465880"/>
              <a:ext cx="8316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E10610-C713-4F09-BC1D-F8424CE0BBA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07000" y="3448240"/>
                <a:ext cx="1188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14:cNvPr>
              <p14:cNvContentPartPr/>
              <p14:nvPr/>
            </p14:nvContentPartPr>
            <p14:xfrm>
              <a:off x="4287360" y="3337720"/>
              <a:ext cx="434880" cy="20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A006E55-5EB2-4B5D-9A9C-B49BBC2AB84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269360" y="3319720"/>
                <a:ext cx="470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14:cNvPr>
              <p14:cNvContentPartPr/>
              <p14:nvPr/>
            </p14:nvContentPartPr>
            <p14:xfrm>
              <a:off x="4718640" y="3443920"/>
              <a:ext cx="151200" cy="138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9CA3B81-ECE8-4677-8133-346CBB0E7CF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00640" y="3425920"/>
                <a:ext cx="1868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14:cNvPr>
              <p14:cNvContentPartPr/>
              <p14:nvPr/>
            </p14:nvContentPartPr>
            <p14:xfrm>
              <a:off x="4439640" y="3163120"/>
              <a:ext cx="210960" cy="87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78C300-82CC-4519-8176-0EA1D84E214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22000" y="3145480"/>
                <a:ext cx="246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14:cNvPr>
              <p14:cNvContentPartPr/>
              <p14:nvPr/>
            </p14:nvContentPartPr>
            <p14:xfrm>
              <a:off x="5024280" y="3342400"/>
              <a:ext cx="116640" cy="15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8D7C29-31B0-4564-BAE6-C076A64FF27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6280" y="3324760"/>
                <a:ext cx="1522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14:cNvPr>
              <p14:cNvContentPartPr/>
              <p14:nvPr/>
            </p14:nvContentPartPr>
            <p14:xfrm>
              <a:off x="5008440" y="3311800"/>
              <a:ext cx="116640" cy="18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A67347-B5DA-4BF4-8227-D733BEF629F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990440" y="3293800"/>
                <a:ext cx="1522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14:cNvPr>
              <p14:cNvContentPartPr/>
              <p14:nvPr/>
            </p14:nvContentPartPr>
            <p14:xfrm>
              <a:off x="5212560" y="3210280"/>
              <a:ext cx="111600" cy="39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6EEAD54-67BE-4FA3-9F39-F1A2CA8B744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94560" y="3192640"/>
                <a:ext cx="14724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14:cNvPr>
              <p14:cNvContentPartPr/>
              <p14:nvPr/>
            </p14:nvContentPartPr>
            <p14:xfrm>
              <a:off x="5421000" y="3352480"/>
              <a:ext cx="14760" cy="168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44298C5-6958-4830-B534-8CF2AC3580F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403000" y="3334480"/>
                <a:ext cx="5040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14:cNvPr>
              <p14:cNvContentPartPr/>
              <p14:nvPr/>
            </p14:nvContentPartPr>
            <p14:xfrm>
              <a:off x="5414880" y="3300280"/>
              <a:ext cx="13320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BBDC86E-05A5-4213-8B20-5818F83F23E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7240" y="3282640"/>
                <a:ext cx="1688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14:cNvPr>
              <p14:cNvContentPartPr/>
              <p14:nvPr/>
            </p14:nvContentPartPr>
            <p14:xfrm>
              <a:off x="5455560" y="3192640"/>
              <a:ext cx="151200" cy="48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C725876-864E-41EC-9C97-82D7F0D40DE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437920" y="3175000"/>
                <a:ext cx="18684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14:cNvPr>
              <p14:cNvContentPartPr/>
              <p14:nvPr/>
            </p14:nvContentPartPr>
            <p14:xfrm>
              <a:off x="5841480" y="3393160"/>
              <a:ext cx="124560" cy="10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C1896E0-9B21-4938-A6D7-735B061CFC0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23840" y="3375160"/>
                <a:ext cx="160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14:cNvPr>
              <p14:cNvContentPartPr/>
              <p14:nvPr/>
            </p14:nvContentPartPr>
            <p14:xfrm>
              <a:off x="6075480" y="3131080"/>
              <a:ext cx="117000" cy="8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A958918-DBC9-4565-BC3E-AA49766B0E0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57840" y="3113080"/>
                <a:ext cx="1526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14:cNvPr>
              <p14:cNvContentPartPr/>
              <p14:nvPr/>
            </p14:nvContentPartPr>
            <p14:xfrm>
              <a:off x="6055320" y="3261760"/>
              <a:ext cx="232560" cy="28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D3E9EF-C63B-4740-AF15-5A5A2D28D70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037348" y="3243760"/>
                <a:ext cx="268145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14:cNvPr>
              <p14:cNvContentPartPr/>
              <p14:nvPr/>
            </p14:nvContentPartPr>
            <p14:xfrm>
              <a:off x="5597760" y="3454000"/>
              <a:ext cx="148320" cy="14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28ED41A-7740-4B97-9A7E-15D88600EDD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79804" y="3436360"/>
                <a:ext cx="183874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14:cNvPr>
              <p14:cNvContentPartPr/>
              <p14:nvPr/>
            </p14:nvContentPartPr>
            <p14:xfrm>
              <a:off x="6684960" y="3149080"/>
              <a:ext cx="160200" cy="61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EA4BE2A-4D25-4196-BA47-E0040304EC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66960" y="3131080"/>
                <a:ext cx="1958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14:cNvPr>
              <p14:cNvContentPartPr/>
              <p14:nvPr/>
            </p14:nvContentPartPr>
            <p14:xfrm>
              <a:off x="7020120" y="3048640"/>
              <a:ext cx="509760" cy="447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046752-E7E0-41E8-A626-6A0E1240FF5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002480" y="3031014"/>
                <a:ext cx="545400" cy="482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14:cNvPr>
              <p14:cNvContentPartPr/>
              <p14:nvPr/>
            </p14:nvContentPartPr>
            <p14:xfrm>
              <a:off x="6708000" y="3274360"/>
              <a:ext cx="222120" cy="272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90BD26-8F69-4A36-91F8-5406C6A46573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90331" y="3256360"/>
                <a:ext cx="257818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14:cNvPr>
              <p14:cNvContentPartPr/>
              <p14:nvPr/>
            </p14:nvContentPartPr>
            <p14:xfrm>
              <a:off x="6441240" y="3291280"/>
              <a:ext cx="141480" cy="21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A38A04-B466-4E53-848A-F7801F512AE0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23240" y="3273640"/>
                <a:ext cx="1771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14:cNvPr>
              <p14:cNvContentPartPr/>
              <p14:nvPr/>
            </p14:nvContentPartPr>
            <p14:xfrm>
              <a:off x="4124640" y="3850360"/>
              <a:ext cx="155520" cy="1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1928EDA-9A13-4391-9398-87DCBB10E16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107000" y="3832720"/>
                <a:ext cx="1911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14:cNvPr>
              <p14:cNvContentPartPr/>
              <p14:nvPr/>
            </p14:nvContentPartPr>
            <p14:xfrm>
              <a:off x="4134720" y="3941800"/>
              <a:ext cx="13284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2168B79-2938-4CD6-9502-0DEDD428642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117080" y="392416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14:cNvPr>
              <p14:cNvContentPartPr/>
              <p14:nvPr/>
            </p14:nvContentPartPr>
            <p14:xfrm>
              <a:off x="4581840" y="3679720"/>
              <a:ext cx="203040" cy="99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159E1ED-B3E5-4898-AA67-09238979E25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563840" y="3661720"/>
                <a:ext cx="2386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14:cNvPr>
              <p14:cNvContentPartPr/>
              <p14:nvPr/>
            </p14:nvContentPartPr>
            <p14:xfrm>
              <a:off x="5232000" y="3830200"/>
              <a:ext cx="150120" cy="196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CE5A1C5-A048-4DDA-A4A3-E240CD382B4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214000" y="3812200"/>
                <a:ext cx="185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14:cNvPr>
              <p14:cNvContentPartPr/>
              <p14:nvPr/>
            </p14:nvContentPartPr>
            <p14:xfrm>
              <a:off x="4409040" y="3852160"/>
              <a:ext cx="670680" cy="237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004139A-CC2C-4E80-8D0C-7527C26707B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391040" y="3834133"/>
                <a:ext cx="706320" cy="27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14:cNvPr>
              <p14:cNvContentPartPr/>
              <p14:nvPr/>
            </p14:nvContentPartPr>
            <p14:xfrm>
              <a:off x="5495880" y="3719680"/>
              <a:ext cx="203400" cy="41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2A0B308-59EF-4BD0-BEA2-AC7E9B94F80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478240" y="3701680"/>
                <a:ext cx="2390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14:cNvPr>
              <p14:cNvContentPartPr/>
              <p14:nvPr/>
            </p14:nvContentPartPr>
            <p14:xfrm>
              <a:off x="5536560" y="3842440"/>
              <a:ext cx="527760" cy="324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A8FBE92-E5A8-4ADC-9F9E-4B076E551F7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518932" y="3824440"/>
                <a:ext cx="563376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14:cNvPr>
              <p14:cNvContentPartPr/>
              <p14:nvPr/>
            </p14:nvContentPartPr>
            <p14:xfrm>
              <a:off x="3646920" y="3749560"/>
              <a:ext cx="371160" cy="361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41AD7B3-F1A9-4594-AEB5-81F74FF4BC5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629263" y="3731578"/>
                <a:ext cx="406835" cy="396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14:cNvPr>
              <p14:cNvContentPartPr/>
              <p14:nvPr/>
            </p14:nvContentPartPr>
            <p14:xfrm>
              <a:off x="3141840" y="3936400"/>
              <a:ext cx="304200" cy="250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0F045E5-68FE-49C8-AEE2-3D75F51ED00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124179" y="3918400"/>
                <a:ext cx="339882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14:cNvPr>
              <p14:cNvContentPartPr/>
              <p14:nvPr/>
            </p14:nvContentPartPr>
            <p14:xfrm>
              <a:off x="3657000" y="3617800"/>
              <a:ext cx="180360" cy="903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D15A755-5956-4DAF-B55C-2F74F5F47A9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639360" y="3600160"/>
                <a:ext cx="21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5BBEE7C-2BE2-46D6-AEF3-224F3CD1BF2E}"/>
                  </a:ext>
                </a:extLst>
              </p14:cNvPr>
              <p14:cNvContentPartPr/>
              <p14:nvPr/>
            </p14:nvContentPartPr>
            <p14:xfrm>
              <a:off x="7373280" y="3859360"/>
              <a:ext cx="794520" cy="21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5BBEE7C-2BE2-46D6-AEF3-224F3CD1BF2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355632" y="3841720"/>
                <a:ext cx="83017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000857-B440-4A82-AB4A-DF7E545F4568}"/>
                  </a:ext>
                </a:extLst>
              </p14:cNvPr>
              <p14:cNvContentPartPr/>
              <p14:nvPr/>
            </p14:nvContentPartPr>
            <p14:xfrm>
              <a:off x="6489480" y="3858640"/>
              <a:ext cx="599760" cy="23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000857-B440-4A82-AB4A-DF7E545F456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471840" y="3840973"/>
                <a:ext cx="635400" cy="271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B158896-3D23-4563-9E88-8D91431619CC}"/>
                  </a:ext>
                </a:extLst>
              </p14:cNvPr>
              <p14:cNvContentPartPr/>
              <p14:nvPr/>
            </p14:nvContentPartPr>
            <p14:xfrm>
              <a:off x="436440" y="4225840"/>
              <a:ext cx="180720" cy="412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B158896-3D23-4563-9E88-8D91431619C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18440" y="4208200"/>
                <a:ext cx="21636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C1E11F-1C6A-43C0-8D2F-3F7EAF38E852}"/>
                  </a:ext>
                </a:extLst>
              </p14:cNvPr>
              <p14:cNvContentPartPr/>
              <p14:nvPr/>
            </p14:nvContentPartPr>
            <p14:xfrm>
              <a:off x="690960" y="4469920"/>
              <a:ext cx="234720" cy="142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C1E11F-1C6A-43C0-8D2F-3F7EAF38E85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73320" y="4451920"/>
                <a:ext cx="2703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987EC7A-9FD3-41AE-9BDE-B92E991033B6}"/>
                  </a:ext>
                </a:extLst>
              </p14:cNvPr>
              <p14:cNvContentPartPr/>
              <p14:nvPr/>
            </p14:nvContentPartPr>
            <p14:xfrm>
              <a:off x="964920" y="4459840"/>
              <a:ext cx="94320" cy="146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987EC7A-9FD3-41AE-9BDE-B92E991033B6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46920" y="4442200"/>
                <a:ext cx="1299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5C7029A-D79C-4827-9076-159FEF8D4167}"/>
                  </a:ext>
                </a:extLst>
              </p14:cNvPr>
              <p14:cNvContentPartPr/>
              <p14:nvPr/>
            </p14:nvContentPartPr>
            <p14:xfrm>
              <a:off x="1127280" y="4440040"/>
              <a:ext cx="121320" cy="192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5C7029A-D79C-4827-9076-159FEF8D416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109280" y="4422040"/>
                <a:ext cx="156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E31CA8F-BCB1-4541-A254-00AA9B832006}"/>
                  </a:ext>
                </a:extLst>
              </p14:cNvPr>
              <p14:cNvContentPartPr/>
              <p14:nvPr/>
            </p14:nvContentPartPr>
            <p14:xfrm>
              <a:off x="1523640" y="4418440"/>
              <a:ext cx="295920" cy="263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E31CA8F-BCB1-4541-A254-00AA9B832006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05640" y="4400800"/>
                <a:ext cx="3315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C7A044A-C34C-44A4-9C4F-E6065E9F442B}"/>
                  </a:ext>
                </a:extLst>
              </p14:cNvPr>
              <p14:cNvContentPartPr/>
              <p14:nvPr/>
            </p14:nvContentPartPr>
            <p14:xfrm>
              <a:off x="1858800" y="4591960"/>
              <a:ext cx="12600" cy="10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C7A044A-C34C-44A4-9C4F-E6065E9F442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840800" y="4574320"/>
                <a:ext cx="482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D5AE77E-C2E9-4E61-BEDE-7DA1844BDB6B}"/>
                  </a:ext>
                </a:extLst>
              </p14:cNvPr>
              <p14:cNvContentPartPr/>
              <p14:nvPr/>
            </p14:nvContentPartPr>
            <p14:xfrm>
              <a:off x="1838280" y="4552000"/>
              <a:ext cx="116280" cy="195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D5AE77E-C2E9-4E61-BEDE-7DA1844BDB6B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820640" y="4534360"/>
                <a:ext cx="15192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A6667B0-8F59-4878-92B6-7F365B0D5855}"/>
                  </a:ext>
                </a:extLst>
              </p14:cNvPr>
              <p14:cNvContentPartPr/>
              <p14:nvPr/>
            </p14:nvContentPartPr>
            <p14:xfrm>
              <a:off x="1615080" y="4247440"/>
              <a:ext cx="164880" cy="80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A6667B0-8F59-4878-92B6-7F365B0D585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597080" y="4229440"/>
                <a:ext cx="20052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5E7DB640-8819-445B-B91C-4F29E8C57A95}"/>
                  </a:ext>
                </a:extLst>
              </p14:cNvPr>
              <p14:cNvContentPartPr/>
              <p14:nvPr/>
            </p14:nvContentPartPr>
            <p14:xfrm>
              <a:off x="4703520" y="4449400"/>
              <a:ext cx="376920" cy="1544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5E7DB640-8819-445B-B91C-4F29E8C57A9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685520" y="4431760"/>
                <a:ext cx="41256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D02267EE-9951-4D5A-BBD4-6D06FD08C0DA}"/>
                  </a:ext>
                </a:extLst>
              </p14:cNvPr>
              <p14:cNvContentPartPr/>
              <p14:nvPr/>
            </p14:nvContentPartPr>
            <p14:xfrm>
              <a:off x="2225640" y="4254280"/>
              <a:ext cx="2291760" cy="3492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D02267EE-9951-4D5A-BBD4-6D06FD08C0D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208000" y="4236261"/>
                <a:ext cx="2327400" cy="384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5FDE04AB-74A3-411F-B495-152AE682E3E9}"/>
                  </a:ext>
                </a:extLst>
              </p14:cNvPr>
              <p14:cNvContentPartPr/>
              <p14:nvPr/>
            </p14:nvContentPartPr>
            <p14:xfrm>
              <a:off x="5366640" y="4451560"/>
              <a:ext cx="249480" cy="14328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5FDE04AB-74A3-411F-B495-152AE682E3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349000" y="4433920"/>
                <a:ext cx="2851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8854C06A-8A2C-4E0F-BA6F-3CCA387874E3}"/>
                  </a:ext>
                </a:extLst>
              </p14:cNvPr>
              <p14:cNvContentPartPr/>
              <p14:nvPr/>
            </p14:nvContentPartPr>
            <p14:xfrm>
              <a:off x="7138560" y="4442560"/>
              <a:ext cx="316440" cy="13032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8854C06A-8A2C-4E0F-BA6F-3CCA387874E3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20580" y="4424920"/>
                <a:ext cx="3520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35F3A8DC-C2B3-4BBD-86FD-ED42F9B810A4}"/>
                  </a:ext>
                </a:extLst>
              </p14:cNvPr>
              <p14:cNvContentPartPr/>
              <p14:nvPr/>
            </p14:nvContentPartPr>
            <p14:xfrm>
              <a:off x="5892600" y="4307560"/>
              <a:ext cx="1138320" cy="32796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35F3A8DC-C2B3-4BBD-86FD-ED42F9B810A4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874600" y="4289560"/>
                <a:ext cx="11739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69982CBA-A3D7-4689-ACA0-5462E07033DC}"/>
                  </a:ext>
                </a:extLst>
              </p14:cNvPr>
              <p14:cNvContentPartPr/>
              <p14:nvPr/>
            </p14:nvContentPartPr>
            <p14:xfrm>
              <a:off x="7692240" y="4225840"/>
              <a:ext cx="1061640" cy="3772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69982CBA-A3D7-4689-ACA0-5462E07033DC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674240" y="4208200"/>
                <a:ext cx="109728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E1E953BC-1A40-45DF-9A38-8A8D284B812F}"/>
                  </a:ext>
                </a:extLst>
              </p14:cNvPr>
              <p14:cNvContentPartPr/>
              <p14:nvPr/>
            </p14:nvContentPartPr>
            <p14:xfrm>
              <a:off x="1555680" y="4818040"/>
              <a:ext cx="232920" cy="1724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E1E953BC-1A40-45DF-9A38-8A8D284B812F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1537680" y="4800040"/>
                <a:ext cx="268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BDA1CC04-49A6-4EC9-A576-712221C673D9}"/>
                  </a:ext>
                </a:extLst>
              </p14:cNvPr>
              <p14:cNvContentPartPr/>
              <p14:nvPr/>
            </p14:nvContentPartPr>
            <p14:xfrm>
              <a:off x="975000" y="4734160"/>
              <a:ext cx="421200" cy="2296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BDA1CC04-49A6-4EC9-A576-712221C673D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957015" y="4716160"/>
                <a:ext cx="45681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D206C516-D715-4817-84D5-93A1601A4B71}"/>
                  </a:ext>
                </a:extLst>
              </p14:cNvPr>
              <p14:cNvContentPartPr/>
              <p14:nvPr/>
            </p14:nvContentPartPr>
            <p14:xfrm>
              <a:off x="375240" y="4845400"/>
              <a:ext cx="485280" cy="3502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D206C516-D715-4817-84D5-93A1601A4B7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57600" y="4827760"/>
                <a:ext cx="52092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2BCE400-0D45-4C6F-9BCF-79F94417C222}"/>
                  </a:ext>
                </a:extLst>
              </p14:cNvPr>
              <p14:cNvContentPartPr/>
              <p14:nvPr/>
            </p14:nvContentPartPr>
            <p14:xfrm>
              <a:off x="1908840" y="4967800"/>
              <a:ext cx="11520" cy="180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2BCE400-0D45-4C6F-9BCF-79F94417C222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891200" y="4950160"/>
                <a:ext cx="471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15FE01-5325-4AD7-9E0F-FECAC9CC0702}"/>
                  </a:ext>
                </a:extLst>
              </p14:cNvPr>
              <p14:cNvContentPartPr/>
              <p14:nvPr/>
            </p14:nvContentPartPr>
            <p14:xfrm>
              <a:off x="2220600" y="4784920"/>
              <a:ext cx="146520" cy="202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15FE01-5325-4AD7-9E0F-FECAC9CC0702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2202960" y="4767280"/>
                <a:ext cx="1821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6322448-9BE3-459B-B36B-C5F1867BCB22}"/>
                  </a:ext>
                </a:extLst>
              </p14:cNvPr>
              <p14:cNvContentPartPr/>
              <p14:nvPr/>
            </p14:nvContentPartPr>
            <p14:xfrm>
              <a:off x="2458200" y="475432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6322448-9BE3-459B-B36B-C5F1867BCB22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2440560" y="473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173B55F-EB0C-4472-B229-AF18548FCB07}"/>
                  </a:ext>
                </a:extLst>
              </p14:cNvPr>
              <p14:cNvContentPartPr/>
              <p14:nvPr/>
            </p14:nvContentPartPr>
            <p14:xfrm>
              <a:off x="3798120" y="4928560"/>
              <a:ext cx="256320" cy="101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173B55F-EB0C-4472-B229-AF18548FCB07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3780120" y="4910560"/>
                <a:ext cx="2919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9718AEEA-1D01-410E-8605-A9BB1DEA80A1}"/>
                  </a:ext>
                </a:extLst>
              </p14:cNvPr>
              <p14:cNvContentPartPr/>
              <p14:nvPr/>
            </p14:nvContentPartPr>
            <p14:xfrm>
              <a:off x="4146240" y="4876360"/>
              <a:ext cx="357840" cy="1432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9718AEEA-1D01-410E-8605-A9BB1DEA80A1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128582" y="4858720"/>
                <a:ext cx="393516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B7ED138-9B58-4CB9-B961-69B2AD6085E3}"/>
                  </a:ext>
                </a:extLst>
              </p14:cNvPr>
              <p14:cNvContentPartPr/>
              <p14:nvPr/>
            </p14:nvContentPartPr>
            <p14:xfrm>
              <a:off x="3321840" y="4766920"/>
              <a:ext cx="220320" cy="2329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B7ED138-9B58-4CB9-B961-69B2AD6085E3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303840" y="4749280"/>
                <a:ext cx="2559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39C6863F-FCCA-48E5-92CB-C0E26E8594CE}"/>
                  </a:ext>
                </a:extLst>
              </p14:cNvPr>
              <p14:cNvContentPartPr/>
              <p14:nvPr/>
            </p14:nvContentPartPr>
            <p14:xfrm>
              <a:off x="2460360" y="4875640"/>
              <a:ext cx="525960" cy="1332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39C6863F-FCCA-48E5-92CB-C0E26E8594CE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442708" y="4858000"/>
                <a:ext cx="561624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81C6C6D7-D387-4E5B-BF9B-077B40060F81}"/>
                  </a:ext>
                </a:extLst>
              </p14:cNvPr>
              <p14:cNvContentPartPr/>
              <p14:nvPr/>
            </p14:nvContentPartPr>
            <p14:xfrm>
              <a:off x="7367880" y="4815520"/>
              <a:ext cx="171000" cy="19404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81C6C6D7-D387-4E5B-BF9B-077B40060F81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7349880" y="4797520"/>
                <a:ext cx="2066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ADB16D3E-71A3-4BD4-A456-3CD74A1D4921}"/>
                  </a:ext>
                </a:extLst>
              </p14:cNvPr>
              <p14:cNvContentPartPr/>
              <p14:nvPr/>
            </p14:nvContentPartPr>
            <p14:xfrm>
              <a:off x="7782240" y="4866280"/>
              <a:ext cx="255960" cy="910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ADB16D3E-71A3-4BD4-A456-3CD74A1D4921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7764600" y="4848280"/>
                <a:ext cx="291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C1D8987D-1297-4236-A977-F02792CE6D63}"/>
                  </a:ext>
                </a:extLst>
              </p14:cNvPr>
              <p14:cNvContentPartPr/>
              <p14:nvPr/>
            </p14:nvContentPartPr>
            <p14:xfrm>
              <a:off x="8391360" y="4683400"/>
              <a:ext cx="31320" cy="2635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C1D8987D-1297-4236-A977-F02792CE6D63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8373360" y="4665400"/>
                <a:ext cx="669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72EF5DD4-E359-45E2-B2E5-EB5A0EF6D55D}"/>
                  </a:ext>
                </a:extLst>
              </p14:cNvPr>
              <p14:cNvContentPartPr/>
              <p14:nvPr/>
            </p14:nvContentPartPr>
            <p14:xfrm>
              <a:off x="8140080" y="4703560"/>
              <a:ext cx="170640" cy="23472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72EF5DD4-E359-45E2-B2E5-EB5A0EF6D55D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8122440" y="4685920"/>
                <a:ext cx="2062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1B92A20B-4269-4662-BFF1-A87B42DA5A5F}"/>
                  </a:ext>
                </a:extLst>
              </p14:cNvPr>
              <p14:cNvContentPartPr/>
              <p14:nvPr/>
            </p14:nvContentPartPr>
            <p14:xfrm>
              <a:off x="375240" y="5313400"/>
              <a:ext cx="302400" cy="1314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1B92A20B-4269-4662-BFF1-A87B42DA5A5F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357240" y="5295760"/>
                <a:ext cx="3380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7F3CD083-613B-4F76-BE7B-775B315C2CAA}"/>
                  </a:ext>
                </a:extLst>
              </p14:cNvPr>
              <p14:cNvContentPartPr/>
              <p14:nvPr/>
            </p14:nvContentPartPr>
            <p14:xfrm>
              <a:off x="3752040" y="5120440"/>
              <a:ext cx="548280" cy="365040"/>
            </p14:xfrm>
          </p:contentPart>
        </mc:Choice>
        <mc:Fallback xmlns=""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7F3CD083-613B-4F76-BE7B-775B315C2CA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3734040" y="5102440"/>
                <a:ext cx="5839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6229AC7C-FD26-4C9F-8480-12F2E721CAC4}"/>
                  </a:ext>
                </a:extLst>
              </p14:cNvPr>
              <p14:cNvContentPartPr/>
              <p14:nvPr/>
            </p14:nvContentPartPr>
            <p14:xfrm>
              <a:off x="3273240" y="5333200"/>
              <a:ext cx="384120" cy="23616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6229AC7C-FD26-4C9F-8480-12F2E721CAC4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3255583" y="5315560"/>
                <a:ext cx="419793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69A07049-D485-488B-A53E-625E8C391455}"/>
                  </a:ext>
                </a:extLst>
              </p14:cNvPr>
              <p14:cNvContentPartPr/>
              <p14:nvPr/>
            </p14:nvContentPartPr>
            <p14:xfrm>
              <a:off x="2133480" y="5278840"/>
              <a:ext cx="812160" cy="35280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69A07049-D485-488B-A53E-625E8C391455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115472" y="5261200"/>
                <a:ext cx="847816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68" name="Ink 267">
                <a:extLst>
                  <a:ext uri="{FF2B5EF4-FFF2-40B4-BE49-F238E27FC236}">
                    <a16:creationId xmlns:a16="http://schemas.microsoft.com/office/drawing/2014/main" id="{7878D868-3BBC-475A-96FC-75BBEE495C16}"/>
                  </a:ext>
                </a:extLst>
              </p14:cNvPr>
              <p14:cNvContentPartPr/>
              <p14:nvPr/>
            </p14:nvContentPartPr>
            <p14:xfrm>
              <a:off x="1515360" y="5113600"/>
              <a:ext cx="477720" cy="445680"/>
            </p14:xfrm>
          </p:contentPart>
        </mc:Choice>
        <mc:Fallback xmlns="">
          <p:pic>
            <p:nvPicPr>
              <p:cNvPr id="268" name="Ink 267">
                <a:extLst>
                  <a:ext uri="{FF2B5EF4-FFF2-40B4-BE49-F238E27FC236}">
                    <a16:creationId xmlns:a16="http://schemas.microsoft.com/office/drawing/2014/main" id="{7878D868-3BBC-475A-96FC-75BBEE495C16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497374" y="5095960"/>
                <a:ext cx="513333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69" name="Ink 268">
                <a:extLst>
                  <a:ext uri="{FF2B5EF4-FFF2-40B4-BE49-F238E27FC236}">
                    <a16:creationId xmlns:a16="http://schemas.microsoft.com/office/drawing/2014/main" id="{555B2FA2-EF19-4D73-AF1A-8E70FBCB984F}"/>
                  </a:ext>
                </a:extLst>
              </p14:cNvPr>
              <p14:cNvContentPartPr/>
              <p14:nvPr/>
            </p14:nvContentPartPr>
            <p14:xfrm>
              <a:off x="1076880" y="5130160"/>
              <a:ext cx="140760" cy="244800"/>
            </p14:xfrm>
          </p:contentPart>
        </mc:Choice>
        <mc:Fallback xmlns="">
          <p:pic>
            <p:nvPicPr>
              <p:cNvPr id="269" name="Ink 268">
                <a:extLst>
                  <a:ext uri="{FF2B5EF4-FFF2-40B4-BE49-F238E27FC236}">
                    <a16:creationId xmlns:a16="http://schemas.microsoft.com/office/drawing/2014/main" id="{555B2FA2-EF19-4D73-AF1A-8E70FBCB984F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058926" y="5112520"/>
                <a:ext cx="176309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352113E7-6131-484D-BC64-08D1DF3447AC}"/>
                  </a:ext>
                </a:extLst>
              </p14:cNvPr>
              <p14:cNvContentPartPr/>
              <p14:nvPr/>
            </p14:nvContentPartPr>
            <p14:xfrm>
              <a:off x="777720" y="5293240"/>
              <a:ext cx="166680" cy="132480"/>
            </p14:xfrm>
          </p:contentPart>
        </mc:Choice>
        <mc:Fallback xmlns=""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352113E7-6131-484D-BC64-08D1DF3447AC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759720" y="5275240"/>
                <a:ext cx="2023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984C92DB-CD65-490C-8325-7298815D65ED}"/>
                  </a:ext>
                </a:extLst>
              </p14:cNvPr>
              <p14:cNvContentPartPr/>
              <p14:nvPr/>
            </p14:nvContentPartPr>
            <p14:xfrm>
              <a:off x="8116320" y="5262280"/>
              <a:ext cx="114840" cy="36684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984C92DB-CD65-490C-8325-7298815D65ED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8098320" y="5244640"/>
                <a:ext cx="1504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E79DB0E9-CA5B-4E10-B8B5-895FE09BBFDF}"/>
                  </a:ext>
                </a:extLst>
              </p14:cNvPr>
              <p14:cNvContentPartPr/>
              <p14:nvPr/>
            </p14:nvContentPartPr>
            <p14:xfrm>
              <a:off x="8432400" y="5079760"/>
              <a:ext cx="162360" cy="40716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E79DB0E9-CA5B-4E10-B8B5-895FE09BBFDF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8414760" y="5061776"/>
                <a:ext cx="198000" cy="4427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16241E84-7B1F-442D-881B-070D8B3FED05}"/>
                  </a:ext>
                </a:extLst>
              </p14:cNvPr>
              <p14:cNvContentPartPr/>
              <p14:nvPr/>
            </p14:nvContentPartPr>
            <p14:xfrm>
              <a:off x="7458240" y="5119360"/>
              <a:ext cx="567000" cy="30924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16241E84-7B1F-442D-881B-070D8B3FED05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7440251" y="5101720"/>
                <a:ext cx="602617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2F0AC5AD-76F9-4DDD-8C17-745F47899240}"/>
                  </a:ext>
                </a:extLst>
              </p14:cNvPr>
              <p14:cNvContentPartPr/>
              <p14:nvPr/>
            </p14:nvContentPartPr>
            <p14:xfrm>
              <a:off x="4593360" y="4724080"/>
              <a:ext cx="2677320" cy="90900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2F0AC5AD-76F9-4DDD-8C17-745F47899240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4575718" y="4706080"/>
                <a:ext cx="2712965" cy="94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852273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534725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14:cNvPr>
              <p14:cNvContentPartPr/>
              <p14:nvPr/>
            </p14:nvContentPartPr>
            <p14:xfrm>
              <a:off x="2785440" y="1056400"/>
              <a:ext cx="5816880" cy="1576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7440" y="1038400"/>
                <a:ext cx="5852520" cy="161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07134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14:cNvPr>
              <p14:cNvContentPartPr/>
              <p14:nvPr/>
            </p14:nvContentPartPr>
            <p14:xfrm>
              <a:off x="2785440" y="1056400"/>
              <a:ext cx="5816880" cy="1576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7440" y="1038400"/>
                <a:ext cx="5852520" cy="16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14:cNvPr>
              <p14:cNvContentPartPr/>
              <p14:nvPr/>
            </p14:nvContentPartPr>
            <p14:xfrm>
              <a:off x="7973040" y="2073400"/>
              <a:ext cx="480240" cy="240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55040" y="2055760"/>
                <a:ext cx="5158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14:cNvPr>
              <p14:cNvContentPartPr/>
              <p14:nvPr/>
            </p14:nvContentPartPr>
            <p14:xfrm>
              <a:off x="3594360" y="2722480"/>
              <a:ext cx="29736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720" y="2704840"/>
                <a:ext cx="3330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14:cNvPr>
              <p14:cNvContentPartPr/>
              <p14:nvPr/>
            </p14:nvContentPartPr>
            <p14:xfrm>
              <a:off x="4038600" y="2793760"/>
              <a:ext cx="15120" cy="5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20960" y="2775760"/>
                <a:ext cx="50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14:cNvPr>
              <p14:cNvContentPartPr/>
              <p14:nvPr/>
            </p14:nvContentPartPr>
            <p14:xfrm>
              <a:off x="4043280" y="26314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25640" y="261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14:cNvPr>
              <p14:cNvContentPartPr/>
              <p14:nvPr/>
            </p14:nvContentPartPr>
            <p14:xfrm>
              <a:off x="4825560" y="2717080"/>
              <a:ext cx="268200" cy="33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807920" y="2699080"/>
                <a:ext cx="303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14:cNvPr>
              <p14:cNvContentPartPr/>
              <p14:nvPr/>
            </p14:nvContentPartPr>
            <p14:xfrm>
              <a:off x="5192040" y="2711680"/>
              <a:ext cx="114480" cy="144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74040" y="2693680"/>
                <a:ext cx="150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14:cNvPr>
              <p14:cNvContentPartPr/>
              <p14:nvPr/>
            </p14:nvContentPartPr>
            <p14:xfrm>
              <a:off x="5436840" y="2762800"/>
              <a:ext cx="1908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419200" y="274516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14:cNvPr>
              <p14:cNvContentPartPr/>
              <p14:nvPr/>
            </p14:nvContentPartPr>
            <p14:xfrm>
              <a:off x="5455560" y="258028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3792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14:cNvPr>
              <p14:cNvContentPartPr/>
              <p14:nvPr/>
            </p14:nvContentPartPr>
            <p14:xfrm>
              <a:off x="5547000" y="2709520"/>
              <a:ext cx="180000" cy="13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29360" y="2691520"/>
                <a:ext cx="215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14:cNvPr>
              <p14:cNvContentPartPr/>
              <p14:nvPr/>
            </p14:nvContentPartPr>
            <p14:xfrm>
              <a:off x="6349800" y="2564800"/>
              <a:ext cx="360000" cy="27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31800" y="2547160"/>
                <a:ext cx="395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14:cNvPr>
              <p14:cNvContentPartPr/>
              <p14:nvPr/>
            </p14:nvContentPartPr>
            <p14:xfrm>
              <a:off x="5831760" y="2559760"/>
              <a:ext cx="1951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13760" y="2542120"/>
                <a:ext cx="2307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14:cNvPr>
              <p14:cNvContentPartPr/>
              <p14:nvPr/>
            </p14:nvContentPartPr>
            <p14:xfrm>
              <a:off x="4144800" y="2559760"/>
              <a:ext cx="378000" cy="33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26800" y="2542120"/>
                <a:ext cx="4136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14:cNvPr>
              <p14:cNvContentPartPr/>
              <p14:nvPr/>
            </p14:nvContentPartPr>
            <p14:xfrm>
              <a:off x="6812760" y="2773240"/>
              <a:ext cx="96120" cy="12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94760" y="2755600"/>
                <a:ext cx="131760" cy="15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542372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14:cNvPr>
              <p14:cNvContentPartPr/>
              <p14:nvPr/>
            </p14:nvContentPartPr>
            <p14:xfrm>
              <a:off x="2785440" y="1056400"/>
              <a:ext cx="5816880" cy="1576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7440" y="1038400"/>
                <a:ext cx="5852520" cy="16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14:cNvPr>
              <p14:cNvContentPartPr/>
              <p14:nvPr/>
            </p14:nvContentPartPr>
            <p14:xfrm>
              <a:off x="7973040" y="2073400"/>
              <a:ext cx="480240" cy="240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55040" y="2055760"/>
                <a:ext cx="5158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14:cNvPr>
              <p14:cNvContentPartPr/>
              <p14:nvPr/>
            </p14:nvContentPartPr>
            <p14:xfrm>
              <a:off x="3594360" y="2722480"/>
              <a:ext cx="29736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720" y="2704840"/>
                <a:ext cx="3330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14:cNvPr>
              <p14:cNvContentPartPr/>
              <p14:nvPr/>
            </p14:nvContentPartPr>
            <p14:xfrm>
              <a:off x="4038600" y="2793760"/>
              <a:ext cx="15120" cy="5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20960" y="2775760"/>
                <a:ext cx="50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14:cNvPr>
              <p14:cNvContentPartPr/>
              <p14:nvPr/>
            </p14:nvContentPartPr>
            <p14:xfrm>
              <a:off x="4043280" y="26314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25640" y="261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14:cNvPr>
              <p14:cNvContentPartPr/>
              <p14:nvPr/>
            </p14:nvContentPartPr>
            <p14:xfrm>
              <a:off x="4825560" y="2717080"/>
              <a:ext cx="268200" cy="33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807920" y="2699080"/>
                <a:ext cx="303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14:cNvPr>
              <p14:cNvContentPartPr/>
              <p14:nvPr/>
            </p14:nvContentPartPr>
            <p14:xfrm>
              <a:off x="5192040" y="2711680"/>
              <a:ext cx="114480" cy="144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74040" y="2693680"/>
                <a:ext cx="150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14:cNvPr>
              <p14:cNvContentPartPr/>
              <p14:nvPr/>
            </p14:nvContentPartPr>
            <p14:xfrm>
              <a:off x="5436840" y="2762800"/>
              <a:ext cx="1908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419200" y="274516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14:cNvPr>
              <p14:cNvContentPartPr/>
              <p14:nvPr/>
            </p14:nvContentPartPr>
            <p14:xfrm>
              <a:off x="5455560" y="258028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3792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14:cNvPr>
              <p14:cNvContentPartPr/>
              <p14:nvPr/>
            </p14:nvContentPartPr>
            <p14:xfrm>
              <a:off x="5547000" y="2709520"/>
              <a:ext cx="180000" cy="13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29360" y="2691520"/>
                <a:ext cx="215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14:cNvPr>
              <p14:cNvContentPartPr/>
              <p14:nvPr/>
            </p14:nvContentPartPr>
            <p14:xfrm>
              <a:off x="6349800" y="2564800"/>
              <a:ext cx="360000" cy="27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31800" y="2547160"/>
                <a:ext cx="395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14:cNvPr>
              <p14:cNvContentPartPr/>
              <p14:nvPr/>
            </p14:nvContentPartPr>
            <p14:xfrm>
              <a:off x="5831760" y="2559760"/>
              <a:ext cx="1951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13760" y="2542120"/>
                <a:ext cx="2307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14:cNvPr>
              <p14:cNvContentPartPr/>
              <p14:nvPr/>
            </p14:nvContentPartPr>
            <p14:xfrm>
              <a:off x="4144800" y="2559760"/>
              <a:ext cx="378000" cy="33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26800" y="2542120"/>
                <a:ext cx="4136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14:cNvPr>
              <p14:cNvContentPartPr/>
              <p14:nvPr/>
            </p14:nvContentPartPr>
            <p14:xfrm>
              <a:off x="6812760" y="2773240"/>
              <a:ext cx="96120" cy="12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94760" y="2755600"/>
                <a:ext cx="1317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14:cNvPr>
              <p14:cNvContentPartPr/>
              <p14:nvPr/>
            </p14:nvContentPartPr>
            <p14:xfrm>
              <a:off x="7091040" y="2524840"/>
              <a:ext cx="640440" cy="31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3390" y="2507200"/>
                <a:ext cx="6761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14:cNvPr>
              <p14:cNvContentPartPr/>
              <p14:nvPr/>
            </p14:nvContentPartPr>
            <p14:xfrm>
              <a:off x="6395160" y="3149440"/>
              <a:ext cx="8856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77160" y="3131440"/>
                <a:ext cx="124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14:cNvPr>
              <p14:cNvContentPartPr/>
              <p14:nvPr/>
            </p14:nvContentPartPr>
            <p14:xfrm>
              <a:off x="7802400" y="3027040"/>
              <a:ext cx="8280" cy="24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84400" y="300940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14:cNvPr>
              <p14:cNvContentPartPr/>
              <p14:nvPr/>
            </p14:nvContentPartPr>
            <p14:xfrm>
              <a:off x="7925880" y="3108400"/>
              <a:ext cx="100800" cy="153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07880" y="3090760"/>
                <a:ext cx="136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14:cNvPr>
              <p14:cNvContentPartPr/>
              <p14:nvPr/>
            </p14:nvContentPartPr>
            <p14:xfrm>
              <a:off x="7304520" y="2990680"/>
              <a:ext cx="206640" cy="282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86880" y="2973040"/>
                <a:ext cx="242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14:cNvPr>
              <p14:cNvContentPartPr/>
              <p14:nvPr/>
            </p14:nvContentPartPr>
            <p14:xfrm>
              <a:off x="6584880" y="2986720"/>
              <a:ext cx="488520" cy="30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67240" y="2969080"/>
                <a:ext cx="524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14:cNvPr>
              <p14:cNvContentPartPr/>
              <p14:nvPr/>
            </p14:nvContentPartPr>
            <p14:xfrm>
              <a:off x="7772160" y="3149440"/>
              <a:ext cx="30600" cy="9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754160" y="3131440"/>
                <a:ext cx="66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14:cNvPr>
              <p14:cNvContentPartPr/>
              <p14:nvPr/>
            </p14:nvContentPartPr>
            <p14:xfrm>
              <a:off x="6732120" y="3604480"/>
              <a:ext cx="106560" cy="108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14480" y="3586480"/>
                <a:ext cx="1422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14:cNvPr>
              <p14:cNvContentPartPr/>
              <p14:nvPr/>
            </p14:nvContentPartPr>
            <p14:xfrm>
              <a:off x="7568760" y="3514480"/>
              <a:ext cx="121320" cy="13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51120" y="3496840"/>
                <a:ext cx="15696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14:cNvPr>
              <p14:cNvContentPartPr/>
              <p14:nvPr/>
            </p14:nvContentPartPr>
            <p14:xfrm>
              <a:off x="7974840" y="3403240"/>
              <a:ext cx="11160" cy="23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57200" y="3385240"/>
                <a:ext cx="468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14:cNvPr>
              <p14:cNvContentPartPr/>
              <p14:nvPr/>
            </p14:nvContentPartPr>
            <p14:xfrm>
              <a:off x="8115600" y="3525280"/>
              <a:ext cx="12240" cy="70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97960" y="3507280"/>
                <a:ext cx="478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14:cNvPr>
              <p14:cNvContentPartPr/>
              <p14:nvPr/>
            </p14:nvContentPartPr>
            <p14:xfrm>
              <a:off x="8127480" y="34032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1098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14:cNvPr>
              <p14:cNvContentPartPr/>
              <p14:nvPr/>
            </p14:nvContentPartPr>
            <p14:xfrm>
              <a:off x="8229360" y="3463360"/>
              <a:ext cx="389520" cy="182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211360" y="3445720"/>
                <a:ext cx="4251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14:cNvPr>
              <p14:cNvContentPartPr/>
              <p14:nvPr/>
            </p14:nvContentPartPr>
            <p14:xfrm>
              <a:off x="7091040" y="3393160"/>
              <a:ext cx="396720" cy="28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073400" y="3375183"/>
                <a:ext cx="432360" cy="321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14:cNvPr>
              <p14:cNvContentPartPr/>
              <p14:nvPr/>
            </p14:nvContentPartPr>
            <p14:xfrm>
              <a:off x="6491640" y="3464080"/>
              <a:ext cx="143640" cy="273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74000" y="3446440"/>
                <a:ext cx="179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14:cNvPr>
              <p14:cNvContentPartPr/>
              <p14:nvPr/>
            </p14:nvContentPartPr>
            <p14:xfrm>
              <a:off x="3108720" y="4057720"/>
              <a:ext cx="132480" cy="108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090720" y="4040080"/>
                <a:ext cx="168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14:cNvPr>
              <p14:cNvContentPartPr/>
              <p14:nvPr/>
            </p14:nvContentPartPr>
            <p14:xfrm>
              <a:off x="7028400" y="4073920"/>
              <a:ext cx="12240" cy="2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010760" y="4056280"/>
                <a:ext cx="478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14:cNvPr>
              <p14:cNvContentPartPr/>
              <p14:nvPr/>
            </p14:nvContentPartPr>
            <p14:xfrm>
              <a:off x="7040640" y="3921640"/>
              <a:ext cx="8280" cy="16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022640" y="39036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14:cNvPr>
              <p14:cNvContentPartPr/>
              <p14:nvPr/>
            </p14:nvContentPartPr>
            <p14:xfrm>
              <a:off x="7122000" y="4000480"/>
              <a:ext cx="136080" cy="104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104000" y="3982480"/>
                <a:ext cx="171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14:cNvPr>
              <p14:cNvContentPartPr/>
              <p14:nvPr/>
            </p14:nvContentPartPr>
            <p14:xfrm>
              <a:off x="7709520" y="3817600"/>
              <a:ext cx="255600" cy="239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691520" y="3799960"/>
                <a:ext cx="2912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14:cNvPr>
              <p14:cNvContentPartPr/>
              <p14:nvPr/>
            </p14:nvContentPartPr>
            <p14:xfrm>
              <a:off x="7335120" y="3809680"/>
              <a:ext cx="174600" cy="27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317120" y="3792040"/>
                <a:ext cx="2102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14:cNvPr>
              <p14:cNvContentPartPr/>
              <p14:nvPr/>
            </p14:nvContentPartPr>
            <p14:xfrm>
              <a:off x="6522600" y="4037560"/>
              <a:ext cx="408600" cy="297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04616" y="4019582"/>
                <a:ext cx="444209" cy="332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14:cNvPr>
              <p14:cNvContentPartPr/>
              <p14:nvPr/>
            </p14:nvContentPartPr>
            <p14:xfrm>
              <a:off x="3334080" y="2997520"/>
              <a:ext cx="2976480" cy="1382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16438" y="2979525"/>
                <a:ext cx="3012124" cy="14180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138773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14:cNvPr>
              <p14:cNvContentPartPr/>
              <p14:nvPr/>
            </p14:nvContentPartPr>
            <p14:xfrm>
              <a:off x="2123040" y="405880"/>
              <a:ext cx="20520" cy="285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00" y="388240"/>
                <a:ext cx="561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14:cNvPr>
              <p14:cNvContentPartPr/>
              <p14:nvPr/>
            </p14:nvContentPartPr>
            <p14:xfrm>
              <a:off x="2297640" y="375640"/>
              <a:ext cx="516960" cy="30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80000" y="357640"/>
                <a:ext cx="5526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14:cNvPr>
              <p14:cNvContentPartPr/>
              <p14:nvPr/>
            </p14:nvContentPartPr>
            <p14:xfrm>
              <a:off x="2961480" y="578680"/>
              <a:ext cx="66240" cy="107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3480" y="561040"/>
                <a:ext cx="101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14:cNvPr>
              <p14:cNvContentPartPr/>
              <p14:nvPr/>
            </p14:nvContentPartPr>
            <p14:xfrm>
              <a:off x="3244440" y="385720"/>
              <a:ext cx="57240" cy="20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26800" y="367720"/>
                <a:ext cx="928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14:cNvPr>
              <p14:cNvContentPartPr/>
              <p14:nvPr/>
            </p14:nvContentPartPr>
            <p14:xfrm>
              <a:off x="3811440" y="304720"/>
              <a:ext cx="171360" cy="37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93763" y="286720"/>
                <a:ext cx="20707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14:cNvPr>
              <p14:cNvContentPartPr/>
              <p14:nvPr/>
            </p14:nvContentPartPr>
            <p14:xfrm>
              <a:off x="3411840" y="306880"/>
              <a:ext cx="276480" cy="312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93840" y="288859"/>
                <a:ext cx="31212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14:cNvPr>
              <p14:cNvContentPartPr/>
              <p14:nvPr/>
            </p14:nvContentPartPr>
            <p14:xfrm>
              <a:off x="527880" y="252160"/>
              <a:ext cx="1262160" cy="68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9880" y="234520"/>
                <a:ext cx="129780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2ADC4BD-4066-406F-8F64-2C14D0F4A787}"/>
                  </a:ext>
                </a:extLst>
              </p14:cNvPr>
              <p14:cNvContentPartPr/>
              <p14:nvPr/>
            </p14:nvContentPartPr>
            <p14:xfrm>
              <a:off x="3138960" y="660040"/>
              <a:ext cx="892800" cy="22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2ADC4BD-4066-406F-8F64-2C14D0F4A78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21320" y="642400"/>
                <a:ext cx="9284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E4B3FC8-5053-408B-844A-E555798815B7}"/>
                  </a:ext>
                </a:extLst>
              </p14:cNvPr>
              <p14:cNvContentPartPr/>
              <p14:nvPr/>
            </p14:nvContentPartPr>
            <p14:xfrm>
              <a:off x="2610480" y="1278520"/>
              <a:ext cx="414360" cy="52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E4B3FC8-5053-408B-844A-E555798815B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92840" y="1260880"/>
                <a:ext cx="45000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BEC15B9-54DD-49A8-833B-BD999E5C361A}"/>
                  </a:ext>
                </a:extLst>
              </p14:cNvPr>
              <p14:cNvContentPartPr/>
              <p14:nvPr/>
            </p14:nvContentPartPr>
            <p14:xfrm>
              <a:off x="2994240" y="1635640"/>
              <a:ext cx="33120" cy="105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BEC15B9-54DD-49A8-833B-BD999E5C361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6600" y="1617640"/>
                <a:ext cx="68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FBF403-1AA4-4F14-847B-9FD0E7D735FF}"/>
                  </a:ext>
                </a:extLst>
              </p14:cNvPr>
              <p14:cNvContentPartPr/>
              <p14:nvPr/>
            </p14:nvContentPartPr>
            <p14:xfrm>
              <a:off x="3011520" y="1485160"/>
              <a:ext cx="16200" cy="69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FBF403-1AA4-4F14-847B-9FD0E7D735F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93520" y="1467520"/>
                <a:ext cx="518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98ADC9C-3CAF-475C-90E5-1072C40B11CC}"/>
                  </a:ext>
                </a:extLst>
              </p14:cNvPr>
              <p14:cNvContentPartPr/>
              <p14:nvPr/>
            </p14:nvContentPartPr>
            <p14:xfrm>
              <a:off x="3109440" y="1584520"/>
              <a:ext cx="180720" cy="37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98ADC9C-3CAF-475C-90E5-1072C40B11C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91440" y="1566520"/>
                <a:ext cx="2163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CB816A-BBB8-4FE5-99CB-B03A9F7F35C4}"/>
                  </a:ext>
                </a:extLst>
              </p14:cNvPr>
              <p14:cNvContentPartPr/>
              <p14:nvPr/>
            </p14:nvContentPartPr>
            <p14:xfrm>
              <a:off x="3384480" y="1615120"/>
              <a:ext cx="39600" cy="11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CB816A-BBB8-4FE5-99CB-B03A9F7F35C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66480" y="1597480"/>
                <a:ext cx="752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E973387-D7C6-43EB-9584-32BAE32B22D7}"/>
                  </a:ext>
                </a:extLst>
              </p14:cNvPr>
              <p14:cNvContentPartPr/>
              <p14:nvPr/>
            </p14:nvContentPartPr>
            <p14:xfrm>
              <a:off x="3413280" y="146284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E973387-D7C6-43EB-9584-32BAE32B22D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95280" y="1444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5170042-589D-49A6-91C2-7E4A580B386F}"/>
                  </a:ext>
                </a:extLst>
              </p14:cNvPr>
              <p14:cNvContentPartPr/>
              <p14:nvPr/>
            </p14:nvContentPartPr>
            <p14:xfrm>
              <a:off x="3474120" y="1302640"/>
              <a:ext cx="304920" cy="413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5170042-589D-49A6-91C2-7E4A580B386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6120" y="1284640"/>
                <a:ext cx="34056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A5FF8C2-76C0-43FB-AF39-13A8E54DA9F5}"/>
                  </a:ext>
                </a:extLst>
              </p14:cNvPr>
              <p14:cNvContentPartPr/>
              <p14:nvPr/>
            </p14:nvContentPartPr>
            <p14:xfrm>
              <a:off x="6538800" y="2165200"/>
              <a:ext cx="521280" cy="134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A5FF8C2-76C0-43FB-AF39-13A8E54DA9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21160" y="2147200"/>
                <a:ext cx="556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86A7AD0-8E7E-49C9-A493-CE8BF03C2FB8}"/>
                  </a:ext>
                </a:extLst>
              </p14:cNvPr>
              <p14:cNvContentPartPr/>
              <p14:nvPr/>
            </p14:nvContentPartPr>
            <p14:xfrm>
              <a:off x="4113120" y="1933000"/>
              <a:ext cx="2297880" cy="592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86A7AD0-8E7E-49C9-A493-CE8BF03C2FB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95123" y="1915371"/>
                <a:ext cx="2333514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9F061D-F873-4991-8F77-EB13833F0D61}"/>
                  </a:ext>
                </a:extLst>
              </p14:cNvPr>
              <p14:cNvContentPartPr/>
              <p14:nvPr/>
            </p14:nvContentPartPr>
            <p14:xfrm>
              <a:off x="2777160" y="2204080"/>
              <a:ext cx="848160" cy="546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9F061D-F873-4991-8F77-EB13833F0D6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759160" y="2186428"/>
                <a:ext cx="883800" cy="582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C892115-79BD-4982-85E2-2C6434A5139E}"/>
                  </a:ext>
                </a:extLst>
              </p14:cNvPr>
              <p14:cNvContentPartPr/>
              <p14:nvPr/>
            </p14:nvContentPartPr>
            <p14:xfrm>
              <a:off x="8001000" y="226726"/>
              <a:ext cx="965520" cy="539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C892115-79BD-4982-85E2-2C6434A513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83000" y="208726"/>
                <a:ext cx="1001160" cy="57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328666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14:cNvPr>
              <p14:cNvContentPartPr/>
              <p14:nvPr/>
            </p14:nvContentPartPr>
            <p14:xfrm>
              <a:off x="2785440" y="1056400"/>
              <a:ext cx="5816880" cy="1576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7440" y="1038400"/>
                <a:ext cx="5852520" cy="16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14:cNvPr>
              <p14:cNvContentPartPr/>
              <p14:nvPr/>
            </p14:nvContentPartPr>
            <p14:xfrm>
              <a:off x="7973040" y="2073400"/>
              <a:ext cx="480240" cy="240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55040" y="2055760"/>
                <a:ext cx="5158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14:cNvPr>
              <p14:cNvContentPartPr/>
              <p14:nvPr/>
            </p14:nvContentPartPr>
            <p14:xfrm>
              <a:off x="3594360" y="2722480"/>
              <a:ext cx="29736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720" y="2704840"/>
                <a:ext cx="3330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14:cNvPr>
              <p14:cNvContentPartPr/>
              <p14:nvPr/>
            </p14:nvContentPartPr>
            <p14:xfrm>
              <a:off x="4038600" y="2793760"/>
              <a:ext cx="15120" cy="5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20960" y="2775760"/>
                <a:ext cx="50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14:cNvPr>
              <p14:cNvContentPartPr/>
              <p14:nvPr/>
            </p14:nvContentPartPr>
            <p14:xfrm>
              <a:off x="4043280" y="26314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25640" y="261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14:cNvPr>
              <p14:cNvContentPartPr/>
              <p14:nvPr/>
            </p14:nvContentPartPr>
            <p14:xfrm>
              <a:off x="4825560" y="2717080"/>
              <a:ext cx="268200" cy="33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807920" y="2699080"/>
                <a:ext cx="303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14:cNvPr>
              <p14:cNvContentPartPr/>
              <p14:nvPr/>
            </p14:nvContentPartPr>
            <p14:xfrm>
              <a:off x="5192040" y="2711680"/>
              <a:ext cx="114480" cy="144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74040" y="2693680"/>
                <a:ext cx="150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14:cNvPr>
              <p14:cNvContentPartPr/>
              <p14:nvPr/>
            </p14:nvContentPartPr>
            <p14:xfrm>
              <a:off x="5436840" y="2762800"/>
              <a:ext cx="1908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419200" y="274516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14:cNvPr>
              <p14:cNvContentPartPr/>
              <p14:nvPr/>
            </p14:nvContentPartPr>
            <p14:xfrm>
              <a:off x="5455560" y="258028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3792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14:cNvPr>
              <p14:cNvContentPartPr/>
              <p14:nvPr/>
            </p14:nvContentPartPr>
            <p14:xfrm>
              <a:off x="5547000" y="2709520"/>
              <a:ext cx="180000" cy="13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29360" y="2691520"/>
                <a:ext cx="215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14:cNvPr>
              <p14:cNvContentPartPr/>
              <p14:nvPr/>
            </p14:nvContentPartPr>
            <p14:xfrm>
              <a:off x="6349800" y="2564800"/>
              <a:ext cx="360000" cy="27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31800" y="2547160"/>
                <a:ext cx="395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14:cNvPr>
              <p14:cNvContentPartPr/>
              <p14:nvPr/>
            </p14:nvContentPartPr>
            <p14:xfrm>
              <a:off x="5831760" y="2559760"/>
              <a:ext cx="1951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13760" y="2542120"/>
                <a:ext cx="2307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14:cNvPr>
              <p14:cNvContentPartPr/>
              <p14:nvPr/>
            </p14:nvContentPartPr>
            <p14:xfrm>
              <a:off x="4144800" y="2559760"/>
              <a:ext cx="378000" cy="33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26800" y="2542120"/>
                <a:ext cx="4136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14:cNvPr>
              <p14:cNvContentPartPr/>
              <p14:nvPr/>
            </p14:nvContentPartPr>
            <p14:xfrm>
              <a:off x="6812760" y="2773240"/>
              <a:ext cx="96120" cy="12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94760" y="2755600"/>
                <a:ext cx="1317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14:cNvPr>
              <p14:cNvContentPartPr/>
              <p14:nvPr/>
            </p14:nvContentPartPr>
            <p14:xfrm>
              <a:off x="7091040" y="2524840"/>
              <a:ext cx="640440" cy="31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3390" y="2507200"/>
                <a:ext cx="6761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14:cNvPr>
              <p14:cNvContentPartPr/>
              <p14:nvPr/>
            </p14:nvContentPartPr>
            <p14:xfrm>
              <a:off x="6395160" y="3149440"/>
              <a:ext cx="8856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77160" y="3131440"/>
                <a:ext cx="124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14:cNvPr>
              <p14:cNvContentPartPr/>
              <p14:nvPr/>
            </p14:nvContentPartPr>
            <p14:xfrm>
              <a:off x="7802400" y="3027040"/>
              <a:ext cx="8280" cy="24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84400" y="300940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14:cNvPr>
              <p14:cNvContentPartPr/>
              <p14:nvPr/>
            </p14:nvContentPartPr>
            <p14:xfrm>
              <a:off x="7925880" y="3108400"/>
              <a:ext cx="100800" cy="153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07880" y="3090760"/>
                <a:ext cx="136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14:cNvPr>
              <p14:cNvContentPartPr/>
              <p14:nvPr/>
            </p14:nvContentPartPr>
            <p14:xfrm>
              <a:off x="7304520" y="2990680"/>
              <a:ext cx="206640" cy="282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86880" y="2973040"/>
                <a:ext cx="242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14:cNvPr>
              <p14:cNvContentPartPr/>
              <p14:nvPr/>
            </p14:nvContentPartPr>
            <p14:xfrm>
              <a:off x="6584880" y="2986720"/>
              <a:ext cx="488520" cy="30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67240" y="2969080"/>
                <a:ext cx="524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14:cNvPr>
              <p14:cNvContentPartPr/>
              <p14:nvPr/>
            </p14:nvContentPartPr>
            <p14:xfrm>
              <a:off x="7772160" y="3149440"/>
              <a:ext cx="30600" cy="9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754160" y="3131440"/>
                <a:ext cx="66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14:cNvPr>
              <p14:cNvContentPartPr/>
              <p14:nvPr/>
            </p14:nvContentPartPr>
            <p14:xfrm>
              <a:off x="6732120" y="3604480"/>
              <a:ext cx="106560" cy="108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14480" y="3586480"/>
                <a:ext cx="1422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14:cNvPr>
              <p14:cNvContentPartPr/>
              <p14:nvPr/>
            </p14:nvContentPartPr>
            <p14:xfrm>
              <a:off x="7568760" y="3514480"/>
              <a:ext cx="121320" cy="13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51120" y="3496840"/>
                <a:ext cx="15696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14:cNvPr>
              <p14:cNvContentPartPr/>
              <p14:nvPr/>
            </p14:nvContentPartPr>
            <p14:xfrm>
              <a:off x="7974840" y="3403240"/>
              <a:ext cx="11160" cy="23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57200" y="3385240"/>
                <a:ext cx="468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14:cNvPr>
              <p14:cNvContentPartPr/>
              <p14:nvPr/>
            </p14:nvContentPartPr>
            <p14:xfrm>
              <a:off x="8115600" y="3525280"/>
              <a:ext cx="12240" cy="70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97960" y="3507280"/>
                <a:ext cx="478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14:cNvPr>
              <p14:cNvContentPartPr/>
              <p14:nvPr/>
            </p14:nvContentPartPr>
            <p14:xfrm>
              <a:off x="8127480" y="34032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1098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14:cNvPr>
              <p14:cNvContentPartPr/>
              <p14:nvPr/>
            </p14:nvContentPartPr>
            <p14:xfrm>
              <a:off x="8229360" y="3463360"/>
              <a:ext cx="389520" cy="182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211360" y="3445720"/>
                <a:ext cx="4251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14:cNvPr>
              <p14:cNvContentPartPr/>
              <p14:nvPr/>
            </p14:nvContentPartPr>
            <p14:xfrm>
              <a:off x="7091040" y="3393160"/>
              <a:ext cx="396720" cy="28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073400" y="3375183"/>
                <a:ext cx="432360" cy="321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14:cNvPr>
              <p14:cNvContentPartPr/>
              <p14:nvPr/>
            </p14:nvContentPartPr>
            <p14:xfrm>
              <a:off x="6491640" y="3464080"/>
              <a:ext cx="143640" cy="273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74000" y="3446440"/>
                <a:ext cx="179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14:cNvPr>
              <p14:cNvContentPartPr/>
              <p14:nvPr/>
            </p14:nvContentPartPr>
            <p14:xfrm>
              <a:off x="3108720" y="4057720"/>
              <a:ext cx="132480" cy="108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090720" y="4040080"/>
                <a:ext cx="168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14:cNvPr>
              <p14:cNvContentPartPr/>
              <p14:nvPr/>
            </p14:nvContentPartPr>
            <p14:xfrm>
              <a:off x="7028400" y="4073920"/>
              <a:ext cx="12240" cy="2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010760" y="4056280"/>
                <a:ext cx="478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14:cNvPr>
              <p14:cNvContentPartPr/>
              <p14:nvPr/>
            </p14:nvContentPartPr>
            <p14:xfrm>
              <a:off x="7040640" y="3921640"/>
              <a:ext cx="8280" cy="16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022640" y="39036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14:cNvPr>
              <p14:cNvContentPartPr/>
              <p14:nvPr/>
            </p14:nvContentPartPr>
            <p14:xfrm>
              <a:off x="7122000" y="4000480"/>
              <a:ext cx="136080" cy="104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104000" y="3982480"/>
                <a:ext cx="171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14:cNvPr>
              <p14:cNvContentPartPr/>
              <p14:nvPr/>
            </p14:nvContentPartPr>
            <p14:xfrm>
              <a:off x="7709520" y="3817600"/>
              <a:ext cx="255600" cy="239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691520" y="3799960"/>
                <a:ext cx="2912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14:cNvPr>
              <p14:cNvContentPartPr/>
              <p14:nvPr/>
            </p14:nvContentPartPr>
            <p14:xfrm>
              <a:off x="7335120" y="3809680"/>
              <a:ext cx="174600" cy="27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317120" y="3792040"/>
                <a:ext cx="2102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14:cNvPr>
              <p14:cNvContentPartPr/>
              <p14:nvPr/>
            </p14:nvContentPartPr>
            <p14:xfrm>
              <a:off x="6522600" y="4037560"/>
              <a:ext cx="408600" cy="297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04616" y="4019582"/>
                <a:ext cx="444209" cy="332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14:cNvPr>
              <p14:cNvContentPartPr/>
              <p14:nvPr/>
            </p14:nvContentPartPr>
            <p14:xfrm>
              <a:off x="3334080" y="2997520"/>
              <a:ext cx="2976480" cy="1382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16438" y="2979525"/>
                <a:ext cx="3012124" cy="141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C0707AEE-94A6-473F-9BD4-9809852D779D}"/>
                  </a:ext>
                </a:extLst>
              </p14:cNvPr>
              <p14:cNvContentPartPr/>
              <p14:nvPr/>
            </p14:nvContentPartPr>
            <p14:xfrm>
              <a:off x="2182800" y="4721920"/>
              <a:ext cx="6498000" cy="19551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C0707AEE-94A6-473F-9BD4-9809852D779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165160" y="4704280"/>
                <a:ext cx="6533640" cy="199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542628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234108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74200" y="1690000"/>
                <a:ext cx="23767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14:cNvPr>
              <p14:cNvContentPartPr/>
              <p14:nvPr/>
            </p14:nvContentPartPr>
            <p14:xfrm>
              <a:off x="2640360" y="2275360"/>
              <a:ext cx="134280" cy="123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3C0BB0-6EBD-44CB-AAF6-D7A09CDC5B4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2360" y="2257360"/>
                <a:ext cx="16992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14:cNvPr>
              <p14:cNvContentPartPr/>
              <p14:nvPr/>
            </p14:nvContentPartPr>
            <p14:xfrm>
              <a:off x="2978040" y="847240"/>
              <a:ext cx="8604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741F476-D302-4129-BE97-F02324A3EE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960040" y="829240"/>
                <a:ext cx="1216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14:cNvPr>
              <p14:cNvContentPartPr/>
              <p14:nvPr/>
            </p14:nvContentPartPr>
            <p14:xfrm>
              <a:off x="3145080" y="857680"/>
              <a:ext cx="88200" cy="11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2676761-3CF2-4C02-8F29-039FAE49222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27080" y="840040"/>
                <a:ext cx="12384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14:cNvPr>
              <p14:cNvContentPartPr/>
              <p14:nvPr/>
            </p14:nvContentPartPr>
            <p14:xfrm>
              <a:off x="3515160" y="670120"/>
              <a:ext cx="447120" cy="247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4CEEC5F-6014-402B-BEE2-2957F28A8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97174" y="652480"/>
                <a:ext cx="48273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14:cNvPr>
              <p14:cNvContentPartPr/>
              <p14:nvPr/>
            </p14:nvContentPartPr>
            <p14:xfrm>
              <a:off x="2439840" y="710800"/>
              <a:ext cx="407160" cy="3542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55D9702-C5FF-4831-9F93-863D8FD1EA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22200" y="693160"/>
                <a:ext cx="44280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14:cNvPr>
              <p14:cNvContentPartPr/>
              <p14:nvPr/>
            </p14:nvContentPartPr>
            <p14:xfrm>
              <a:off x="4042560" y="752560"/>
              <a:ext cx="102600" cy="1198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FD9A340C-116F-43F8-A4A1-B6606C70EEC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24560" y="734920"/>
                <a:ext cx="1382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14:cNvPr>
              <p14:cNvContentPartPr/>
              <p14:nvPr/>
            </p14:nvContentPartPr>
            <p14:xfrm>
              <a:off x="5348280" y="812320"/>
              <a:ext cx="26280" cy="1134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8DA280E-DA5F-41CF-91C2-606EA07621D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30640" y="794320"/>
                <a:ext cx="61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14:cNvPr>
              <p14:cNvContentPartPr/>
              <p14:nvPr/>
            </p14:nvContentPartPr>
            <p14:xfrm>
              <a:off x="5374200" y="660040"/>
              <a:ext cx="360" cy="3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D75E1FB-AAC6-408C-82F5-708AA24618D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56560" y="642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14:cNvPr>
              <p14:cNvContentPartPr/>
              <p14:nvPr/>
            </p14:nvContentPartPr>
            <p14:xfrm>
              <a:off x="5486160" y="782800"/>
              <a:ext cx="173880" cy="121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DE3CF5F-0222-42F4-A172-A41750CEE44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68160" y="765160"/>
                <a:ext cx="209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14:cNvPr>
              <p14:cNvContentPartPr/>
              <p14:nvPr/>
            </p14:nvContentPartPr>
            <p14:xfrm>
              <a:off x="6258360" y="771640"/>
              <a:ext cx="138600" cy="716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240EC2CF-411D-483F-A5EC-9E6EFD6B989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40360" y="753640"/>
                <a:ext cx="1742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14:cNvPr>
              <p14:cNvContentPartPr/>
              <p14:nvPr/>
            </p14:nvContentPartPr>
            <p14:xfrm>
              <a:off x="7024440" y="751480"/>
              <a:ext cx="16200" cy="7416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DBB92A24-F64C-4257-A6A6-D7635F8D9F7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06800" y="733840"/>
                <a:ext cx="518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14:cNvPr>
              <p14:cNvContentPartPr/>
              <p14:nvPr/>
            </p14:nvContentPartPr>
            <p14:xfrm>
              <a:off x="7060800" y="629440"/>
              <a:ext cx="12240" cy="205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E9DD2BBE-E57F-4DA4-A7EE-55E5AC49F16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043160" y="61180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14:cNvPr>
              <p14:cNvContentPartPr/>
              <p14:nvPr/>
            </p14:nvContentPartPr>
            <p14:xfrm>
              <a:off x="7182480" y="748600"/>
              <a:ext cx="204120" cy="68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2E1FCA2F-6999-495C-8C61-199DD557A1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164840" y="730600"/>
                <a:ext cx="23976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14:cNvPr>
              <p14:cNvContentPartPr/>
              <p14:nvPr/>
            </p14:nvContentPartPr>
            <p14:xfrm>
              <a:off x="8005800" y="658960"/>
              <a:ext cx="262080" cy="13356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FA371B1-5B6A-4A40-8336-E372D70BD2B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88160" y="641320"/>
                <a:ext cx="2977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14:cNvPr>
              <p14:cNvContentPartPr/>
              <p14:nvPr/>
            </p14:nvContentPartPr>
            <p14:xfrm>
              <a:off x="8363280" y="621880"/>
              <a:ext cx="200160" cy="19260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715C0B1-FDD8-4DF3-BCAA-3F731A3694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45640" y="604240"/>
                <a:ext cx="2358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14:cNvPr>
              <p14:cNvContentPartPr/>
              <p14:nvPr/>
            </p14:nvContentPartPr>
            <p14:xfrm>
              <a:off x="7589280" y="527920"/>
              <a:ext cx="315360" cy="2811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CF1A0951-0EF5-466A-9D7D-1AD670ABCF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71280" y="510280"/>
                <a:ext cx="35100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14:cNvPr>
              <p14:cNvContentPartPr/>
              <p14:nvPr/>
            </p14:nvContentPartPr>
            <p14:xfrm>
              <a:off x="6471120" y="730600"/>
              <a:ext cx="273960" cy="125280"/>
            </p14:xfrm>
          </p:contentPart>
        </mc:Choice>
        <mc:Fallback xmlns="">
          <p:pic>
            <p:nvPicPr>
              <p:cNvPr id="241" name="Ink 240">
                <a:extLst>
                  <a:ext uri="{FF2B5EF4-FFF2-40B4-BE49-F238E27FC236}">
                    <a16:creationId xmlns:a16="http://schemas.microsoft.com/office/drawing/2014/main" id="{6C4A38F2-4351-4C37-BA00-993B23BD801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53120" y="712960"/>
                <a:ext cx="309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14:cNvPr>
              <p14:cNvContentPartPr/>
              <p14:nvPr/>
            </p14:nvContentPartPr>
            <p14:xfrm>
              <a:off x="5745720" y="619360"/>
              <a:ext cx="441000" cy="2689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1F7FED24-440D-48CA-A37E-5CF5528DA1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27720" y="601720"/>
                <a:ext cx="4766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14:cNvPr>
              <p14:cNvContentPartPr/>
              <p14:nvPr/>
            </p14:nvContentPartPr>
            <p14:xfrm>
              <a:off x="4493640" y="759760"/>
              <a:ext cx="581400" cy="17496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77E0EE21-F6E1-4655-BC1D-2CCD7CCFF3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75640" y="741760"/>
                <a:ext cx="6170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14:cNvPr>
              <p14:cNvContentPartPr/>
              <p14:nvPr/>
            </p14:nvContentPartPr>
            <p14:xfrm>
              <a:off x="2438040" y="1147840"/>
              <a:ext cx="360" cy="36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160A617F-9824-450B-865F-7F9A1F47D1D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20040" y="1112200"/>
                <a:ext cx="36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14:cNvPr>
              <p14:cNvContentPartPr/>
              <p14:nvPr/>
            </p14:nvContentPartPr>
            <p14:xfrm>
              <a:off x="2417880" y="912760"/>
              <a:ext cx="6217560" cy="24552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F72ACF4F-BE03-47DC-B81A-74683E77E1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240" y="876760"/>
                <a:ext cx="6253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14:cNvPr>
              <p14:cNvContentPartPr/>
              <p14:nvPr/>
            </p14:nvContentPartPr>
            <p14:xfrm>
              <a:off x="2785440" y="1056400"/>
              <a:ext cx="5816880" cy="1576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C8BEED-D735-4DC2-BE61-28799CFB5B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67440" y="1038400"/>
                <a:ext cx="5852520" cy="161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14:cNvPr>
              <p14:cNvContentPartPr/>
              <p14:nvPr/>
            </p14:nvContentPartPr>
            <p14:xfrm>
              <a:off x="7973040" y="2073400"/>
              <a:ext cx="480240" cy="240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01616C-01C0-4126-8140-BC5F924B6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55040" y="2055760"/>
                <a:ext cx="5158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14:cNvPr>
              <p14:cNvContentPartPr/>
              <p14:nvPr/>
            </p14:nvContentPartPr>
            <p14:xfrm>
              <a:off x="3594360" y="2722480"/>
              <a:ext cx="297360" cy="182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F76204E-23A4-4BE3-8E39-F46B001689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76720" y="2704840"/>
                <a:ext cx="3330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14:cNvPr>
              <p14:cNvContentPartPr/>
              <p14:nvPr/>
            </p14:nvContentPartPr>
            <p14:xfrm>
              <a:off x="4038600" y="2793760"/>
              <a:ext cx="15120" cy="5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AA48168-06E8-42C5-AE8C-4ADD5E97A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20960" y="2775760"/>
                <a:ext cx="50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14:cNvPr>
              <p14:cNvContentPartPr/>
              <p14:nvPr/>
            </p14:nvContentPartPr>
            <p14:xfrm>
              <a:off x="4043280" y="263140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EB4120-0424-4BD0-8843-04B4BE79004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25640" y="261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14:cNvPr>
              <p14:cNvContentPartPr/>
              <p14:nvPr/>
            </p14:nvContentPartPr>
            <p14:xfrm>
              <a:off x="4825560" y="2717080"/>
              <a:ext cx="268200" cy="338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D6EFE7-E831-4B74-A625-8173D8B7591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807920" y="2699080"/>
                <a:ext cx="3038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14:cNvPr>
              <p14:cNvContentPartPr/>
              <p14:nvPr/>
            </p14:nvContentPartPr>
            <p14:xfrm>
              <a:off x="5192040" y="2711680"/>
              <a:ext cx="114480" cy="144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6086946-1111-4390-B62A-BC3FDB6630DE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174040" y="2693680"/>
                <a:ext cx="15012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14:cNvPr>
              <p14:cNvContentPartPr/>
              <p14:nvPr/>
            </p14:nvContentPartPr>
            <p14:xfrm>
              <a:off x="5436840" y="2762800"/>
              <a:ext cx="19080" cy="47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7F5720-2FA4-43F6-90C4-9CC42B2990A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419200" y="2745160"/>
                <a:ext cx="54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14:cNvPr>
              <p14:cNvContentPartPr/>
              <p14:nvPr/>
            </p14:nvContentPartPr>
            <p14:xfrm>
              <a:off x="5455560" y="258028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EAC4D48-4BFD-4D07-A94B-AD0FA745720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37920" y="2562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14:cNvPr>
              <p14:cNvContentPartPr/>
              <p14:nvPr/>
            </p14:nvContentPartPr>
            <p14:xfrm>
              <a:off x="5547000" y="2709520"/>
              <a:ext cx="180000" cy="135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178A79-1707-447C-8D9F-8C8EB98A0D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29360" y="2691520"/>
                <a:ext cx="2156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14:cNvPr>
              <p14:cNvContentPartPr/>
              <p14:nvPr/>
            </p14:nvContentPartPr>
            <p14:xfrm>
              <a:off x="6349800" y="2564800"/>
              <a:ext cx="360000" cy="27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5E42530-41C5-43AE-9776-0D082DFEA44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31800" y="2547160"/>
                <a:ext cx="3956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14:cNvPr>
              <p14:cNvContentPartPr/>
              <p14:nvPr/>
            </p14:nvContentPartPr>
            <p14:xfrm>
              <a:off x="5831760" y="2559760"/>
              <a:ext cx="1951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0D075C-C67E-4D3E-A94F-91E8A935E4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13760" y="2542120"/>
                <a:ext cx="2307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14:cNvPr>
              <p14:cNvContentPartPr/>
              <p14:nvPr/>
            </p14:nvContentPartPr>
            <p14:xfrm>
              <a:off x="4144800" y="2559760"/>
              <a:ext cx="378000" cy="33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BBE4A72-5717-485F-AEB3-FF7AE1C92D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26800" y="2542120"/>
                <a:ext cx="4136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14:cNvPr>
              <p14:cNvContentPartPr/>
              <p14:nvPr/>
            </p14:nvContentPartPr>
            <p14:xfrm>
              <a:off x="6812760" y="2773240"/>
              <a:ext cx="96120" cy="12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E5B6F1-1336-42B4-A959-E09209C87DB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94760" y="2755600"/>
                <a:ext cx="1317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14:cNvPr>
              <p14:cNvContentPartPr/>
              <p14:nvPr/>
            </p14:nvContentPartPr>
            <p14:xfrm>
              <a:off x="7091040" y="2524840"/>
              <a:ext cx="640440" cy="318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836B6CE-4275-4DAB-BBF5-80A5F5F881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3390" y="2507200"/>
                <a:ext cx="67610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14:cNvPr>
              <p14:cNvContentPartPr/>
              <p14:nvPr/>
            </p14:nvContentPartPr>
            <p14:xfrm>
              <a:off x="6395160" y="3149440"/>
              <a:ext cx="8856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BBA9B6A-ABE0-49F4-993D-28F36EAD586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77160" y="3131440"/>
                <a:ext cx="124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14:cNvPr>
              <p14:cNvContentPartPr/>
              <p14:nvPr/>
            </p14:nvContentPartPr>
            <p14:xfrm>
              <a:off x="7802400" y="3027040"/>
              <a:ext cx="8280" cy="24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C9F4293-0419-473C-AFEB-199340718A1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84400" y="300940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14:cNvPr>
              <p14:cNvContentPartPr/>
              <p14:nvPr/>
            </p14:nvContentPartPr>
            <p14:xfrm>
              <a:off x="7925880" y="3108400"/>
              <a:ext cx="100800" cy="153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6FE88B0-EE1A-4522-A39B-65D6179A981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07880" y="3090760"/>
                <a:ext cx="136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14:cNvPr>
              <p14:cNvContentPartPr/>
              <p14:nvPr/>
            </p14:nvContentPartPr>
            <p14:xfrm>
              <a:off x="7304520" y="2990680"/>
              <a:ext cx="206640" cy="282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58197B-5736-448F-933D-66180D2204C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86880" y="2973040"/>
                <a:ext cx="2422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14:cNvPr>
              <p14:cNvContentPartPr/>
              <p14:nvPr/>
            </p14:nvContentPartPr>
            <p14:xfrm>
              <a:off x="6584880" y="2986720"/>
              <a:ext cx="488520" cy="30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0D4C4E-C074-4743-942E-583D3D05431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67240" y="2969080"/>
                <a:ext cx="524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14:cNvPr>
              <p14:cNvContentPartPr/>
              <p14:nvPr/>
            </p14:nvContentPartPr>
            <p14:xfrm>
              <a:off x="7772160" y="3149440"/>
              <a:ext cx="30600" cy="90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9B7C9A-4FC7-4D12-896D-4C3E6CC196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754160" y="3131440"/>
                <a:ext cx="66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14:cNvPr>
              <p14:cNvContentPartPr/>
              <p14:nvPr/>
            </p14:nvContentPartPr>
            <p14:xfrm>
              <a:off x="6732120" y="3604480"/>
              <a:ext cx="106560" cy="108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D51335-8B98-4A51-A8D2-DE8DB697FD5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14480" y="3586480"/>
                <a:ext cx="1422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14:cNvPr>
              <p14:cNvContentPartPr/>
              <p14:nvPr/>
            </p14:nvContentPartPr>
            <p14:xfrm>
              <a:off x="7568760" y="3514480"/>
              <a:ext cx="121320" cy="13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1316ACF-9C80-4DF1-ABBC-19F8A92E8C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51120" y="3496840"/>
                <a:ext cx="15696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14:cNvPr>
              <p14:cNvContentPartPr/>
              <p14:nvPr/>
            </p14:nvContentPartPr>
            <p14:xfrm>
              <a:off x="7974840" y="3403240"/>
              <a:ext cx="11160" cy="23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3C6371-D71E-40D9-AFE9-3BB934DE158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57200" y="3385240"/>
                <a:ext cx="468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14:cNvPr>
              <p14:cNvContentPartPr/>
              <p14:nvPr/>
            </p14:nvContentPartPr>
            <p14:xfrm>
              <a:off x="8115600" y="3525280"/>
              <a:ext cx="12240" cy="70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B9492B1-D8C5-4EEF-88C7-8F11B4B16E8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97960" y="3507280"/>
                <a:ext cx="478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14:cNvPr>
              <p14:cNvContentPartPr/>
              <p14:nvPr/>
            </p14:nvContentPartPr>
            <p14:xfrm>
              <a:off x="8127480" y="3403240"/>
              <a:ext cx="360" cy="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7DEBF49-AF3B-4962-844E-C84F6B28B0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1098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14:cNvPr>
              <p14:cNvContentPartPr/>
              <p14:nvPr/>
            </p14:nvContentPartPr>
            <p14:xfrm>
              <a:off x="8229360" y="3463360"/>
              <a:ext cx="389520" cy="182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D4A6FE2-441E-4E2B-88AE-9CD6C7CDEF1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211360" y="3445720"/>
                <a:ext cx="4251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14:cNvPr>
              <p14:cNvContentPartPr/>
              <p14:nvPr/>
            </p14:nvContentPartPr>
            <p14:xfrm>
              <a:off x="7091040" y="3393160"/>
              <a:ext cx="396720" cy="28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BF9C92F-F649-435D-A47B-656ACC84F22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073400" y="3375183"/>
                <a:ext cx="432360" cy="3214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14:cNvPr>
              <p14:cNvContentPartPr/>
              <p14:nvPr/>
            </p14:nvContentPartPr>
            <p14:xfrm>
              <a:off x="6491640" y="3464080"/>
              <a:ext cx="143640" cy="273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B68C15F-A17E-437B-9163-8BFF3077D46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74000" y="3446440"/>
                <a:ext cx="179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14:cNvPr>
              <p14:cNvContentPartPr/>
              <p14:nvPr/>
            </p14:nvContentPartPr>
            <p14:xfrm>
              <a:off x="3108720" y="4057720"/>
              <a:ext cx="132480" cy="108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27958B6-3C53-4ED9-B940-76DAC1E4776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090720" y="4040080"/>
                <a:ext cx="168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14:cNvPr>
              <p14:cNvContentPartPr/>
              <p14:nvPr/>
            </p14:nvContentPartPr>
            <p14:xfrm>
              <a:off x="7028400" y="4073920"/>
              <a:ext cx="12240" cy="2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2C4E48C-15EA-4714-AD55-C874D948BFD9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010760" y="4056280"/>
                <a:ext cx="478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14:cNvPr>
              <p14:cNvContentPartPr/>
              <p14:nvPr/>
            </p14:nvContentPartPr>
            <p14:xfrm>
              <a:off x="7040640" y="3921640"/>
              <a:ext cx="8280" cy="165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DB0FBA9-C18C-4605-A3B3-6F616063692D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022640" y="39036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14:cNvPr>
              <p14:cNvContentPartPr/>
              <p14:nvPr/>
            </p14:nvContentPartPr>
            <p14:xfrm>
              <a:off x="7122000" y="4000480"/>
              <a:ext cx="136080" cy="104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2894525-9AB6-4B07-9827-1037A9C976F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104000" y="3982480"/>
                <a:ext cx="171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14:cNvPr>
              <p14:cNvContentPartPr/>
              <p14:nvPr/>
            </p14:nvContentPartPr>
            <p14:xfrm>
              <a:off x="7709520" y="3817600"/>
              <a:ext cx="255600" cy="239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37A7340-ED97-4C99-9A7D-3C666A86EFA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691520" y="3799960"/>
                <a:ext cx="2912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14:cNvPr>
              <p14:cNvContentPartPr/>
              <p14:nvPr/>
            </p14:nvContentPartPr>
            <p14:xfrm>
              <a:off x="7335120" y="3809680"/>
              <a:ext cx="174600" cy="27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D16EECA-DF2C-483C-B0CE-06A623FACE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317120" y="3792040"/>
                <a:ext cx="2102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14:cNvPr>
              <p14:cNvContentPartPr/>
              <p14:nvPr/>
            </p14:nvContentPartPr>
            <p14:xfrm>
              <a:off x="6522600" y="4037560"/>
              <a:ext cx="408600" cy="297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0A90418-70D1-46B7-8768-27F165438B8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504616" y="4019582"/>
                <a:ext cx="444209" cy="332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14:cNvPr>
              <p14:cNvContentPartPr/>
              <p14:nvPr/>
            </p14:nvContentPartPr>
            <p14:xfrm>
              <a:off x="3334080" y="2997520"/>
              <a:ext cx="2976480" cy="1382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CF19366-96F0-43BF-AA5A-2F1E8789A98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16438" y="2979525"/>
                <a:ext cx="3012124" cy="1418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DE338A9-A231-49A3-BF48-F8E33BE031CB}"/>
                  </a:ext>
                </a:extLst>
              </p14:cNvPr>
              <p14:cNvContentPartPr/>
              <p14:nvPr/>
            </p14:nvContentPartPr>
            <p14:xfrm>
              <a:off x="2182800" y="4721920"/>
              <a:ext cx="6498000" cy="1955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DE338A9-A231-49A3-BF48-F8E33BE031C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165160" y="4704277"/>
                <a:ext cx="6533640" cy="19911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262987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1993381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280264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469201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787440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270977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597937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953410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768761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14:cNvPr>
              <p14:cNvContentPartPr/>
              <p14:nvPr/>
            </p14:nvContentPartPr>
            <p14:xfrm>
              <a:off x="2123040" y="405880"/>
              <a:ext cx="20520" cy="285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49F85E-4402-4707-A54A-AEC8F470606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05400" y="388240"/>
                <a:ext cx="561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14:cNvPr>
              <p14:cNvContentPartPr/>
              <p14:nvPr/>
            </p14:nvContentPartPr>
            <p14:xfrm>
              <a:off x="2297640" y="375640"/>
              <a:ext cx="516960" cy="304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B433264-3E1A-466A-90C5-9B5B11D9DA2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80000" y="357640"/>
                <a:ext cx="5526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14:cNvPr>
              <p14:cNvContentPartPr/>
              <p14:nvPr/>
            </p14:nvContentPartPr>
            <p14:xfrm>
              <a:off x="2961480" y="578680"/>
              <a:ext cx="66240" cy="107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8E8ACB4-E74A-4FA8-8D63-90D50DF953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3480" y="561040"/>
                <a:ext cx="1018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14:cNvPr>
              <p14:cNvContentPartPr/>
              <p14:nvPr/>
            </p14:nvContentPartPr>
            <p14:xfrm>
              <a:off x="3244440" y="385720"/>
              <a:ext cx="57240" cy="20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ED09AA9-DA5C-4D3A-BA9A-AB364B734BF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26800" y="367720"/>
                <a:ext cx="928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14:cNvPr>
              <p14:cNvContentPartPr/>
              <p14:nvPr/>
            </p14:nvContentPartPr>
            <p14:xfrm>
              <a:off x="3811440" y="304720"/>
              <a:ext cx="171360" cy="37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C250C1-E658-44F2-8DB2-B29CBB699A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93763" y="286720"/>
                <a:ext cx="207075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14:cNvPr>
              <p14:cNvContentPartPr/>
              <p14:nvPr/>
            </p14:nvContentPartPr>
            <p14:xfrm>
              <a:off x="3411840" y="306880"/>
              <a:ext cx="276480" cy="312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C736F9-AAF0-4167-A3DF-EA1BB12494D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93840" y="288859"/>
                <a:ext cx="312120" cy="347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14:cNvPr>
              <p14:cNvContentPartPr/>
              <p14:nvPr/>
            </p14:nvContentPartPr>
            <p14:xfrm>
              <a:off x="527880" y="252160"/>
              <a:ext cx="1262160" cy="6897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DB47FF6-2F45-4207-921F-53CAAEA72ED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9880" y="234520"/>
                <a:ext cx="1297800" cy="7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658BC6C-3B82-4147-BCC8-F44D2E4F5875}"/>
                  </a:ext>
                </a:extLst>
              </p14:cNvPr>
              <p14:cNvContentPartPr/>
              <p14:nvPr/>
            </p14:nvContentPartPr>
            <p14:xfrm>
              <a:off x="497640" y="1524760"/>
              <a:ext cx="2001600" cy="60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658BC6C-3B82-4147-BCC8-F44D2E4F587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9640" y="1036960"/>
                <a:ext cx="208764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AB5DDF8-F530-4EF1-99FA-CDF69DB210E3}"/>
                  </a:ext>
                </a:extLst>
              </p14:cNvPr>
              <p14:cNvContentPartPr/>
              <p14:nvPr/>
            </p14:nvContentPartPr>
            <p14:xfrm>
              <a:off x="5882520" y="2336200"/>
              <a:ext cx="789120" cy="457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AB5DDF8-F530-4EF1-99FA-CDF69DB210E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64520" y="2318560"/>
                <a:ext cx="824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415CEF0-4F35-4D59-9AA7-085D7262EC9D}"/>
                  </a:ext>
                </a:extLst>
              </p14:cNvPr>
              <p14:cNvContentPartPr/>
              <p14:nvPr/>
            </p14:nvContentPartPr>
            <p14:xfrm>
              <a:off x="5267280" y="2661640"/>
              <a:ext cx="505800" cy="346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415CEF0-4F35-4D59-9AA7-085D7262EC9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9640" y="2643640"/>
                <a:ext cx="5414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A15A61C-B79D-461F-ACF4-41CD5CA22888}"/>
                  </a:ext>
                </a:extLst>
              </p14:cNvPr>
              <p14:cNvContentPartPr/>
              <p14:nvPr/>
            </p14:nvContentPartPr>
            <p14:xfrm>
              <a:off x="2738640" y="2082760"/>
              <a:ext cx="2172600" cy="1786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A15A61C-B79D-461F-ACF4-41CD5CA228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21000" y="2064760"/>
                <a:ext cx="2208240" cy="18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2F256BF-2652-4D2E-A0E9-CD93C4C07A9F}"/>
                  </a:ext>
                </a:extLst>
              </p14:cNvPr>
              <p14:cNvContentPartPr/>
              <p14:nvPr/>
            </p14:nvContentPartPr>
            <p14:xfrm>
              <a:off x="2897760" y="1045960"/>
              <a:ext cx="1019520" cy="842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2F256BF-2652-4D2E-A0E9-CD93C4C07A9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79760" y="1028312"/>
                <a:ext cx="1055160" cy="878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01DCB7-AB9D-4579-83A0-A3B6247A6D3C}"/>
                  </a:ext>
                </a:extLst>
              </p14:cNvPr>
              <p14:cNvContentPartPr/>
              <p14:nvPr/>
            </p14:nvContentPartPr>
            <p14:xfrm>
              <a:off x="8001000" y="226726"/>
              <a:ext cx="965520" cy="539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01DCB7-AB9D-4579-83A0-A3B6247A6D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983000" y="208726"/>
                <a:ext cx="100116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D1A131-B508-4106-A558-504A5F55FBF6}"/>
                  </a:ext>
                </a:extLst>
              </p14:cNvPr>
              <p14:cNvContentPartPr/>
              <p14:nvPr/>
            </p14:nvContentPartPr>
            <p14:xfrm>
              <a:off x="487371" y="1105903"/>
              <a:ext cx="1717920" cy="6300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D1A131-B508-4106-A558-504A5F55FB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69731" y="1087903"/>
                <a:ext cx="1753560" cy="66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686447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877593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14:cNvPr>
              <p14:cNvContentPartPr/>
              <p14:nvPr/>
            </p14:nvContentPartPr>
            <p14:xfrm>
              <a:off x="7680720" y="4870240"/>
              <a:ext cx="135360" cy="16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4852600"/>
                <a:ext cx="171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14:cNvPr>
              <p14:cNvContentPartPr/>
              <p14:nvPr/>
            </p14:nvContentPartPr>
            <p14:xfrm>
              <a:off x="7670280" y="4953760"/>
              <a:ext cx="16452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52280" y="4936120"/>
                <a:ext cx="2001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14:cNvPr>
              <p14:cNvContentPartPr/>
              <p14:nvPr/>
            </p14:nvContentPartPr>
            <p14:xfrm>
              <a:off x="7395960" y="4861240"/>
              <a:ext cx="139320" cy="15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78320" y="4843240"/>
                <a:ext cx="174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14:cNvPr>
              <p14:cNvContentPartPr/>
              <p14:nvPr/>
            </p14:nvContentPartPr>
            <p14:xfrm>
              <a:off x="6380040" y="4703560"/>
              <a:ext cx="906120" cy="31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62040" y="4685920"/>
                <a:ext cx="94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14:cNvPr>
              <p14:cNvContentPartPr/>
              <p14:nvPr/>
            </p14:nvContentPartPr>
            <p14:xfrm>
              <a:off x="7995360" y="5049160"/>
              <a:ext cx="937080" cy="2340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713" y="5031520"/>
                <a:ext cx="972734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14:cNvPr>
              <p14:cNvContentPartPr/>
              <p14:nvPr/>
            </p14:nvContentPartPr>
            <p14:xfrm>
              <a:off x="8066640" y="4663600"/>
              <a:ext cx="763200" cy="3117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48648" y="4645960"/>
                <a:ext cx="798823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14:cNvPr>
              <p14:cNvContentPartPr/>
              <p14:nvPr/>
            </p14:nvContentPartPr>
            <p14:xfrm>
              <a:off x="6605040" y="4510240"/>
              <a:ext cx="2371680" cy="9990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7040" y="4474240"/>
                <a:ext cx="2407320" cy="107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699996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14:cNvPr>
              <p14:cNvContentPartPr/>
              <p14:nvPr/>
            </p14:nvContentPartPr>
            <p14:xfrm>
              <a:off x="7680720" y="4870240"/>
              <a:ext cx="135360" cy="16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4852600"/>
                <a:ext cx="171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14:cNvPr>
              <p14:cNvContentPartPr/>
              <p14:nvPr/>
            </p14:nvContentPartPr>
            <p14:xfrm>
              <a:off x="7670280" y="4953760"/>
              <a:ext cx="16452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52280" y="4936120"/>
                <a:ext cx="2001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14:cNvPr>
              <p14:cNvContentPartPr/>
              <p14:nvPr/>
            </p14:nvContentPartPr>
            <p14:xfrm>
              <a:off x="7395960" y="4861240"/>
              <a:ext cx="139320" cy="15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78320" y="4843240"/>
                <a:ext cx="174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14:cNvPr>
              <p14:cNvContentPartPr/>
              <p14:nvPr/>
            </p14:nvContentPartPr>
            <p14:xfrm>
              <a:off x="6380040" y="4703560"/>
              <a:ext cx="906120" cy="31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62040" y="4685920"/>
                <a:ext cx="94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14:cNvPr>
              <p14:cNvContentPartPr/>
              <p14:nvPr/>
            </p14:nvContentPartPr>
            <p14:xfrm>
              <a:off x="7995360" y="5049160"/>
              <a:ext cx="937080" cy="2340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713" y="5031520"/>
                <a:ext cx="972734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14:cNvPr>
              <p14:cNvContentPartPr/>
              <p14:nvPr/>
            </p14:nvContentPartPr>
            <p14:xfrm>
              <a:off x="8066640" y="4663600"/>
              <a:ext cx="763200" cy="3117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48648" y="4645960"/>
                <a:ext cx="798823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14:cNvPr>
              <p14:cNvContentPartPr/>
              <p14:nvPr/>
            </p14:nvContentPartPr>
            <p14:xfrm>
              <a:off x="6605040" y="4510240"/>
              <a:ext cx="2371680" cy="9990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7040" y="4474240"/>
                <a:ext cx="2407320" cy="10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14:cNvPr>
              <p14:cNvContentPartPr/>
              <p14:nvPr/>
            </p14:nvContentPartPr>
            <p14:xfrm>
              <a:off x="4886040" y="5639920"/>
              <a:ext cx="383040" cy="263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68057" y="5621920"/>
                <a:ext cx="418647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14:cNvPr>
              <p14:cNvContentPartPr/>
              <p14:nvPr/>
            </p14:nvContentPartPr>
            <p14:xfrm>
              <a:off x="5404800" y="5706520"/>
              <a:ext cx="768240" cy="170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86808" y="5688520"/>
                <a:ext cx="803863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14:cNvPr>
              <p14:cNvContentPartPr/>
              <p14:nvPr/>
            </p14:nvContentPartPr>
            <p14:xfrm>
              <a:off x="6827160" y="5607880"/>
              <a:ext cx="36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09160" y="55902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14:cNvPr>
              <p14:cNvContentPartPr/>
              <p14:nvPr/>
            </p14:nvContentPartPr>
            <p14:xfrm>
              <a:off x="7182480" y="5647840"/>
              <a:ext cx="242640" cy="17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64840" y="5629840"/>
                <a:ext cx="2782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14:cNvPr>
              <p14:cNvContentPartPr/>
              <p14:nvPr/>
            </p14:nvContentPartPr>
            <p14:xfrm>
              <a:off x="6268440" y="5553520"/>
              <a:ext cx="416160" cy="322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50456" y="5535860"/>
                <a:ext cx="451769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14:cNvPr>
              <p14:cNvContentPartPr/>
              <p14:nvPr/>
            </p14:nvContentPartPr>
            <p14:xfrm>
              <a:off x="6812760" y="5680600"/>
              <a:ext cx="268920" cy="119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95120" y="5662600"/>
                <a:ext cx="304560" cy="15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538398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14:cNvPr>
              <p14:cNvContentPartPr/>
              <p14:nvPr/>
            </p14:nvContentPartPr>
            <p14:xfrm>
              <a:off x="7680720" y="4870240"/>
              <a:ext cx="135360" cy="16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4852600"/>
                <a:ext cx="171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14:cNvPr>
              <p14:cNvContentPartPr/>
              <p14:nvPr/>
            </p14:nvContentPartPr>
            <p14:xfrm>
              <a:off x="7670280" y="4953760"/>
              <a:ext cx="16452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52280" y="4936120"/>
                <a:ext cx="2001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14:cNvPr>
              <p14:cNvContentPartPr/>
              <p14:nvPr/>
            </p14:nvContentPartPr>
            <p14:xfrm>
              <a:off x="7395960" y="4861240"/>
              <a:ext cx="139320" cy="15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78320" y="4843240"/>
                <a:ext cx="174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14:cNvPr>
              <p14:cNvContentPartPr/>
              <p14:nvPr/>
            </p14:nvContentPartPr>
            <p14:xfrm>
              <a:off x="6380040" y="4703560"/>
              <a:ext cx="906120" cy="31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62040" y="4685920"/>
                <a:ext cx="94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14:cNvPr>
              <p14:cNvContentPartPr/>
              <p14:nvPr/>
            </p14:nvContentPartPr>
            <p14:xfrm>
              <a:off x="7995360" y="5049160"/>
              <a:ext cx="937080" cy="2340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713" y="5031520"/>
                <a:ext cx="972734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14:cNvPr>
              <p14:cNvContentPartPr/>
              <p14:nvPr/>
            </p14:nvContentPartPr>
            <p14:xfrm>
              <a:off x="8066640" y="4663600"/>
              <a:ext cx="763200" cy="3117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48648" y="4645960"/>
                <a:ext cx="798823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14:cNvPr>
              <p14:cNvContentPartPr/>
              <p14:nvPr/>
            </p14:nvContentPartPr>
            <p14:xfrm>
              <a:off x="6605040" y="4510240"/>
              <a:ext cx="2371680" cy="9990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7040" y="4474240"/>
                <a:ext cx="2407320" cy="10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14:cNvPr>
              <p14:cNvContentPartPr/>
              <p14:nvPr/>
            </p14:nvContentPartPr>
            <p14:xfrm>
              <a:off x="4886040" y="5639920"/>
              <a:ext cx="383040" cy="263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68057" y="5621920"/>
                <a:ext cx="418647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14:cNvPr>
              <p14:cNvContentPartPr/>
              <p14:nvPr/>
            </p14:nvContentPartPr>
            <p14:xfrm>
              <a:off x="5404800" y="5706520"/>
              <a:ext cx="768240" cy="170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86808" y="5688520"/>
                <a:ext cx="803863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14:cNvPr>
              <p14:cNvContentPartPr/>
              <p14:nvPr/>
            </p14:nvContentPartPr>
            <p14:xfrm>
              <a:off x="6827160" y="5607880"/>
              <a:ext cx="36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09160" y="55902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14:cNvPr>
              <p14:cNvContentPartPr/>
              <p14:nvPr/>
            </p14:nvContentPartPr>
            <p14:xfrm>
              <a:off x="7182480" y="5647840"/>
              <a:ext cx="242640" cy="17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64840" y="5629840"/>
                <a:ext cx="2782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14:cNvPr>
              <p14:cNvContentPartPr/>
              <p14:nvPr/>
            </p14:nvContentPartPr>
            <p14:xfrm>
              <a:off x="6268440" y="5553520"/>
              <a:ext cx="416160" cy="322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50456" y="5535860"/>
                <a:ext cx="451769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14:cNvPr>
              <p14:cNvContentPartPr/>
              <p14:nvPr/>
            </p14:nvContentPartPr>
            <p14:xfrm>
              <a:off x="6812760" y="5680600"/>
              <a:ext cx="268920" cy="119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95120" y="5662600"/>
                <a:ext cx="3045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14:cNvPr>
              <p14:cNvContentPartPr/>
              <p14:nvPr/>
            </p14:nvContentPartPr>
            <p14:xfrm>
              <a:off x="7566600" y="5711200"/>
              <a:ext cx="119520" cy="19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48600" y="56932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14:cNvPr>
              <p14:cNvContentPartPr/>
              <p14:nvPr/>
            </p14:nvContentPartPr>
            <p14:xfrm>
              <a:off x="7589280" y="5790760"/>
              <a:ext cx="87840" cy="1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71280" y="5773120"/>
                <a:ext cx="123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14:cNvPr>
              <p14:cNvContentPartPr/>
              <p14:nvPr/>
            </p14:nvContentPartPr>
            <p14:xfrm>
              <a:off x="7883760" y="5800840"/>
              <a:ext cx="2912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865760" y="5782840"/>
                <a:ext cx="32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14:cNvPr>
              <p14:cNvContentPartPr/>
              <p14:nvPr/>
            </p14:nvContentPartPr>
            <p14:xfrm>
              <a:off x="7843080" y="5545960"/>
              <a:ext cx="242280" cy="21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25080" y="5528350"/>
                <a:ext cx="277920" cy="247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14:cNvPr>
              <p14:cNvContentPartPr/>
              <p14:nvPr/>
            </p14:nvContentPartPr>
            <p14:xfrm>
              <a:off x="7751640" y="5851960"/>
              <a:ext cx="720360" cy="1936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34000" y="5833960"/>
                <a:ext cx="756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14:cNvPr>
              <p14:cNvContentPartPr/>
              <p14:nvPr/>
            </p14:nvContentPartPr>
            <p14:xfrm>
              <a:off x="8259600" y="5567200"/>
              <a:ext cx="732600" cy="2444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241960" y="5549560"/>
                <a:ext cx="768240" cy="28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135536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14:cNvPr>
              <p14:cNvContentPartPr/>
              <p14:nvPr/>
            </p14:nvContentPartPr>
            <p14:xfrm>
              <a:off x="1516440" y="5333560"/>
              <a:ext cx="2343240" cy="1016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88DA180-558C-496E-B474-34AEC37F1A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98440" y="5315560"/>
                <a:ext cx="2378880" cy="10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14:cNvPr>
              <p14:cNvContentPartPr/>
              <p14:nvPr/>
            </p14:nvContentPartPr>
            <p14:xfrm>
              <a:off x="4073880" y="3708160"/>
              <a:ext cx="2142360" cy="161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513673D-58EE-4ED1-8F36-C05312EC1A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55883" y="3690160"/>
                <a:ext cx="2177994" cy="165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14:cNvPr>
              <p14:cNvContentPartPr/>
              <p14:nvPr/>
            </p14:nvContentPartPr>
            <p14:xfrm>
              <a:off x="7680720" y="4870240"/>
              <a:ext cx="135360" cy="16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62720" y="4852600"/>
                <a:ext cx="171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14:cNvPr>
              <p14:cNvContentPartPr/>
              <p14:nvPr/>
            </p14:nvContentPartPr>
            <p14:xfrm>
              <a:off x="7670280" y="4953760"/>
              <a:ext cx="16452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52280" y="4936120"/>
                <a:ext cx="2001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14:cNvPr>
              <p14:cNvContentPartPr/>
              <p14:nvPr/>
            </p14:nvContentPartPr>
            <p14:xfrm>
              <a:off x="7395960" y="4861240"/>
              <a:ext cx="139320" cy="15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78320" y="4843240"/>
                <a:ext cx="174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14:cNvPr>
              <p14:cNvContentPartPr/>
              <p14:nvPr/>
            </p14:nvContentPartPr>
            <p14:xfrm>
              <a:off x="6380040" y="4703560"/>
              <a:ext cx="906120" cy="31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62040" y="4685920"/>
                <a:ext cx="94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14:cNvPr>
              <p14:cNvContentPartPr/>
              <p14:nvPr/>
            </p14:nvContentPartPr>
            <p14:xfrm>
              <a:off x="7995360" y="5049160"/>
              <a:ext cx="937080" cy="2340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977713" y="5031520"/>
                <a:ext cx="972734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14:cNvPr>
              <p14:cNvContentPartPr/>
              <p14:nvPr/>
            </p14:nvContentPartPr>
            <p14:xfrm>
              <a:off x="8066640" y="4663600"/>
              <a:ext cx="763200" cy="3117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048648" y="4645960"/>
                <a:ext cx="798823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14:cNvPr>
              <p14:cNvContentPartPr/>
              <p14:nvPr/>
            </p14:nvContentPartPr>
            <p14:xfrm>
              <a:off x="6605040" y="4510240"/>
              <a:ext cx="2371680" cy="9990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87040" y="4474240"/>
                <a:ext cx="2407320" cy="10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14:cNvPr>
              <p14:cNvContentPartPr/>
              <p14:nvPr/>
            </p14:nvContentPartPr>
            <p14:xfrm>
              <a:off x="4886040" y="5639920"/>
              <a:ext cx="383040" cy="263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68057" y="5621920"/>
                <a:ext cx="418647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14:cNvPr>
              <p14:cNvContentPartPr/>
              <p14:nvPr/>
            </p14:nvContentPartPr>
            <p14:xfrm>
              <a:off x="5404800" y="5706520"/>
              <a:ext cx="768240" cy="170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86808" y="5688520"/>
                <a:ext cx="803863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14:cNvPr>
              <p14:cNvContentPartPr/>
              <p14:nvPr/>
            </p14:nvContentPartPr>
            <p14:xfrm>
              <a:off x="6827160" y="5607880"/>
              <a:ext cx="36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809160" y="55902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14:cNvPr>
              <p14:cNvContentPartPr/>
              <p14:nvPr/>
            </p14:nvContentPartPr>
            <p14:xfrm>
              <a:off x="7182480" y="5647840"/>
              <a:ext cx="242640" cy="17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64840" y="5629840"/>
                <a:ext cx="2782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14:cNvPr>
              <p14:cNvContentPartPr/>
              <p14:nvPr/>
            </p14:nvContentPartPr>
            <p14:xfrm>
              <a:off x="6268440" y="5553520"/>
              <a:ext cx="416160" cy="322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50456" y="5535860"/>
                <a:ext cx="451769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14:cNvPr>
              <p14:cNvContentPartPr/>
              <p14:nvPr/>
            </p14:nvContentPartPr>
            <p14:xfrm>
              <a:off x="6812760" y="5680600"/>
              <a:ext cx="268920" cy="119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95120" y="5662600"/>
                <a:ext cx="3045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14:cNvPr>
              <p14:cNvContentPartPr/>
              <p14:nvPr/>
            </p14:nvContentPartPr>
            <p14:xfrm>
              <a:off x="7566600" y="5711200"/>
              <a:ext cx="119520" cy="19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48600" y="56932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14:cNvPr>
              <p14:cNvContentPartPr/>
              <p14:nvPr/>
            </p14:nvContentPartPr>
            <p14:xfrm>
              <a:off x="7589280" y="5790760"/>
              <a:ext cx="87840" cy="1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71280" y="5773120"/>
                <a:ext cx="123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14:cNvPr>
              <p14:cNvContentPartPr/>
              <p14:nvPr/>
            </p14:nvContentPartPr>
            <p14:xfrm>
              <a:off x="7883760" y="5800840"/>
              <a:ext cx="2912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865760" y="5782840"/>
                <a:ext cx="32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14:cNvPr>
              <p14:cNvContentPartPr/>
              <p14:nvPr/>
            </p14:nvContentPartPr>
            <p14:xfrm>
              <a:off x="7843080" y="5545960"/>
              <a:ext cx="242280" cy="21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25080" y="5528350"/>
                <a:ext cx="277920" cy="247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14:cNvPr>
              <p14:cNvContentPartPr/>
              <p14:nvPr/>
            </p14:nvContentPartPr>
            <p14:xfrm>
              <a:off x="7751640" y="5851960"/>
              <a:ext cx="720360" cy="1936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34000" y="5833960"/>
                <a:ext cx="756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14:cNvPr>
              <p14:cNvContentPartPr/>
              <p14:nvPr/>
            </p14:nvContentPartPr>
            <p14:xfrm>
              <a:off x="8259600" y="5567200"/>
              <a:ext cx="732600" cy="2444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241960" y="5549560"/>
                <a:ext cx="7682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1D438F-5D0B-458A-ADE2-DFB2816655E5}"/>
                  </a:ext>
                </a:extLst>
              </p14:cNvPr>
              <p14:cNvContentPartPr/>
              <p14:nvPr/>
            </p14:nvContentPartPr>
            <p14:xfrm>
              <a:off x="5076840" y="6246160"/>
              <a:ext cx="353160" cy="296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1D438F-5D0B-458A-ADE2-DFB2816655E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58840" y="6228520"/>
                <a:ext cx="3888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9C58209-B709-4CF3-B2BA-E0E9EF68367E}"/>
                  </a:ext>
                </a:extLst>
              </p14:cNvPr>
              <p14:cNvContentPartPr/>
              <p14:nvPr/>
            </p14:nvContentPartPr>
            <p14:xfrm>
              <a:off x="4337760" y="6266320"/>
              <a:ext cx="283320" cy="228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9C58209-B709-4CF3-B2BA-E0E9EF68367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20120" y="6248680"/>
                <a:ext cx="31896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FB3392-E7C7-4C18-AEB6-80BD60E02780}"/>
                  </a:ext>
                </a:extLst>
              </p14:cNvPr>
              <p14:cNvContentPartPr/>
              <p14:nvPr/>
            </p14:nvContentPartPr>
            <p14:xfrm>
              <a:off x="5668680" y="6310960"/>
              <a:ext cx="184320" cy="38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FB3392-E7C7-4C18-AEB6-80BD60E0278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51040" y="6293320"/>
                <a:ext cx="21996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D24481-63CF-48C9-871F-60E7AEE31A29}"/>
                  </a:ext>
                </a:extLst>
              </p14:cNvPr>
              <p14:cNvContentPartPr/>
              <p14:nvPr/>
            </p14:nvContentPartPr>
            <p14:xfrm>
              <a:off x="5699640" y="6411760"/>
              <a:ext cx="126360" cy="1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D24481-63CF-48C9-871F-60E7AEE31A2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681640" y="6393760"/>
                <a:ext cx="162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349F6A02-33C2-4A9E-9D21-81A2D81651C9}"/>
                  </a:ext>
                </a:extLst>
              </p14:cNvPr>
              <p14:cNvContentPartPr/>
              <p14:nvPr/>
            </p14:nvContentPartPr>
            <p14:xfrm>
              <a:off x="6055320" y="6213400"/>
              <a:ext cx="1502640" cy="3380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349F6A02-33C2-4A9E-9D21-81A2D81651C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37320" y="6195760"/>
                <a:ext cx="15382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E8FB7195-5AB9-43EA-B200-8B65ED509769}"/>
                  </a:ext>
                </a:extLst>
              </p14:cNvPr>
              <p14:cNvContentPartPr/>
              <p14:nvPr/>
            </p14:nvContentPartPr>
            <p14:xfrm>
              <a:off x="4947600" y="5967520"/>
              <a:ext cx="2728080" cy="7639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E8FB7195-5AB9-43EA-B200-8B65ED50976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29600" y="5931880"/>
                <a:ext cx="2763720" cy="83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998300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14:cNvPr>
              <p14:cNvContentPartPr/>
              <p14:nvPr/>
            </p14:nvContentPartPr>
            <p14:xfrm>
              <a:off x="831000" y="403000"/>
              <a:ext cx="4120920" cy="27021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3F2AE8E9-1574-4153-A3EE-09C3D31F2C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3360" y="385360"/>
                <a:ext cx="4156560" cy="27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14:cNvPr>
              <p14:cNvContentPartPr/>
              <p14:nvPr/>
            </p14:nvContentPartPr>
            <p14:xfrm>
              <a:off x="5607840" y="111400"/>
              <a:ext cx="1878120" cy="4006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C2C69B15-1760-410A-9A27-EF4FA864286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89840" y="93760"/>
                <a:ext cx="191376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14:cNvPr>
              <p14:cNvContentPartPr/>
              <p14:nvPr/>
            </p14:nvContentPartPr>
            <p14:xfrm>
              <a:off x="5365560" y="691360"/>
              <a:ext cx="258120" cy="285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25261F-2E9A-4C68-B55C-44F8BC155C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7560" y="673720"/>
                <a:ext cx="29376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14:cNvPr>
              <p14:cNvContentPartPr/>
              <p14:nvPr/>
            </p14:nvContentPartPr>
            <p14:xfrm>
              <a:off x="5719080" y="761560"/>
              <a:ext cx="611640" cy="216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23919E-85DD-42D4-859D-162A7DF39AB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440" y="743920"/>
                <a:ext cx="6472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14:cNvPr>
              <p14:cNvContentPartPr/>
              <p14:nvPr/>
            </p14:nvContentPartPr>
            <p14:xfrm>
              <a:off x="6502080" y="641680"/>
              <a:ext cx="183600" cy="323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623C21-338E-421B-BC8E-BC68064E85A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4440" y="624040"/>
                <a:ext cx="2192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14:cNvPr>
              <p14:cNvContentPartPr/>
              <p14:nvPr/>
            </p14:nvContentPartPr>
            <p14:xfrm>
              <a:off x="6776040" y="904120"/>
              <a:ext cx="71640" cy="116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D3E5979-B417-4D29-B25E-869F3E133C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58400" y="886120"/>
                <a:ext cx="107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14:cNvPr>
              <p14:cNvContentPartPr/>
              <p14:nvPr/>
            </p14:nvContentPartPr>
            <p14:xfrm>
              <a:off x="7020120" y="517840"/>
              <a:ext cx="158040" cy="6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CC29E1C-4FD1-4615-B0C6-AC61CD386E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002480" y="500200"/>
                <a:ext cx="1936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14:cNvPr>
              <p14:cNvContentPartPr/>
              <p14:nvPr/>
            </p14:nvContentPartPr>
            <p14:xfrm>
              <a:off x="7395960" y="690640"/>
              <a:ext cx="1436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E62BE64-E339-4FB7-AD6B-5CEE825F958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378320" y="672640"/>
                <a:ext cx="17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14:cNvPr>
              <p14:cNvContentPartPr/>
              <p14:nvPr/>
            </p14:nvContentPartPr>
            <p14:xfrm>
              <a:off x="7426560" y="782080"/>
              <a:ext cx="896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BF7E161-CB9E-4FCE-A109-273D5F4E62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408560" y="764080"/>
                <a:ext cx="125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14:cNvPr>
              <p14:cNvContentPartPr/>
              <p14:nvPr/>
            </p14:nvContentPartPr>
            <p14:xfrm>
              <a:off x="6958920" y="629800"/>
              <a:ext cx="312840" cy="29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9AC117-A185-409E-B433-43ED967858A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41260" y="611800"/>
                <a:ext cx="348521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14:cNvPr>
              <p14:cNvContentPartPr/>
              <p14:nvPr/>
            </p14:nvContentPartPr>
            <p14:xfrm>
              <a:off x="7629960" y="561760"/>
              <a:ext cx="293400" cy="282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B14D567-8811-46C7-A8D9-0737F551F58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11960" y="543760"/>
                <a:ext cx="32904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14:cNvPr>
              <p14:cNvContentPartPr/>
              <p14:nvPr/>
            </p14:nvContentPartPr>
            <p14:xfrm>
              <a:off x="8077080" y="477520"/>
              <a:ext cx="175320" cy="101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2CBD6D1-D5EB-4EAF-9A78-89995393C6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59080" y="459520"/>
                <a:ext cx="2109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14:cNvPr>
              <p14:cNvContentPartPr/>
              <p14:nvPr/>
            </p14:nvContentPartPr>
            <p14:xfrm>
              <a:off x="8038200" y="670120"/>
              <a:ext cx="150840" cy="169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BCE896-25C3-4691-BF0F-F14314694F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20560" y="652517"/>
                <a:ext cx="186480" cy="20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14:cNvPr>
              <p14:cNvContentPartPr/>
              <p14:nvPr/>
            </p14:nvContentPartPr>
            <p14:xfrm>
              <a:off x="8441760" y="638800"/>
              <a:ext cx="153360" cy="18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41FDF-A25F-43D6-90E8-F5AA2E46CC0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24120" y="620800"/>
                <a:ext cx="18900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14:cNvPr>
              <p14:cNvContentPartPr/>
              <p14:nvPr/>
            </p14:nvContentPartPr>
            <p14:xfrm>
              <a:off x="8503320" y="507760"/>
              <a:ext cx="41400" cy="458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BD4F5F6-84E2-43FA-9E53-1200B23B8BB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85320" y="489760"/>
                <a:ext cx="770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14:cNvPr>
              <p14:cNvContentPartPr/>
              <p14:nvPr/>
            </p14:nvContentPartPr>
            <p14:xfrm>
              <a:off x="5688120" y="1117600"/>
              <a:ext cx="308160" cy="254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66C8A7F-E54B-4FEC-80BF-4D6087D192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70120" y="1099600"/>
                <a:ext cx="3438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14:cNvPr>
              <p14:cNvContentPartPr/>
              <p14:nvPr/>
            </p14:nvContentPartPr>
            <p14:xfrm>
              <a:off x="1493400" y="1980880"/>
              <a:ext cx="701640" cy="64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D934483-C027-4C64-BF49-7C90137BD1D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75400" y="1962880"/>
                <a:ext cx="737280" cy="67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14:cNvPr>
              <p14:cNvContentPartPr/>
              <p14:nvPr/>
            </p14:nvContentPartPr>
            <p14:xfrm>
              <a:off x="5618280" y="1625200"/>
              <a:ext cx="264600" cy="39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08FE1A2-A102-4901-B763-3680A1C8AD5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00280" y="1607200"/>
                <a:ext cx="30024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14:cNvPr>
              <p14:cNvContentPartPr/>
              <p14:nvPr/>
            </p14:nvContentPartPr>
            <p14:xfrm>
              <a:off x="5709720" y="1811680"/>
              <a:ext cx="256680" cy="10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6DEEA8-F946-400A-942F-2B1876C82B6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91720" y="1794040"/>
                <a:ext cx="2923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14:cNvPr>
              <p14:cNvContentPartPr/>
              <p14:nvPr/>
            </p14:nvContentPartPr>
            <p14:xfrm>
              <a:off x="6055320" y="1919680"/>
              <a:ext cx="360" cy="47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378C8B-5F44-489C-9B53-3BA72B0ED3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37320" y="1902040"/>
                <a:ext cx="360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14:cNvPr>
              <p14:cNvContentPartPr/>
              <p14:nvPr/>
            </p14:nvContentPartPr>
            <p14:xfrm>
              <a:off x="6044880" y="173680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6E0DD7-B94E-4858-8B78-7925ECDCD0D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2688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14:cNvPr>
              <p14:cNvContentPartPr/>
              <p14:nvPr/>
            </p14:nvContentPartPr>
            <p14:xfrm>
              <a:off x="6166560" y="1682440"/>
              <a:ext cx="426240" cy="299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427729C-ED1C-452E-8ECA-5879C8A3370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8905" y="1664800"/>
                <a:ext cx="46191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14:cNvPr>
              <p14:cNvContentPartPr/>
              <p14:nvPr/>
            </p14:nvContentPartPr>
            <p14:xfrm>
              <a:off x="6817080" y="1682800"/>
              <a:ext cx="5108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335076-8623-465A-BAE8-1834D5E1D82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99080" y="1664800"/>
                <a:ext cx="54648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14:cNvPr>
              <p14:cNvContentPartPr/>
              <p14:nvPr/>
            </p14:nvContentPartPr>
            <p14:xfrm>
              <a:off x="6898440" y="1468600"/>
              <a:ext cx="242280" cy="106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522EE02-2924-4299-8155-AB4B50049E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80440" y="1450960"/>
                <a:ext cx="277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14:cNvPr>
              <p14:cNvContentPartPr/>
              <p14:nvPr/>
            </p14:nvContentPartPr>
            <p14:xfrm>
              <a:off x="5709720" y="1564000"/>
              <a:ext cx="3191760" cy="57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9F6CF2-9C45-4AE1-B61B-7CD9075959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91722" y="1546360"/>
                <a:ext cx="3227396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14:cNvPr>
              <p14:cNvContentPartPr/>
              <p14:nvPr/>
            </p14:nvContentPartPr>
            <p14:xfrm>
              <a:off x="975000" y="3565600"/>
              <a:ext cx="3187440" cy="20289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0F1ADFD3-C3F1-48E2-BAC5-6B51AAD5E62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57000" y="3547960"/>
                <a:ext cx="3223080" cy="20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14:cNvPr>
              <p14:cNvContentPartPr/>
              <p14:nvPr/>
            </p14:nvContentPartPr>
            <p14:xfrm>
              <a:off x="4337760" y="4924600"/>
              <a:ext cx="454320" cy="28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07AB07-697A-4F0F-BE31-B34BB24EA2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20120" y="4906960"/>
                <a:ext cx="4899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14:cNvPr>
              <p14:cNvContentPartPr/>
              <p14:nvPr/>
            </p14:nvContentPartPr>
            <p14:xfrm>
              <a:off x="4407600" y="4723720"/>
              <a:ext cx="160920" cy="92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698442F-5F9C-49A9-8AFE-FEA805F69F9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00" y="4705720"/>
                <a:ext cx="196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14:cNvPr>
              <p14:cNvContentPartPr/>
              <p14:nvPr/>
            </p14:nvContentPartPr>
            <p14:xfrm>
              <a:off x="3606600" y="3821200"/>
              <a:ext cx="73080" cy="10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56F5A9-B18F-459F-AEC9-F310854DA0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88960" y="3803560"/>
                <a:ext cx="1087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14:cNvPr>
              <p14:cNvContentPartPr/>
              <p14:nvPr/>
            </p14:nvContentPartPr>
            <p14:xfrm>
              <a:off x="3810720" y="3569560"/>
              <a:ext cx="191160" cy="190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98A19FF-8CC6-4F73-9D91-127F289C845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92720" y="3551920"/>
                <a:ext cx="226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14:cNvPr>
              <p14:cNvContentPartPr/>
              <p14:nvPr/>
            </p14:nvContentPartPr>
            <p14:xfrm>
              <a:off x="4195920" y="3445000"/>
              <a:ext cx="569160" cy="192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C8A1CE-F21D-4EDB-9286-2B8F4D9470A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77920" y="3427000"/>
                <a:ext cx="6048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14:cNvPr>
              <p14:cNvContentPartPr/>
              <p14:nvPr/>
            </p14:nvContentPartPr>
            <p14:xfrm>
              <a:off x="4968120" y="3382720"/>
              <a:ext cx="38880" cy="10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A472C13-C16D-4CA6-BA6E-A3E23401D0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50120" y="3365080"/>
                <a:ext cx="745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14:cNvPr>
              <p14:cNvContentPartPr/>
              <p14:nvPr/>
            </p14:nvContentPartPr>
            <p14:xfrm>
              <a:off x="4896480" y="3230800"/>
              <a:ext cx="360" cy="2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4007A4-3C84-40BD-91FA-4B0F215A956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78840" y="3212800"/>
                <a:ext cx="36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14:cNvPr>
              <p14:cNvContentPartPr/>
              <p14:nvPr/>
            </p14:nvContentPartPr>
            <p14:xfrm>
              <a:off x="5080080" y="3292720"/>
              <a:ext cx="113400" cy="151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0F242F-203F-45ED-A1F9-E61AA4FDBEE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62080" y="3274720"/>
                <a:ext cx="149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14:cNvPr>
              <p14:cNvContentPartPr/>
              <p14:nvPr/>
            </p14:nvContentPartPr>
            <p14:xfrm>
              <a:off x="7578840" y="2784400"/>
              <a:ext cx="397800" cy="4046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D7A5632-3376-4CB9-B84A-F68BC61EBB6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561200" y="276676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14:cNvPr>
              <p14:cNvContentPartPr/>
              <p14:nvPr/>
            </p14:nvContentPartPr>
            <p14:xfrm>
              <a:off x="5286000" y="2305960"/>
              <a:ext cx="2201040" cy="14857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CB8860CE-3939-49F9-A361-9443D466DCA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68357" y="2288320"/>
                <a:ext cx="2236686" cy="15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14:cNvPr>
              <p14:cNvContentPartPr/>
              <p14:nvPr/>
            </p14:nvContentPartPr>
            <p14:xfrm>
              <a:off x="7216680" y="3789520"/>
              <a:ext cx="17100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298570-6E6A-4FD1-8435-974DD40877C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99040" y="3771520"/>
                <a:ext cx="2066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14:cNvPr>
              <p14:cNvContentPartPr/>
              <p14:nvPr/>
            </p14:nvContentPartPr>
            <p14:xfrm>
              <a:off x="7494600" y="3798520"/>
              <a:ext cx="115560" cy="147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B663867-24F3-40DA-98A2-C356F2FF070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476960" y="3780520"/>
                <a:ext cx="1512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14:cNvPr>
              <p14:cNvContentPartPr/>
              <p14:nvPr/>
            </p14:nvContentPartPr>
            <p14:xfrm>
              <a:off x="3169560" y="3324040"/>
              <a:ext cx="731520" cy="661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EB91162-2695-47E4-8D58-3AC92A7D88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51560" y="3306040"/>
                <a:ext cx="7671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14:cNvPr>
              <p14:cNvContentPartPr/>
              <p14:nvPr/>
            </p14:nvContentPartPr>
            <p14:xfrm>
              <a:off x="6677040" y="4085800"/>
              <a:ext cx="1399680" cy="464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5EF81602-0EB9-4415-843F-501A1D6B0DB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59040" y="4067800"/>
                <a:ext cx="14353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14:cNvPr>
              <p14:cNvContentPartPr/>
              <p14:nvPr/>
            </p14:nvContentPartPr>
            <p14:xfrm>
              <a:off x="8217840" y="4175440"/>
              <a:ext cx="694800" cy="1836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89687EB9-4D77-4FD2-A7B0-C9DAAF615E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00200" y="4157440"/>
                <a:ext cx="73044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14:cNvPr>
              <p14:cNvContentPartPr/>
              <p14:nvPr/>
            </p14:nvContentPartPr>
            <p14:xfrm>
              <a:off x="7680720" y="4870240"/>
              <a:ext cx="135360" cy="16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D27762-9D4C-4510-A9BB-FBC4EF1E576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62720" y="4852600"/>
                <a:ext cx="171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14:cNvPr>
              <p14:cNvContentPartPr/>
              <p14:nvPr/>
            </p14:nvContentPartPr>
            <p14:xfrm>
              <a:off x="7670280" y="4953760"/>
              <a:ext cx="16452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7520940-D7B4-4045-A38D-02673D2E81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652280" y="4936120"/>
                <a:ext cx="2001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14:cNvPr>
              <p14:cNvContentPartPr/>
              <p14:nvPr/>
            </p14:nvContentPartPr>
            <p14:xfrm>
              <a:off x="7395960" y="4861240"/>
              <a:ext cx="139320" cy="15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094CBFF-80F2-4E02-94EB-1C8A234C37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78320" y="4843240"/>
                <a:ext cx="174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14:cNvPr>
              <p14:cNvContentPartPr/>
              <p14:nvPr/>
            </p14:nvContentPartPr>
            <p14:xfrm>
              <a:off x="6380040" y="4703560"/>
              <a:ext cx="906120" cy="319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615FD44-305D-4871-964D-3600AB87224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62040" y="4685920"/>
                <a:ext cx="94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14:cNvPr>
              <p14:cNvContentPartPr/>
              <p14:nvPr/>
            </p14:nvContentPartPr>
            <p14:xfrm>
              <a:off x="7995360" y="5049160"/>
              <a:ext cx="937080" cy="23400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0483496-64B4-4870-B7E2-AA48B848DC2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77713" y="5031520"/>
                <a:ext cx="972734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14:cNvPr>
              <p14:cNvContentPartPr/>
              <p14:nvPr/>
            </p14:nvContentPartPr>
            <p14:xfrm>
              <a:off x="8066640" y="4663600"/>
              <a:ext cx="763200" cy="31176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A658BA5-F2F0-4006-ADF3-F262D725B8C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48648" y="4645960"/>
                <a:ext cx="798823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14:cNvPr>
              <p14:cNvContentPartPr/>
              <p14:nvPr/>
            </p14:nvContentPartPr>
            <p14:xfrm>
              <a:off x="6605040" y="4510240"/>
              <a:ext cx="2371680" cy="9990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A57AB1A3-CF56-4D6E-9E18-9CC62DF1829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7040" y="4474240"/>
                <a:ext cx="2407320" cy="10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14:cNvPr>
              <p14:cNvContentPartPr/>
              <p14:nvPr/>
            </p14:nvContentPartPr>
            <p14:xfrm>
              <a:off x="4886040" y="5639920"/>
              <a:ext cx="383040" cy="263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52FC5DE-9978-4BAC-9E29-88C9ADD8C6C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68057" y="5621920"/>
                <a:ext cx="418647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14:cNvPr>
              <p14:cNvContentPartPr/>
              <p14:nvPr/>
            </p14:nvContentPartPr>
            <p14:xfrm>
              <a:off x="5404800" y="5706520"/>
              <a:ext cx="768240" cy="170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9976612-4C92-48CF-BA93-A9BDEC5833B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86808" y="5688520"/>
                <a:ext cx="803863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14:cNvPr>
              <p14:cNvContentPartPr/>
              <p14:nvPr/>
            </p14:nvContentPartPr>
            <p14:xfrm>
              <a:off x="6827160" y="5607880"/>
              <a:ext cx="36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9CBF315-8A32-465B-96DE-EB7CA205314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09160" y="55902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14:cNvPr>
              <p14:cNvContentPartPr/>
              <p14:nvPr/>
            </p14:nvContentPartPr>
            <p14:xfrm>
              <a:off x="7182480" y="5647840"/>
              <a:ext cx="242640" cy="17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B32093-F554-42C2-B1F8-E578B324943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164840" y="5629840"/>
                <a:ext cx="2782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14:cNvPr>
              <p14:cNvContentPartPr/>
              <p14:nvPr/>
            </p14:nvContentPartPr>
            <p14:xfrm>
              <a:off x="6268440" y="5553520"/>
              <a:ext cx="416160" cy="322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12B25AE-EEA7-4D8C-9E05-88B55CA884D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250456" y="5535860"/>
                <a:ext cx="451769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14:cNvPr>
              <p14:cNvContentPartPr/>
              <p14:nvPr/>
            </p14:nvContentPartPr>
            <p14:xfrm>
              <a:off x="6812760" y="5680600"/>
              <a:ext cx="268920" cy="119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93CF326B-D5A9-4CF0-B15A-7D4D9120E78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95120" y="5662600"/>
                <a:ext cx="3045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14:cNvPr>
              <p14:cNvContentPartPr/>
              <p14:nvPr/>
            </p14:nvContentPartPr>
            <p14:xfrm>
              <a:off x="7566600" y="5711200"/>
              <a:ext cx="119520" cy="19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ED66858-3C32-418F-A4AC-178BF6F8B7B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48600" y="5693200"/>
                <a:ext cx="155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14:cNvPr>
              <p14:cNvContentPartPr/>
              <p14:nvPr/>
            </p14:nvContentPartPr>
            <p14:xfrm>
              <a:off x="7589280" y="5790760"/>
              <a:ext cx="87840" cy="17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0CA1156-AD86-43AA-8387-BB9D9D1193C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71280" y="5773120"/>
                <a:ext cx="123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14:cNvPr>
              <p14:cNvContentPartPr/>
              <p14:nvPr/>
            </p14:nvContentPartPr>
            <p14:xfrm>
              <a:off x="7883760" y="5800840"/>
              <a:ext cx="29124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AC4685-B2FC-4785-BAF0-DFC05AB7747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865760" y="5782840"/>
                <a:ext cx="326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14:cNvPr>
              <p14:cNvContentPartPr/>
              <p14:nvPr/>
            </p14:nvContentPartPr>
            <p14:xfrm>
              <a:off x="7843080" y="5545960"/>
              <a:ext cx="242280" cy="21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3C35F1-402A-4057-BEC6-85957D972EC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25080" y="5528350"/>
                <a:ext cx="277920" cy="247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14:cNvPr>
              <p14:cNvContentPartPr/>
              <p14:nvPr/>
            </p14:nvContentPartPr>
            <p14:xfrm>
              <a:off x="7751640" y="5851960"/>
              <a:ext cx="720360" cy="19368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5617943B-E7B1-4773-88D3-0940FC4CA5B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34000" y="5833960"/>
                <a:ext cx="756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14:cNvPr>
              <p14:cNvContentPartPr/>
              <p14:nvPr/>
            </p14:nvContentPartPr>
            <p14:xfrm>
              <a:off x="8259600" y="5567200"/>
              <a:ext cx="732600" cy="24444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0606DEB-2D2B-4550-96CA-4B371BE519D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241960" y="5549560"/>
                <a:ext cx="7682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1D438F-5D0B-458A-ADE2-DFB2816655E5}"/>
                  </a:ext>
                </a:extLst>
              </p14:cNvPr>
              <p14:cNvContentPartPr/>
              <p14:nvPr/>
            </p14:nvContentPartPr>
            <p14:xfrm>
              <a:off x="5076840" y="6246160"/>
              <a:ext cx="353160" cy="296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1D438F-5D0B-458A-ADE2-DFB2816655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58840" y="6228520"/>
                <a:ext cx="3888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9C58209-B709-4CF3-B2BA-E0E9EF68367E}"/>
                  </a:ext>
                </a:extLst>
              </p14:cNvPr>
              <p14:cNvContentPartPr/>
              <p14:nvPr/>
            </p14:nvContentPartPr>
            <p14:xfrm>
              <a:off x="4337760" y="6266320"/>
              <a:ext cx="283320" cy="228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9C58209-B709-4CF3-B2BA-E0E9EF6836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320120" y="6248680"/>
                <a:ext cx="31896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FB3392-E7C7-4C18-AEB6-80BD60E02780}"/>
                  </a:ext>
                </a:extLst>
              </p14:cNvPr>
              <p14:cNvContentPartPr/>
              <p14:nvPr/>
            </p14:nvContentPartPr>
            <p14:xfrm>
              <a:off x="5668680" y="6310960"/>
              <a:ext cx="184320" cy="38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FB3392-E7C7-4C18-AEB6-80BD60E0278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51040" y="6293320"/>
                <a:ext cx="21996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ED24481-63CF-48C9-871F-60E7AEE31A29}"/>
                  </a:ext>
                </a:extLst>
              </p14:cNvPr>
              <p14:cNvContentPartPr/>
              <p14:nvPr/>
            </p14:nvContentPartPr>
            <p14:xfrm>
              <a:off x="5699640" y="6411760"/>
              <a:ext cx="126360" cy="1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ED24481-63CF-48C9-871F-60E7AEE31A2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81640" y="6393760"/>
                <a:ext cx="162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349F6A02-33C2-4A9E-9D21-81A2D81651C9}"/>
                  </a:ext>
                </a:extLst>
              </p14:cNvPr>
              <p14:cNvContentPartPr/>
              <p14:nvPr/>
            </p14:nvContentPartPr>
            <p14:xfrm>
              <a:off x="6055320" y="6213400"/>
              <a:ext cx="1502640" cy="3380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349F6A02-33C2-4A9E-9D21-81A2D81651C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7320" y="6195760"/>
                <a:ext cx="15382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E8FB7195-5AB9-43EA-B200-8B65ED509769}"/>
                  </a:ext>
                </a:extLst>
              </p14:cNvPr>
              <p14:cNvContentPartPr/>
              <p14:nvPr/>
            </p14:nvContentPartPr>
            <p14:xfrm>
              <a:off x="4947600" y="5967520"/>
              <a:ext cx="2728080" cy="76392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E8FB7195-5AB9-43EA-B200-8B65ED50976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29600" y="5931880"/>
                <a:ext cx="2763720" cy="83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A37CF4C3-B839-4920-B4FD-4B75D83D0805}"/>
                  </a:ext>
                </a:extLst>
              </p14:cNvPr>
              <p14:cNvContentPartPr/>
              <p14:nvPr/>
            </p14:nvContentPartPr>
            <p14:xfrm>
              <a:off x="1171200" y="5302960"/>
              <a:ext cx="3715920" cy="14940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A37CF4C3-B839-4920-B4FD-4B75D83D080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153560" y="5285316"/>
                <a:ext cx="3751560" cy="15296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694102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578494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355081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979646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47D5B9-E072-4C3B-9493-CE43B4CF38C9}"/>
                  </a:ext>
                </a:extLst>
              </p14:cNvPr>
              <p14:cNvContentPartPr/>
              <p14:nvPr/>
            </p14:nvContentPartPr>
            <p14:xfrm>
              <a:off x="6253680" y="2102560"/>
              <a:ext cx="84240" cy="11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47D5B9-E072-4C3B-9493-CE43B4CF38C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235680" y="2084560"/>
                <a:ext cx="1198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FE7E1C6-01F8-4456-8777-125E610CA571}"/>
                  </a:ext>
                </a:extLst>
              </p14:cNvPr>
              <p14:cNvContentPartPr/>
              <p14:nvPr/>
            </p14:nvContentPartPr>
            <p14:xfrm>
              <a:off x="7507920" y="2143600"/>
              <a:ext cx="5040" cy="88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FE7E1C6-01F8-4456-8777-125E610CA57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89920" y="2125600"/>
                <a:ext cx="4068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13926E-9721-412D-A103-983EB2C3E604}"/>
                  </a:ext>
                </a:extLst>
              </p14:cNvPr>
              <p14:cNvContentPartPr/>
              <p14:nvPr/>
            </p14:nvContentPartPr>
            <p14:xfrm>
              <a:off x="7507920" y="20010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13926E-9721-412D-A103-983EB2C3E60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89920" y="198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76B056F-8358-495B-9C0E-481D72CC8599}"/>
                  </a:ext>
                </a:extLst>
              </p14:cNvPr>
              <p14:cNvContentPartPr/>
              <p14:nvPr/>
            </p14:nvContentPartPr>
            <p14:xfrm>
              <a:off x="7641480" y="2113000"/>
              <a:ext cx="79560" cy="148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76B056F-8358-495B-9C0E-481D72CC859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23480" y="2095000"/>
                <a:ext cx="1152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97BA00-79DF-4F88-9485-24BF9AC0C1E1}"/>
                  </a:ext>
                </a:extLst>
              </p14:cNvPr>
              <p14:cNvContentPartPr/>
              <p14:nvPr/>
            </p14:nvContentPartPr>
            <p14:xfrm>
              <a:off x="7091040" y="1969720"/>
              <a:ext cx="201240" cy="254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97BA00-79DF-4F88-9485-24BF9AC0C1E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73400" y="1951720"/>
                <a:ext cx="2368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8E2B0F3-9FF0-4A67-A0F3-935CB701848F}"/>
                  </a:ext>
                </a:extLst>
              </p14:cNvPr>
              <p14:cNvContentPartPr/>
              <p14:nvPr/>
            </p14:nvContentPartPr>
            <p14:xfrm>
              <a:off x="6420720" y="1919680"/>
              <a:ext cx="410040" cy="29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8E2B0F3-9FF0-4A67-A0F3-935CB70184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02704" y="1902040"/>
                <a:ext cx="445711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42F8E16-C909-4198-8F1A-CF9F8DCAB545}"/>
                  </a:ext>
                </a:extLst>
              </p14:cNvPr>
              <p14:cNvContentPartPr/>
              <p14:nvPr/>
            </p14:nvContentPartPr>
            <p14:xfrm>
              <a:off x="4967400" y="1929400"/>
              <a:ext cx="1176120" cy="742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42F8E16-C909-4198-8F1A-CF9F8DCAB54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9406" y="1911400"/>
                <a:ext cx="1211749" cy="77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E7AEC6C-336C-46B8-8E53-40318E512BF6}"/>
                  </a:ext>
                </a:extLst>
              </p14:cNvPr>
              <p14:cNvContentPartPr/>
              <p14:nvPr/>
            </p14:nvContentPartPr>
            <p14:xfrm>
              <a:off x="4510200" y="2376160"/>
              <a:ext cx="372240" cy="322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E7AEC6C-336C-46B8-8E53-40318E512BF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2543" y="2358520"/>
                <a:ext cx="407915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273C235-1488-4BC9-BBEC-181F935B657A}"/>
                  </a:ext>
                </a:extLst>
              </p14:cNvPr>
              <p14:cNvContentPartPr/>
              <p14:nvPr/>
            </p14:nvContentPartPr>
            <p14:xfrm>
              <a:off x="6380400" y="2397400"/>
              <a:ext cx="152640" cy="458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273C235-1488-4BC9-BBEC-181F935B657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62400" y="2379760"/>
                <a:ext cx="18828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BB25BF5-8793-420A-8037-CE3703959974}"/>
                  </a:ext>
                </a:extLst>
              </p14:cNvPr>
              <p14:cNvContentPartPr/>
              <p14:nvPr/>
            </p14:nvContentPartPr>
            <p14:xfrm>
              <a:off x="6625560" y="2548960"/>
              <a:ext cx="506520" cy="164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BB25BF5-8793-420A-8037-CE370395997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607907" y="2530960"/>
                <a:ext cx="542185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8C02E0C-3D19-4EDF-81CB-64043A0A461D}"/>
                  </a:ext>
                </a:extLst>
              </p14:cNvPr>
              <p14:cNvContentPartPr/>
              <p14:nvPr/>
            </p14:nvContentPartPr>
            <p14:xfrm>
              <a:off x="7359240" y="2509000"/>
              <a:ext cx="213120" cy="202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8C02E0C-3D19-4EDF-81CB-64043A0A461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41240" y="2491360"/>
                <a:ext cx="2487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A065D90-CB72-4779-A054-939D292681DA}"/>
                  </a:ext>
                </a:extLst>
              </p14:cNvPr>
              <p14:cNvContentPartPr/>
              <p14:nvPr/>
            </p14:nvContentPartPr>
            <p14:xfrm>
              <a:off x="4713600" y="2854600"/>
              <a:ext cx="244080" cy="292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A065D90-CB72-4779-A054-939D292681D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95960" y="2836960"/>
                <a:ext cx="279720" cy="32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727087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123787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A667ADE-3D57-41F8-8111-A91DC1BDDF6C}"/>
                  </a:ext>
                </a:extLst>
              </p14:cNvPr>
              <p14:cNvContentPartPr/>
              <p14:nvPr/>
            </p14:nvContentPartPr>
            <p14:xfrm>
              <a:off x="8731200" y="3203800"/>
              <a:ext cx="43200" cy="4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A667ADE-3D57-41F8-8111-A91DC1BDDF6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13560" y="3185800"/>
                <a:ext cx="78840" cy="8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32944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524540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820391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14:cNvPr>
              <p14:cNvContentPartPr/>
              <p14:nvPr/>
            </p14:nvContentPartPr>
            <p14:xfrm>
              <a:off x="5313360" y="4856200"/>
              <a:ext cx="4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95360" y="48382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14:cNvPr>
              <p14:cNvContentPartPr/>
              <p14:nvPr/>
            </p14:nvContentPartPr>
            <p14:xfrm>
              <a:off x="5832840" y="4516000"/>
              <a:ext cx="384120" cy="415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15200" y="4498000"/>
                <a:ext cx="4197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14:cNvPr>
              <p14:cNvContentPartPr/>
              <p14:nvPr/>
            </p14:nvContentPartPr>
            <p14:xfrm>
              <a:off x="8258520" y="4655320"/>
              <a:ext cx="125280" cy="18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240520" y="4637320"/>
                <a:ext cx="160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14:cNvPr>
              <p14:cNvContentPartPr/>
              <p14:nvPr/>
            </p14:nvContentPartPr>
            <p14:xfrm>
              <a:off x="8493600" y="4613200"/>
              <a:ext cx="257040" cy="20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75600" y="4595560"/>
                <a:ext cx="2926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14:cNvPr>
              <p14:cNvContentPartPr/>
              <p14:nvPr/>
            </p14:nvContentPartPr>
            <p14:xfrm>
              <a:off x="7884840" y="4530760"/>
              <a:ext cx="121320" cy="491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67200" y="4513120"/>
                <a:ext cx="1569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14:cNvPr>
              <p14:cNvContentPartPr/>
              <p14:nvPr/>
            </p14:nvContentPartPr>
            <p14:xfrm>
              <a:off x="7280040" y="4670800"/>
              <a:ext cx="428400" cy="138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262040" y="4652800"/>
                <a:ext cx="464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14:cNvPr>
              <p14:cNvContentPartPr/>
              <p14:nvPr/>
            </p14:nvContentPartPr>
            <p14:xfrm>
              <a:off x="6359520" y="4553440"/>
              <a:ext cx="478080" cy="295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41880" y="4535440"/>
                <a:ext cx="513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14:cNvPr>
              <p14:cNvContentPartPr/>
              <p14:nvPr/>
            </p14:nvContentPartPr>
            <p14:xfrm>
              <a:off x="1331400" y="2559040"/>
              <a:ext cx="60840" cy="118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13760" y="2541400"/>
                <a:ext cx="964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14:cNvPr>
              <p14:cNvContentPartPr/>
              <p14:nvPr/>
            </p14:nvContentPartPr>
            <p14:xfrm>
              <a:off x="1472880" y="2869000"/>
              <a:ext cx="57960" cy="108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454880" y="2851000"/>
                <a:ext cx="936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14:cNvPr>
              <p14:cNvContentPartPr/>
              <p14:nvPr/>
            </p14:nvContentPartPr>
            <p14:xfrm>
              <a:off x="1608240" y="3159160"/>
              <a:ext cx="52920" cy="135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590240" y="3141520"/>
                <a:ext cx="88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14:cNvPr>
              <p14:cNvContentPartPr/>
              <p14:nvPr/>
            </p14:nvContentPartPr>
            <p14:xfrm>
              <a:off x="1730640" y="3454000"/>
              <a:ext cx="35640" cy="124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713000" y="3436360"/>
                <a:ext cx="712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14:cNvPr>
              <p14:cNvContentPartPr/>
              <p14:nvPr/>
            </p14:nvContentPartPr>
            <p14:xfrm>
              <a:off x="1879320" y="3708160"/>
              <a:ext cx="7236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61320" y="3690160"/>
                <a:ext cx="1080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14:cNvPr>
              <p14:cNvContentPartPr/>
              <p14:nvPr/>
            </p14:nvContentPartPr>
            <p14:xfrm>
              <a:off x="1238880" y="2336200"/>
              <a:ext cx="41040" cy="9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221240" y="2318560"/>
                <a:ext cx="76680" cy="12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000636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528960" y="2208400"/>
              <a:ext cx="1911240" cy="21312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10960" y="2190400"/>
                <a:ext cx="1946880" cy="21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14:cNvPr>
              <p14:cNvContentPartPr/>
              <p14:nvPr/>
            </p14:nvContentPartPr>
            <p14:xfrm>
              <a:off x="5313360" y="4856200"/>
              <a:ext cx="4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95360" y="48382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14:cNvPr>
              <p14:cNvContentPartPr/>
              <p14:nvPr/>
            </p14:nvContentPartPr>
            <p14:xfrm>
              <a:off x="5832840" y="4516000"/>
              <a:ext cx="384120" cy="415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15200" y="4498000"/>
                <a:ext cx="4197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14:cNvPr>
              <p14:cNvContentPartPr/>
              <p14:nvPr/>
            </p14:nvContentPartPr>
            <p14:xfrm>
              <a:off x="8258520" y="4655320"/>
              <a:ext cx="125280" cy="18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240520" y="4637320"/>
                <a:ext cx="160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14:cNvPr>
              <p14:cNvContentPartPr/>
              <p14:nvPr/>
            </p14:nvContentPartPr>
            <p14:xfrm>
              <a:off x="8493600" y="4613200"/>
              <a:ext cx="257040" cy="20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75600" y="4595560"/>
                <a:ext cx="2926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14:cNvPr>
              <p14:cNvContentPartPr/>
              <p14:nvPr/>
            </p14:nvContentPartPr>
            <p14:xfrm>
              <a:off x="7884840" y="4530760"/>
              <a:ext cx="121320" cy="491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67200" y="4513120"/>
                <a:ext cx="1569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14:cNvPr>
              <p14:cNvContentPartPr/>
              <p14:nvPr/>
            </p14:nvContentPartPr>
            <p14:xfrm>
              <a:off x="7280040" y="4670800"/>
              <a:ext cx="428400" cy="138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262040" y="4652800"/>
                <a:ext cx="464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14:cNvPr>
              <p14:cNvContentPartPr/>
              <p14:nvPr/>
            </p14:nvContentPartPr>
            <p14:xfrm>
              <a:off x="6359520" y="4553440"/>
              <a:ext cx="478080" cy="295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41880" y="4535440"/>
                <a:ext cx="513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14:cNvPr>
              <p14:cNvContentPartPr/>
              <p14:nvPr/>
            </p14:nvContentPartPr>
            <p14:xfrm>
              <a:off x="1331400" y="2559040"/>
              <a:ext cx="60840" cy="118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13760" y="2541400"/>
                <a:ext cx="964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14:cNvPr>
              <p14:cNvContentPartPr/>
              <p14:nvPr/>
            </p14:nvContentPartPr>
            <p14:xfrm>
              <a:off x="1472880" y="2869000"/>
              <a:ext cx="57960" cy="108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454880" y="2851000"/>
                <a:ext cx="936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14:cNvPr>
              <p14:cNvContentPartPr/>
              <p14:nvPr/>
            </p14:nvContentPartPr>
            <p14:xfrm>
              <a:off x="1608240" y="3159160"/>
              <a:ext cx="52920" cy="135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590240" y="3141520"/>
                <a:ext cx="88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14:cNvPr>
              <p14:cNvContentPartPr/>
              <p14:nvPr/>
            </p14:nvContentPartPr>
            <p14:xfrm>
              <a:off x="1730640" y="3454000"/>
              <a:ext cx="35640" cy="124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713000" y="3436360"/>
                <a:ext cx="712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14:cNvPr>
              <p14:cNvContentPartPr/>
              <p14:nvPr/>
            </p14:nvContentPartPr>
            <p14:xfrm>
              <a:off x="1879320" y="3708160"/>
              <a:ext cx="7236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61320" y="3690160"/>
                <a:ext cx="1080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14:cNvPr>
              <p14:cNvContentPartPr/>
              <p14:nvPr/>
            </p14:nvContentPartPr>
            <p14:xfrm>
              <a:off x="1238880" y="2336200"/>
              <a:ext cx="41040" cy="9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221240" y="2318560"/>
                <a:ext cx="76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14:cNvPr>
              <p14:cNvContentPartPr/>
              <p14:nvPr/>
            </p14:nvContentPartPr>
            <p14:xfrm>
              <a:off x="662160" y="5110000"/>
              <a:ext cx="28800" cy="27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4520" y="5092000"/>
                <a:ext cx="644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14:cNvPr>
              <p14:cNvContentPartPr/>
              <p14:nvPr/>
            </p14:nvContentPartPr>
            <p14:xfrm>
              <a:off x="538320" y="5099560"/>
              <a:ext cx="294480" cy="51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0320" y="5081560"/>
                <a:ext cx="3301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14:cNvPr>
              <p14:cNvContentPartPr/>
              <p14:nvPr/>
            </p14:nvContentPartPr>
            <p14:xfrm>
              <a:off x="824520" y="5049160"/>
              <a:ext cx="21528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06520" y="5031520"/>
                <a:ext cx="250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14:cNvPr>
              <p14:cNvContentPartPr/>
              <p14:nvPr/>
            </p14:nvContentPartPr>
            <p14:xfrm>
              <a:off x="1142040" y="5293240"/>
              <a:ext cx="16560" cy="45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124040" y="5275240"/>
                <a:ext cx="522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14:cNvPr>
              <p14:cNvContentPartPr/>
              <p14:nvPr/>
            </p14:nvContentPartPr>
            <p14:xfrm>
              <a:off x="1117200" y="520144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95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14:cNvPr>
              <p14:cNvContentPartPr/>
              <p14:nvPr/>
            </p14:nvContentPartPr>
            <p14:xfrm>
              <a:off x="1220160" y="5221600"/>
              <a:ext cx="100800" cy="18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02160" y="5203960"/>
                <a:ext cx="1364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14:cNvPr>
              <p14:cNvContentPartPr/>
              <p14:nvPr/>
            </p14:nvContentPartPr>
            <p14:xfrm>
              <a:off x="1625160" y="5087680"/>
              <a:ext cx="191880" cy="49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07520" y="5069680"/>
                <a:ext cx="22752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14:cNvPr>
              <p14:cNvContentPartPr/>
              <p14:nvPr/>
            </p14:nvContentPartPr>
            <p14:xfrm>
              <a:off x="1902720" y="5302240"/>
              <a:ext cx="99720" cy="14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885080" y="5284240"/>
                <a:ext cx="1353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14:cNvPr>
              <p14:cNvContentPartPr/>
              <p14:nvPr/>
            </p14:nvContentPartPr>
            <p14:xfrm>
              <a:off x="2063640" y="5279920"/>
              <a:ext cx="61560" cy="165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046000" y="5261920"/>
                <a:ext cx="972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14:cNvPr>
              <p14:cNvContentPartPr/>
              <p14:nvPr/>
            </p14:nvContentPartPr>
            <p14:xfrm>
              <a:off x="2163720" y="5319160"/>
              <a:ext cx="242280" cy="116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145720" y="5301520"/>
                <a:ext cx="2779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14:cNvPr>
              <p14:cNvContentPartPr/>
              <p14:nvPr/>
            </p14:nvContentPartPr>
            <p14:xfrm>
              <a:off x="2754840" y="5272720"/>
              <a:ext cx="120240" cy="131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36840" y="5255080"/>
                <a:ext cx="155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14:cNvPr>
              <p14:cNvContentPartPr/>
              <p14:nvPr/>
            </p14:nvContentPartPr>
            <p14:xfrm>
              <a:off x="2925480" y="5323480"/>
              <a:ext cx="10800" cy="43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07840" y="5305840"/>
                <a:ext cx="46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14:cNvPr>
              <p14:cNvContentPartPr/>
              <p14:nvPr/>
            </p14:nvContentPartPr>
            <p14:xfrm>
              <a:off x="2925480" y="5171200"/>
              <a:ext cx="12600" cy="24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07840" y="5153200"/>
                <a:ext cx="48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14:cNvPr>
              <p14:cNvContentPartPr/>
              <p14:nvPr/>
            </p14:nvContentPartPr>
            <p14:xfrm>
              <a:off x="3017280" y="5287120"/>
              <a:ext cx="252360" cy="128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999640" y="5269480"/>
                <a:ext cx="2880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14:cNvPr>
              <p14:cNvContentPartPr/>
              <p14:nvPr/>
            </p14:nvContentPartPr>
            <p14:xfrm>
              <a:off x="3332280" y="5333560"/>
              <a:ext cx="10440" cy="56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314280" y="5315560"/>
                <a:ext cx="46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14:cNvPr>
              <p14:cNvContentPartPr/>
              <p14:nvPr/>
            </p14:nvContentPartPr>
            <p14:xfrm>
              <a:off x="3321840" y="516112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03840" y="514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14:cNvPr>
              <p14:cNvContentPartPr/>
              <p14:nvPr/>
            </p14:nvContentPartPr>
            <p14:xfrm>
              <a:off x="3423720" y="5089480"/>
              <a:ext cx="28800" cy="327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405720" y="5071840"/>
                <a:ext cx="644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14:cNvPr>
              <p14:cNvContentPartPr/>
              <p14:nvPr/>
            </p14:nvContentPartPr>
            <p14:xfrm>
              <a:off x="3543960" y="5215120"/>
              <a:ext cx="371880" cy="18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25960" y="5197480"/>
                <a:ext cx="407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14:cNvPr>
              <p14:cNvContentPartPr/>
              <p14:nvPr/>
            </p14:nvContentPartPr>
            <p14:xfrm>
              <a:off x="4297080" y="5099920"/>
              <a:ext cx="15120" cy="28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279440" y="5082280"/>
                <a:ext cx="507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14:cNvPr>
              <p14:cNvContentPartPr/>
              <p14:nvPr/>
            </p14:nvContentPartPr>
            <p14:xfrm>
              <a:off x="4155240" y="5231320"/>
              <a:ext cx="242280" cy="21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137240" y="5213320"/>
                <a:ext cx="277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14:cNvPr>
              <p14:cNvContentPartPr/>
              <p14:nvPr/>
            </p14:nvContentPartPr>
            <p14:xfrm>
              <a:off x="4419480" y="5229520"/>
              <a:ext cx="68760" cy="165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401840" y="5211880"/>
                <a:ext cx="104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14:cNvPr>
              <p14:cNvContentPartPr/>
              <p14:nvPr/>
            </p14:nvContentPartPr>
            <p14:xfrm>
              <a:off x="4571760" y="5313400"/>
              <a:ext cx="6480" cy="67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53760" y="5295760"/>
                <a:ext cx="42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14:cNvPr>
              <p14:cNvContentPartPr/>
              <p14:nvPr/>
            </p14:nvContentPartPr>
            <p14:xfrm>
              <a:off x="4531080" y="522160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3080" y="5203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14:cNvPr>
              <p14:cNvContentPartPr/>
              <p14:nvPr/>
            </p14:nvContentPartPr>
            <p14:xfrm>
              <a:off x="4632960" y="5263360"/>
              <a:ext cx="233280" cy="134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615320" y="5245360"/>
                <a:ext cx="268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14:cNvPr>
              <p14:cNvContentPartPr/>
              <p14:nvPr/>
            </p14:nvContentPartPr>
            <p14:xfrm>
              <a:off x="4917000" y="5291440"/>
              <a:ext cx="170280" cy="11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899000" y="5273800"/>
                <a:ext cx="2059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14:cNvPr>
              <p14:cNvContentPartPr/>
              <p14:nvPr/>
            </p14:nvContentPartPr>
            <p14:xfrm>
              <a:off x="5178360" y="5261200"/>
              <a:ext cx="167760" cy="40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160720" y="5243560"/>
                <a:ext cx="2034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14:cNvPr>
              <p14:cNvContentPartPr/>
              <p14:nvPr/>
            </p14:nvContentPartPr>
            <p14:xfrm>
              <a:off x="5425680" y="5089480"/>
              <a:ext cx="416160" cy="3546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408040" y="5071822"/>
                <a:ext cx="451800" cy="3902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636672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748560" y="2208400"/>
              <a:ext cx="1691640" cy="193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30560" y="2190400"/>
                <a:ext cx="1727280" cy="19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14:cNvPr>
              <p14:cNvContentPartPr/>
              <p14:nvPr/>
            </p14:nvContentPartPr>
            <p14:xfrm>
              <a:off x="5313360" y="4856200"/>
              <a:ext cx="4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95360" y="48382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14:cNvPr>
              <p14:cNvContentPartPr/>
              <p14:nvPr/>
            </p14:nvContentPartPr>
            <p14:xfrm>
              <a:off x="5832840" y="4516000"/>
              <a:ext cx="384120" cy="415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15200" y="4498000"/>
                <a:ext cx="4197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14:cNvPr>
              <p14:cNvContentPartPr/>
              <p14:nvPr/>
            </p14:nvContentPartPr>
            <p14:xfrm>
              <a:off x="8258520" y="4655320"/>
              <a:ext cx="125280" cy="18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240520" y="4637320"/>
                <a:ext cx="160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14:cNvPr>
              <p14:cNvContentPartPr/>
              <p14:nvPr/>
            </p14:nvContentPartPr>
            <p14:xfrm>
              <a:off x="8493600" y="4613200"/>
              <a:ext cx="257040" cy="20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75600" y="4595560"/>
                <a:ext cx="2926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14:cNvPr>
              <p14:cNvContentPartPr/>
              <p14:nvPr/>
            </p14:nvContentPartPr>
            <p14:xfrm>
              <a:off x="7884840" y="4530760"/>
              <a:ext cx="121320" cy="491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67200" y="4513120"/>
                <a:ext cx="1569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14:cNvPr>
              <p14:cNvContentPartPr/>
              <p14:nvPr/>
            </p14:nvContentPartPr>
            <p14:xfrm>
              <a:off x="7280040" y="4670800"/>
              <a:ext cx="428400" cy="138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262040" y="4652800"/>
                <a:ext cx="464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14:cNvPr>
              <p14:cNvContentPartPr/>
              <p14:nvPr/>
            </p14:nvContentPartPr>
            <p14:xfrm>
              <a:off x="6359520" y="4553440"/>
              <a:ext cx="478080" cy="295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41880" y="4535440"/>
                <a:ext cx="513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14:cNvPr>
              <p14:cNvContentPartPr/>
              <p14:nvPr/>
            </p14:nvContentPartPr>
            <p14:xfrm>
              <a:off x="1331400" y="2559040"/>
              <a:ext cx="60840" cy="118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13760" y="2541400"/>
                <a:ext cx="964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14:cNvPr>
              <p14:cNvContentPartPr/>
              <p14:nvPr/>
            </p14:nvContentPartPr>
            <p14:xfrm>
              <a:off x="1472880" y="2869000"/>
              <a:ext cx="57960" cy="108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454880" y="2851000"/>
                <a:ext cx="936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14:cNvPr>
              <p14:cNvContentPartPr/>
              <p14:nvPr/>
            </p14:nvContentPartPr>
            <p14:xfrm>
              <a:off x="1608240" y="3159160"/>
              <a:ext cx="52920" cy="135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590240" y="3141520"/>
                <a:ext cx="88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14:cNvPr>
              <p14:cNvContentPartPr/>
              <p14:nvPr/>
            </p14:nvContentPartPr>
            <p14:xfrm>
              <a:off x="1730640" y="3454000"/>
              <a:ext cx="35640" cy="124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713000" y="3436360"/>
                <a:ext cx="712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14:cNvPr>
              <p14:cNvContentPartPr/>
              <p14:nvPr/>
            </p14:nvContentPartPr>
            <p14:xfrm>
              <a:off x="1879320" y="3708160"/>
              <a:ext cx="7236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61320" y="3690160"/>
                <a:ext cx="1080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14:cNvPr>
              <p14:cNvContentPartPr/>
              <p14:nvPr/>
            </p14:nvContentPartPr>
            <p14:xfrm>
              <a:off x="1238880" y="2336200"/>
              <a:ext cx="41040" cy="9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221240" y="2318560"/>
                <a:ext cx="76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14:cNvPr>
              <p14:cNvContentPartPr/>
              <p14:nvPr/>
            </p14:nvContentPartPr>
            <p14:xfrm>
              <a:off x="662160" y="5110000"/>
              <a:ext cx="28800" cy="27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4520" y="5092000"/>
                <a:ext cx="644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14:cNvPr>
              <p14:cNvContentPartPr/>
              <p14:nvPr/>
            </p14:nvContentPartPr>
            <p14:xfrm>
              <a:off x="538320" y="5099560"/>
              <a:ext cx="294480" cy="51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0320" y="5081560"/>
                <a:ext cx="3301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14:cNvPr>
              <p14:cNvContentPartPr/>
              <p14:nvPr/>
            </p14:nvContentPartPr>
            <p14:xfrm>
              <a:off x="824520" y="5049160"/>
              <a:ext cx="21528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06520" y="5031520"/>
                <a:ext cx="250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14:cNvPr>
              <p14:cNvContentPartPr/>
              <p14:nvPr/>
            </p14:nvContentPartPr>
            <p14:xfrm>
              <a:off x="1142040" y="5293240"/>
              <a:ext cx="16560" cy="45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124040" y="5275240"/>
                <a:ext cx="522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14:cNvPr>
              <p14:cNvContentPartPr/>
              <p14:nvPr/>
            </p14:nvContentPartPr>
            <p14:xfrm>
              <a:off x="1117200" y="520144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95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14:cNvPr>
              <p14:cNvContentPartPr/>
              <p14:nvPr/>
            </p14:nvContentPartPr>
            <p14:xfrm>
              <a:off x="1220160" y="5221600"/>
              <a:ext cx="100800" cy="18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02160" y="5203960"/>
                <a:ext cx="1364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14:cNvPr>
              <p14:cNvContentPartPr/>
              <p14:nvPr/>
            </p14:nvContentPartPr>
            <p14:xfrm>
              <a:off x="1625160" y="5087680"/>
              <a:ext cx="191880" cy="49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07520" y="5069680"/>
                <a:ext cx="22752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14:cNvPr>
              <p14:cNvContentPartPr/>
              <p14:nvPr/>
            </p14:nvContentPartPr>
            <p14:xfrm>
              <a:off x="1902720" y="5302240"/>
              <a:ext cx="99720" cy="14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885080" y="5284240"/>
                <a:ext cx="1353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14:cNvPr>
              <p14:cNvContentPartPr/>
              <p14:nvPr/>
            </p14:nvContentPartPr>
            <p14:xfrm>
              <a:off x="2063640" y="5279920"/>
              <a:ext cx="61560" cy="165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046000" y="5261920"/>
                <a:ext cx="972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14:cNvPr>
              <p14:cNvContentPartPr/>
              <p14:nvPr/>
            </p14:nvContentPartPr>
            <p14:xfrm>
              <a:off x="2163720" y="5319160"/>
              <a:ext cx="242280" cy="116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145720" y="5301520"/>
                <a:ext cx="2779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14:cNvPr>
              <p14:cNvContentPartPr/>
              <p14:nvPr/>
            </p14:nvContentPartPr>
            <p14:xfrm>
              <a:off x="2754840" y="5272720"/>
              <a:ext cx="120240" cy="131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36840" y="5255080"/>
                <a:ext cx="155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14:cNvPr>
              <p14:cNvContentPartPr/>
              <p14:nvPr/>
            </p14:nvContentPartPr>
            <p14:xfrm>
              <a:off x="2925480" y="5323480"/>
              <a:ext cx="10800" cy="43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07840" y="5305840"/>
                <a:ext cx="46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14:cNvPr>
              <p14:cNvContentPartPr/>
              <p14:nvPr/>
            </p14:nvContentPartPr>
            <p14:xfrm>
              <a:off x="2925480" y="5171200"/>
              <a:ext cx="12600" cy="24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07840" y="5153200"/>
                <a:ext cx="48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14:cNvPr>
              <p14:cNvContentPartPr/>
              <p14:nvPr/>
            </p14:nvContentPartPr>
            <p14:xfrm>
              <a:off x="3017280" y="5287120"/>
              <a:ext cx="252360" cy="128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999640" y="5269480"/>
                <a:ext cx="2880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14:cNvPr>
              <p14:cNvContentPartPr/>
              <p14:nvPr/>
            </p14:nvContentPartPr>
            <p14:xfrm>
              <a:off x="3332280" y="5333560"/>
              <a:ext cx="10440" cy="56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314280" y="5315560"/>
                <a:ext cx="46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14:cNvPr>
              <p14:cNvContentPartPr/>
              <p14:nvPr/>
            </p14:nvContentPartPr>
            <p14:xfrm>
              <a:off x="3321840" y="516112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03840" y="514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14:cNvPr>
              <p14:cNvContentPartPr/>
              <p14:nvPr/>
            </p14:nvContentPartPr>
            <p14:xfrm>
              <a:off x="3423720" y="5089480"/>
              <a:ext cx="28800" cy="327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405720" y="5071840"/>
                <a:ext cx="644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14:cNvPr>
              <p14:cNvContentPartPr/>
              <p14:nvPr/>
            </p14:nvContentPartPr>
            <p14:xfrm>
              <a:off x="3543960" y="5215120"/>
              <a:ext cx="371880" cy="18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25960" y="5197480"/>
                <a:ext cx="407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14:cNvPr>
              <p14:cNvContentPartPr/>
              <p14:nvPr/>
            </p14:nvContentPartPr>
            <p14:xfrm>
              <a:off x="4297080" y="5099920"/>
              <a:ext cx="15120" cy="28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279440" y="5082280"/>
                <a:ext cx="507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14:cNvPr>
              <p14:cNvContentPartPr/>
              <p14:nvPr/>
            </p14:nvContentPartPr>
            <p14:xfrm>
              <a:off x="4155240" y="5231320"/>
              <a:ext cx="242280" cy="21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137240" y="5213320"/>
                <a:ext cx="277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14:cNvPr>
              <p14:cNvContentPartPr/>
              <p14:nvPr/>
            </p14:nvContentPartPr>
            <p14:xfrm>
              <a:off x="4419480" y="5229520"/>
              <a:ext cx="68760" cy="165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401840" y="5211880"/>
                <a:ext cx="104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14:cNvPr>
              <p14:cNvContentPartPr/>
              <p14:nvPr/>
            </p14:nvContentPartPr>
            <p14:xfrm>
              <a:off x="4571760" y="5313400"/>
              <a:ext cx="6480" cy="67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53760" y="5295760"/>
                <a:ext cx="42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14:cNvPr>
              <p14:cNvContentPartPr/>
              <p14:nvPr/>
            </p14:nvContentPartPr>
            <p14:xfrm>
              <a:off x="4531080" y="522160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3080" y="5203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14:cNvPr>
              <p14:cNvContentPartPr/>
              <p14:nvPr/>
            </p14:nvContentPartPr>
            <p14:xfrm>
              <a:off x="4632960" y="5263360"/>
              <a:ext cx="233280" cy="134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615320" y="5245360"/>
                <a:ext cx="268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14:cNvPr>
              <p14:cNvContentPartPr/>
              <p14:nvPr/>
            </p14:nvContentPartPr>
            <p14:xfrm>
              <a:off x="4917000" y="5291440"/>
              <a:ext cx="170280" cy="11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899000" y="5273800"/>
                <a:ext cx="2059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14:cNvPr>
              <p14:cNvContentPartPr/>
              <p14:nvPr/>
            </p14:nvContentPartPr>
            <p14:xfrm>
              <a:off x="5178360" y="5261200"/>
              <a:ext cx="167760" cy="40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160720" y="5243560"/>
                <a:ext cx="2034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14:cNvPr>
              <p14:cNvContentPartPr/>
              <p14:nvPr/>
            </p14:nvContentPartPr>
            <p14:xfrm>
              <a:off x="5425680" y="5089480"/>
              <a:ext cx="416160" cy="3546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408040" y="5071822"/>
                <a:ext cx="451800" cy="390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14:cNvPr>
              <p14:cNvContentPartPr/>
              <p14:nvPr/>
            </p14:nvContentPartPr>
            <p14:xfrm>
              <a:off x="6329280" y="5293240"/>
              <a:ext cx="437400" cy="308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311640" y="5275240"/>
                <a:ext cx="473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14:cNvPr>
              <p14:cNvContentPartPr/>
              <p14:nvPr/>
            </p14:nvContentPartPr>
            <p14:xfrm>
              <a:off x="2925480" y="5736400"/>
              <a:ext cx="457560" cy="38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907840" y="5718760"/>
                <a:ext cx="4932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14:cNvPr>
              <p14:cNvContentPartPr/>
              <p14:nvPr/>
            </p14:nvContentPartPr>
            <p14:xfrm>
              <a:off x="3779040" y="6003880"/>
              <a:ext cx="203040" cy="21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761400" y="5985880"/>
                <a:ext cx="238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14:cNvPr>
              <p14:cNvContentPartPr/>
              <p14:nvPr/>
            </p14:nvContentPartPr>
            <p14:xfrm>
              <a:off x="3840240" y="6131320"/>
              <a:ext cx="126360" cy="10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822240" y="6113320"/>
                <a:ext cx="162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14:cNvPr>
              <p14:cNvContentPartPr/>
              <p14:nvPr/>
            </p14:nvContentPartPr>
            <p14:xfrm>
              <a:off x="3048240" y="6174520"/>
              <a:ext cx="496440" cy="2995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30253" y="6156880"/>
                <a:ext cx="532054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14:cNvPr>
              <p14:cNvContentPartPr/>
              <p14:nvPr/>
            </p14:nvContentPartPr>
            <p14:xfrm>
              <a:off x="4185480" y="6084880"/>
              <a:ext cx="519480" cy="31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67480" y="6067240"/>
                <a:ext cx="555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14:cNvPr>
              <p14:cNvContentPartPr/>
              <p14:nvPr/>
            </p14:nvContentPartPr>
            <p14:xfrm>
              <a:off x="5008440" y="6024400"/>
              <a:ext cx="233280" cy="20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990440" y="6006760"/>
                <a:ext cx="26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14:cNvPr>
              <p14:cNvContentPartPr/>
              <p14:nvPr/>
            </p14:nvContentPartPr>
            <p14:xfrm>
              <a:off x="5059560" y="6136360"/>
              <a:ext cx="179280" cy="3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041560" y="6118720"/>
                <a:ext cx="214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14:cNvPr>
              <p14:cNvContentPartPr/>
              <p14:nvPr/>
            </p14:nvContentPartPr>
            <p14:xfrm>
              <a:off x="4256400" y="6209440"/>
              <a:ext cx="541800" cy="335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238760" y="6191800"/>
                <a:ext cx="577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14:cNvPr>
              <p14:cNvContentPartPr/>
              <p14:nvPr/>
            </p14:nvContentPartPr>
            <p14:xfrm>
              <a:off x="4246680" y="5767720"/>
              <a:ext cx="354960" cy="2430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228698" y="5750106"/>
                <a:ext cx="390564" cy="2785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14:cNvPr>
              <p14:cNvContentPartPr/>
              <p14:nvPr/>
            </p14:nvContentPartPr>
            <p14:xfrm>
              <a:off x="5435400" y="6187120"/>
              <a:ext cx="384840" cy="12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417400" y="6169120"/>
                <a:ext cx="42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14:cNvPr>
              <p14:cNvContentPartPr/>
              <p14:nvPr/>
            </p14:nvContentPartPr>
            <p14:xfrm>
              <a:off x="5506320" y="5830720"/>
              <a:ext cx="262080" cy="2944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488680" y="5813058"/>
                <a:ext cx="2977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14:cNvPr>
              <p14:cNvContentPartPr/>
              <p14:nvPr/>
            </p14:nvContentPartPr>
            <p14:xfrm>
              <a:off x="5486880" y="6263080"/>
              <a:ext cx="540720" cy="345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469228" y="6245080"/>
                <a:ext cx="576384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1D7D786-BD5A-4D7C-AA5B-0C25C9EDB2A5}"/>
                  </a:ext>
                </a:extLst>
              </p14:cNvPr>
              <p14:cNvContentPartPr/>
              <p14:nvPr/>
            </p14:nvContentPartPr>
            <p14:xfrm>
              <a:off x="1054920" y="2252320"/>
              <a:ext cx="70560" cy="916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1D7D786-BD5A-4D7C-AA5B-0C25C9EDB2A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1037280" y="2216680"/>
                <a:ext cx="10620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6842D0E-DEB4-41CF-ACDC-D7292073484D}"/>
                  </a:ext>
                </a:extLst>
              </p14:cNvPr>
              <p14:cNvContentPartPr/>
              <p14:nvPr/>
            </p14:nvContentPartPr>
            <p14:xfrm>
              <a:off x="1076520" y="3108040"/>
              <a:ext cx="507240" cy="626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6842D0E-DEB4-41CF-ACDC-D7292073484D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058880" y="3072400"/>
                <a:ext cx="5428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B05C87D-11E9-4BBD-B545-11FC924E6D45}"/>
                  </a:ext>
                </a:extLst>
              </p14:cNvPr>
              <p14:cNvContentPartPr/>
              <p14:nvPr/>
            </p14:nvContentPartPr>
            <p14:xfrm>
              <a:off x="2701920" y="6562600"/>
              <a:ext cx="984600" cy="73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B05C87D-11E9-4BBD-B545-11FC924E6D45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683920" y="6526960"/>
                <a:ext cx="1020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210A703-18CA-4EFA-A9A8-39F98BF6EF1A}"/>
                  </a:ext>
                </a:extLst>
              </p14:cNvPr>
              <p14:cNvContentPartPr/>
              <p14:nvPr/>
            </p14:nvContentPartPr>
            <p14:xfrm>
              <a:off x="1160040" y="2264560"/>
              <a:ext cx="408960" cy="8773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210A703-18CA-4EFA-A9A8-39F98BF6EF1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142040" y="2228560"/>
                <a:ext cx="444600" cy="9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178D174-0F6E-490F-8FD4-2B81A07541BF}"/>
                  </a:ext>
                </a:extLst>
              </p14:cNvPr>
              <p14:cNvContentPartPr/>
              <p14:nvPr/>
            </p14:nvContentPartPr>
            <p14:xfrm>
              <a:off x="1085160" y="2402800"/>
              <a:ext cx="384480" cy="715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178D174-0F6E-490F-8FD4-2B81A07541BF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067160" y="2367160"/>
                <a:ext cx="420120" cy="78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960423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748560" y="2208400"/>
              <a:ext cx="1691640" cy="193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30560" y="2190400"/>
                <a:ext cx="1727280" cy="19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14:cNvPr>
              <p14:cNvContentPartPr/>
              <p14:nvPr/>
            </p14:nvContentPartPr>
            <p14:xfrm>
              <a:off x="5313360" y="4856200"/>
              <a:ext cx="4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95360" y="48382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14:cNvPr>
              <p14:cNvContentPartPr/>
              <p14:nvPr/>
            </p14:nvContentPartPr>
            <p14:xfrm>
              <a:off x="5832840" y="4516000"/>
              <a:ext cx="384120" cy="415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15200" y="4498000"/>
                <a:ext cx="4197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14:cNvPr>
              <p14:cNvContentPartPr/>
              <p14:nvPr/>
            </p14:nvContentPartPr>
            <p14:xfrm>
              <a:off x="8258520" y="4655320"/>
              <a:ext cx="125280" cy="18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240520" y="4637320"/>
                <a:ext cx="160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14:cNvPr>
              <p14:cNvContentPartPr/>
              <p14:nvPr/>
            </p14:nvContentPartPr>
            <p14:xfrm>
              <a:off x="8493600" y="4613200"/>
              <a:ext cx="257040" cy="20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75600" y="4595560"/>
                <a:ext cx="2926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14:cNvPr>
              <p14:cNvContentPartPr/>
              <p14:nvPr/>
            </p14:nvContentPartPr>
            <p14:xfrm>
              <a:off x="7884840" y="4530760"/>
              <a:ext cx="121320" cy="491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67200" y="4513120"/>
                <a:ext cx="1569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14:cNvPr>
              <p14:cNvContentPartPr/>
              <p14:nvPr/>
            </p14:nvContentPartPr>
            <p14:xfrm>
              <a:off x="7280040" y="4670800"/>
              <a:ext cx="428400" cy="138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262040" y="4652800"/>
                <a:ext cx="464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14:cNvPr>
              <p14:cNvContentPartPr/>
              <p14:nvPr/>
            </p14:nvContentPartPr>
            <p14:xfrm>
              <a:off x="6359520" y="4553440"/>
              <a:ext cx="478080" cy="295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41880" y="4535440"/>
                <a:ext cx="513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14:cNvPr>
              <p14:cNvContentPartPr/>
              <p14:nvPr/>
            </p14:nvContentPartPr>
            <p14:xfrm>
              <a:off x="1331400" y="2559040"/>
              <a:ext cx="60840" cy="118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13760" y="2541400"/>
                <a:ext cx="964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14:cNvPr>
              <p14:cNvContentPartPr/>
              <p14:nvPr/>
            </p14:nvContentPartPr>
            <p14:xfrm>
              <a:off x="1472880" y="2869000"/>
              <a:ext cx="57960" cy="108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454880" y="2851000"/>
                <a:ext cx="936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14:cNvPr>
              <p14:cNvContentPartPr/>
              <p14:nvPr/>
            </p14:nvContentPartPr>
            <p14:xfrm>
              <a:off x="1608240" y="3159160"/>
              <a:ext cx="52920" cy="135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590240" y="3141520"/>
                <a:ext cx="88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14:cNvPr>
              <p14:cNvContentPartPr/>
              <p14:nvPr/>
            </p14:nvContentPartPr>
            <p14:xfrm>
              <a:off x="1730640" y="3454000"/>
              <a:ext cx="35640" cy="124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713000" y="3436360"/>
                <a:ext cx="712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14:cNvPr>
              <p14:cNvContentPartPr/>
              <p14:nvPr/>
            </p14:nvContentPartPr>
            <p14:xfrm>
              <a:off x="1879320" y="3708160"/>
              <a:ext cx="7236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61320" y="3690160"/>
                <a:ext cx="1080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14:cNvPr>
              <p14:cNvContentPartPr/>
              <p14:nvPr/>
            </p14:nvContentPartPr>
            <p14:xfrm>
              <a:off x="1238880" y="2336200"/>
              <a:ext cx="41040" cy="9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221240" y="2318560"/>
                <a:ext cx="76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14:cNvPr>
              <p14:cNvContentPartPr/>
              <p14:nvPr/>
            </p14:nvContentPartPr>
            <p14:xfrm>
              <a:off x="662160" y="5110000"/>
              <a:ext cx="28800" cy="27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4520" y="5092000"/>
                <a:ext cx="644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14:cNvPr>
              <p14:cNvContentPartPr/>
              <p14:nvPr/>
            </p14:nvContentPartPr>
            <p14:xfrm>
              <a:off x="538320" y="5099560"/>
              <a:ext cx="294480" cy="51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0320" y="5081560"/>
                <a:ext cx="3301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14:cNvPr>
              <p14:cNvContentPartPr/>
              <p14:nvPr/>
            </p14:nvContentPartPr>
            <p14:xfrm>
              <a:off x="824520" y="5049160"/>
              <a:ext cx="21528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06520" y="5031520"/>
                <a:ext cx="250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14:cNvPr>
              <p14:cNvContentPartPr/>
              <p14:nvPr/>
            </p14:nvContentPartPr>
            <p14:xfrm>
              <a:off x="1142040" y="5293240"/>
              <a:ext cx="16560" cy="45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124040" y="5275240"/>
                <a:ext cx="522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14:cNvPr>
              <p14:cNvContentPartPr/>
              <p14:nvPr/>
            </p14:nvContentPartPr>
            <p14:xfrm>
              <a:off x="1117200" y="520144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95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14:cNvPr>
              <p14:cNvContentPartPr/>
              <p14:nvPr/>
            </p14:nvContentPartPr>
            <p14:xfrm>
              <a:off x="1220160" y="5221600"/>
              <a:ext cx="100800" cy="18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02160" y="5203960"/>
                <a:ext cx="1364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14:cNvPr>
              <p14:cNvContentPartPr/>
              <p14:nvPr/>
            </p14:nvContentPartPr>
            <p14:xfrm>
              <a:off x="1625160" y="5087680"/>
              <a:ext cx="191880" cy="49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07520" y="5069680"/>
                <a:ext cx="22752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14:cNvPr>
              <p14:cNvContentPartPr/>
              <p14:nvPr/>
            </p14:nvContentPartPr>
            <p14:xfrm>
              <a:off x="1902720" y="5302240"/>
              <a:ext cx="99720" cy="14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885080" y="5284240"/>
                <a:ext cx="1353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14:cNvPr>
              <p14:cNvContentPartPr/>
              <p14:nvPr/>
            </p14:nvContentPartPr>
            <p14:xfrm>
              <a:off x="2063640" y="5279920"/>
              <a:ext cx="61560" cy="165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046000" y="5261920"/>
                <a:ext cx="972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14:cNvPr>
              <p14:cNvContentPartPr/>
              <p14:nvPr/>
            </p14:nvContentPartPr>
            <p14:xfrm>
              <a:off x="2163720" y="5319160"/>
              <a:ext cx="242280" cy="116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145720" y="5301520"/>
                <a:ext cx="2779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14:cNvPr>
              <p14:cNvContentPartPr/>
              <p14:nvPr/>
            </p14:nvContentPartPr>
            <p14:xfrm>
              <a:off x="2754840" y="5272720"/>
              <a:ext cx="120240" cy="131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36840" y="5255080"/>
                <a:ext cx="155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14:cNvPr>
              <p14:cNvContentPartPr/>
              <p14:nvPr/>
            </p14:nvContentPartPr>
            <p14:xfrm>
              <a:off x="2925480" y="5323480"/>
              <a:ext cx="10800" cy="43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07840" y="5305840"/>
                <a:ext cx="46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14:cNvPr>
              <p14:cNvContentPartPr/>
              <p14:nvPr/>
            </p14:nvContentPartPr>
            <p14:xfrm>
              <a:off x="2925480" y="5171200"/>
              <a:ext cx="12600" cy="24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07840" y="5153200"/>
                <a:ext cx="48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14:cNvPr>
              <p14:cNvContentPartPr/>
              <p14:nvPr/>
            </p14:nvContentPartPr>
            <p14:xfrm>
              <a:off x="3017280" y="5287120"/>
              <a:ext cx="252360" cy="128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999640" y="5269480"/>
                <a:ext cx="2880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14:cNvPr>
              <p14:cNvContentPartPr/>
              <p14:nvPr/>
            </p14:nvContentPartPr>
            <p14:xfrm>
              <a:off x="3332280" y="5333560"/>
              <a:ext cx="10440" cy="56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314280" y="5315560"/>
                <a:ext cx="46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14:cNvPr>
              <p14:cNvContentPartPr/>
              <p14:nvPr/>
            </p14:nvContentPartPr>
            <p14:xfrm>
              <a:off x="3321840" y="516112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03840" y="514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14:cNvPr>
              <p14:cNvContentPartPr/>
              <p14:nvPr/>
            </p14:nvContentPartPr>
            <p14:xfrm>
              <a:off x="3423720" y="5089480"/>
              <a:ext cx="28800" cy="327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405720" y="5071840"/>
                <a:ext cx="644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14:cNvPr>
              <p14:cNvContentPartPr/>
              <p14:nvPr/>
            </p14:nvContentPartPr>
            <p14:xfrm>
              <a:off x="3543960" y="5215120"/>
              <a:ext cx="371880" cy="18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25960" y="5197480"/>
                <a:ext cx="407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14:cNvPr>
              <p14:cNvContentPartPr/>
              <p14:nvPr/>
            </p14:nvContentPartPr>
            <p14:xfrm>
              <a:off x="4297080" y="5099920"/>
              <a:ext cx="15120" cy="28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279440" y="5082280"/>
                <a:ext cx="507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14:cNvPr>
              <p14:cNvContentPartPr/>
              <p14:nvPr/>
            </p14:nvContentPartPr>
            <p14:xfrm>
              <a:off x="4155240" y="5231320"/>
              <a:ext cx="242280" cy="21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137240" y="5213320"/>
                <a:ext cx="277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14:cNvPr>
              <p14:cNvContentPartPr/>
              <p14:nvPr/>
            </p14:nvContentPartPr>
            <p14:xfrm>
              <a:off x="4419480" y="5229520"/>
              <a:ext cx="68760" cy="165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401840" y="5211880"/>
                <a:ext cx="104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14:cNvPr>
              <p14:cNvContentPartPr/>
              <p14:nvPr/>
            </p14:nvContentPartPr>
            <p14:xfrm>
              <a:off x="4571760" y="5313400"/>
              <a:ext cx="6480" cy="67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53760" y="5295760"/>
                <a:ext cx="42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14:cNvPr>
              <p14:cNvContentPartPr/>
              <p14:nvPr/>
            </p14:nvContentPartPr>
            <p14:xfrm>
              <a:off x="4531080" y="522160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3080" y="5203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14:cNvPr>
              <p14:cNvContentPartPr/>
              <p14:nvPr/>
            </p14:nvContentPartPr>
            <p14:xfrm>
              <a:off x="4632960" y="5263360"/>
              <a:ext cx="233280" cy="134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615320" y="5245360"/>
                <a:ext cx="268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14:cNvPr>
              <p14:cNvContentPartPr/>
              <p14:nvPr/>
            </p14:nvContentPartPr>
            <p14:xfrm>
              <a:off x="4917000" y="5291440"/>
              <a:ext cx="170280" cy="11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899000" y="5273800"/>
                <a:ext cx="2059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14:cNvPr>
              <p14:cNvContentPartPr/>
              <p14:nvPr/>
            </p14:nvContentPartPr>
            <p14:xfrm>
              <a:off x="5178360" y="5261200"/>
              <a:ext cx="167760" cy="40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160720" y="5243560"/>
                <a:ext cx="2034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14:cNvPr>
              <p14:cNvContentPartPr/>
              <p14:nvPr/>
            </p14:nvContentPartPr>
            <p14:xfrm>
              <a:off x="5425680" y="5089480"/>
              <a:ext cx="416160" cy="3546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408040" y="5071822"/>
                <a:ext cx="451800" cy="390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14:cNvPr>
              <p14:cNvContentPartPr/>
              <p14:nvPr/>
            </p14:nvContentPartPr>
            <p14:xfrm>
              <a:off x="6329280" y="5293240"/>
              <a:ext cx="437400" cy="308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311640" y="5275240"/>
                <a:ext cx="473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14:cNvPr>
              <p14:cNvContentPartPr/>
              <p14:nvPr/>
            </p14:nvContentPartPr>
            <p14:xfrm>
              <a:off x="2925480" y="5736400"/>
              <a:ext cx="457560" cy="38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907840" y="5718760"/>
                <a:ext cx="4932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14:cNvPr>
              <p14:cNvContentPartPr/>
              <p14:nvPr/>
            </p14:nvContentPartPr>
            <p14:xfrm>
              <a:off x="3779040" y="6003880"/>
              <a:ext cx="203040" cy="21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761400" y="5985880"/>
                <a:ext cx="238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14:cNvPr>
              <p14:cNvContentPartPr/>
              <p14:nvPr/>
            </p14:nvContentPartPr>
            <p14:xfrm>
              <a:off x="3840240" y="6131320"/>
              <a:ext cx="126360" cy="10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822240" y="6113320"/>
                <a:ext cx="162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14:cNvPr>
              <p14:cNvContentPartPr/>
              <p14:nvPr/>
            </p14:nvContentPartPr>
            <p14:xfrm>
              <a:off x="3048240" y="6174520"/>
              <a:ext cx="496440" cy="2995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30253" y="6156880"/>
                <a:ext cx="532054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14:cNvPr>
              <p14:cNvContentPartPr/>
              <p14:nvPr/>
            </p14:nvContentPartPr>
            <p14:xfrm>
              <a:off x="4185480" y="6084880"/>
              <a:ext cx="519480" cy="31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67480" y="6067240"/>
                <a:ext cx="555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14:cNvPr>
              <p14:cNvContentPartPr/>
              <p14:nvPr/>
            </p14:nvContentPartPr>
            <p14:xfrm>
              <a:off x="5008440" y="6024400"/>
              <a:ext cx="233280" cy="20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990440" y="6006760"/>
                <a:ext cx="26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14:cNvPr>
              <p14:cNvContentPartPr/>
              <p14:nvPr/>
            </p14:nvContentPartPr>
            <p14:xfrm>
              <a:off x="5059560" y="6136360"/>
              <a:ext cx="179280" cy="3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041560" y="6118720"/>
                <a:ext cx="214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14:cNvPr>
              <p14:cNvContentPartPr/>
              <p14:nvPr/>
            </p14:nvContentPartPr>
            <p14:xfrm>
              <a:off x="4256400" y="6209440"/>
              <a:ext cx="541800" cy="335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238760" y="6191800"/>
                <a:ext cx="577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14:cNvPr>
              <p14:cNvContentPartPr/>
              <p14:nvPr/>
            </p14:nvContentPartPr>
            <p14:xfrm>
              <a:off x="4246680" y="5767720"/>
              <a:ext cx="354960" cy="2430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228698" y="5750106"/>
                <a:ext cx="390564" cy="2785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14:cNvPr>
              <p14:cNvContentPartPr/>
              <p14:nvPr/>
            </p14:nvContentPartPr>
            <p14:xfrm>
              <a:off x="5435400" y="6187120"/>
              <a:ext cx="384840" cy="12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417400" y="6169120"/>
                <a:ext cx="42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14:cNvPr>
              <p14:cNvContentPartPr/>
              <p14:nvPr/>
            </p14:nvContentPartPr>
            <p14:xfrm>
              <a:off x="5506320" y="5830720"/>
              <a:ext cx="262080" cy="2944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488680" y="5813058"/>
                <a:ext cx="2977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14:cNvPr>
              <p14:cNvContentPartPr/>
              <p14:nvPr/>
            </p14:nvContentPartPr>
            <p14:xfrm>
              <a:off x="5486880" y="6263080"/>
              <a:ext cx="540720" cy="345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469228" y="6245080"/>
                <a:ext cx="576384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2E940C0-7811-432C-84C4-56A28753CBB8}"/>
                  </a:ext>
                </a:extLst>
              </p14:cNvPr>
              <p14:cNvContentPartPr/>
              <p14:nvPr/>
            </p14:nvContentPartPr>
            <p14:xfrm>
              <a:off x="4104480" y="6694720"/>
              <a:ext cx="826200" cy="32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2E940C0-7811-432C-84C4-56A28753CBB8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086480" y="6658720"/>
                <a:ext cx="8618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03FE1FD-9F73-4925-9027-5422A526F1DB}"/>
                  </a:ext>
                </a:extLst>
              </p14:cNvPr>
              <p14:cNvContentPartPr/>
              <p14:nvPr/>
            </p14:nvContentPartPr>
            <p14:xfrm>
              <a:off x="1093800" y="2268880"/>
              <a:ext cx="569160" cy="1274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03FE1FD-9F73-4925-9027-5422A526F1DB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076160" y="2232880"/>
                <a:ext cx="604800" cy="134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341351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14:cNvPr>
              <p14:cNvContentPartPr/>
              <p14:nvPr/>
            </p14:nvContentPartPr>
            <p14:xfrm>
              <a:off x="307200" y="599200"/>
              <a:ext cx="540360" cy="448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E6E1B9-F56F-4852-94FD-A0EDF03234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9200" y="581200"/>
                <a:ext cx="5760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14:cNvPr>
              <p14:cNvContentPartPr/>
              <p14:nvPr/>
            </p14:nvContentPartPr>
            <p14:xfrm>
              <a:off x="970320" y="70720"/>
              <a:ext cx="3897360" cy="1023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390F4-370B-4D77-A222-B1FB3D61E8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2320" y="53080"/>
                <a:ext cx="3933000" cy="10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14:cNvPr>
              <p14:cNvContentPartPr/>
              <p14:nvPr/>
            </p14:nvContentPartPr>
            <p14:xfrm>
              <a:off x="4990800" y="67480"/>
              <a:ext cx="3897720" cy="1000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51B2CC2-22B7-4038-8B27-AF949262EA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73160" y="49840"/>
                <a:ext cx="3933360" cy="10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14:cNvPr>
              <p14:cNvContentPartPr/>
              <p14:nvPr/>
            </p14:nvContentPartPr>
            <p14:xfrm>
              <a:off x="639840" y="1320280"/>
              <a:ext cx="82188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DEDD41-3DA5-4808-A9EC-4CCECDCC88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840" y="1302640"/>
                <a:ext cx="8575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14:cNvPr>
              <p14:cNvContentPartPr/>
              <p14:nvPr/>
            </p14:nvContentPartPr>
            <p14:xfrm>
              <a:off x="1706520" y="1458880"/>
              <a:ext cx="537120" cy="19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D5DCF88-35F6-4EDE-9BDD-A9C7DE60B98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88520" y="1441240"/>
                <a:ext cx="572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14:cNvPr>
              <p14:cNvContentPartPr/>
              <p14:nvPr/>
            </p14:nvContentPartPr>
            <p14:xfrm>
              <a:off x="2509320" y="1564000"/>
              <a:ext cx="360" cy="5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C3127E-2A33-4815-B6F7-30A35030ECC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1320" y="1546360"/>
                <a:ext cx="36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14:cNvPr>
              <p14:cNvContentPartPr/>
              <p14:nvPr/>
            </p14:nvContentPartPr>
            <p14:xfrm>
              <a:off x="2488800" y="143188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809272-D1F0-415A-B044-F49E779C4E4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71160" y="14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14:cNvPr>
              <p14:cNvContentPartPr/>
              <p14:nvPr/>
            </p14:nvContentPartPr>
            <p14:xfrm>
              <a:off x="2637120" y="1493080"/>
              <a:ext cx="622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F11A38-5CD5-46A9-B67B-E5293C258A0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19480" y="1475440"/>
                <a:ext cx="97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14:cNvPr>
              <p14:cNvContentPartPr/>
              <p14:nvPr/>
            </p14:nvContentPartPr>
            <p14:xfrm>
              <a:off x="2939160" y="1313800"/>
              <a:ext cx="221760" cy="49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6F76567-D597-4CE0-B730-0C70B5E652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160" y="1296160"/>
                <a:ext cx="2574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14:cNvPr>
              <p14:cNvContentPartPr/>
              <p14:nvPr/>
            </p14:nvContentPartPr>
            <p14:xfrm>
              <a:off x="3289080" y="1564000"/>
              <a:ext cx="10080" cy="82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B2FE04-7787-4013-855F-D23BDE0173F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1440" y="1546360"/>
                <a:ext cx="457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14:cNvPr>
              <p14:cNvContentPartPr/>
              <p14:nvPr/>
            </p14:nvContentPartPr>
            <p14:xfrm>
              <a:off x="3271080" y="15035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C9B84D6-1785-43E0-847A-848C19DF52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53440" y="148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14:cNvPr>
              <p14:cNvContentPartPr/>
              <p14:nvPr/>
            </p14:nvContentPartPr>
            <p14:xfrm>
              <a:off x="3402840" y="1543840"/>
              <a:ext cx="122400" cy="134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16E7623-DF3B-4B75-B715-8521312A470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384840" y="1525840"/>
                <a:ext cx="1580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14:cNvPr>
              <p14:cNvContentPartPr/>
              <p14:nvPr/>
            </p14:nvContentPartPr>
            <p14:xfrm>
              <a:off x="3383040" y="1554280"/>
              <a:ext cx="138960" cy="97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90F1920-13FF-40A3-BE88-9C298424201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65040" y="1536280"/>
                <a:ext cx="174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14:cNvPr>
              <p14:cNvContentPartPr/>
              <p14:nvPr/>
            </p14:nvContentPartPr>
            <p14:xfrm>
              <a:off x="3574200" y="1389760"/>
              <a:ext cx="331920" cy="281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A31C24A-FD67-4BDE-AB96-66A4863928B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56200" y="1371760"/>
                <a:ext cx="3675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14:cNvPr>
              <p14:cNvContentPartPr/>
              <p14:nvPr/>
            </p14:nvContentPartPr>
            <p14:xfrm>
              <a:off x="4124640" y="1360960"/>
              <a:ext cx="36180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BD005D5-5779-4E7A-9C01-CDAC5F77510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7000" y="1343320"/>
                <a:ext cx="3974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14:cNvPr>
              <p14:cNvContentPartPr/>
              <p14:nvPr/>
            </p14:nvContentPartPr>
            <p14:xfrm>
              <a:off x="4663200" y="1359160"/>
              <a:ext cx="180000" cy="252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7B355C8-ABA5-4D22-943E-F1C36D2F67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45200" y="1341520"/>
                <a:ext cx="2156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14:cNvPr>
              <p14:cNvContentPartPr/>
              <p14:nvPr/>
            </p14:nvContentPartPr>
            <p14:xfrm>
              <a:off x="4865880" y="1502800"/>
              <a:ext cx="121320" cy="164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9DED0D2-DE56-4298-A875-69C22CCC0803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48240" y="1485160"/>
                <a:ext cx="1569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14:cNvPr>
              <p14:cNvContentPartPr/>
              <p14:nvPr/>
            </p14:nvContentPartPr>
            <p14:xfrm>
              <a:off x="6797280" y="1320280"/>
              <a:ext cx="282600" cy="15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AA49CF-F687-4CE6-9111-2A34A6B49C74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79280" y="1302640"/>
                <a:ext cx="31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14:cNvPr>
              <p14:cNvContentPartPr/>
              <p14:nvPr/>
            </p14:nvContentPartPr>
            <p14:xfrm>
              <a:off x="7203000" y="1127680"/>
              <a:ext cx="487080" cy="325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0BF5CCA-BC19-40BD-839C-9B1E21B939A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85000" y="1109680"/>
                <a:ext cx="5227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14:cNvPr>
              <p14:cNvContentPartPr/>
              <p14:nvPr/>
            </p14:nvContentPartPr>
            <p14:xfrm>
              <a:off x="5253240" y="1217680"/>
              <a:ext cx="1188720" cy="31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DF0F47E-67BD-4E81-907F-1791B04C052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35240" y="1199680"/>
                <a:ext cx="122436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14:cNvPr>
              <p14:cNvContentPartPr/>
              <p14:nvPr/>
            </p14:nvContentPartPr>
            <p14:xfrm>
              <a:off x="312960" y="1786840"/>
              <a:ext cx="1613880" cy="376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716E9-68A3-49B6-A0F5-AE9F7E078B6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95320" y="1769200"/>
                <a:ext cx="164952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14:cNvPr>
              <p14:cNvContentPartPr/>
              <p14:nvPr/>
            </p14:nvContentPartPr>
            <p14:xfrm>
              <a:off x="2264520" y="1887280"/>
              <a:ext cx="487800" cy="27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E68F410-3F3B-4828-AF92-D603A73107C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46520" y="1869280"/>
                <a:ext cx="523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14:cNvPr>
              <p14:cNvContentPartPr/>
              <p14:nvPr/>
            </p14:nvContentPartPr>
            <p14:xfrm>
              <a:off x="748560" y="2208400"/>
              <a:ext cx="1691640" cy="193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713FD8-17A0-4F1A-9FE4-C5D6A60599A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30560" y="2190400"/>
                <a:ext cx="1727280" cy="19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14:cNvPr>
              <p14:cNvContentPartPr/>
              <p14:nvPr/>
            </p14:nvContentPartPr>
            <p14:xfrm>
              <a:off x="3073800" y="2095360"/>
              <a:ext cx="828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CC704E-1701-40D8-B3C7-0C7C338478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56160" y="2077720"/>
                <a:ext cx="43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14:cNvPr>
              <p14:cNvContentPartPr/>
              <p14:nvPr/>
            </p14:nvContentPartPr>
            <p14:xfrm>
              <a:off x="8005800" y="2187520"/>
              <a:ext cx="161640" cy="138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1A2FF91-3036-41EB-8FCE-36AE27E566A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988160" y="2169880"/>
                <a:ext cx="1972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14:cNvPr>
              <p14:cNvContentPartPr/>
              <p14:nvPr/>
            </p14:nvContentPartPr>
            <p14:xfrm>
              <a:off x="7965120" y="1909600"/>
              <a:ext cx="201240" cy="203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DC1CD8C-F074-425F-AC8A-F8CCEAA3746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947480" y="1891929"/>
                <a:ext cx="236880" cy="239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14:cNvPr>
              <p14:cNvContentPartPr/>
              <p14:nvPr/>
            </p14:nvContentPartPr>
            <p14:xfrm>
              <a:off x="7842360" y="2620600"/>
              <a:ext cx="242640" cy="103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20ADBFB-367B-4B13-A394-A6B357D6814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824720" y="2602600"/>
                <a:ext cx="2782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14:cNvPr>
              <p14:cNvContentPartPr/>
              <p14:nvPr/>
            </p14:nvContentPartPr>
            <p14:xfrm>
              <a:off x="8173920" y="2549680"/>
              <a:ext cx="84240" cy="168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66A87-415E-44A1-93DD-B86C86E1E8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155920" y="2532040"/>
                <a:ext cx="1198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14:cNvPr>
              <p14:cNvContentPartPr/>
              <p14:nvPr/>
            </p14:nvContentPartPr>
            <p14:xfrm>
              <a:off x="8478840" y="2590720"/>
              <a:ext cx="14760" cy="86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0A3072F-3323-4A1D-9C8A-C368BD8EF36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461200" y="2572720"/>
                <a:ext cx="504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14:cNvPr>
              <p14:cNvContentPartPr/>
              <p14:nvPr/>
            </p14:nvContentPartPr>
            <p14:xfrm>
              <a:off x="8503680" y="2478760"/>
              <a:ext cx="360" cy="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692E834-F712-4D58-9555-1A8A19D9A9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485680" y="246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14:cNvPr>
              <p14:cNvContentPartPr/>
              <p14:nvPr/>
            </p14:nvContentPartPr>
            <p14:xfrm>
              <a:off x="8624640" y="2539600"/>
              <a:ext cx="61920" cy="144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8A2765B-242D-4452-9F69-8DC98E9996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000" y="2521600"/>
                <a:ext cx="975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14:cNvPr>
              <p14:cNvContentPartPr/>
              <p14:nvPr/>
            </p14:nvContentPartPr>
            <p14:xfrm>
              <a:off x="4510200" y="1919680"/>
              <a:ext cx="3216600" cy="1303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A4FA7D5-43C4-4F78-AD1D-AB385E773B3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92558" y="1902040"/>
                <a:ext cx="3252244" cy="13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14:cNvPr>
              <p14:cNvContentPartPr/>
              <p14:nvPr/>
            </p14:nvContentPartPr>
            <p14:xfrm>
              <a:off x="8036040" y="3142960"/>
              <a:ext cx="105120" cy="1404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0F5FA8-BC93-439B-B4D5-370E5C88FF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3124960"/>
                <a:ext cx="1407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14:cNvPr>
              <p14:cNvContentPartPr/>
              <p14:nvPr/>
            </p14:nvContentPartPr>
            <p14:xfrm>
              <a:off x="8270040" y="2911120"/>
              <a:ext cx="362160" cy="295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AA599F-2E19-4C1B-BBE9-8CA0D86559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52400" y="2893120"/>
                <a:ext cx="397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14:cNvPr>
              <p14:cNvContentPartPr/>
              <p14:nvPr/>
            </p14:nvContentPartPr>
            <p14:xfrm>
              <a:off x="7985640" y="2894920"/>
              <a:ext cx="181440" cy="173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829965B-3995-4ED6-B98B-7181AFAE15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67640" y="2877243"/>
                <a:ext cx="217080" cy="209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14:cNvPr>
              <p14:cNvContentPartPr/>
              <p14:nvPr/>
            </p14:nvContentPartPr>
            <p14:xfrm>
              <a:off x="8765040" y="3195520"/>
              <a:ext cx="46800" cy="43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ADCEEF-79B6-411F-8612-67F3D860B6F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7040" y="3177880"/>
                <a:ext cx="82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14:cNvPr>
              <p14:cNvContentPartPr/>
              <p14:nvPr/>
            </p14:nvContentPartPr>
            <p14:xfrm>
              <a:off x="3687960" y="3459040"/>
              <a:ext cx="703440" cy="402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9A9F41C-1709-49B5-AD35-187FD234C0E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69960" y="3441400"/>
                <a:ext cx="7390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14:cNvPr>
              <p14:cNvContentPartPr/>
              <p14:nvPr/>
            </p14:nvContentPartPr>
            <p14:xfrm>
              <a:off x="4663560" y="3626800"/>
              <a:ext cx="215280" cy="268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6F8E1A1-BCED-4862-9349-B8FA4191AAE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45560" y="3609160"/>
                <a:ext cx="2509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14:cNvPr>
              <p14:cNvContentPartPr/>
              <p14:nvPr/>
            </p14:nvContentPartPr>
            <p14:xfrm>
              <a:off x="5872080" y="3490000"/>
              <a:ext cx="196560" cy="20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610B86B-C0FF-4F30-A0B4-8E3C0A9B0A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54080" y="3472360"/>
                <a:ext cx="2322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14:cNvPr>
              <p14:cNvContentPartPr/>
              <p14:nvPr/>
            </p14:nvContentPartPr>
            <p14:xfrm>
              <a:off x="4972800" y="3423400"/>
              <a:ext cx="667440" cy="337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8B58CF6-6F4C-4D59-A718-EA82DA74BA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54800" y="3405760"/>
                <a:ext cx="70308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14:cNvPr>
              <p14:cNvContentPartPr/>
              <p14:nvPr/>
            </p14:nvContentPartPr>
            <p14:xfrm>
              <a:off x="6359520" y="3626440"/>
              <a:ext cx="17280" cy="7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ACB4D98-EB33-4AF9-950A-9306A13A14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341880" y="3608800"/>
                <a:ext cx="529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14:cNvPr>
              <p14:cNvContentPartPr/>
              <p14:nvPr/>
            </p14:nvContentPartPr>
            <p14:xfrm>
              <a:off x="6390480" y="3504760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9AEC15-3833-4D1C-AAE8-8F0E310460F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72480" y="348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14:cNvPr>
              <p14:cNvContentPartPr/>
              <p14:nvPr/>
            </p14:nvContentPartPr>
            <p14:xfrm>
              <a:off x="6506400" y="3576040"/>
              <a:ext cx="98280" cy="15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DCA0BF-258C-43B2-95D5-5154E08FB17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88400" y="3558040"/>
                <a:ext cx="1339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14:cNvPr>
              <p14:cNvContentPartPr/>
              <p14:nvPr/>
            </p14:nvContentPartPr>
            <p14:xfrm>
              <a:off x="6928680" y="3461920"/>
              <a:ext cx="386280" cy="365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3E80550-BC16-4CEE-941E-85E048168E8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911040" y="3444280"/>
                <a:ext cx="42192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14:cNvPr>
              <p14:cNvContentPartPr/>
              <p14:nvPr/>
            </p14:nvContentPartPr>
            <p14:xfrm>
              <a:off x="7678560" y="3454360"/>
              <a:ext cx="222120" cy="303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FB1B2C3-305B-4F32-82E8-FD1354BE60A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60920" y="3436360"/>
                <a:ext cx="2577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14:cNvPr>
              <p14:cNvContentPartPr/>
              <p14:nvPr/>
            </p14:nvContentPartPr>
            <p14:xfrm>
              <a:off x="8011560" y="3606640"/>
              <a:ext cx="14760" cy="119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5DF2B21-4060-42D9-AABA-CB953BDA82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93920" y="3588640"/>
                <a:ext cx="504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14:cNvPr>
              <p14:cNvContentPartPr/>
              <p14:nvPr/>
            </p14:nvContentPartPr>
            <p14:xfrm>
              <a:off x="8026320" y="349432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F8A66A6-54C6-4C19-BD0F-37F78A2B43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00832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14:cNvPr>
              <p14:cNvContentPartPr/>
              <p14:nvPr/>
            </p14:nvContentPartPr>
            <p14:xfrm>
              <a:off x="4428480" y="4099840"/>
              <a:ext cx="163800" cy="1670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CB44413-D4B9-4B8D-B649-336D6D0F3C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0840" y="4081840"/>
                <a:ext cx="1994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14:cNvPr>
              <p14:cNvContentPartPr/>
              <p14:nvPr/>
            </p14:nvContentPartPr>
            <p14:xfrm>
              <a:off x="3393120" y="3915520"/>
              <a:ext cx="780120" cy="50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6990CC-3766-44F2-8253-B84E520AAB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5472" y="3897520"/>
                <a:ext cx="815776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14:cNvPr>
              <p14:cNvContentPartPr/>
              <p14:nvPr/>
            </p14:nvContentPartPr>
            <p14:xfrm>
              <a:off x="8143680" y="3454000"/>
              <a:ext cx="847440" cy="276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AABBD4-C3EA-41C1-980F-411216661CE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25688" y="3436360"/>
                <a:ext cx="883065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14:cNvPr>
              <p14:cNvContentPartPr/>
              <p14:nvPr/>
            </p14:nvContentPartPr>
            <p14:xfrm>
              <a:off x="4965960" y="4174360"/>
              <a:ext cx="244440" cy="8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C97EC6-9442-4555-8FB5-6CDE35D122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48320" y="4156720"/>
                <a:ext cx="280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14:cNvPr>
              <p14:cNvContentPartPr/>
              <p14:nvPr/>
            </p14:nvContentPartPr>
            <p14:xfrm>
              <a:off x="5311560" y="4104160"/>
              <a:ext cx="88920" cy="14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3419628-D5A7-4DF3-8E3D-2FECDD372C8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93560" y="4086520"/>
                <a:ext cx="124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14:cNvPr>
              <p14:cNvContentPartPr/>
              <p14:nvPr/>
            </p14:nvContentPartPr>
            <p14:xfrm>
              <a:off x="5719440" y="4014520"/>
              <a:ext cx="270360" cy="26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9811DF-876B-4D78-A7A8-0D8EEFDE350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01800" y="3996880"/>
                <a:ext cx="30600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14:cNvPr>
              <p14:cNvContentPartPr/>
              <p14:nvPr/>
            </p14:nvContentPartPr>
            <p14:xfrm>
              <a:off x="6339000" y="4134760"/>
              <a:ext cx="11160" cy="107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E34C6AC-C0C2-4920-B467-273C3BFD7A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321360" y="4116760"/>
                <a:ext cx="468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14:cNvPr>
              <p14:cNvContentPartPr/>
              <p14:nvPr/>
            </p14:nvContentPartPr>
            <p14:xfrm>
              <a:off x="6349800" y="405376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ED625F1-C38B-4C44-AE74-F27B46FF30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31800" y="403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14:cNvPr>
              <p14:cNvContentPartPr/>
              <p14:nvPr/>
            </p14:nvContentPartPr>
            <p14:xfrm>
              <a:off x="6517560" y="4114240"/>
              <a:ext cx="96480" cy="16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5F5AF3B-16FE-49BB-8D3D-703BF9FA890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9920" y="4096600"/>
                <a:ext cx="1321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14:cNvPr>
              <p14:cNvContentPartPr/>
              <p14:nvPr/>
            </p14:nvContentPartPr>
            <p14:xfrm>
              <a:off x="6663000" y="4266880"/>
              <a:ext cx="103680" cy="92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976CC75-42F5-4B4B-AFB6-5A2C5AF8587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45360" y="4248880"/>
                <a:ext cx="1393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14:cNvPr>
              <p14:cNvContentPartPr/>
              <p14:nvPr/>
            </p14:nvContentPartPr>
            <p14:xfrm>
              <a:off x="7503960" y="4075000"/>
              <a:ext cx="437400" cy="143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820616-F444-40AE-B76B-4D9B4558282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485960" y="4057316"/>
                <a:ext cx="473040" cy="17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14:cNvPr>
              <p14:cNvContentPartPr/>
              <p14:nvPr/>
            </p14:nvContentPartPr>
            <p14:xfrm>
              <a:off x="6989880" y="3911200"/>
              <a:ext cx="417240" cy="332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D53E0A-6C39-431C-A047-CC25A12CF39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71880" y="3893219"/>
                <a:ext cx="4528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14:cNvPr>
              <p14:cNvContentPartPr/>
              <p14:nvPr/>
            </p14:nvContentPartPr>
            <p14:xfrm>
              <a:off x="3535320" y="4662520"/>
              <a:ext cx="183240" cy="21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500BBF1-D96A-4D8C-B50E-563F74137F8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517680" y="4644520"/>
                <a:ext cx="218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14:cNvPr>
              <p14:cNvContentPartPr/>
              <p14:nvPr/>
            </p14:nvContentPartPr>
            <p14:xfrm>
              <a:off x="3576000" y="4737760"/>
              <a:ext cx="171000" cy="27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5A97C-12DD-444B-BA76-ADC75DA2425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558360" y="4720120"/>
                <a:ext cx="206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14:cNvPr>
              <p14:cNvContentPartPr/>
              <p14:nvPr/>
            </p14:nvContentPartPr>
            <p14:xfrm>
              <a:off x="3027360" y="4571440"/>
              <a:ext cx="345960" cy="29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B1275F-8027-414E-9384-4CD67DAD70A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9360" y="4553800"/>
                <a:ext cx="3816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14:cNvPr>
              <p14:cNvContentPartPr/>
              <p14:nvPr/>
            </p14:nvContentPartPr>
            <p14:xfrm>
              <a:off x="3961920" y="4439680"/>
              <a:ext cx="180000" cy="210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6D475B-B48A-430F-AF65-2B2F38CCC59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944280" y="4422040"/>
                <a:ext cx="21564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14:cNvPr>
              <p14:cNvContentPartPr/>
              <p14:nvPr/>
            </p14:nvContentPartPr>
            <p14:xfrm>
              <a:off x="4028880" y="4521040"/>
              <a:ext cx="268920" cy="27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4B7E46-FDEB-4300-BF9B-3735AFB0D95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010880" y="4503040"/>
                <a:ext cx="3045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14:cNvPr>
              <p14:cNvContentPartPr/>
              <p14:nvPr/>
            </p14:nvContentPartPr>
            <p14:xfrm>
              <a:off x="4194120" y="4673320"/>
              <a:ext cx="112680" cy="145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2ED59EC-FE3D-474D-B78D-416744316AA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76480" y="4655680"/>
                <a:ext cx="14832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14:cNvPr>
              <p14:cNvContentPartPr/>
              <p14:nvPr/>
            </p14:nvContentPartPr>
            <p14:xfrm>
              <a:off x="4264320" y="4673320"/>
              <a:ext cx="124560" cy="24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308903D-03F4-46DB-9421-E2D08081C68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46320" y="4655680"/>
                <a:ext cx="1602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14:cNvPr>
              <p14:cNvContentPartPr/>
              <p14:nvPr/>
            </p14:nvContentPartPr>
            <p14:xfrm>
              <a:off x="4494000" y="4459840"/>
              <a:ext cx="97920" cy="36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80E779-864C-47DC-8F20-142502B8AF7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476360" y="4442200"/>
                <a:ext cx="133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14:cNvPr>
              <p14:cNvContentPartPr/>
              <p14:nvPr/>
            </p14:nvContentPartPr>
            <p14:xfrm>
              <a:off x="3810000" y="4459840"/>
              <a:ext cx="162360" cy="46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E0F6167-B160-4482-9EDB-062906E6327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92360" y="4442200"/>
                <a:ext cx="1980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14:cNvPr>
              <p14:cNvContentPartPr/>
              <p14:nvPr/>
            </p14:nvContentPartPr>
            <p14:xfrm>
              <a:off x="4713960" y="4469920"/>
              <a:ext cx="354960" cy="376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D2B4077-F67A-43A4-BE4F-6C6AC770F26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695978" y="4451920"/>
                <a:ext cx="39056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14:cNvPr>
              <p14:cNvContentPartPr/>
              <p14:nvPr/>
            </p14:nvContentPartPr>
            <p14:xfrm>
              <a:off x="5313360" y="4856200"/>
              <a:ext cx="432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9E8A916-8098-470B-B1A4-0AF53C7B531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95360" y="48382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14:cNvPr>
              <p14:cNvContentPartPr/>
              <p14:nvPr/>
            </p14:nvContentPartPr>
            <p14:xfrm>
              <a:off x="5832840" y="4516000"/>
              <a:ext cx="384120" cy="415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F35262-D166-4EFC-BF12-D71625FB2A3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15200" y="4498000"/>
                <a:ext cx="4197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14:cNvPr>
              <p14:cNvContentPartPr/>
              <p14:nvPr/>
            </p14:nvContentPartPr>
            <p14:xfrm>
              <a:off x="8258520" y="4655320"/>
              <a:ext cx="125280" cy="18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CF83648-E013-4215-ACF0-A4269A8B2BA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240520" y="4637320"/>
                <a:ext cx="1609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14:cNvPr>
              <p14:cNvContentPartPr/>
              <p14:nvPr/>
            </p14:nvContentPartPr>
            <p14:xfrm>
              <a:off x="8493600" y="4613200"/>
              <a:ext cx="257040" cy="20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A7F80E-4397-4DF3-AD72-73099E2747A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475600" y="4595560"/>
                <a:ext cx="29268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14:cNvPr>
              <p14:cNvContentPartPr/>
              <p14:nvPr/>
            </p14:nvContentPartPr>
            <p14:xfrm>
              <a:off x="7884840" y="4530760"/>
              <a:ext cx="121320" cy="491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C08A602-9389-4750-9F67-439F492DA7C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867200" y="4513120"/>
                <a:ext cx="156960" cy="52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14:cNvPr>
              <p14:cNvContentPartPr/>
              <p14:nvPr/>
            </p14:nvContentPartPr>
            <p14:xfrm>
              <a:off x="7280040" y="4670800"/>
              <a:ext cx="428400" cy="138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901B019-41F8-4C94-8B83-5B0558ABC3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262040" y="4652800"/>
                <a:ext cx="4640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14:cNvPr>
              <p14:cNvContentPartPr/>
              <p14:nvPr/>
            </p14:nvContentPartPr>
            <p14:xfrm>
              <a:off x="6359520" y="4553440"/>
              <a:ext cx="478080" cy="295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5CA15CE-FF3B-4D70-9FD0-8CE44AA905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341880" y="4535440"/>
                <a:ext cx="513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14:cNvPr>
              <p14:cNvContentPartPr/>
              <p14:nvPr/>
            </p14:nvContentPartPr>
            <p14:xfrm>
              <a:off x="1331400" y="2559040"/>
              <a:ext cx="60840" cy="118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2394A86-BE20-4B5A-B8FB-72ABB3DF67B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13760" y="2541400"/>
                <a:ext cx="964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14:cNvPr>
              <p14:cNvContentPartPr/>
              <p14:nvPr/>
            </p14:nvContentPartPr>
            <p14:xfrm>
              <a:off x="1472880" y="2869000"/>
              <a:ext cx="57960" cy="108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C102A0E-D664-44AF-A02C-BA5D7EE4684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454880" y="2851000"/>
                <a:ext cx="936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14:cNvPr>
              <p14:cNvContentPartPr/>
              <p14:nvPr/>
            </p14:nvContentPartPr>
            <p14:xfrm>
              <a:off x="1608240" y="3159160"/>
              <a:ext cx="52920" cy="135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37155E-D0D9-4734-87EA-5CF3693708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590240" y="3141520"/>
                <a:ext cx="88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14:cNvPr>
              <p14:cNvContentPartPr/>
              <p14:nvPr/>
            </p14:nvContentPartPr>
            <p14:xfrm>
              <a:off x="1730640" y="3454000"/>
              <a:ext cx="35640" cy="124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FB371F5-D8BB-4281-9CF3-9EA5D6CA0B3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713000" y="3436360"/>
                <a:ext cx="712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14:cNvPr>
              <p14:cNvContentPartPr/>
              <p14:nvPr/>
            </p14:nvContentPartPr>
            <p14:xfrm>
              <a:off x="1879320" y="3708160"/>
              <a:ext cx="72360" cy="19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15C55E0-69A3-43CC-A85C-6D0CD6CCED2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861320" y="3690160"/>
                <a:ext cx="1080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14:cNvPr>
              <p14:cNvContentPartPr/>
              <p14:nvPr/>
            </p14:nvContentPartPr>
            <p14:xfrm>
              <a:off x="1238880" y="2336200"/>
              <a:ext cx="41040" cy="9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FBF2616-5DFB-4680-8CFA-8F72C863C0B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221240" y="2318560"/>
                <a:ext cx="76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14:cNvPr>
              <p14:cNvContentPartPr/>
              <p14:nvPr/>
            </p14:nvContentPartPr>
            <p14:xfrm>
              <a:off x="662160" y="5110000"/>
              <a:ext cx="28800" cy="276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9A721FD-22FB-4888-80BB-17F03661258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4520" y="5092000"/>
                <a:ext cx="644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14:cNvPr>
              <p14:cNvContentPartPr/>
              <p14:nvPr/>
            </p14:nvContentPartPr>
            <p14:xfrm>
              <a:off x="538320" y="5099560"/>
              <a:ext cx="294480" cy="51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1FEA698-EDF3-4CA1-AB42-A2B12EECFB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20320" y="5081560"/>
                <a:ext cx="3301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14:cNvPr>
              <p14:cNvContentPartPr/>
              <p14:nvPr/>
            </p14:nvContentPartPr>
            <p14:xfrm>
              <a:off x="824520" y="5049160"/>
              <a:ext cx="21528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C8AEF13-6616-49DA-AD0B-9B2F8715A96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06520" y="5031520"/>
                <a:ext cx="2509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14:cNvPr>
              <p14:cNvContentPartPr/>
              <p14:nvPr/>
            </p14:nvContentPartPr>
            <p14:xfrm>
              <a:off x="1142040" y="5293240"/>
              <a:ext cx="16560" cy="45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31D5B8-00DA-4DD7-930A-86FBAC36B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124040" y="5275240"/>
                <a:ext cx="5220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14:cNvPr>
              <p14:cNvContentPartPr/>
              <p14:nvPr/>
            </p14:nvContentPartPr>
            <p14:xfrm>
              <a:off x="1117200" y="520144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10C1E5D-F3BC-49B0-89C2-057784215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99560" y="5183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14:cNvPr>
              <p14:cNvContentPartPr/>
              <p14:nvPr/>
            </p14:nvContentPartPr>
            <p14:xfrm>
              <a:off x="1220160" y="5221600"/>
              <a:ext cx="100800" cy="18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D60504-8944-4051-80BF-4BCDE9F2E571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202160" y="5203960"/>
                <a:ext cx="1364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14:cNvPr>
              <p14:cNvContentPartPr/>
              <p14:nvPr/>
            </p14:nvContentPartPr>
            <p14:xfrm>
              <a:off x="1625160" y="5087680"/>
              <a:ext cx="191880" cy="49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77E5D-ECF5-4E23-8BBD-A423ADB4B16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607520" y="5069680"/>
                <a:ext cx="22752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14:cNvPr>
              <p14:cNvContentPartPr/>
              <p14:nvPr/>
            </p14:nvContentPartPr>
            <p14:xfrm>
              <a:off x="1902720" y="5302240"/>
              <a:ext cx="99720" cy="14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A61E2-C2FE-45E8-8E18-896DB56B4A75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885080" y="5284240"/>
                <a:ext cx="13536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14:cNvPr>
              <p14:cNvContentPartPr/>
              <p14:nvPr/>
            </p14:nvContentPartPr>
            <p14:xfrm>
              <a:off x="2063640" y="5279920"/>
              <a:ext cx="61560" cy="165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21153B4-827D-4CB1-A6F4-C3B89F8649B8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046000" y="5261920"/>
                <a:ext cx="9720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14:cNvPr>
              <p14:cNvContentPartPr/>
              <p14:nvPr/>
            </p14:nvContentPartPr>
            <p14:xfrm>
              <a:off x="2163720" y="5319160"/>
              <a:ext cx="242280" cy="116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F741411-28DB-499B-A01C-1921D9F601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145720" y="5301520"/>
                <a:ext cx="2779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14:cNvPr>
              <p14:cNvContentPartPr/>
              <p14:nvPr/>
            </p14:nvContentPartPr>
            <p14:xfrm>
              <a:off x="2754840" y="5272720"/>
              <a:ext cx="120240" cy="131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41AA13-8AA8-43B7-BC4A-94ACBDE609F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36840" y="5255080"/>
                <a:ext cx="155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14:cNvPr>
              <p14:cNvContentPartPr/>
              <p14:nvPr/>
            </p14:nvContentPartPr>
            <p14:xfrm>
              <a:off x="2925480" y="5323480"/>
              <a:ext cx="10800" cy="43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C69512-E71F-48D8-83DB-23D3139A5A9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907840" y="5305840"/>
                <a:ext cx="4644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14:cNvPr>
              <p14:cNvContentPartPr/>
              <p14:nvPr/>
            </p14:nvContentPartPr>
            <p14:xfrm>
              <a:off x="2925480" y="5171200"/>
              <a:ext cx="12600" cy="24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141781-DB8A-4C67-90D6-C580108625B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07840" y="5153200"/>
                <a:ext cx="48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14:cNvPr>
              <p14:cNvContentPartPr/>
              <p14:nvPr/>
            </p14:nvContentPartPr>
            <p14:xfrm>
              <a:off x="3017280" y="5287120"/>
              <a:ext cx="252360" cy="128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23614D-2DED-48C7-8067-B2E66B0618A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999640" y="5269480"/>
                <a:ext cx="2880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14:cNvPr>
              <p14:cNvContentPartPr/>
              <p14:nvPr/>
            </p14:nvContentPartPr>
            <p14:xfrm>
              <a:off x="3332280" y="5333560"/>
              <a:ext cx="10440" cy="56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7E16ABD-E874-4CD1-A775-D391F07F853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314280" y="5315560"/>
                <a:ext cx="46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14:cNvPr>
              <p14:cNvContentPartPr/>
              <p14:nvPr/>
            </p14:nvContentPartPr>
            <p14:xfrm>
              <a:off x="3321840" y="516112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6038510-ECF9-473E-B224-AAB317A05B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03840" y="514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14:cNvPr>
              <p14:cNvContentPartPr/>
              <p14:nvPr/>
            </p14:nvContentPartPr>
            <p14:xfrm>
              <a:off x="3423720" y="5089480"/>
              <a:ext cx="28800" cy="327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F85D04C-27D2-48F5-B72D-9AA623766AA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405720" y="5071840"/>
                <a:ext cx="644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14:cNvPr>
              <p14:cNvContentPartPr/>
              <p14:nvPr/>
            </p14:nvContentPartPr>
            <p14:xfrm>
              <a:off x="3543960" y="5215120"/>
              <a:ext cx="371880" cy="18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DFEEE73-CC38-4FFD-8FAD-1778FEB0088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25960" y="5197480"/>
                <a:ext cx="407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14:cNvPr>
              <p14:cNvContentPartPr/>
              <p14:nvPr/>
            </p14:nvContentPartPr>
            <p14:xfrm>
              <a:off x="4297080" y="5099920"/>
              <a:ext cx="15120" cy="28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332CCD4-8004-4DAE-8660-9C149E56161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279440" y="5082280"/>
                <a:ext cx="507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14:cNvPr>
              <p14:cNvContentPartPr/>
              <p14:nvPr/>
            </p14:nvContentPartPr>
            <p14:xfrm>
              <a:off x="4155240" y="5231320"/>
              <a:ext cx="242280" cy="216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6784491-6097-4B55-A84E-FB58E643F28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137240" y="5213320"/>
                <a:ext cx="277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14:cNvPr>
              <p14:cNvContentPartPr/>
              <p14:nvPr/>
            </p14:nvContentPartPr>
            <p14:xfrm>
              <a:off x="4419480" y="5229520"/>
              <a:ext cx="68760" cy="165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10E4C51-FA33-4F1A-B127-90852309046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401840" y="5211880"/>
                <a:ext cx="104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14:cNvPr>
              <p14:cNvContentPartPr/>
              <p14:nvPr/>
            </p14:nvContentPartPr>
            <p14:xfrm>
              <a:off x="4571760" y="5313400"/>
              <a:ext cx="6480" cy="67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B54980E-432B-4774-B16B-08BE1AA52D8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53760" y="5295760"/>
                <a:ext cx="421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14:cNvPr>
              <p14:cNvContentPartPr/>
              <p14:nvPr/>
            </p14:nvContentPartPr>
            <p14:xfrm>
              <a:off x="4531080" y="5221600"/>
              <a:ext cx="360" cy="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C2A54E4-2088-46C9-8CF2-B017509636D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3080" y="5203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14:cNvPr>
              <p14:cNvContentPartPr/>
              <p14:nvPr/>
            </p14:nvContentPartPr>
            <p14:xfrm>
              <a:off x="4632960" y="5263360"/>
              <a:ext cx="233280" cy="134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EAB286-B027-4A56-8066-0C1FBD61457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615320" y="5245360"/>
                <a:ext cx="2689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14:cNvPr>
              <p14:cNvContentPartPr/>
              <p14:nvPr/>
            </p14:nvContentPartPr>
            <p14:xfrm>
              <a:off x="4917000" y="5291440"/>
              <a:ext cx="170280" cy="113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062FE33-DE3D-4872-A4D4-5F57FA0E4E03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899000" y="5273800"/>
                <a:ext cx="2059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14:cNvPr>
              <p14:cNvContentPartPr/>
              <p14:nvPr/>
            </p14:nvContentPartPr>
            <p14:xfrm>
              <a:off x="5178360" y="5261200"/>
              <a:ext cx="167760" cy="40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B672E17-E776-4C1B-8518-56D56CABD957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160720" y="5243560"/>
                <a:ext cx="2034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14:cNvPr>
              <p14:cNvContentPartPr/>
              <p14:nvPr/>
            </p14:nvContentPartPr>
            <p14:xfrm>
              <a:off x="5425680" y="5089480"/>
              <a:ext cx="416160" cy="3546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2C486CA-5A78-4F58-9755-527235D6455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408040" y="5071822"/>
                <a:ext cx="451800" cy="390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14:cNvPr>
              <p14:cNvContentPartPr/>
              <p14:nvPr/>
            </p14:nvContentPartPr>
            <p14:xfrm>
              <a:off x="6329280" y="5293240"/>
              <a:ext cx="437400" cy="308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ACC16F3-C508-4F1A-8E7A-9A36D8FCBA1C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6311640" y="5275240"/>
                <a:ext cx="473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14:cNvPr>
              <p14:cNvContentPartPr/>
              <p14:nvPr/>
            </p14:nvContentPartPr>
            <p14:xfrm>
              <a:off x="2925480" y="5736400"/>
              <a:ext cx="457560" cy="38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C7B255D-C752-4250-B92B-AF071A95DEDF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907840" y="5718760"/>
                <a:ext cx="49320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14:cNvPr>
              <p14:cNvContentPartPr/>
              <p14:nvPr/>
            </p14:nvContentPartPr>
            <p14:xfrm>
              <a:off x="3779040" y="6003880"/>
              <a:ext cx="203040" cy="21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CAE6F350-86AD-496C-A358-9279E05D43C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761400" y="5985880"/>
                <a:ext cx="238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14:cNvPr>
              <p14:cNvContentPartPr/>
              <p14:nvPr/>
            </p14:nvContentPartPr>
            <p14:xfrm>
              <a:off x="3840240" y="6131320"/>
              <a:ext cx="126360" cy="10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B0C74E7-BC91-4D19-BC6F-28F9B48E1017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822240" y="6113320"/>
                <a:ext cx="162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14:cNvPr>
              <p14:cNvContentPartPr/>
              <p14:nvPr/>
            </p14:nvContentPartPr>
            <p14:xfrm>
              <a:off x="3048240" y="6174520"/>
              <a:ext cx="496440" cy="2995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BE6FA0-DF5A-4E8B-9AB5-A126AC8F89C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30253" y="6156880"/>
                <a:ext cx="532054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14:cNvPr>
              <p14:cNvContentPartPr/>
              <p14:nvPr/>
            </p14:nvContentPartPr>
            <p14:xfrm>
              <a:off x="4185480" y="6084880"/>
              <a:ext cx="519480" cy="31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E33583B-5F8D-4037-8E12-01D3C3785191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167480" y="6067240"/>
                <a:ext cx="555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14:cNvPr>
              <p14:cNvContentPartPr/>
              <p14:nvPr/>
            </p14:nvContentPartPr>
            <p14:xfrm>
              <a:off x="5008440" y="6024400"/>
              <a:ext cx="233280" cy="20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B15CF02-81A0-44FF-A6EE-47F3508B060B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990440" y="6006760"/>
                <a:ext cx="268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14:cNvPr>
              <p14:cNvContentPartPr/>
              <p14:nvPr/>
            </p14:nvContentPartPr>
            <p14:xfrm>
              <a:off x="5059560" y="6136360"/>
              <a:ext cx="179280" cy="3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9FD4819B-0277-48F8-BDEA-E95E17E7A5D3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041560" y="6118720"/>
                <a:ext cx="214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14:cNvPr>
              <p14:cNvContentPartPr/>
              <p14:nvPr/>
            </p14:nvContentPartPr>
            <p14:xfrm>
              <a:off x="4256400" y="6209440"/>
              <a:ext cx="541800" cy="335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1CB2ED3-98A6-4D62-A5FE-9550234B31CE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238760" y="6191800"/>
                <a:ext cx="577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14:cNvPr>
              <p14:cNvContentPartPr/>
              <p14:nvPr/>
            </p14:nvContentPartPr>
            <p14:xfrm>
              <a:off x="4246680" y="5767720"/>
              <a:ext cx="354960" cy="2430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A09F7404-5496-474D-918E-65AEB3DEFB44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228698" y="5750106"/>
                <a:ext cx="390564" cy="2785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14:cNvPr>
              <p14:cNvContentPartPr/>
              <p14:nvPr/>
            </p14:nvContentPartPr>
            <p14:xfrm>
              <a:off x="5435400" y="6187120"/>
              <a:ext cx="384840" cy="12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70125AF-A40A-4357-A981-737909CEE1CB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417400" y="6169120"/>
                <a:ext cx="420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14:cNvPr>
              <p14:cNvContentPartPr/>
              <p14:nvPr/>
            </p14:nvContentPartPr>
            <p14:xfrm>
              <a:off x="5506320" y="5830720"/>
              <a:ext cx="262080" cy="2944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0F3D35C3-1DB5-426D-8287-2CC45FE3CF3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488680" y="5813058"/>
                <a:ext cx="297720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14:cNvPr>
              <p14:cNvContentPartPr/>
              <p14:nvPr/>
            </p14:nvContentPartPr>
            <p14:xfrm>
              <a:off x="5486880" y="6263080"/>
              <a:ext cx="540720" cy="345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15D363CD-9136-443C-A4E6-70C963F1F51A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469228" y="6245080"/>
                <a:ext cx="576384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958E389-6324-4D6D-8074-F04E94F98C35}"/>
                  </a:ext>
                </a:extLst>
              </p14:cNvPr>
              <p14:cNvContentPartPr/>
              <p14:nvPr/>
            </p14:nvContentPartPr>
            <p14:xfrm>
              <a:off x="5203200" y="6695080"/>
              <a:ext cx="1073520" cy="81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958E389-6324-4D6D-8074-F04E94F98C35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185200" y="6659440"/>
                <a:ext cx="11091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47FC7EE-033C-4427-B627-33FA50A17A99}"/>
                  </a:ext>
                </a:extLst>
              </p14:cNvPr>
              <p14:cNvContentPartPr/>
              <p14:nvPr/>
            </p14:nvContentPartPr>
            <p14:xfrm>
              <a:off x="1095600" y="2333320"/>
              <a:ext cx="823680" cy="1650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47FC7EE-033C-4427-B627-33FA50A17A99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077600" y="2297320"/>
                <a:ext cx="859320" cy="172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036287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14:cNvPr>
              <p14:cNvContentPartPr/>
              <p14:nvPr/>
            </p14:nvContentPartPr>
            <p14:xfrm>
              <a:off x="893640" y="172600"/>
              <a:ext cx="7194600" cy="10076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154600"/>
                <a:ext cx="7230240" cy="10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14:cNvPr>
              <p14:cNvContentPartPr/>
              <p14:nvPr/>
            </p14:nvContentPartPr>
            <p14:xfrm>
              <a:off x="467040" y="2561920"/>
              <a:ext cx="3443040" cy="14389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9400" y="2543920"/>
                <a:ext cx="3478680" cy="147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84929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14:cNvPr>
              <p14:cNvContentPartPr/>
              <p14:nvPr/>
            </p14:nvContentPartPr>
            <p14:xfrm>
              <a:off x="893640" y="172600"/>
              <a:ext cx="7194600" cy="12222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154600"/>
                <a:ext cx="7230240" cy="12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14:cNvPr>
              <p14:cNvContentPartPr/>
              <p14:nvPr/>
            </p14:nvContentPartPr>
            <p14:xfrm>
              <a:off x="467040" y="1683520"/>
              <a:ext cx="8128080" cy="23173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9400" y="1665880"/>
                <a:ext cx="8163720" cy="235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582793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670440" y="703600"/>
              <a:ext cx="992880" cy="50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685960"/>
                <a:ext cx="102852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4348200" y="121876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05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2569480"/>
              <a:ext cx="1527480" cy="1272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4200" y="2551840"/>
                <a:ext cx="1563120" cy="130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2164713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14:cNvPr>
              <p14:cNvContentPartPr/>
              <p14:nvPr/>
            </p14:nvContentPartPr>
            <p14:xfrm>
              <a:off x="893640" y="172600"/>
              <a:ext cx="7194600" cy="12222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154600"/>
                <a:ext cx="7230240" cy="12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14:cNvPr>
              <p14:cNvContentPartPr/>
              <p14:nvPr/>
            </p14:nvContentPartPr>
            <p14:xfrm>
              <a:off x="467040" y="1683520"/>
              <a:ext cx="8128080" cy="23173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9400" y="1665880"/>
                <a:ext cx="8163720" cy="235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694441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14:cNvPr>
              <p14:cNvContentPartPr/>
              <p14:nvPr/>
            </p14:nvContentPartPr>
            <p14:xfrm>
              <a:off x="893640" y="172600"/>
              <a:ext cx="7194600" cy="12222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92C24A8-CD63-4512-8BED-9482CD8C3D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6000" y="154600"/>
                <a:ext cx="7230240" cy="12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14:cNvPr>
              <p14:cNvContentPartPr/>
              <p14:nvPr/>
            </p14:nvContentPartPr>
            <p14:xfrm>
              <a:off x="467040" y="1683520"/>
              <a:ext cx="8286840" cy="357084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09B6BDF0-84C9-4457-8EE3-79F9CACC3F7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9400" y="1665880"/>
                <a:ext cx="8322480" cy="360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C6B98CE-720D-491B-A38D-FDB6D2EB7E78}"/>
                  </a:ext>
                </a:extLst>
              </p14:cNvPr>
              <p14:cNvContentPartPr/>
              <p14:nvPr/>
            </p14:nvContentPartPr>
            <p14:xfrm>
              <a:off x="1866000" y="3331960"/>
              <a:ext cx="812520" cy="690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C6B98CE-720D-491B-A38D-FDB6D2EB7E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48360" y="3295960"/>
                <a:ext cx="848160" cy="76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017197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785540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634294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039279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769417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14:cNvPr>
              <p14:cNvContentPartPr/>
              <p14:nvPr/>
            </p14:nvContentPartPr>
            <p14:xfrm>
              <a:off x="365520" y="2750200"/>
              <a:ext cx="496440" cy="353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7533" y="2732200"/>
                <a:ext cx="532054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14:cNvPr>
              <p14:cNvContentPartPr/>
              <p14:nvPr/>
            </p14:nvContentPartPr>
            <p14:xfrm>
              <a:off x="1279560" y="2653360"/>
              <a:ext cx="236520" cy="10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61920" y="2635720"/>
                <a:ext cx="272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14:cNvPr>
              <p14:cNvContentPartPr/>
              <p14:nvPr/>
            </p14:nvContentPartPr>
            <p14:xfrm>
              <a:off x="2255160" y="2941720"/>
              <a:ext cx="147240" cy="1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2923720"/>
                <a:ext cx="182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14:cNvPr>
              <p14:cNvContentPartPr/>
              <p14:nvPr/>
            </p14:nvContentPartPr>
            <p14:xfrm>
              <a:off x="2265600" y="3047200"/>
              <a:ext cx="171720" cy="1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7600" y="3029200"/>
                <a:ext cx="207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14:cNvPr>
              <p14:cNvContentPartPr/>
              <p14:nvPr/>
            </p14:nvContentPartPr>
            <p14:xfrm>
              <a:off x="1269840" y="2805280"/>
              <a:ext cx="758520" cy="403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51840" y="2787296"/>
                <a:ext cx="79416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14:cNvPr>
              <p14:cNvContentPartPr/>
              <p14:nvPr/>
            </p14:nvContentPartPr>
            <p14:xfrm>
              <a:off x="2569800" y="2857120"/>
              <a:ext cx="721440" cy="25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52160" y="2839120"/>
                <a:ext cx="7570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14:cNvPr>
              <p14:cNvContentPartPr/>
              <p14:nvPr/>
            </p14:nvContentPartPr>
            <p14:xfrm>
              <a:off x="2742600" y="2653720"/>
              <a:ext cx="385560" cy="7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4960" y="2635720"/>
                <a:ext cx="421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14:cNvPr>
              <p14:cNvContentPartPr/>
              <p14:nvPr/>
            </p14:nvContentPartPr>
            <p14:xfrm>
              <a:off x="3443880" y="2824000"/>
              <a:ext cx="1353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26240" y="2806360"/>
                <a:ext cx="1710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14:cNvPr>
              <p14:cNvContentPartPr/>
              <p14:nvPr/>
            </p14:nvContentPartPr>
            <p14:xfrm>
              <a:off x="3829800" y="2581720"/>
              <a:ext cx="159120" cy="69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12160" y="25637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14:cNvPr>
              <p14:cNvContentPartPr/>
              <p14:nvPr/>
            </p14:nvContentPartPr>
            <p14:xfrm>
              <a:off x="3822240" y="2743000"/>
              <a:ext cx="625320" cy="35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04240" y="2725360"/>
                <a:ext cx="660960" cy="39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612865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14:cNvPr>
              <p14:cNvContentPartPr/>
              <p14:nvPr/>
            </p14:nvContentPartPr>
            <p14:xfrm>
              <a:off x="365520" y="2750200"/>
              <a:ext cx="496440" cy="353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7533" y="2732200"/>
                <a:ext cx="532054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14:cNvPr>
              <p14:cNvContentPartPr/>
              <p14:nvPr/>
            </p14:nvContentPartPr>
            <p14:xfrm>
              <a:off x="1279560" y="2653360"/>
              <a:ext cx="236520" cy="10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61920" y="2635720"/>
                <a:ext cx="272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14:cNvPr>
              <p14:cNvContentPartPr/>
              <p14:nvPr/>
            </p14:nvContentPartPr>
            <p14:xfrm>
              <a:off x="2255160" y="2941720"/>
              <a:ext cx="147240" cy="1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2923720"/>
                <a:ext cx="182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14:cNvPr>
              <p14:cNvContentPartPr/>
              <p14:nvPr/>
            </p14:nvContentPartPr>
            <p14:xfrm>
              <a:off x="2265600" y="3047200"/>
              <a:ext cx="171720" cy="1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7600" y="3029200"/>
                <a:ext cx="207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14:cNvPr>
              <p14:cNvContentPartPr/>
              <p14:nvPr/>
            </p14:nvContentPartPr>
            <p14:xfrm>
              <a:off x="1269840" y="2805280"/>
              <a:ext cx="758520" cy="403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51840" y="2787296"/>
                <a:ext cx="79416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14:cNvPr>
              <p14:cNvContentPartPr/>
              <p14:nvPr/>
            </p14:nvContentPartPr>
            <p14:xfrm>
              <a:off x="2569800" y="2857120"/>
              <a:ext cx="721440" cy="25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52160" y="2839120"/>
                <a:ext cx="7570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14:cNvPr>
              <p14:cNvContentPartPr/>
              <p14:nvPr/>
            </p14:nvContentPartPr>
            <p14:xfrm>
              <a:off x="2742600" y="2653720"/>
              <a:ext cx="385560" cy="7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4960" y="2635720"/>
                <a:ext cx="421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14:cNvPr>
              <p14:cNvContentPartPr/>
              <p14:nvPr/>
            </p14:nvContentPartPr>
            <p14:xfrm>
              <a:off x="3443880" y="2824000"/>
              <a:ext cx="1353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26240" y="2806360"/>
                <a:ext cx="1710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14:cNvPr>
              <p14:cNvContentPartPr/>
              <p14:nvPr/>
            </p14:nvContentPartPr>
            <p14:xfrm>
              <a:off x="3829800" y="2581720"/>
              <a:ext cx="159120" cy="69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12160" y="25637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14:cNvPr>
              <p14:cNvContentPartPr/>
              <p14:nvPr/>
            </p14:nvContentPartPr>
            <p14:xfrm>
              <a:off x="3822240" y="2743000"/>
              <a:ext cx="625320" cy="35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04240" y="2725360"/>
                <a:ext cx="6609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14:cNvPr>
              <p14:cNvContentPartPr/>
              <p14:nvPr/>
            </p14:nvContentPartPr>
            <p14:xfrm>
              <a:off x="2214480" y="3442120"/>
              <a:ext cx="3078360" cy="65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96480" y="3424120"/>
                <a:ext cx="3114000" cy="68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542356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14:cNvPr>
              <p14:cNvContentPartPr/>
              <p14:nvPr/>
            </p14:nvContentPartPr>
            <p14:xfrm>
              <a:off x="365520" y="2750200"/>
              <a:ext cx="496440" cy="353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7533" y="2732200"/>
                <a:ext cx="532054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14:cNvPr>
              <p14:cNvContentPartPr/>
              <p14:nvPr/>
            </p14:nvContentPartPr>
            <p14:xfrm>
              <a:off x="1279560" y="2653360"/>
              <a:ext cx="236520" cy="10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61920" y="2635720"/>
                <a:ext cx="272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14:cNvPr>
              <p14:cNvContentPartPr/>
              <p14:nvPr/>
            </p14:nvContentPartPr>
            <p14:xfrm>
              <a:off x="2255160" y="2941720"/>
              <a:ext cx="147240" cy="1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2923720"/>
                <a:ext cx="182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14:cNvPr>
              <p14:cNvContentPartPr/>
              <p14:nvPr/>
            </p14:nvContentPartPr>
            <p14:xfrm>
              <a:off x="2265600" y="3047200"/>
              <a:ext cx="171720" cy="1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7600" y="3029200"/>
                <a:ext cx="207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14:cNvPr>
              <p14:cNvContentPartPr/>
              <p14:nvPr/>
            </p14:nvContentPartPr>
            <p14:xfrm>
              <a:off x="1269840" y="2805280"/>
              <a:ext cx="758520" cy="403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51840" y="2787296"/>
                <a:ext cx="79416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14:cNvPr>
              <p14:cNvContentPartPr/>
              <p14:nvPr/>
            </p14:nvContentPartPr>
            <p14:xfrm>
              <a:off x="2569800" y="2857120"/>
              <a:ext cx="721440" cy="25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52160" y="2839120"/>
                <a:ext cx="7570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14:cNvPr>
              <p14:cNvContentPartPr/>
              <p14:nvPr/>
            </p14:nvContentPartPr>
            <p14:xfrm>
              <a:off x="2742600" y="2653720"/>
              <a:ext cx="385560" cy="7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4960" y="2635720"/>
                <a:ext cx="421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14:cNvPr>
              <p14:cNvContentPartPr/>
              <p14:nvPr/>
            </p14:nvContentPartPr>
            <p14:xfrm>
              <a:off x="3443880" y="2824000"/>
              <a:ext cx="1353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26240" y="2806360"/>
                <a:ext cx="1710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14:cNvPr>
              <p14:cNvContentPartPr/>
              <p14:nvPr/>
            </p14:nvContentPartPr>
            <p14:xfrm>
              <a:off x="3829800" y="2581720"/>
              <a:ext cx="159120" cy="69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12160" y="25637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14:cNvPr>
              <p14:cNvContentPartPr/>
              <p14:nvPr/>
            </p14:nvContentPartPr>
            <p14:xfrm>
              <a:off x="3822240" y="2743000"/>
              <a:ext cx="625320" cy="35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04240" y="2725360"/>
                <a:ext cx="6609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14:cNvPr>
              <p14:cNvContentPartPr/>
              <p14:nvPr/>
            </p14:nvContentPartPr>
            <p14:xfrm>
              <a:off x="2214480" y="3442120"/>
              <a:ext cx="3078360" cy="65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96480" y="3424120"/>
                <a:ext cx="3114000" cy="68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14:cNvPr>
              <p14:cNvContentPartPr/>
              <p14:nvPr/>
            </p14:nvContentPartPr>
            <p14:xfrm>
              <a:off x="5778480" y="3757840"/>
              <a:ext cx="250200" cy="16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0840" y="3740200"/>
                <a:ext cx="2858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14:cNvPr>
              <p14:cNvContentPartPr/>
              <p14:nvPr/>
            </p14:nvContentPartPr>
            <p14:xfrm>
              <a:off x="6156480" y="3799240"/>
              <a:ext cx="13356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8840" y="378160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14:cNvPr>
              <p14:cNvContentPartPr/>
              <p14:nvPr/>
            </p14:nvContentPartPr>
            <p14:xfrm>
              <a:off x="6177000" y="3886720"/>
              <a:ext cx="139680" cy="4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59000" y="386908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14:cNvPr>
              <p14:cNvContentPartPr/>
              <p14:nvPr/>
            </p14:nvContentPartPr>
            <p14:xfrm>
              <a:off x="5729880" y="3567760"/>
              <a:ext cx="202680" cy="11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12240" y="3549760"/>
                <a:ext cx="2383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14:cNvPr>
              <p14:cNvContentPartPr/>
              <p14:nvPr/>
            </p14:nvContentPartPr>
            <p14:xfrm>
              <a:off x="6481920" y="3849640"/>
              <a:ext cx="399600" cy="255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63920" y="3831640"/>
                <a:ext cx="435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14:cNvPr>
              <p14:cNvContentPartPr/>
              <p14:nvPr/>
            </p14:nvContentPartPr>
            <p14:xfrm>
              <a:off x="6401280" y="3429520"/>
              <a:ext cx="460800" cy="370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83626" y="3411520"/>
                <a:ext cx="496468" cy="40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537478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2569480"/>
              <a:ext cx="1527480" cy="1272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2551840"/>
                <a:ext cx="1563120" cy="130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204901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14:cNvPr>
              <p14:cNvContentPartPr/>
              <p14:nvPr/>
            </p14:nvContentPartPr>
            <p14:xfrm>
              <a:off x="365520" y="2750200"/>
              <a:ext cx="496440" cy="353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7533" y="2732200"/>
                <a:ext cx="532054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14:cNvPr>
              <p14:cNvContentPartPr/>
              <p14:nvPr/>
            </p14:nvContentPartPr>
            <p14:xfrm>
              <a:off x="1279560" y="2653360"/>
              <a:ext cx="236520" cy="10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61920" y="2635720"/>
                <a:ext cx="272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14:cNvPr>
              <p14:cNvContentPartPr/>
              <p14:nvPr/>
            </p14:nvContentPartPr>
            <p14:xfrm>
              <a:off x="2255160" y="2941720"/>
              <a:ext cx="147240" cy="1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2923720"/>
                <a:ext cx="182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14:cNvPr>
              <p14:cNvContentPartPr/>
              <p14:nvPr/>
            </p14:nvContentPartPr>
            <p14:xfrm>
              <a:off x="2265600" y="3047200"/>
              <a:ext cx="171720" cy="1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7600" y="3029200"/>
                <a:ext cx="207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14:cNvPr>
              <p14:cNvContentPartPr/>
              <p14:nvPr/>
            </p14:nvContentPartPr>
            <p14:xfrm>
              <a:off x="1269840" y="2805280"/>
              <a:ext cx="758520" cy="403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51840" y="2787296"/>
                <a:ext cx="79416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14:cNvPr>
              <p14:cNvContentPartPr/>
              <p14:nvPr/>
            </p14:nvContentPartPr>
            <p14:xfrm>
              <a:off x="2569800" y="2857120"/>
              <a:ext cx="721440" cy="25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52160" y="2839120"/>
                <a:ext cx="7570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14:cNvPr>
              <p14:cNvContentPartPr/>
              <p14:nvPr/>
            </p14:nvContentPartPr>
            <p14:xfrm>
              <a:off x="2742600" y="2653720"/>
              <a:ext cx="385560" cy="7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4960" y="2635720"/>
                <a:ext cx="421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14:cNvPr>
              <p14:cNvContentPartPr/>
              <p14:nvPr/>
            </p14:nvContentPartPr>
            <p14:xfrm>
              <a:off x="3443880" y="2824000"/>
              <a:ext cx="1353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26240" y="2806360"/>
                <a:ext cx="1710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14:cNvPr>
              <p14:cNvContentPartPr/>
              <p14:nvPr/>
            </p14:nvContentPartPr>
            <p14:xfrm>
              <a:off x="3829800" y="2581720"/>
              <a:ext cx="159120" cy="69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12160" y="25637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14:cNvPr>
              <p14:cNvContentPartPr/>
              <p14:nvPr/>
            </p14:nvContentPartPr>
            <p14:xfrm>
              <a:off x="3822240" y="2743000"/>
              <a:ext cx="625320" cy="35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04240" y="2725360"/>
                <a:ext cx="6609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14:cNvPr>
              <p14:cNvContentPartPr/>
              <p14:nvPr/>
            </p14:nvContentPartPr>
            <p14:xfrm>
              <a:off x="2214480" y="3442120"/>
              <a:ext cx="3078360" cy="65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96480" y="3424120"/>
                <a:ext cx="3114000" cy="68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14:cNvPr>
              <p14:cNvContentPartPr/>
              <p14:nvPr/>
            </p14:nvContentPartPr>
            <p14:xfrm>
              <a:off x="5778480" y="3757840"/>
              <a:ext cx="250200" cy="16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0840" y="3740200"/>
                <a:ext cx="2858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14:cNvPr>
              <p14:cNvContentPartPr/>
              <p14:nvPr/>
            </p14:nvContentPartPr>
            <p14:xfrm>
              <a:off x="6156480" y="3799240"/>
              <a:ext cx="13356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8840" y="378160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14:cNvPr>
              <p14:cNvContentPartPr/>
              <p14:nvPr/>
            </p14:nvContentPartPr>
            <p14:xfrm>
              <a:off x="6177000" y="3886720"/>
              <a:ext cx="139680" cy="4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59000" y="386908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14:cNvPr>
              <p14:cNvContentPartPr/>
              <p14:nvPr/>
            </p14:nvContentPartPr>
            <p14:xfrm>
              <a:off x="5729880" y="3567760"/>
              <a:ext cx="202680" cy="11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12240" y="3549760"/>
                <a:ext cx="2383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14:cNvPr>
              <p14:cNvContentPartPr/>
              <p14:nvPr/>
            </p14:nvContentPartPr>
            <p14:xfrm>
              <a:off x="6481920" y="3849640"/>
              <a:ext cx="399600" cy="255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63920" y="3831640"/>
                <a:ext cx="435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14:cNvPr>
              <p14:cNvContentPartPr/>
              <p14:nvPr/>
            </p14:nvContentPartPr>
            <p14:xfrm>
              <a:off x="6401280" y="3429520"/>
              <a:ext cx="460800" cy="370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83626" y="3411520"/>
                <a:ext cx="496468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E5B50A-9AD7-480F-BE2D-5BBFB7EFA3B7}"/>
                  </a:ext>
                </a:extLst>
              </p14:cNvPr>
              <p14:cNvContentPartPr/>
              <p14:nvPr/>
            </p14:nvContentPartPr>
            <p14:xfrm>
              <a:off x="7263840" y="3677560"/>
              <a:ext cx="362520" cy="23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E5B50A-9AD7-480F-BE2D-5BBFB7EFA3B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46200" y="3659920"/>
                <a:ext cx="398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6D105D3-98EB-42CA-B188-D1A3F1EC4F59}"/>
                  </a:ext>
                </a:extLst>
              </p14:cNvPr>
              <p14:cNvContentPartPr/>
              <p14:nvPr/>
            </p14:nvContentPartPr>
            <p14:xfrm>
              <a:off x="548040" y="4217560"/>
              <a:ext cx="176400" cy="120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6D105D3-98EB-42CA-B188-D1A3F1EC4F5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30400" y="4199560"/>
                <a:ext cx="212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860ABAF-7D5B-4440-98B8-45AC7C61D9AD}"/>
                  </a:ext>
                </a:extLst>
              </p14:cNvPr>
              <p14:cNvContentPartPr/>
              <p14:nvPr/>
            </p14:nvContentPartPr>
            <p14:xfrm>
              <a:off x="485400" y="4472440"/>
              <a:ext cx="435600" cy="247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860ABAF-7D5B-4440-98B8-45AC7C61D9A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7415" y="4454800"/>
                <a:ext cx="47121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A438AB5-ADA1-4F06-B6AE-66B7A1602DA6}"/>
                  </a:ext>
                </a:extLst>
              </p14:cNvPr>
              <p14:cNvContentPartPr/>
              <p14:nvPr/>
            </p14:nvContentPartPr>
            <p14:xfrm>
              <a:off x="1127280" y="4591960"/>
              <a:ext cx="15192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A438AB5-ADA1-4F06-B6AE-66B7A1602DA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09280" y="457432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AF67C6-1270-4372-BA3F-465D73F2A405}"/>
                  </a:ext>
                </a:extLst>
              </p14:cNvPr>
              <p14:cNvContentPartPr/>
              <p14:nvPr/>
            </p14:nvContentPartPr>
            <p14:xfrm>
              <a:off x="1127280" y="4689520"/>
              <a:ext cx="160560" cy="4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AF67C6-1270-4372-BA3F-465D73F2A40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9280" y="4671880"/>
                <a:ext cx="1962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1554-ED37-48FC-A0D4-9B3BCE97B35B}"/>
                  </a:ext>
                </a:extLst>
              </p14:cNvPr>
              <p14:cNvContentPartPr/>
              <p14:nvPr/>
            </p14:nvContentPartPr>
            <p14:xfrm>
              <a:off x="1625160" y="4292800"/>
              <a:ext cx="183960" cy="116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1554-ED37-48FC-A0D4-9B3BCE97B3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07520" y="4274800"/>
                <a:ext cx="2196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417C580-805E-4701-99A2-5DDE48D258A1}"/>
                  </a:ext>
                </a:extLst>
              </p14:cNvPr>
              <p14:cNvContentPartPr/>
              <p14:nvPr/>
            </p14:nvContentPartPr>
            <p14:xfrm>
              <a:off x="2468640" y="4500520"/>
              <a:ext cx="178560" cy="191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417C580-805E-4701-99A2-5DDE48D25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450640" y="4482880"/>
                <a:ext cx="2142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A12B2E9-7AD7-43BB-AA3E-8633F9E19305}"/>
                  </a:ext>
                </a:extLst>
              </p14:cNvPr>
              <p14:cNvContentPartPr/>
              <p14:nvPr/>
            </p14:nvContentPartPr>
            <p14:xfrm>
              <a:off x="1512120" y="4510600"/>
              <a:ext cx="782640" cy="275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A12B2E9-7AD7-43BB-AA3E-8633F9E1930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4480" y="4492600"/>
                <a:ext cx="8182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1C02034-AF8F-46E2-AC30-DE84D931D60B}"/>
                  </a:ext>
                </a:extLst>
              </p14:cNvPr>
              <p14:cNvContentPartPr/>
              <p14:nvPr/>
            </p14:nvContentPartPr>
            <p14:xfrm>
              <a:off x="2742600" y="4273720"/>
              <a:ext cx="225360" cy="95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1C02034-AF8F-46E2-AC30-DE84D931D60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724960" y="4255720"/>
                <a:ext cx="2610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3EA499B-6DD0-44BD-A335-975EDEA49452}"/>
                  </a:ext>
                </a:extLst>
              </p14:cNvPr>
              <p14:cNvContentPartPr/>
              <p14:nvPr/>
            </p14:nvContentPartPr>
            <p14:xfrm>
              <a:off x="2763840" y="4484680"/>
              <a:ext cx="428760" cy="262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3EA499B-6DD0-44BD-A335-975EDEA4945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46200" y="4466705"/>
                <a:ext cx="464400" cy="2983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999081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14:cNvPr>
              <p14:cNvContentPartPr/>
              <p14:nvPr/>
            </p14:nvContentPartPr>
            <p14:xfrm>
              <a:off x="700680" y="214000"/>
              <a:ext cx="5812920" cy="498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5398A33-3A40-4803-AFD4-C54DBB53F5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82680" y="196360"/>
                <a:ext cx="5848560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14:cNvPr>
              <p14:cNvContentPartPr/>
              <p14:nvPr/>
            </p14:nvContentPartPr>
            <p14:xfrm>
              <a:off x="6691440" y="324520"/>
              <a:ext cx="14040" cy="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474ABD8-46FB-43E2-91A8-93C77782864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3800" y="306880"/>
                <a:ext cx="49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14:cNvPr>
              <p14:cNvContentPartPr/>
              <p14:nvPr/>
            </p14:nvContentPartPr>
            <p14:xfrm>
              <a:off x="6684960" y="446560"/>
              <a:ext cx="26280" cy="19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E5F56E-C8DD-4F56-9FD6-4DCB363DE8E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66960" y="428920"/>
                <a:ext cx="61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14:cNvPr>
              <p14:cNvContentPartPr/>
              <p14:nvPr/>
            </p14:nvContentPartPr>
            <p14:xfrm>
              <a:off x="904800" y="988720"/>
              <a:ext cx="514440" cy="405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525D62-4092-43ED-ACD5-33FFA5E8447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148" y="971080"/>
                <a:ext cx="55010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14:cNvPr>
              <p14:cNvContentPartPr/>
              <p14:nvPr/>
            </p14:nvContentPartPr>
            <p14:xfrm>
              <a:off x="792120" y="811960"/>
              <a:ext cx="21060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ACBEAF7-4B1F-42E3-8AC8-8CC176E3BF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4120" y="794320"/>
                <a:ext cx="246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14:cNvPr>
              <p14:cNvContentPartPr/>
              <p14:nvPr/>
            </p14:nvContentPartPr>
            <p14:xfrm>
              <a:off x="1675920" y="1036240"/>
              <a:ext cx="137160" cy="1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8BE6AA7-343E-421D-BEAB-0687680CDD7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8280" y="1018600"/>
                <a:ext cx="172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14:cNvPr>
              <p14:cNvContentPartPr/>
              <p14:nvPr/>
            </p14:nvContentPartPr>
            <p14:xfrm>
              <a:off x="1696440" y="1147840"/>
              <a:ext cx="165600" cy="1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D24F64A-2989-4ADB-8621-9261F26141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78440" y="1130200"/>
                <a:ext cx="201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14:cNvPr>
              <p14:cNvContentPartPr/>
              <p14:nvPr/>
            </p14:nvContentPartPr>
            <p14:xfrm>
              <a:off x="1675920" y="1269520"/>
              <a:ext cx="1432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0D10500-C511-4C86-B514-A18E74CDB7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8280" y="1251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14:cNvPr>
              <p14:cNvContentPartPr/>
              <p14:nvPr/>
            </p14:nvContentPartPr>
            <p14:xfrm>
              <a:off x="2031600" y="852640"/>
              <a:ext cx="151560" cy="72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DC9192-1D12-4733-A277-2C2B7DE026A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3600" y="834640"/>
                <a:ext cx="1872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14:cNvPr>
              <p14:cNvContentPartPr/>
              <p14:nvPr/>
            </p14:nvContentPartPr>
            <p14:xfrm>
              <a:off x="2458200" y="1096720"/>
              <a:ext cx="101160" cy="21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40B12FB-33C6-4FF1-A3B7-5C8DC58AFB9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40560" y="1079080"/>
                <a:ext cx="136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14:cNvPr>
              <p14:cNvContentPartPr/>
              <p14:nvPr/>
            </p14:nvContentPartPr>
            <p14:xfrm>
              <a:off x="2043120" y="1031200"/>
              <a:ext cx="253080" cy="31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76A8ED8-3E31-4869-A090-02E315B963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25120" y="1013221"/>
                <a:ext cx="288720" cy="349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14:cNvPr>
              <p14:cNvContentPartPr/>
              <p14:nvPr/>
            </p14:nvContentPartPr>
            <p14:xfrm>
              <a:off x="2712360" y="833920"/>
              <a:ext cx="150120" cy="70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E606A81-A9AF-4F11-BF68-A0BEFAE5F39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694720" y="815920"/>
                <a:ext cx="1857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14:cNvPr>
              <p14:cNvContentPartPr/>
              <p14:nvPr/>
            </p14:nvContentPartPr>
            <p14:xfrm>
              <a:off x="2682120" y="985840"/>
              <a:ext cx="293040" cy="341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F753B7-4FBE-41CD-AA90-60F2B4F1B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64458" y="968181"/>
                <a:ext cx="328724" cy="376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14:cNvPr>
              <p14:cNvContentPartPr/>
              <p14:nvPr/>
            </p14:nvContentPartPr>
            <p14:xfrm>
              <a:off x="3281160" y="1015720"/>
              <a:ext cx="242280" cy="27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DA55432-5F45-43D5-977F-7A4DF2D85ED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187" y="998080"/>
                <a:ext cx="277867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14:cNvPr>
              <p14:cNvContentPartPr/>
              <p14:nvPr/>
            </p14:nvContentPartPr>
            <p14:xfrm>
              <a:off x="4073880" y="1019680"/>
              <a:ext cx="14112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BBA417-B8F2-42D0-BC80-CEA586249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55880" y="1001680"/>
                <a:ext cx="1767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14:cNvPr>
              <p14:cNvContentPartPr/>
              <p14:nvPr/>
            </p14:nvContentPartPr>
            <p14:xfrm>
              <a:off x="4189440" y="1191040"/>
              <a:ext cx="144000" cy="135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ED48CB-9117-4C33-9492-9A80F4BDAAA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71800" y="1173040"/>
                <a:ext cx="179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14:cNvPr>
              <p14:cNvContentPartPr/>
              <p14:nvPr/>
            </p14:nvContentPartPr>
            <p14:xfrm>
              <a:off x="4063800" y="852640"/>
              <a:ext cx="149040" cy="72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34168D-ED6F-47FE-9D3E-7CA38793D0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5800" y="835000"/>
                <a:ext cx="184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14:cNvPr>
              <p14:cNvContentPartPr/>
              <p14:nvPr/>
            </p14:nvContentPartPr>
            <p14:xfrm>
              <a:off x="4510560" y="1086640"/>
              <a:ext cx="1213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EFF953-BE11-4991-83D0-94250F393A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06900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14:cNvPr>
              <p14:cNvContentPartPr/>
              <p14:nvPr/>
            </p14:nvContentPartPr>
            <p14:xfrm>
              <a:off x="4500480" y="1160080"/>
              <a:ext cx="15120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80A3CC-9D39-4890-8406-F0D882D9A0C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82480" y="1142080"/>
                <a:ext cx="1868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14:cNvPr>
              <p14:cNvContentPartPr/>
              <p14:nvPr/>
            </p14:nvContentPartPr>
            <p14:xfrm>
              <a:off x="4876320" y="971800"/>
              <a:ext cx="566640" cy="360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5232D3-F444-4E0F-804F-28EE51469A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953782"/>
                <a:ext cx="602280" cy="396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14:cNvPr>
              <p14:cNvContentPartPr/>
              <p14:nvPr/>
            </p14:nvContentPartPr>
            <p14:xfrm>
              <a:off x="4836000" y="752560"/>
              <a:ext cx="206640" cy="10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491BA7-3789-432A-9257-C6D1159258C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18000" y="734560"/>
                <a:ext cx="242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14:cNvPr>
              <p14:cNvContentPartPr/>
              <p14:nvPr/>
            </p14:nvContentPartPr>
            <p14:xfrm>
              <a:off x="5557080" y="964600"/>
              <a:ext cx="15444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0A62B15-1F6E-4923-983E-630C3433E1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39440" y="946960"/>
                <a:ext cx="1900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14:cNvPr>
              <p14:cNvContentPartPr/>
              <p14:nvPr/>
            </p14:nvContentPartPr>
            <p14:xfrm>
              <a:off x="5943360" y="711880"/>
              <a:ext cx="147600" cy="70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5647027-FBB9-42C9-91C3-C0E905F637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25720" y="694240"/>
                <a:ext cx="18324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14:cNvPr>
              <p14:cNvContentPartPr/>
              <p14:nvPr/>
            </p14:nvContentPartPr>
            <p14:xfrm>
              <a:off x="5963160" y="879280"/>
              <a:ext cx="314280" cy="34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E77B220-8B98-48D4-92AB-2D7CE02140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45181" y="861280"/>
                <a:ext cx="349879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14:cNvPr>
              <p14:cNvContentPartPr/>
              <p14:nvPr/>
            </p14:nvContentPartPr>
            <p14:xfrm>
              <a:off x="6687840" y="904840"/>
              <a:ext cx="705240" cy="437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A7A2A71-501D-4C77-A078-B6B6EC5743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70200" y="887200"/>
                <a:ext cx="7408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14:cNvPr>
              <p14:cNvContentPartPr/>
              <p14:nvPr/>
            </p14:nvContentPartPr>
            <p14:xfrm>
              <a:off x="7628160" y="1155400"/>
              <a:ext cx="325440" cy="18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645820C-55C4-40B9-9D77-74272CCD21D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0520" y="1137400"/>
                <a:ext cx="361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14:cNvPr>
              <p14:cNvContentPartPr/>
              <p14:nvPr/>
            </p14:nvContentPartPr>
            <p14:xfrm>
              <a:off x="3972720" y="1402720"/>
              <a:ext cx="1767240" cy="34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81DBCD7-72E6-4288-86C6-FE2826A30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55080" y="1384720"/>
                <a:ext cx="1802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14:cNvPr>
              <p14:cNvContentPartPr/>
              <p14:nvPr/>
            </p14:nvContentPartPr>
            <p14:xfrm>
              <a:off x="6157560" y="1446280"/>
              <a:ext cx="1662120" cy="312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7AFC441-8CA9-4679-8333-D20642F1400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39920" y="1428640"/>
                <a:ext cx="16977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14:cNvPr>
              <p14:cNvContentPartPr/>
              <p14:nvPr/>
            </p14:nvContentPartPr>
            <p14:xfrm>
              <a:off x="8086800" y="1423240"/>
              <a:ext cx="236520" cy="29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6ACAAA-568C-4185-8509-0063D3A2F7A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9160" y="1405600"/>
                <a:ext cx="2721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14:cNvPr>
              <p14:cNvContentPartPr/>
              <p14:nvPr/>
            </p14:nvContentPartPr>
            <p14:xfrm>
              <a:off x="1484040" y="2285800"/>
              <a:ext cx="90360" cy="163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7A633D7-8DE3-4090-92EB-889624A0D2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66400" y="2267800"/>
                <a:ext cx="1260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14:cNvPr>
              <p14:cNvContentPartPr/>
              <p14:nvPr/>
            </p14:nvContentPartPr>
            <p14:xfrm>
              <a:off x="1777800" y="1442320"/>
              <a:ext cx="1888920" cy="1108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DD013EA-B010-467E-8D61-347891AF736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759800" y="1424680"/>
                <a:ext cx="1924560" cy="11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14:cNvPr>
              <p14:cNvContentPartPr/>
              <p14:nvPr/>
            </p14:nvContentPartPr>
            <p14:xfrm>
              <a:off x="365520" y="1465000"/>
              <a:ext cx="996120" cy="110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0AD0B09-5A39-435E-8426-CC0F12C74E5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7520" y="1447006"/>
                <a:ext cx="1031760" cy="1139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14:cNvPr>
              <p14:cNvContentPartPr/>
              <p14:nvPr/>
            </p14:nvContentPartPr>
            <p14:xfrm>
              <a:off x="3443880" y="2153320"/>
              <a:ext cx="281520" cy="29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E0F5748-F207-4D6D-A2C7-D3A4F2F1D5D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426240" y="2135680"/>
                <a:ext cx="317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14:cNvPr>
              <p14:cNvContentPartPr/>
              <p14:nvPr/>
            </p14:nvContentPartPr>
            <p14:xfrm>
              <a:off x="4474920" y="2356720"/>
              <a:ext cx="254880" cy="19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B6B24C-1FAD-4C80-8AEC-9B08972DF13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57280" y="2338720"/>
                <a:ext cx="29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14:cNvPr>
              <p14:cNvContentPartPr/>
              <p14:nvPr/>
            </p14:nvContentPartPr>
            <p14:xfrm>
              <a:off x="4104480" y="2155840"/>
              <a:ext cx="284760" cy="359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DA72E75-7FEE-4AD1-8F74-EAA27112B09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86480" y="2137840"/>
                <a:ext cx="3204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14:cNvPr>
              <p14:cNvContentPartPr/>
              <p14:nvPr/>
            </p14:nvContentPartPr>
            <p14:xfrm>
              <a:off x="4114560" y="1935520"/>
              <a:ext cx="181080" cy="147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07FA1F6-33FF-4095-A99F-8D900A512D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96560" y="1917520"/>
                <a:ext cx="216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14:cNvPr>
              <p14:cNvContentPartPr/>
              <p14:nvPr/>
            </p14:nvContentPartPr>
            <p14:xfrm>
              <a:off x="5089800" y="2326480"/>
              <a:ext cx="360" cy="114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D273F1-3503-4309-A767-45054EF993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1800" y="2308480"/>
                <a:ext cx="360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14:cNvPr>
              <p14:cNvContentPartPr/>
              <p14:nvPr/>
            </p14:nvContentPartPr>
            <p14:xfrm>
              <a:off x="5059560" y="2143600"/>
              <a:ext cx="36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782B5EE-9F2E-41BF-9FCE-C1463D02D79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41560" y="2125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14:cNvPr>
              <p14:cNvContentPartPr/>
              <p14:nvPr/>
            </p14:nvContentPartPr>
            <p14:xfrm>
              <a:off x="5247840" y="2255200"/>
              <a:ext cx="648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DA40875-4B44-41CC-8054-C20E7C03F03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29840" y="2237560"/>
                <a:ext cx="1004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14:cNvPr>
              <p14:cNvContentPartPr/>
              <p14:nvPr/>
            </p14:nvContentPartPr>
            <p14:xfrm>
              <a:off x="5610000" y="2102920"/>
              <a:ext cx="1014840" cy="62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159E1B-9633-4E99-908A-3DE2F6B6FF6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592000" y="2084930"/>
                <a:ext cx="1050480" cy="665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14:cNvPr>
              <p14:cNvContentPartPr/>
              <p14:nvPr/>
            </p14:nvContentPartPr>
            <p14:xfrm>
              <a:off x="8041440" y="2002480"/>
              <a:ext cx="817560" cy="46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FD7E203-7A08-45DC-A716-D354F8438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23440" y="1984840"/>
                <a:ext cx="85320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14:cNvPr>
              <p14:cNvContentPartPr/>
              <p14:nvPr/>
            </p14:nvContentPartPr>
            <p14:xfrm>
              <a:off x="6939840" y="2026600"/>
              <a:ext cx="1015200" cy="439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DB20D7E-7EB5-4891-9B38-1CCEA31F7DD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21846" y="2008946"/>
                <a:ext cx="1050827" cy="475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14:cNvPr>
              <p14:cNvContentPartPr/>
              <p14:nvPr/>
            </p14:nvContentPartPr>
            <p14:xfrm>
              <a:off x="365520" y="2750200"/>
              <a:ext cx="496440" cy="353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E337569-4AC5-43EA-A3A2-C2572F6385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7533" y="2732200"/>
                <a:ext cx="532054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14:cNvPr>
              <p14:cNvContentPartPr/>
              <p14:nvPr/>
            </p14:nvContentPartPr>
            <p14:xfrm>
              <a:off x="1279560" y="2653360"/>
              <a:ext cx="236520" cy="100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384630-431D-45E0-BD77-626A7EEE19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61920" y="2635720"/>
                <a:ext cx="272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14:cNvPr>
              <p14:cNvContentPartPr/>
              <p14:nvPr/>
            </p14:nvContentPartPr>
            <p14:xfrm>
              <a:off x="2255160" y="2941720"/>
              <a:ext cx="147240" cy="1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22BF5CF-3DF0-4432-BB0E-551A2D60476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37160" y="2923720"/>
                <a:ext cx="182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14:cNvPr>
              <p14:cNvContentPartPr/>
              <p14:nvPr/>
            </p14:nvContentPartPr>
            <p14:xfrm>
              <a:off x="2265600" y="3047200"/>
              <a:ext cx="171720" cy="11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444012C-56DC-4465-BD9E-3718E8E55C8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7600" y="3029200"/>
                <a:ext cx="207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14:cNvPr>
              <p14:cNvContentPartPr/>
              <p14:nvPr/>
            </p14:nvContentPartPr>
            <p14:xfrm>
              <a:off x="1269840" y="2805280"/>
              <a:ext cx="758520" cy="403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5F6F46A-6C46-4EEC-9011-5FA3F678E06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51840" y="2787296"/>
                <a:ext cx="794160" cy="439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14:cNvPr>
              <p14:cNvContentPartPr/>
              <p14:nvPr/>
            </p14:nvContentPartPr>
            <p14:xfrm>
              <a:off x="2569800" y="2857120"/>
              <a:ext cx="721440" cy="252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1259F94-5E98-433A-9F51-05522A355ED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52160" y="2839120"/>
                <a:ext cx="7570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14:cNvPr>
              <p14:cNvContentPartPr/>
              <p14:nvPr/>
            </p14:nvContentPartPr>
            <p14:xfrm>
              <a:off x="2742600" y="2653720"/>
              <a:ext cx="385560" cy="7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A8ABFAD-0949-43EC-B593-74CFE3C2C8F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724960" y="2635720"/>
                <a:ext cx="4212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14:cNvPr>
              <p14:cNvContentPartPr/>
              <p14:nvPr/>
            </p14:nvContentPartPr>
            <p14:xfrm>
              <a:off x="3443880" y="2824000"/>
              <a:ext cx="135360" cy="21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269C0C6-E29A-4DC7-9758-1532ED58B87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26240" y="2806360"/>
                <a:ext cx="1710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14:cNvPr>
              <p14:cNvContentPartPr/>
              <p14:nvPr/>
            </p14:nvContentPartPr>
            <p14:xfrm>
              <a:off x="3829800" y="2581720"/>
              <a:ext cx="159120" cy="69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FF2598-8C46-4535-83BA-C542879B2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12160" y="2563720"/>
                <a:ext cx="1947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14:cNvPr>
              <p14:cNvContentPartPr/>
              <p14:nvPr/>
            </p14:nvContentPartPr>
            <p14:xfrm>
              <a:off x="3822240" y="2743000"/>
              <a:ext cx="625320" cy="357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654E01B-D1CB-4FD5-980F-D9C96F668C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804240" y="2725360"/>
                <a:ext cx="6609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14:cNvPr>
              <p14:cNvContentPartPr/>
              <p14:nvPr/>
            </p14:nvContentPartPr>
            <p14:xfrm>
              <a:off x="2214480" y="3442120"/>
              <a:ext cx="3078360" cy="652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B67DAB5-8159-4913-BFC4-40E5EA24E62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96480" y="3424120"/>
                <a:ext cx="3114000" cy="68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14:cNvPr>
              <p14:cNvContentPartPr/>
              <p14:nvPr/>
            </p14:nvContentPartPr>
            <p14:xfrm>
              <a:off x="5778480" y="3757840"/>
              <a:ext cx="250200" cy="164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8182E0-25FF-41F8-BC37-AE703C17AC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0840" y="3740200"/>
                <a:ext cx="2858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14:cNvPr>
              <p14:cNvContentPartPr/>
              <p14:nvPr/>
            </p14:nvContentPartPr>
            <p14:xfrm>
              <a:off x="6156480" y="3799240"/>
              <a:ext cx="13356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AD4DCC8-E222-4C2A-9FCD-ADDAEC9C36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8840" y="378160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14:cNvPr>
              <p14:cNvContentPartPr/>
              <p14:nvPr/>
            </p14:nvContentPartPr>
            <p14:xfrm>
              <a:off x="6177000" y="3886720"/>
              <a:ext cx="139680" cy="4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E7CE2E4-9B2E-424C-B614-F8590B5914C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59000" y="386908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14:cNvPr>
              <p14:cNvContentPartPr/>
              <p14:nvPr/>
            </p14:nvContentPartPr>
            <p14:xfrm>
              <a:off x="5729880" y="3567760"/>
              <a:ext cx="202680" cy="110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44D6243-4D65-47E8-AC50-F93C211CEB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712240" y="3549760"/>
                <a:ext cx="2383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14:cNvPr>
              <p14:cNvContentPartPr/>
              <p14:nvPr/>
            </p14:nvContentPartPr>
            <p14:xfrm>
              <a:off x="6481920" y="3849640"/>
              <a:ext cx="399600" cy="255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F9CC2-53AB-4270-9ABD-86462FC4C3B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63920" y="3831640"/>
                <a:ext cx="435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14:cNvPr>
              <p14:cNvContentPartPr/>
              <p14:nvPr/>
            </p14:nvContentPartPr>
            <p14:xfrm>
              <a:off x="6401280" y="3429520"/>
              <a:ext cx="460800" cy="370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6A6429D-38E8-4B0C-85BA-87D56CF9A6A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83626" y="3411520"/>
                <a:ext cx="496468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2E5B50A-9AD7-480F-BE2D-5BBFB7EFA3B7}"/>
                  </a:ext>
                </a:extLst>
              </p14:cNvPr>
              <p14:cNvContentPartPr/>
              <p14:nvPr/>
            </p14:nvContentPartPr>
            <p14:xfrm>
              <a:off x="7263840" y="3677560"/>
              <a:ext cx="362520" cy="232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2E5B50A-9AD7-480F-BE2D-5BBFB7EFA3B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246200" y="3659920"/>
                <a:ext cx="3981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6D105D3-98EB-42CA-B188-D1A3F1EC4F59}"/>
                  </a:ext>
                </a:extLst>
              </p14:cNvPr>
              <p14:cNvContentPartPr/>
              <p14:nvPr/>
            </p14:nvContentPartPr>
            <p14:xfrm>
              <a:off x="548040" y="4217560"/>
              <a:ext cx="176400" cy="120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6D105D3-98EB-42CA-B188-D1A3F1EC4F5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30400" y="4199560"/>
                <a:ext cx="212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860ABAF-7D5B-4440-98B8-45AC7C61D9AD}"/>
                  </a:ext>
                </a:extLst>
              </p14:cNvPr>
              <p14:cNvContentPartPr/>
              <p14:nvPr/>
            </p14:nvContentPartPr>
            <p14:xfrm>
              <a:off x="485400" y="4472440"/>
              <a:ext cx="435600" cy="247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860ABAF-7D5B-4440-98B8-45AC7C61D9A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7415" y="4454800"/>
                <a:ext cx="471211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A438AB5-ADA1-4F06-B6AE-66B7A1602DA6}"/>
                  </a:ext>
                </a:extLst>
              </p14:cNvPr>
              <p14:cNvContentPartPr/>
              <p14:nvPr/>
            </p14:nvContentPartPr>
            <p14:xfrm>
              <a:off x="1127280" y="4591960"/>
              <a:ext cx="15192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A438AB5-ADA1-4F06-B6AE-66B7A1602DA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09280" y="457432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AF67C6-1270-4372-BA3F-465D73F2A405}"/>
                  </a:ext>
                </a:extLst>
              </p14:cNvPr>
              <p14:cNvContentPartPr/>
              <p14:nvPr/>
            </p14:nvContentPartPr>
            <p14:xfrm>
              <a:off x="1127280" y="4689520"/>
              <a:ext cx="160560" cy="4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AF67C6-1270-4372-BA3F-465D73F2A40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9280" y="4671880"/>
                <a:ext cx="1962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BC1554-ED37-48FC-A0D4-9B3BCE97B35B}"/>
                  </a:ext>
                </a:extLst>
              </p14:cNvPr>
              <p14:cNvContentPartPr/>
              <p14:nvPr/>
            </p14:nvContentPartPr>
            <p14:xfrm>
              <a:off x="1625160" y="4292800"/>
              <a:ext cx="183960" cy="116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BC1554-ED37-48FC-A0D4-9B3BCE97B35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07520" y="4274800"/>
                <a:ext cx="2196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417C580-805E-4701-99A2-5DDE48D258A1}"/>
                  </a:ext>
                </a:extLst>
              </p14:cNvPr>
              <p14:cNvContentPartPr/>
              <p14:nvPr/>
            </p14:nvContentPartPr>
            <p14:xfrm>
              <a:off x="2468640" y="4500520"/>
              <a:ext cx="178560" cy="191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417C580-805E-4701-99A2-5DDE48D258A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450640" y="4482880"/>
                <a:ext cx="2142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A12B2E9-7AD7-43BB-AA3E-8633F9E19305}"/>
                  </a:ext>
                </a:extLst>
              </p14:cNvPr>
              <p14:cNvContentPartPr/>
              <p14:nvPr/>
            </p14:nvContentPartPr>
            <p14:xfrm>
              <a:off x="1512120" y="4510600"/>
              <a:ext cx="782640" cy="275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A12B2E9-7AD7-43BB-AA3E-8633F9E1930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4480" y="4492600"/>
                <a:ext cx="8182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1C02034-AF8F-46E2-AC30-DE84D931D60B}"/>
                  </a:ext>
                </a:extLst>
              </p14:cNvPr>
              <p14:cNvContentPartPr/>
              <p14:nvPr/>
            </p14:nvContentPartPr>
            <p14:xfrm>
              <a:off x="2742600" y="4273720"/>
              <a:ext cx="225360" cy="95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1C02034-AF8F-46E2-AC30-DE84D931D60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724960" y="4255720"/>
                <a:ext cx="2610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3EA499B-6DD0-44BD-A335-975EDEA49452}"/>
                  </a:ext>
                </a:extLst>
              </p14:cNvPr>
              <p14:cNvContentPartPr/>
              <p14:nvPr/>
            </p14:nvContentPartPr>
            <p14:xfrm>
              <a:off x="2763840" y="4484680"/>
              <a:ext cx="428760" cy="262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3EA499B-6DD0-44BD-A335-975EDEA4945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46200" y="4466705"/>
                <a:ext cx="464400" cy="298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7FF3B92-142E-4FF4-96E3-B3DC9B375D54}"/>
                  </a:ext>
                </a:extLst>
              </p14:cNvPr>
              <p14:cNvContentPartPr/>
              <p14:nvPr/>
            </p14:nvContentPartPr>
            <p14:xfrm>
              <a:off x="3416520" y="4632640"/>
              <a:ext cx="68400" cy="12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7FF3B92-142E-4FF4-96E3-B3DC9B375D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398880" y="4615000"/>
                <a:ext cx="1040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B8ECEDD-23FE-4836-B55B-02BDF390FF95}"/>
                  </a:ext>
                </a:extLst>
              </p14:cNvPr>
              <p14:cNvContentPartPr/>
              <p14:nvPr/>
            </p14:nvContentPartPr>
            <p14:xfrm>
              <a:off x="3676440" y="4317640"/>
              <a:ext cx="1169640" cy="338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B8ECEDD-23FE-4836-B55B-02BDF390FF9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658440" y="4300000"/>
                <a:ext cx="12052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577A449-971F-480A-B8F2-31D26AD337FF}"/>
                  </a:ext>
                </a:extLst>
              </p14:cNvPr>
              <p14:cNvContentPartPr/>
              <p14:nvPr/>
            </p14:nvContentPartPr>
            <p14:xfrm>
              <a:off x="2356680" y="5191000"/>
              <a:ext cx="226800" cy="30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577A449-971F-480A-B8F2-31D26AD337F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339040" y="5173360"/>
                <a:ext cx="2624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DB80136-1D1F-43E9-BF13-69EE85AC7BE9}"/>
                  </a:ext>
                </a:extLst>
              </p14:cNvPr>
              <p14:cNvContentPartPr/>
              <p14:nvPr/>
            </p14:nvContentPartPr>
            <p14:xfrm>
              <a:off x="2356680" y="5303320"/>
              <a:ext cx="225000" cy="10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DB80136-1D1F-43E9-BF13-69EE85AC7BE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39040" y="5285320"/>
                <a:ext cx="260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BFCC8D1-A07C-483A-9A1B-EC57B14EB5AD}"/>
                  </a:ext>
                </a:extLst>
              </p14:cNvPr>
              <p14:cNvContentPartPr/>
              <p14:nvPr/>
            </p14:nvContentPartPr>
            <p14:xfrm>
              <a:off x="1218720" y="4938640"/>
              <a:ext cx="973800" cy="448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BFCC8D1-A07C-483A-9A1B-EC57B14EB5A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00727" y="4920640"/>
                <a:ext cx="1009427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307F585-FABC-4C5F-A56F-053F85B43339}"/>
                  </a:ext>
                </a:extLst>
              </p14:cNvPr>
              <p14:cNvContentPartPr/>
              <p14:nvPr/>
            </p14:nvContentPartPr>
            <p14:xfrm>
              <a:off x="3565560" y="4990480"/>
              <a:ext cx="213120" cy="79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307F585-FABC-4C5F-A56F-053F85B433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547920" y="4972840"/>
                <a:ext cx="24876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11283C3-58C1-4AC9-9E78-5CFDE1A47733}"/>
                  </a:ext>
                </a:extLst>
              </p14:cNvPr>
              <p14:cNvContentPartPr/>
              <p14:nvPr/>
            </p14:nvContentPartPr>
            <p14:xfrm>
              <a:off x="2865000" y="5027560"/>
              <a:ext cx="180720" cy="52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11283C3-58C1-4AC9-9E78-5CFDE1A4773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847000" y="5009560"/>
                <a:ext cx="2163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52DAA6-FD8B-4100-AB52-966151C66279}"/>
                  </a:ext>
                </a:extLst>
              </p14:cNvPr>
              <p14:cNvContentPartPr/>
              <p14:nvPr/>
            </p14:nvContentPartPr>
            <p14:xfrm>
              <a:off x="3616680" y="5175160"/>
              <a:ext cx="537480" cy="3301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52DAA6-FD8B-4100-AB52-966151C6627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599040" y="5157520"/>
                <a:ext cx="57312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C48D1F3-E360-467A-8917-594CFC3386C7}"/>
                  </a:ext>
                </a:extLst>
              </p14:cNvPr>
              <p14:cNvContentPartPr/>
              <p14:nvPr/>
            </p14:nvContentPartPr>
            <p14:xfrm>
              <a:off x="2854560" y="5191360"/>
              <a:ext cx="605880" cy="201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C48D1F3-E360-467A-8917-594CFC3386C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836930" y="5173720"/>
                <a:ext cx="641499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5CC5CE9-269B-4BD5-8E20-5C4E01474B57}"/>
                  </a:ext>
                </a:extLst>
              </p14:cNvPr>
              <p14:cNvContentPartPr/>
              <p14:nvPr/>
            </p14:nvContentPartPr>
            <p14:xfrm>
              <a:off x="4337760" y="5110000"/>
              <a:ext cx="229320" cy="268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5CC5CE9-269B-4BD5-8E20-5C4E01474B5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20120" y="5092000"/>
                <a:ext cx="26496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C5AE1F6-3668-408F-8D10-4B1EA1418F76}"/>
                  </a:ext>
                </a:extLst>
              </p14:cNvPr>
              <p14:cNvContentPartPr/>
              <p14:nvPr/>
            </p14:nvContentPartPr>
            <p14:xfrm>
              <a:off x="4673280" y="5104600"/>
              <a:ext cx="550800" cy="259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C5AE1F6-3668-408F-8D10-4B1EA1418F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655280" y="5086600"/>
                <a:ext cx="58644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B98788F-DF26-40F0-8D85-9BECFE56C991}"/>
                  </a:ext>
                </a:extLst>
              </p14:cNvPr>
              <p14:cNvContentPartPr/>
              <p14:nvPr/>
            </p14:nvContentPartPr>
            <p14:xfrm>
              <a:off x="4896480" y="4936840"/>
              <a:ext cx="230400" cy="6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B98788F-DF26-40F0-8D85-9BECFE56C99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878840" y="4919200"/>
                <a:ext cx="2660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4969EFB-BB84-4907-B32B-D90EB636E965}"/>
                  </a:ext>
                </a:extLst>
              </p14:cNvPr>
              <p14:cNvContentPartPr/>
              <p14:nvPr/>
            </p14:nvContentPartPr>
            <p14:xfrm>
              <a:off x="6786840" y="4755040"/>
              <a:ext cx="795240" cy="638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4969EFB-BB84-4907-B32B-D90EB636E96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768840" y="4737040"/>
                <a:ext cx="83088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5730924-C646-4516-9C60-14EF882875E0}"/>
                  </a:ext>
                </a:extLst>
              </p14:cNvPr>
              <p14:cNvContentPartPr/>
              <p14:nvPr/>
            </p14:nvContentPartPr>
            <p14:xfrm>
              <a:off x="5364120" y="4906240"/>
              <a:ext cx="1289880" cy="4060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5730924-C646-4516-9C60-14EF882875E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46120" y="4888600"/>
                <a:ext cx="1325520" cy="44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328847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288163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723031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387674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326333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541434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02420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89018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2569480"/>
              <a:ext cx="1933200" cy="14144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2551840"/>
                <a:ext cx="1968840" cy="145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692654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532832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870696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789986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19093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793976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9328553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23730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5857717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432349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14:cNvPr>
              <p14:cNvContentPartPr/>
              <p14:nvPr/>
            </p14:nvContentPartPr>
            <p14:xfrm>
              <a:off x="8351400" y="5436880"/>
              <a:ext cx="569880" cy="586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8333760" y="5418880"/>
                <a:ext cx="6055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14:cNvPr>
              <p14:cNvContentPartPr/>
              <p14:nvPr/>
            </p14:nvContentPartPr>
            <p14:xfrm>
              <a:off x="7791240" y="5597800"/>
              <a:ext cx="416880" cy="160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773240" y="5579800"/>
                <a:ext cx="45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14:cNvPr>
              <p14:cNvContentPartPr/>
              <p14:nvPr/>
            </p14:nvContentPartPr>
            <p14:xfrm>
              <a:off x="1209720" y="6058240"/>
              <a:ext cx="1477800" cy="573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191720" y="6040600"/>
                <a:ext cx="1513440" cy="60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524902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14:cNvPr>
              <p14:cNvContentPartPr/>
              <p14:nvPr/>
            </p14:nvContentPartPr>
            <p14:xfrm>
              <a:off x="1310240" y="57760"/>
              <a:ext cx="6274080" cy="50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021A0FB-9732-438E-80E1-7B88E5B151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92600" y="40120"/>
                <a:ext cx="630972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14:cNvPr>
              <p14:cNvContentPartPr/>
              <p14:nvPr/>
            </p14:nvContentPartPr>
            <p14:xfrm>
              <a:off x="1967520" y="995560"/>
              <a:ext cx="276120" cy="123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E00FA59-BA35-4FB9-B6E3-6111D6CC9A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9880" y="977560"/>
                <a:ext cx="3117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14:cNvPr>
              <p14:cNvContentPartPr/>
              <p14:nvPr/>
            </p14:nvContentPartPr>
            <p14:xfrm>
              <a:off x="2620920" y="910600"/>
              <a:ext cx="10584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6404B0B-9F89-4368-A23D-1CEDB0125B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02920" y="892960"/>
                <a:ext cx="14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14:cNvPr>
              <p14:cNvContentPartPr/>
              <p14:nvPr/>
            </p14:nvContentPartPr>
            <p14:xfrm>
              <a:off x="2832600" y="733120"/>
              <a:ext cx="601200" cy="592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A508979-025D-41A4-9AA4-E7D6859A0A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14600" y="715491"/>
                <a:ext cx="636840" cy="628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14:cNvPr>
              <p14:cNvContentPartPr/>
              <p14:nvPr/>
            </p14:nvContentPartPr>
            <p14:xfrm>
              <a:off x="3718200" y="658960"/>
              <a:ext cx="797400" cy="57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BC3C0C7-A502-4913-AE09-3193F200B86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00208" y="641309"/>
                <a:ext cx="833024" cy="610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14:cNvPr>
              <p14:cNvContentPartPr/>
              <p14:nvPr/>
            </p14:nvContentPartPr>
            <p14:xfrm>
              <a:off x="4764360" y="624760"/>
              <a:ext cx="894600" cy="35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18559C8-E365-4573-8DBA-449403648DD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46720" y="607102"/>
                <a:ext cx="93024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14:cNvPr>
              <p14:cNvContentPartPr/>
              <p14:nvPr/>
            </p14:nvContentPartPr>
            <p14:xfrm>
              <a:off x="6014280" y="731320"/>
              <a:ext cx="381240" cy="163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3AC611-0DFF-43B5-AF8B-E8F8594F5A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96640" y="713680"/>
                <a:ext cx="4168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14:cNvPr>
              <p14:cNvContentPartPr/>
              <p14:nvPr/>
            </p14:nvContentPartPr>
            <p14:xfrm>
              <a:off x="6044880" y="61936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DC160F-9B98-450E-82DA-66B5FC990B8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26880" y="60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14:cNvPr>
              <p14:cNvContentPartPr/>
              <p14:nvPr/>
            </p14:nvContentPartPr>
            <p14:xfrm>
              <a:off x="6705120" y="761920"/>
              <a:ext cx="411120" cy="14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83C633-2AD0-43C0-9BEA-4FF5BE65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87480" y="744280"/>
                <a:ext cx="4467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14:cNvPr>
              <p14:cNvContentPartPr/>
              <p14:nvPr/>
            </p14:nvContentPartPr>
            <p14:xfrm>
              <a:off x="6695040" y="609280"/>
              <a:ext cx="8280" cy="6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7C0C52-6CF9-4F0A-8728-A89A52BDB8B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77040" y="591280"/>
                <a:ext cx="43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14:cNvPr>
              <p14:cNvContentPartPr/>
              <p14:nvPr/>
            </p14:nvContentPartPr>
            <p14:xfrm>
              <a:off x="324840" y="703600"/>
              <a:ext cx="1432800" cy="804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08D4410-B103-48A2-B402-BE3252B190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6840" y="685952"/>
                <a:ext cx="1468440" cy="840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14:cNvPr>
              <p14:cNvContentPartPr/>
              <p14:nvPr/>
            </p14:nvContentPartPr>
            <p14:xfrm>
              <a:off x="7426560" y="548440"/>
              <a:ext cx="1135080" cy="509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13EC4BB-EB0A-4E4E-BF4C-68C80E79388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08566" y="530800"/>
                <a:ext cx="117070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14:cNvPr>
              <p14:cNvContentPartPr/>
              <p14:nvPr/>
            </p14:nvContentPartPr>
            <p14:xfrm>
              <a:off x="1991280" y="1329280"/>
              <a:ext cx="258120" cy="10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C41F1-06F3-4D8A-BB57-57921D0EE0A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73640" y="1311280"/>
                <a:ext cx="2937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14:cNvPr>
              <p14:cNvContentPartPr/>
              <p14:nvPr/>
            </p14:nvContentPartPr>
            <p14:xfrm>
              <a:off x="2384760" y="1350880"/>
              <a:ext cx="5400" cy="77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C64B392-3DEE-4443-8C94-47FF010F69F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7120" y="1333240"/>
                <a:ext cx="410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14:cNvPr>
              <p14:cNvContentPartPr/>
              <p14:nvPr/>
            </p14:nvContentPartPr>
            <p14:xfrm>
              <a:off x="2346600" y="1208680"/>
              <a:ext cx="3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6A3F6C-158E-4F31-8000-84D19BFD30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60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14:cNvPr>
              <p14:cNvContentPartPr/>
              <p14:nvPr/>
            </p14:nvContentPartPr>
            <p14:xfrm>
              <a:off x="2509320" y="1198600"/>
              <a:ext cx="32040" cy="21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62665F3-40FE-4E3D-8794-6CB1AC193F8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491320" y="1180600"/>
                <a:ext cx="676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14:cNvPr>
              <p14:cNvContentPartPr/>
              <p14:nvPr/>
            </p14:nvContentPartPr>
            <p14:xfrm>
              <a:off x="2448120" y="1322440"/>
              <a:ext cx="175320" cy="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61BEC1-965B-4C9A-ABCB-B8A98E622630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30480" y="1304800"/>
                <a:ext cx="2109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14:cNvPr>
              <p14:cNvContentPartPr/>
              <p14:nvPr/>
            </p14:nvContentPartPr>
            <p14:xfrm>
              <a:off x="2720640" y="1188160"/>
              <a:ext cx="137520" cy="241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9E77C9-7DAC-41D5-A708-1A659A2B42E7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02640" y="1170520"/>
                <a:ext cx="17316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14:cNvPr>
              <p14:cNvContentPartPr/>
              <p14:nvPr/>
            </p14:nvContentPartPr>
            <p14:xfrm>
              <a:off x="3107280" y="1330720"/>
              <a:ext cx="190800" cy="94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17B0461-4B5D-46BD-8EA2-765769077D4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089280" y="1312720"/>
                <a:ext cx="226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14:cNvPr>
              <p14:cNvContentPartPr/>
              <p14:nvPr/>
            </p14:nvContentPartPr>
            <p14:xfrm>
              <a:off x="4643040" y="1219840"/>
              <a:ext cx="225000" cy="159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612770-1D8C-407A-BE22-CCF40C362C2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625400" y="1202200"/>
                <a:ext cx="26064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14:cNvPr>
              <p14:cNvContentPartPr/>
              <p14:nvPr/>
            </p14:nvContentPartPr>
            <p14:xfrm>
              <a:off x="3484560" y="1087720"/>
              <a:ext cx="1067400" cy="34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81BF500-4C54-4B0E-BBB3-2DA9E339DE03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66566" y="1070099"/>
                <a:ext cx="1103028" cy="376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14:cNvPr>
              <p14:cNvContentPartPr/>
              <p14:nvPr/>
            </p14:nvContentPartPr>
            <p14:xfrm>
              <a:off x="5232000" y="1159000"/>
              <a:ext cx="681120" cy="27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040058-49E6-4FF1-98B2-D92C9840A22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14010" y="1141000"/>
                <a:ext cx="716741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14:cNvPr>
              <p14:cNvContentPartPr/>
              <p14:nvPr/>
            </p14:nvContentPartPr>
            <p14:xfrm>
              <a:off x="6315240" y="1090960"/>
              <a:ext cx="479880" cy="31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42764D3-2BC2-42A6-BB01-31652C4295D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97600" y="1073320"/>
                <a:ext cx="515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14:cNvPr>
              <p14:cNvContentPartPr/>
              <p14:nvPr/>
            </p14:nvContentPartPr>
            <p14:xfrm>
              <a:off x="6781080" y="1249360"/>
              <a:ext cx="165600" cy="111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4EF4134-95D9-45CF-A42A-7FFBE4A7A30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63440" y="1231360"/>
                <a:ext cx="20124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14:cNvPr>
              <p14:cNvContentPartPr/>
              <p14:nvPr/>
            </p14:nvContentPartPr>
            <p14:xfrm>
              <a:off x="6998160" y="1279960"/>
              <a:ext cx="138960" cy="8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1C70EB7-1BAC-44D2-A7D2-442B6F7DD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980160" y="1262320"/>
                <a:ext cx="17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14:cNvPr>
              <p14:cNvContentPartPr/>
              <p14:nvPr/>
            </p14:nvContentPartPr>
            <p14:xfrm>
              <a:off x="7222080" y="1086640"/>
              <a:ext cx="32400" cy="248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E76EB9-714D-4640-A529-A7EFB2D4A4D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204440" y="1069000"/>
                <a:ext cx="680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14:cNvPr>
              <p14:cNvContentPartPr/>
              <p14:nvPr/>
            </p14:nvContentPartPr>
            <p14:xfrm>
              <a:off x="7122000" y="1187800"/>
              <a:ext cx="177480" cy="31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270A61A-8DE4-4149-8799-1860CFCDB9E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04000" y="1169800"/>
                <a:ext cx="213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14:cNvPr>
              <p14:cNvContentPartPr/>
              <p14:nvPr/>
            </p14:nvContentPartPr>
            <p14:xfrm>
              <a:off x="7518000" y="1167280"/>
              <a:ext cx="287280" cy="30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C8588F-4D23-4C1F-BBB0-ABB6C04998E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00360" y="1149640"/>
                <a:ext cx="3229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14:cNvPr>
              <p14:cNvContentPartPr/>
              <p14:nvPr/>
            </p14:nvContentPartPr>
            <p14:xfrm>
              <a:off x="7852440" y="1159360"/>
              <a:ext cx="113400" cy="14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1E6ACEB-E696-4959-A27F-0BB427FA8B4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834440" y="1141360"/>
                <a:ext cx="1490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14:cNvPr>
              <p14:cNvContentPartPr/>
              <p14:nvPr/>
            </p14:nvContentPartPr>
            <p14:xfrm>
              <a:off x="8045040" y="1208680"/>
              <a:ext cx="42480" cy="64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24299E8-B8D5-46D6-A490-1E96C99C04B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027040" y="1190680"/>
                <a:ext cx="781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14:cNvPr>
              <p14:cNvContentPartPr/>
              <p14:nvPr/>
            </p14:nvContentPartPr>
            <p14:xfrm>
              <a:off x="8086800" y="102580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01E3719-7F10-4DDC-9F52-92085D1C3F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69160" y="1007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14:cNvPr>
              <p14:cNvContentPartPr/>
              <p14:nvPr/>
            </p14:nvContentPartPr>
            <p14:xfrm>
              <a:off x="8127480" y="1128400"/>
              <a:ext cx="215280" cy="131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444F97-B660-43D7-A2D2-E550301F05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09840" y="1110760"/>
                <a:ext cx="2509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14:cNvPr>
              <p14:cNvContentPartPr/>
              <p14:nvPr/>
            </p14:nvContentPartPr>
            <p14:xfrm>
              <a:off x="8441400" y="1005280"/>
              <a:ext cx="52560" cy="298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3A9F185-99A1-4EF9-BB84-5AE78BD907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423760" y="987640"/>
                <a:ext cx="8820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14:cNvPr>
              <p14:cNvContentPartPr/>
              <p14:nvPr/>
            </p14:nvContentPartPr>
            <p14:xfrm>
              <a:off x="8351040" y="1157560"/>
              <a:ext cx="23328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E2E6512-DAAC-4DB7-839C-64FA11A49F1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333400" y="1139920"/>
                <a:ext cx="26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14:cNvPr>
              <p14:cNvContentPartPr/>
              <p14:nvPr/>
            </p14:nvContentPartPr>
            <p14:xfrm>
              <a:off x="8713920" y="1056040"/>
              <a:ext cx="188640" cy="265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62311A-F0B9-4608-8F32-455089D8D59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95920" y="1038400"/>
                <a:ext cx="224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14:cNvPr>
              <p14:cNvContentPartPr/>
              <p14:nvPr/>
            </p14:nvContentPartPr>
            <p14:xfrm>
              <a:off x="891840" y="1707640"/>
              <a:ext cx="1933200" cy="22759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30092C2-8C11-402A-A2B1-EEC0CBF553A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4200" y="1690000"/>
                <a:ext cx="196884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14:cNvPr>
              <p14:cNvContentPartPr/>
              <p14:nvPr/>
            </p14:nvContentPartPr>
            <p14:xfrm>
              <a:off x="2253360" y="1767400"/>
              <a:ext cx="153000" cy="174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986717B-D56F-4EA0-8491-D9DD44F3B3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235720" y="1749400"/>
                <a:ext cx="1886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14:cNvPr>
              <p14:cNvContentPartPr/>
              <p14:nvPr/>
            </p14:nvContentPartPr>
            <p14:xfrm>
              <a:off x="3464400" y="1551040"/>
              <a:ext cx="938160" cy="34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9B03A03-D5AB-4501-978F-034FD63ED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6400" y="1533382"/>
                <a:ext cx="973800" cy="385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14:cNvPr>
              <p14:cNvContentPartPr/>
              <p14:nvPr/>
            </p14:nvContentPartPr>
            <p14:xfrm>
              <a:off x="4825560" y="1543840"/>
              <a:ext cx="58644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169C72-0056-4AD4-BB7A-CC21C7059C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07920" y="1525840"/>
                <a:ext cx="622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14:cNvPr>
              <p14:cNvContentPartPr/>
              <p14:nvPr/>
            </p14:nvContentPartPr>
            <p14:xfrm>
              <a:off x="5665080" y="1706560"/>
              <a:ext cx="245880" cy="13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BDA5F66-23B6-40F9-95AD-050F276F0A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47080" y="1688920"/>
                <a:ext cx="2815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14:cNvPr>
              <p14:cNvContentPartPr/>
              <p14:nvPr/>
            </p14:nvContentPartPr>
            <p14:xfrm>
              <a:off x="6187080" y="1523680"/>
              <a:ext cx="1299600" cy="55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32771A-C297-4A0D-912C-515CB40C8E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169435" y="1506040"/>
                <a:ext cx="133525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14:cNvPr>
              <p14:cNvContentPartPr/>
              <p14:nvPr/>
            </p14:nvContentPartPr>
            <p14:xfrm>
              <a:off x="7792320" y="1403440"/>
              <a:ext cx="189720" cy="69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B242F7B-5D8F-4D82-9F52-E5A242A8C51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74680" y="1385440"/>
                <a:ext cx="2253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14:cNvPr>
              <p14:cNvContentPartPr/>
              <p14:nvPr/>
            </p14:nvContentPartPr>
            <p14:xfrm>
              <a:off x="7792320" y="1538800"/>
              <a:ext cx="27432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E2BBC3C-F63E-42B8-BDCB-80726A5C21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74680" y="1520822"/>
                <a:ext cx="3099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14:cNvPr>
              <p14:cNvContentPartPr/>
              <p14:nvPr/>
            </p14:nvContentPartPr>
            <p14:xfrm>
              <a:off x="8277600" y="1761280"/>
              <a:ext cx="50400" cy="26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731A960-7DA4-4B3B-A27D-130F3DD865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59600" y="1743640"/>
                <a:ext cx="860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14:cNvPr>
              <p14:cNvContentPartPr/>
              <p14:nvPr/>
            </p14:nvContentPartPr>
            <p14:xfrm>
              <a:off x="4363320" y="2041000"/>
              <a:ext cx="672480" cy="429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95507DF-4E5E-4965-B00D-8B01E72AA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45680" y="2023360"/>
                <a:ext cx="7081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14:cNvPr>
              <p14:cNvContentPartPr/>
              <p14:nvPr/>
            </p14:nvContentPartPr>
            <p14:xfrm>
              <a:off x="5333520" y="2057920"/>
              <a:ext cx="961200" cy="375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1F0A8E-4383-4EDE-ACE3-C29B77F6BA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315880" y="2039937"/>
                <a:ext cx="996840" cy="4107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14:cNvPr>
              <p14:cNvContentPartPr/>
              <p14:nvPr/>
            </p14:nvContentPartPr>
            <p14:xfrm>
              <a:off x="7966200" y="2017600"/>
              <a:ext cx="270000" cy="276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A89604E-AA43-48AE-97D2-E0D0DDAC4A6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948560" y="1999960"/>
                <a:ext cx="3056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14:cNvPr>
              <p14:cNvContentPartPr/>
              <p14:nvPr/>
            </p14:nvContentPartPr>
            <p14:xfrm>
              <a:off x="7152240" y="2031280"/>
              <a:ext cx="546840" cy="275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763AC50-FD28-4363-A906-1C06821B0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134240" y="2013640"/>
                <a:ext cx="582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14:cNvPr>
              <p14:cNvContentPartPr/>
              <p14:nvPr/>
            </p14:nvContentPartPr>
            <p14:xfrm>
              <a:off x="6603600" y="2194360"/>
              <a:ext cx="444240" cy="284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14E93EA-CF70-4B95-A809-C47D5C6DF0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85600" y="2176360"/>
                <a:ext cx="4798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14:cNvPr>
              <p14:cNvContentPartPr/>
              <p14:nvPr/>
            </p14:nvContentPartPr>
            <p14:xfrm>
              <a:off x="5772720" y="2854600"/>
              <a:ext cx="18720" cy="72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0D9121E-1F64-4D3A-8C3C-DEB364B1C0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54720" y="2836960"/>
                <a:ext cx="543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14:cNvPr>
              <p14:cNvContentPartPr/>
              <p14:nvPr/>
            </p14:nvContentPartPr>
            <p14:xfrm>
              <a:off x="5770560" y="269188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FD44E2-8376-4B75-B70F-14823BD36BD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2920" y="267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14:cNvPr>
              <p14:cNvContentPartPr/>
              <p14:nvPr/>
            </p14:nvContentPartPr>
            <p14:xfrm>
              <a:off x="5887920" y="2610880"/>
              <a:ext cx="461520" cy="30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0C1E021-DEA5-496C-B51C-5DB60B3FA0C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70280" y="2593240"/>
                <a:ext cx="49716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14:cNvPr>
              <p14:cNvContentPartPr/>
              <p14:nvPr/>
            </p14:nvContentPartPr>
            <p14:xfrm>
              <a:off x="5223360" y="2760280"/>
              <a:ext cx="453960" cy="183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29C4476-193B-4465-A7AB-D2D31E590AE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05734" y="2742315"/>
                <a:ext cx="489572" cy="219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14:cNvPr>
              <p14:cNvContentPartPr/>
              <p14:nvPr/>
            </p14:nvContentPartPr>
            <p14:xfrm>
              <a:off x="4073880" y="2631400"/>
              <a:ext cx="858600" cy="357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D65F09-89C5-454F-8846-9AD16307C0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5880" y="2613400"/>
                <a:ext cx="8942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14:cNvPr>
              <p14:cNvContentPartPr/>
              <p14:nvPr/>
            </p14:nvContentPartPr>
            <p14:xfrm>
              <a:off x="6693960" y="2728600"/>
              <a:ext cx="185760" cy="146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8C2F2CF-8273-4077-8844-CE174BC9E4C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675960" y="2710960"/>
                <a:ext cx="22140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14:cNvPr>
              <p14:cNvContentPartPr/>
              <p14:nvPr/>
            </p14:nvContentPartPr>
            <p14:xfrm>
              <a:off x="6969360" y="2723200"/>
              <a:ext cx="190800" cy="111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DFB18C3-D349-4455-8D6E-0B3E8D6AB5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951720" y="2705560"/>
                <a:ext cx="22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14:cNvPr>
              <p14:cNvContentPartPr/>
              <p14:nvPr/>
            </p14:nvContentPartPr>
            <p14:xfrm>
              <a:off x="7228200" y="2693320"/>
              <a:ext cx="137520" cy="1440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55DC7DC-AA95-4E02-A461-B056388462E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210200" y="2675680"/>
                <a:ext cx="17316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14:cNvPr>
              <p14:cNvContentPartPr/>
              <p14:nvPr/>
            </p14:nvContentPartPr>
            <p14:xfrm>
              <a:off x="6888000" y="2783320"/>
              <a:ext cx="59040" cy="7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02BF720-7B8A-402E-BA99-25BFB355A2C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870360" y="2765680"/>
                <a:ext cx="946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14:cNvPr>
              <p14:cNvContentPartPr/>
              <p14:nvPr/>
            </p14:nvContentPartPr>
            <p14:xfrm>
              <a:off x="7487400" y="2488840"/>
              <a:ext cx="844920" cy="296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727DBDF-7344-48ED-8055-6C4C350F2FB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469768" y="2470840"/>
                <a:ext cx="880545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14:cNvPr>
              <p14:cNvContentPartPr/>
              <p14:nvPr/>
            </p14:nvContentPartPr>
            <p14:xfrm>
              <a:off x="5478240" y="3119200"/>
              <a:ext cx="246240" cy="234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8391921-3CA6-41EF-97E1-7C48C12B88B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460600" y="3101560"/>
                <a:ext cx="281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14:cNvPr>
              <p14:cNvContentPartPr/>
              <p14:nvPr/>
            </p14:nvContentPartPr>
            <p14:xfrm>
              <a:off x="4622520" y="3077440"/>
              <a:ext cx="465480" cy="2628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570D559-B351-4EC3-8DE6-FBA4016BF6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04520" y="3059440"/>
                <a:ext cx="50112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14:cNvPr>
              <p14:cNvContentPartPr/>
              <p14:nvPr/>
            </p14:nvContentPartPr>
            <p14:xfrm>
              <a:off x="4166400" y="3189400"/>
              <a:ext cx="365760" cy="268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9D591B9-75D6-4310-AAD7-E102EDE532C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48743" y="3171760"/>
                <a:ext cx="401435" cy="30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318480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14:cNvPr>
              <p14:cNvContentPartPr/>
              <p14:nvPr/>
            </p14:nvContentPartPr>
            <p14:xfrm>
              <a:off x="8351400" y="5436880"/>
              <a:ext cx="569880" cy="586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8333760" y="5418880"/>
                <a:ext cx="6055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14:cNvPr>
              <p14:cNvContentPartPr/>
              <p14:nvPr/>
            </p14:nvContentPartPr>
            <p14:xfrm>
              <a:off x="7791240" y="5597800"/>
              <a:ext cx="416880" cy="160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773240" y="5579800"/>
                <a:ext cx="45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14:cNvPr>
              <p14:cNvContentPartPr/>
              <p14:nvPr/>
            </p14:nvContentPartPr>
            <p14:xfrm>
              <a:off x="1209720" y="6058240"/>
              <a:ext cx="1477800" cy="573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191720" y="6040600"/>
                <a:ext cx="1513440" cy="60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14:cNvPr>
              <p14:cNvContentPartPr/>
              <p14:nvPr/>
            </p14:nvContentPartPr>
            <p14:xfrm>
              <a:off x="2763120" y="6229960"/>
              <a:ext cx="671040" cy="291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745110" y="6211982"/>
                <a:ext cx="706699" cy="3275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1535637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14:cNvPr>
              <p14:cNvContentPartPr/>
              <p14:nvPr/>
            </p14:nvContentPartPr>
            <p14:xfrm>
              <a:off x="8351400" y="5436880"/>
              <a:ext cx="569880" cy="586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8333760" y="5418880"/>
                <a:ext cx="6055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14:cNvPr>
              <p14:cNvContentPartPr/>
              <p14:nvPr/>
            </p14:nvContentPartPr>
            <p14:xfrm>
              <a:off x="7791240" y="5597800"/>
              <a:ext cx="416880" cy="160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773240" y="5579800"/>
                <a:ext cx="45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14:cNvPr>
              <p14:cNvContentPartPr/>
              <p14:nvPr/>
            </p14:nvContentPartPr>
            <p14:xfrm>
              <a:off x="1209720" y="6058240"/>
              <a:ext cx="1477800" cy="573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191720" y="6040600"/>
                <a:ext cx="1513440" cy="60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14:cNvPr>
              <p14:cNvContentPartPr/>
              <p14:nvPr/>
            </p14:nvContentPartPr>
            <p14:xfrm>
              <a:off x="2763120" y="6229960"/>
              <a:ext cx="671040" cy="291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745110" y="6211982"/>
                <a:ext cx="706699" cy="327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14:cNvPr>
              <p14:cNvContentPartPr/>
              <p14:nvPr/>
            </p14:nvContentPartPr>
            <p14:xfrm>
              <a:off x="3669240" y="6237880"/>
              <a:ext cx="706680" cy="2973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3651600" y="6219880"/>
                <a:ext cx="7423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14:cNvPr>
              <p14:cNvContentPartPr/>
              <p14:nvPr/>
            </p14:nvContentPartPr>
            <p14:xfrm>
              <a:off x="4541160" y="6154000"/>
              <a:ext cx="251640" cy="430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4523160" y="6136360"/>
                <a:ext cx="28728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14:cNvPr>
              <p14:cNvContentPartPr/>
              <p14:nvPr/>
            </p14:nvContentPartPr>
            <p14:xfrm>
              <a:off x="4886760" y="6351640"/>
              <a:ext cx="82440" cy="86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4868760" y="6334000"/>
                <a:ext cx="118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14:cNvPr>
              <p14:cNvContentPartPr/>
              <p14:nvPr/>
            </p14:nvContentPartPr>
            <p14:xfrm>
              <a:off x="4886760" y="6430840"/>
              <a:ext cx="56880" cy="25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4868760" y="6413200"/>
                <a:ext cx="92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14:cNvPr>
              <p14:cNvContentPartPr/>
              <p14:nvPr/>
            </p14:nvContentPartPr>
            <p14:xfrm>
              <a:off x="5089800" y="6420400"/>
              <a:ext cx="48240" cy="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5071800" y="6402760"/>
                <a:ext cx="83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14:cNvPr>
              <p14:cNvContentPartPr/>
              <p14:nvPr/>
            </p14:nvContentPartPr>
            <p14:xfrm>
              <a:off x="5211840" y="6190360"/>
              <a:ext cx="111960" cy="882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5194200" y="6172720"/>
                <a:ext cx="1476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14:cNvPr>
              <p14:cNvContentPartPr/>
              <p14:nvPr/>
            </p14:nvContentPartPr>
            <p14:xfrm>
              <a:off x="5232000" y="6329320"/>
              <a:ext cx="142560" cy="178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5214045" y="6311320"/>
                <a:ext cx="178110" cy="21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505760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14:cNvPr>
              <p14:cNvContentPartPr/>
              <p14:nvPr/>
            </p14:nvContentPartPr>
            <p14:xfrm>
              <a:off x="8351400" y="5436880"/>
              <a:ext cx="569880" cy="586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8333760" y="5418880"/>
                <a:ext cx="6055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14:cNvPr>
              <p14:cNvContentPartPr/>
              <p14:nvPr/>
            </p14:nvContentPartPr>
            <p14:xfrm>
              <a:off x="7791240" y="5597800"/>
              <a:ext cx="416880" cy="160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773240" y="5579800"/>
                <a:ext cx="45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14:cNvPr>
              <p14:cNvContentPartPr/>
              <p14:nvPr/>
            </p14:nvContentPartPr>
            <p14:xfrm>
              <a:off x="1209720" y="6058240"/>
              <a:ext cx="1477800" cy="573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191720" y="6040600"/>
                <a:ext cx="1513440" cy="60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14:cNvPr>
              <p14:cNvContentPartPr/>
              <p14:nvPr/>
            </p14:nvContentPartPr>
            <p14:xfrm>
              <a:off x="2763120" y="6229960"/>
              <a:ext cx="671040" cy="291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745110" y="6211982"/>
                <a:ext cx="706699" cy="327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14:cNvPr>
              <p14:cNvContentPartPr/>
              <p14:nvPr/>
            </p14:nvContentPartPr>
            <p14:xfrm>
              <a:off x="3669240" y="6237880"/>
              <a:ext cx="706680" cy="2973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3651600" y="6219880"/>
                <a:ext cx="7423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14:cNvPr>
              <p14:cNvContentPartPr/>
              <p14:nvPr/>
            </p14:nvContentPartPr>
            <p14:xfrm>
              <a:off x="4541160" y="6154000"/>
              <a:ext cx="251640" cy="430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4523160" y="6136360"/>
                <a:ext cx="28728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14:cNvPr>
              <p14:cNvContentPartPr/>
              <p14:nvPr/>
            </p14:nvContentPartPr>
            <p14:xfrm>
              <a:off x="4886760" y="6351640"/>
              <a:ext cx="82440" cy="86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4868760" y="6334000"/>
                <a:ext cx="118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14:cNvPr>
              <p14:cNvContentPartPr/>
              <p14:nvPr/>
            </p14:nvContentPartPr>
            <p14:xfrm>
              <a:off x="4886760" y="6430840"/>
              <a:ext cx="56880" cy="25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4868760" y="6413200"/>
                <a:ext cx="92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14:cNvPr>
              <p14:cNvContentPartPr/>
              <p14:nvPr/>
            </p14:nvContentPartPr>
            <p14:xfrm>
              <a:off x="5089800" y="6420400"/>
              <a:ext cx="48240" cy="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5071800" y="6402760"/>
                <a:ext cx="83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14:cNvPr>
              <p14:cNvContentPartPr/>
              <p14:nvPr/>
            </p14:nvContentPartPr>
            <p14:xfrm>
              <a:off x="5211840" y="6190360"/>
              <a:ext cx="111960" cy="882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5194200" y="6172720"/>
                <a:ext cx="1476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14:cNvPr>
              <p14:cNvContentPartPr/>
              <p14:nvPr/>
            </p14:nvContentPartPr>
            <p14:xfrm>
              <a:off x="5232000" y="6329320"/>
              <a:ext cx="142560" cy="178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5214045" y="6311320"/>
                <a:ext cx="17811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C7E792D1-7C62-4FC8-838F-C996563F6472}"/>
                  </a:ext>
                </a:extLst>
              </p14:cNvPr>
              <p14:cNvContentPartPr/>
              <p14:nvPr/>
            </p14:nvContentPartPr>
            <p14:xfrm>
              <a:off x="6016080" y="6369640"/>
              <a:ext cx="458280" cy="295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C7E792D1-7C62-4FC8-838F-C996563F6472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5998094" y="6351662"/>
                <a:ext cx="493892" cy="331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5D5F198A-3F27-4953-A3FB-1B9F5C485C97}"/>
                  </a:ext>
                </a:extLst>
              </p14:cNvPr>
              <p14:cNvContentPartPr/>
              <p14:nvPr/>
            </p14:nvContentPartPr>
            <p14:xfrm>
              <a:off x="5607840" y="6298720"/>
              <a:ext cx="182880" cy="2570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5D5F198A-3F27-4953-A3FB-1B9F5C485C97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5589840" y="6281080"/>
                <a:ext cx="21852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88AD8BC1-EE45-433E-8935-302CC85F3227}"/>
                  </a:ext>
                </a:extLst>
              </p14:cNvPr>
              <p14:cNvContentPartPr/>
              <p14:nvPr/>
            </p14:nvContentPartPr>
            <p14:xfrm>
              <a:off x="6024360" y="6265600"/>
              <a:ext cx="131400" cy="54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88AD8BC1-EE45-433E-8935-302CC85F3227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6006720" y="6247960"/>
                <a:ext cx="1670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0C1789E7-EB5C-4AA4-87B7-DDB45871D133}"/>
                  </a:ext>
                </a:extLst>
              </p14:cNvPr>
              <p14:cNvContentPartPr/>
              <p14:nvPr/>
            </p14:nvContentPartPr>
            <p14:xfrm>
              <a:off x="6563280" y="6350200"/>
              <a:ext cx="138960" cy="201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0C1789E7-EB5C-4AA4-87B7-DDB45871D133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6545280" y="6332200"/>
                <a:ext cx="174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B50F6831-A74D-4D2C-B394-E5C54DBCE13E}"/>
                  </a:ext>
                </a:extLst>
              </p14:cNvPr>
              <p14:cNvContentPartPr/>
              <p14:nvPr/>
            </p14:nvContentPartPr>
            <p14:xfrm>
              <a:off x="6573000" y="6440920"/>
              <a:ext cx="117360" cy="50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B50F6831-A74D-4D2C-B394-E5C54DBCE13E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6555360" y="6423280"/>
                <a:ext cx="153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53B817F4-3742-4E37-AE63-73C1E9AB6F8A}"/>
                  </a:ext>
                </a:extLst>
              </p14:cNvPr>
              <p14:cNvContentPartPr/>
              <p14:nvPr/>
            </p14:nvContentPartPr>
            <p14:xfrm>
              <a:off x="6871440" y="6285760"/>
              <a:ext cx="838800" cy="290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53B817F4-3742-4E37-AE63-73C1E9AB6F8A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6853800" y="6267782"/>
                <a:ext cx="874440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CC770C22-7EC9-4783-BFE5-7FFA3F699017}"/>
                  </a:ext>
                </a:extLst>
              </p14:cNvPr>
              <p14:cNvContentPartPr/>
              <p14:nvPr/>
            </p14:nvContentPartPr>
            <p14:xfrm>
              <a:off x="7782240" y="6410680"/>
              <a:ext cx="90360" cy="1072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CC770C22-7EC9-4783-BFE5-7FFA3F69901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7764600" y="6392680"/>
                <a:ext cx="126000" cy="14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965693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14:cNvPr>
              <p14:cNvContentPartPr/>
              <p14:nvPr/>
            </p14:nvContentPartPr>
            <p14:xfrm>
              <a:off x="1320600" y="131920"/>
              <a:ext cx="565920" cy="306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1D73463-93BD-4EEF-8CC5-C0CCDE240D8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02600" y="113920"/>
                <a:ext cx="601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14:cNvPr>
              <p14:cNvContentPartPr/>
              <p14:nvPr/>
            </p14:nvContentPartPr>
            <p14:xfrm>
              <a:off x="487200" y="181960"/>
              <a:ext cx="568080" cy="30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CB794D-2154-4A72-A711-79CE6E118EC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63960"/>
                <a:ext cx="603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14:cNvPr>
              <p14:cNvContentPartPr/>
              <p14:nvPr/>
            </p14:nvContentPartPr>
            <p14:xfrm>
              <a:off x="2183880" y="210400"/>
              <a:ext cx="922680" cy="38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6660B18-9C18-49D5-B5A1-D8D160BAA9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65880" y="192743"/>
                <a:ext cx="958320" cy="418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14:cNvPr>
              <p14:cNvContentPartPr/>
              <p14:nvPr/>
            </p14:nvContentPartPr>
            <p14:xfrm>
              <a:off x="4087920" y="177280"/>
              <a:ext cx="1032120" cy="270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4DE0D6-6507-4353-B34F-BE4BC5B66B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69920" y="159640"/>
                <a:ext cx="106776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14:cNvPr>
              <p14:cNvContentPartPr/>
              <p14:nvPr/>
            </p14:nvContentPartPr>
            <p14:xfrm>
              <a:off x="3327600" y="293920"/>
              <a:ext cx="440280" cy="133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C34E25F-2078-4F5B-94D5-85FD7AA8AAF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09960" y="276280"/>
                <a:ext cx="475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14:cNvPr>
              <p14:cNvContentPartPr/>
              <p14:nvPr/>
            </p14:nvContentPartPr>
            <p14:xfrm>
              <a:off x="5424960" y="131560"/>
              <a:ext cx="206280" cy="9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3F63D8-2C96-4238-A410-6B4FFD4CB62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07320" y="113560"/>
                <a:ext cx="24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14:cNvPr>
              <p14:cNvContentPartPr/>
              <p14:nvPr/>
            </p14:nvContentPartPr>
            <p14:xfrm>
              <a:off x="5410560" y="304720"/>
              <a:ext cx="676080" cy="169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129799-D53D-4E7C-AECA-D7A29CE9CA5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92570" y="286720"/>
                <a:ext cx="711701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14:cNvPr>
              <p14:cNvContentPartPr/>
              <p14:nvPr/>
            </p14:nvContentPartPr>
            <p14:xfrm>
              <a:off x="6949200" y="85840"/>
              <a:ext cx="218160" cy="11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376F381-E216-45FE-9814-31F8840DF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31200" y="67840"/>
                <a:ext cx="2538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14:cNvPr>
              <p14:cNvContentPartPr/>
              <p14:nvPr/>
            </p14:nvContentPartPr>
            <p14:xfrm>
              <a:off x="6288960" y="283480"/>
              <a:ext cx="1035720" cy="272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4288193-C177-4523-BF12-68CFE12CFA5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270960" y="265480"/>
                <a:ext cx="10713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14:cNvPr>
              <p14:cNvContentPartPr/>
              <p14:nvPr/>
            </p14:nvContentPartPr>
            <p14:xfrm>
              <a:off x="7457160" y="254680"/>
              <a:ext cx="595440" cy="236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C88406-3853-497B-BB7D-0EA9256824C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9160" y="236707"/>
                <a:ext cx="631080" cy="27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14:cNvPr>
              <p14:cNvContentPartPr/>
              <p14:nvPr/>
            </p14:nvContentPartPr>
            <p14:xfrm>
              <a:off x="8300280" y="57760"/>
              <a:ext cx="17136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FAD9979-9D6C-4CEC-93F4-BF5790B93C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82640" y="39760"/>
                <a:ext cx="2070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14:cNvPr>
              <p14:cNvContentPartPr/>
              <p14:nvPr/>
            </p14:nvContentPartPr>
            <p14:xfrm>
              <a:off x="8187240" y="233080"/>
              <a:ext cx="321840" cy="308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BCF8DB-28D0-41F8-A2C8-EE66AA55679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69600" y="215080"/>
                <a:ext cx="3574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14:cNvPr>
              <p14:cNvContentPartPr/>
              <p14:nvPr/>
            </p14:nvContentPartPr>
            <p14:xfrm>
              <a:off x="1095600" y="910600"/>
              <a:ext cx="132840" cy="10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71D0566-E40B-40D9-8B7C-2DF9B67A557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77600" y="892600"/>
                <a:ext cx="1684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14:cNvPr>
              <p14:cNvContentPartPr/>
              <p14:nvPr/>
            </p14:nvContentPartPr>
            <p14:xfrm>
              <a:off x="1369200" y="747520"/>
              <a:ext cx="1102320" cy="306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3F58606-1E33-4ACD-9594-0C675ACAE85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51194" y="729880"/>
                <a:ext cx="1137972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14:cNvPr>
              <p14:cNvContentPartPr/>
              <p14:nvPr/>
            </p14:nvContentPartPr>
            <p14:xfrm>
              <a:off x="274440" y="716200"/>
              <a:ext cx="557280" cy="47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A8060B9-E995-4FCE-A6AD-D4A1F5021D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789" y="698200"/>
                <a:ext cx="59294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14:cNvPr>
              <p14:cNvContentPartPr/>
              <p14:nvPr/>
            </p14:nvContentPartPr>
            <p14:xfrm>
              <a:off x="2789760" y="803680"/>
              <a:ext cx="330120" cy="215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248B63B-AC04-4A85-B8C0-90F8A0190E7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2120" y="786040"/>
                <a:ext cx="36576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14:cNvPr>
              <p14:cNvContentPartPr/>
              <p14:nvPr/>
            </p14:nvContentPartPr>
            <p14:xfrm>
              <a:off x="3248400" y="643120"/>
              <a:ext cx="877320" cy="365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E6A44D0-FF4A-4EC7-8E08-18C74D5218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230760" y="625480"/>
                <a:ext cx="91296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14:cNvPr>
              <p14:cNvContentPartPr/>
              <p14:nvPr/>
            </p14:nvContentPartPr>
            <p14:xfrm>
              <a:off x="5261160" y="698920"/>
              <a:ext cx="753480" cy="34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7DBC8DC-1A26-4AD5-9586-5916E9D9BAE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243169" y="680920"/>
                <a:ext cx="789103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14:cNvPr>
              <p14:cNvContentPartPr/>
              <p14:nvPr/>
            </p14:nvContentPartPr>
            <p14:xfrm>
              <a:off x="4343160" y="731320"/>
              <a:ext cx="727560" cy="37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756073-A9F8-4E1B-B953-0908A2CE30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25169" y="713320"/>
                <a:ext cx="76318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14:cNvPr>
              <p14:cNvContentPartPr/>
              <p14:nvPr/>
            </p14:nvContentPartPr>
            <p14:xfrm>
              <a:off x="7240080" y="629440"/>
              <a:ext cx="1302840" cy="36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E542172-E804-4E5F-9AA2-94FE35F279D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22440" y="611458"/>
                <a:ext cx="1338480" cy="399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14:cNvPr>
              <p14:cNvContentPartPr/>
              <p14:nvPr/>
            </p14:nvContentPartPr>
            <p14:xfrm>
              <a:off x="6319200" y="660040"/>
              <a:ext cx="681120" cy="348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9317B94-174C-4DD8-AE65-455F64A6D4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01551" y="642382"/>
                <a:ext cx="716779" cy="384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14:cNvPr>
              <p14:cNvContentPartPr/>
              <p14:nvPr/>
            </p14:nvContentPartPr>
            <p14:xfrm>
              <a:off x="274080" y="1234960"/>
              <a:ext cx="477720" cy="321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7D54966-2615-4B29-8180-B58281932C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080" y="1216960"/>
                <a:ext cx="513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14:cNvPr>
              <p14:cNvContentPartPr/>
              <p14:nvPr/>
            </p14:nvContentPartPr>
            <p14:xfrm>
              <a:off x="1085520" y="1343320"/>
              <a:ext cx="588600" cy="207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BF8804-6B63-411C-BE25-2C8F6ABC8FF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67880" y="1325351"/>
                <a:ext cx="624240" cy="243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14:cNvPr>
              <p14:cNvContentPartPr/>
              <p14:nvPr/>
            </p14:nvContentPartPr>
            <p14:xfrm>
              <a:off x="1909920" y="1356640"/>
              <a:ext cx="771480" cy="18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D939FA1-1268-49AD-BFFF-30A27C875F8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91912" y="1338640"/>
                <a:ext cx="807137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14:cNvPr>
              <p14:cNvContentPartPr/>
              <p14:nvPr/>
            </p14:nvContentPartPr>
            <p14:xfrm>
              <a:off x="4639440" y="1249360"/>
              <a:ext cx="54360" cy="14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04342C-2309-4C3C-A25B-79042E7A9F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21800" y="1231360"/>
                <a:ext cx="90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14:cNvPr>
              <p14:cNvContentPartPr/>
              <p14:nvPr/>
            </p14:nvContentPartPr>
            <p14:xfrm>
              <a:off x="2935920" y="1320280"/>
              <a:ext cx="2242800" cy="27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BEBFD6-E103-4246-9809-CA7C57AD056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7920" y="1302640"/>
                <a:ext cx="22784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14:cNvPr>
              <p14:cNvContentPartPr/>
              <p14:nvPr/>
            </p14:nvContentPartPr>
            <p14:xfrm>
              <a:off x="5367720" y="1207240"/>
              <a:ext cx="115920" cy="18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A5B3613-77AE-4B87-B6A5-11DA81EB59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080" y="1189600"/>
                <a:ext cx="1515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14:cNvPr>
              <p14:cNvContentPartPr/>
              <p14:nvPr/>
            </p14:nvContentPartPr>
            <p14:xfrm>
              <a:off x="5354040" y="1472560"/>
              <a:ext cx="102240" cy="990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FC89AC6-699A-4A68-91A7-BC45E64BE7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36040" y="1454920"/>
                <a:ext cx="137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14:cNvPr>
              <p14:cNvContentPartPr/>
              <p14:nvPr/>
            </p14:nvContentPartPr>
            <p14:xfrm>
              <a:off x="548040" y="1737880"/>
              <a:ext cx="2484000" cy="1685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5B162C8-3E90-4587-88C3-2D573E21B8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0400" y="1720240"/>
                <a:ext cx="2519640" cy="172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14:cNvPr>
              <p14:cNvContentPartPr/>
              <p14:nvPr/>
            </p14:nvContentPartPr>
            <p14:xfrm>
              <a:off x="2237880" y="1797640"/>
              <a:ext cx="87840" cy="1245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3B5B189-31DE-4059-BB01-2435CCE816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0240" y="1779640"/>
                <a:ext cx="1234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14:cNvPr>
              <p14:cNvContentPartPr/>
              <p14:nvPr/>
            </p14:nvContentPartPr>
            <p14:xfrm>
              <a:off x="1944480" y="1719160"/>
              <a:ext cx="210240" cy="275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9304113-F9B2-46BE-976A-0EA8705AE5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26840" y="1701520"/>
                <a:ext cx="2458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14:cNvPr>
              <p14:cNvContentPartPr/>
              <p14:nvPr/>
            </p14:nvContentPartPr>
            <p14:xfrm>
              <a:off x="2865000" y="1879360"/>
              <a:ext cx="853920" cy="326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1DC6DEF-180A-443E-AA3A-10EB20D7F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1861720"/>
                <a:ext cx="8895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14:cNvPr>
              <p14:cNvContentPartPr/>
              <p14:nvPr/>
            </p14:nvContentPartPr>
            <p14:xfrm>
              <a:off x="2061840" y="2062240"/>
              <a:ext cx="710280" cy="236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B086AAE-B619-470F-887F-566649B2D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44191" y="2044240"/>
                <a:ext cx="745938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14:cNvPr>
              <p14:cNvContentPartPr/>
              <p14:nvPr/>
            </p14:nvContentPartPr>
            <p14:xfrm>
              <a:off x="4674000" y="1848760"/>
              <a:ext cx="312120" cy="141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7891AD-69EE-4ED0-92D4-10175A78631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56000" y="1830760"/>
                <a:ext cx="347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14:cNvPr>
              <p14:cNvContentPartPr/>
              <p14:nvPr/>
            </p14:nvContentPartPr>
            <p14:xfrm>
              <a:off x="4774800" y="1679200"/>
              <a:ext cx="163800" cy="5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D5A79FD-8110-4304-AEBB-7694BBEB1FC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57160" y="1661560"/>
                <a:ext cx="19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14:cNvPr>
              <p14:cNvContentPartPr/>
              <p14:nvPr/>
            </p14:nvContentPartPr>
            <p14:xfrm>
              <a:off x="5160720" y="1828240"/>
              <a:ext cx="142560" cy="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7655CA-FA32-4428-AE48-CFCC37AF8E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43080" y="1810600"/>
                <a:ext cx="178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14:cNvPr>
              <p14:cNvContentPartPr/>
              <p14:nvPr/>
            </p14:nvContentPartPr>
            <p14:xfrm>
              <a:off x="5191680" y="1891600"/>
              <a:ext cx="100440" cy="8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FF6C58A-7563-4A70-8E26-4F5A53ADD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3680" y="1873600"/>
                <a:ext cx="136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14:cNvPr>
              <p14:cNvContentPartPr/>
              <p14:nvPr/>
            </p14:nvContentPartPr>
            <p14:xfrm>
              <a:off x="5424960" y="1733200"/>
              <a:ext cx="385200" cy="197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9D801F-4D13-419B-9E55-042794965F5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07320" y="1715200"/>
                <a:ext cx="4208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14:cNvPr>
              <p14:cNvContentPartPr/>
              <p14:nvPr/>
            </p14:nvContentPartPr>
            <p14:xfrm>
              <a:off x="5932920" y="1513600"/>
              <a:ext cx="116640" cy="106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A322B9F-6432-4934-A0EB-9094758C66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5280" y="1495960"/>
                <a:ext cx="1522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14:cNvPr>
              <p14:cNvContentPartPr/>
              <p14:nvPr/>
            </p14:nvContentPartPr>
            <p14:xfrm>
              <a:off x="5923200" y="1741840"/>
              <a:ext cx="160200" cy="190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11E00C1-6197-4759-834C-CB9F8B5C8B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05200" y="1724200"/>
                <a:ext cx="1958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14:cNvPr>
              <p14:cNvContentPartPr/>
              <p14:nvPr/>
            </p14:nvContentPartPr>
            <p14:xfrm>
              <a:off x="6208680" y="1931560"/>
              <a:ext cx="84960" cy="107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03D98F-5BC0-4F11-B237-BA945D7DB47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90680" y="1913920"/>
                <a:ext cx="12060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14:cNvPr>
              <p14:cNvContentPartPr/>
              <p14:nvPr/>
            </p14:nvContentPartPr>
            <p14:xfrm>
              <a:off x="6407760" y="1828240"/>
              <a:ext cx="227880" cy="115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088F2C4-18EA-44E2-A0B4-B50FA4D0F7A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89760" y="1810600"/>
                <a:ext cx="2635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14:cNvPr>
              <p14:cNvContentPartPr/>
              <p14:nvPr/>
            </p14:nvContentPartPr>
            <p14:xfrm>
              <a:off x="6729960" y="1828240"/>
              <a:ext cx="16200" cy="72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9CD156-76DB-428A-B1C8-FBB36D8732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12320" y="1810600"/>
                <a:ext cx="5184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14:cNvPr>
              <p14:cNvContentPartPr/>
              <p14:nvPr/>
            </p14:nvContentPartPr>
            <p14:xfrm>
              <a:off x="6725640" y="17368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365669-1441-48C6-9F66-93D9A3FB47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07640" y="1719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14:cNvPr>
              <p14:cNvContentPartPr/>
              <p14:nvPr/>
            </p14:nvContentPartPr>
            <p14:xfrm>
              <a:off x="6817080" y="1604680"/>
              <a:ext cx="340200" cy="32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61EFEAA-1E64-4DD0-A9F5-761BF9DDC7F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799080" y="1587040"/>
                <a:ext cx="37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14:cNvPr>
              <p14:cNvContentPartPr/>
              <p14:nvPr/>
            </p14:nvContentPartPr>
            <p14:xfrm>
              <a:off x="7355280" y="1719520"/>
              <a:ext cx="38664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CD47E0-84B1-413D-84F6-24D7D56396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337640" y="1701880"/>
                <a:ext cx="4222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14:cNvPr>
              <p14:cNvContentPartPr/>
              <p14:nvPr/>
            </p14:nvContentPartPr>
            <p14:xfrm>
              <a:off x="7863240" y="1757320"/>
              <a:ext cx="127440" cy="10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B4F630E-466E-4B1D-A7FE-80992859093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845600" y="173968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14:cNvPr>
              <p14:cNvContentPartPr/>
              <p14:nvPr/>
            </p14:nvContentPartPr>
            <p14:xfrm>
              <a:off x="7883760" y="1829320"/>
              <a:ext cx="135720" cy="19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14D038B-780C-434C-BB53-2CF1AAD453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65760" y="1811680"/>
                <a:ext cx="171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14:cNvPr>
              <p14:cNvContentPartPr/>
              <p14:nvPr/>
            </p14:nvContentPartPr>
            <p14:xfrm>
              <a:off x="8134320" y="1727080"/>
              <a:ext cx="54720" cy="13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F6D468-FDDE-4CE9-8139-00A3C1E3C2E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116320" y="1709080"/>
                <a:ext cx="9036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14:cNvPr>
              <p14:cNvContentPartPr/>
              <p14:nvPr/>
            </p14:nvContentPartPr>
            <p14:xfrm>
              <a:off x="8617800" y="1716640"/>
              <a:ext cx="47160" cy="156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149B740-9EB6-497E-ADC3-B64DAFBC4E9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600160" y="1698640"/>
                <a:ext cx="82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14:cNvPr>
              <p14:cNvContentPartPr/>
              <p14:nvPr/>
            </p14:nvContentPartPr>
            <p14:xfrm>
              <a:off x="8747400" y="1615120"/>
              <a:ext cx="132480" cy="219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53825E9-82BA-43EB-B39D-859C3282A4A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729400" y="1597480"/>
                <a:ext cx="16812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14:cNvPr>
              <p14:cNvContentPartPr/>
              <p14:nvPr/>
            </p14:nvContentPartPr>
            <p14:xfrm>
              <a:off x="8287680" y="1752280"/>
              <a:ext cx="251280" cy="118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9EC40CE-3130-47BE-A7AD-2435F0C45F9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270040" y="1734640"/>
                <a:ext cx="286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14:cNvPr>
              <p14:cNvContentPartPr/>
              <p14:nvPr/>
            </p14:nvContentPartPr>
            <p14:xfrm>
              <a:off x="4510560" y="2367160"/>
              <a:ext cx="9036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09F325-6DFE-478A-B62C-D74CEE66244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349160"/>
                <a:ext cx="12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14:cNvPr>
              <p14:cNvContentPartPr/>
              <p14:nvPr/>
            </p14:nvContentPartPr>
            <p14:xfrm>
              <a:off x="4520640" y="2459320"/>
              <a:ext cx="9144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766E8F-68CA-4B45-81DE-1A2F09C91D8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3000" y="2441680"/>
                <a:ext cx="1270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14:cNvPr>
              <p14:cNvContentPartPr/>
              <p14:nvPr/>
            </p14:nvContentPartPr>
            <p14:xfrm>
              <a:off x="3972000" y="2323600"/>
              <a:ext cx="428040" cy="21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97AB810-6A0D-46F0-BD1B-1E771091F7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4360" y="2305630"/>
                <a:ext cx="463680" cy="251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14:cNvPr>
              <p14:cNvContentPartPr/>
              <p14:nvPr/>
            </p14:nvContentPartPr>
            <p14:xfrm>
              <a:off x="4032840" y="2132800"/>
              <a:ext cx="126720" cy="68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1D26C2-CC0D-4433-8CDF-118D8031BF9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15200" y="2115160"/>
                <a:ext cx="1623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14:cNvPr>
              <p14:cNvContentPartPr/>
              <p14:nvPr/>
            </p14:nvContentPartPr>
            <p14:xfrm>
              <a:off x="5191680" y="2067280"/>
              <a:ext cx="149400" cy="11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AC8CDF-C419-4728-88C0-C43B19DEB4D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73680" y="2049280"/>
                <a:ext cx="185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14:cNvPr>
              <p14:cNvContentPartPr/>
              <p14:nvPr/>
            </p14:nvContentPartPr>
            <p14:xfrm>
              <a:off x="4734120" y="2244040"/>
              <a:ext cx="721440" cy="275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E353A4A-0D53-4014-A817-5716032E5C4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16480" y="2226400"/>
                <a:ext cx="757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14:cNvPr>
              <p14:cNvContentPartPr/>
              <p14:nvPr/>
            </p14:nvContentPartPr>
            <p14:xfrm>
              <a:off x="5949840" y="2253040"/>
              <a:ext cx="356040" cy="19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5487237-15FC-4372-B565-D3FDE1F130F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31840" y="2235040"/>
                <a:ext cx="391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14:cNvPr>
              <p14:cNvContentPartPr/>
              <p14:nvPr/>
            </p14:nvContentPartPr>
            <p14:xfrm>
              <a:off x="5668680" y="2275360"/>
              <a:ext cx="147960" cy="160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218ABC1-FEF2-4D53-88D5-30448B7DA79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51040" y="2257360"/>
                <a:ext cx="1836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14:cNvPr>
              <p14:cNvContentPartPr/>
              <p14:nvPr/>
            </p14:nvContentPartPr>
            <p14:xfrm>
              <a:off x="6512160" y="2059360"/>
              <a:ext cx="183240" cy="114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B5F3283-DBA9-4537-A88B-D21C15A8BD0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494160" y="2041360"/>
                <a:ext cx="218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14:cNvPr>
              <p14:cNvContentPartPr/>
              <p14:nvPr/>
            </p14:nvContentPartPr>
            <p14:xfrm>
              <a:off x="6484800" y="2232520"/>
              <a:ext cx="360000" cy="227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2847484-91BD-404A-85DC-A476355F37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67160" y="2214880"/>
                <a:ext cx="3956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14:cNvPr>
              <p14:cNvContentPartPr/>
              <p14:nvPr/>
            </p14:nvContentPartPr>
            <p14:xfrm>
              <a:off x="6993480" y="2427640"/>
              <a:ext cx="47520" cy="92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2AA420-1AAC-413C-8B0B-F3A626E6B3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75480" y="2410000"/>
                <a:ext cx="831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14:cNvPr>
              <p14:cNvContentPartPr/>
              <p14:nvPr/>
            </p14:nvContentPartPr>
            <p14:xfrm>
              <a:off x="8026680" y="2275360"/>
              <a:ext cx="299880" cy="181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D0D3D17-BED1-4186-B590-CDC18FAF08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009019" y="2257720"/>
                <a:ext cx="335563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14:cNvPr>
              <p14:cNvContentPartPr/>
              <p14:nvPr/>
            </p14:nvContentPartPr>
            <p14:xfrm>
              <a:off x="7294440" y="2102920"/>
              <a:ext cx="649800" cy="35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B585E18-C854-48AE-8E9E-F6598826F44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76450" y="2084920"/>
                <a:ext cx="6854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14:cNvPr>
              <p14:cNvContentPartPr/>
              <p14:nvPr/>
            </p14:nvContentPartPr>
            <p14:xfrm>
              <a:off x="4368720" y="2915440"/>
              <a:ext cx="12312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84FC9B6-4B99-4836-8D81-DCA23BE3464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350720" y="2897440"/>
                <a:ext cx="158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14:cNvPr>
              <p14:cNvContentPartPr/>
              <p14:nvPr/>
            </p14:nvContentPartPr>
            <p14:xfrm>
              <a:off x="4368720" y="3006880"/>
              <a:ext cx="108000" cy="10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D53A78D-AB38-4BCF-9116-3D41FED54E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350720" y="298888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14:cNvPr>
              <p14:cNvContentPartPr/>
              <p14:nvPr/>
            </p14:nvContentPartPr>
            <p14:xfrm>
              <a:off x="3757800" y="2881240"/>
              <a:ext cx="462960" cy="207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D6D072-29B8-4EF6-A25A-C9A94523438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739800" y="2863240"/>
                <a:ext cx="49860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14:cNvPr>
              <p14:cNvContentPartPr/>
              <p14:nvPr/>
            </p14:nvContentPartPr>
            <p14:xfrm>
              <a:off x="4632600" y="2996080"/>
              <a:ext cx="385560" cy="21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2E5D080-6FB4-4519-8CA8-1ED91509BA4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614600" y="2978080"/>
                <a:ext cx="421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14:cNvPr>
              <p14:cNvContentPartPr/>
              <p14:nvPr/>
            </p14:nvContentPartPr>
            <p14:xfrm>
              <a:off x="4657440" y="2619160"/>
              <a:ext cx="421560" cy="317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0548E04-214E-4696-81C9-1A0F275D83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639440" y="2601520"/>
                <a:ext cx="4572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14:cNvPr>
              <p14:cNvContentPartPr/>
              <p14:nvPr/>
            </p14:nvContentPartPr>
            <p14:xfrm>
              <a:off x="4778760" y="3065560"/>
              <a:ext cx="161280" cy="18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E8CE377-AFF2-477D-ACAD-B24609EF29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60760" y="3047920"/>
                <a:ext cx="1969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14:cNvPr>
              <p14:cNvContentPartPr/>
              <p14:nvPr/>
            </p14:nvContentPartPr>
            <p14:xfrm>
              <a:off x="5397600" y="2702320"/>
              <a:ext cx="180360" cy="48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F47E37F-4E07-44BD-A48A-743E933AD1D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9960" y="2684320"/>
                <a:ext cx="216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14:cNvPr>
              <p14:cNvContentPartPr/>
              <p14:nvPr/>
            </p14:nvContentPartPr>
            <p14:xfrm>
              <a:off x="6491640" y="2835160"/>
              <a:ext cx="151920" cy="1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771469-6363-4DA2-B64B-4DB6B12A2A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74000" y="2817520"/>
                <a:ext cx="187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14:cNvPr>
              <p14:cNvContentPartPr/>
              <p14:nvPr/>
            </p14:nvContentPartPr>
            <p14:xfrm>
              <a:off x="6512160" y="2925520"/>
              <a:ext cx="164520" cy="1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699C04-6A08-4217-8246-7EE17F010E8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494160" y="290752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14:cNvPr>
              <p14:cNvContentPartPr/>
              <p14:nvPr/>
            </p14:nvContentPartPr>
            <p14:xfrm>
              <a:off x="5881080" y="2832640"/>
              <a:ext cx="454320" cy="236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76FD9-675A-4223-B246-0216C04B92D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3440" y="2814640"/>
                <a:ext cx="489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14:cNvPr>
              <p14:cNvContentPartPr/>
              <p14:nvPr/>
            </p14:nvContentPartPr>
            <p14:xfrm>
              <a:off x="6897360" y="2602240"/>
              <a:ext cx="654840" cy="610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BC5153B-132B-4E63-A920-964489649B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79360" y="2584590"/>
                <a:ext cx="690480" cy="645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14:cNvPr>
              <p14:cNvContentPartPr/>
              <p14:nvPr/>
            </p14:nvContentPartPr>
            <p14:xfrm>
              <a:off x="609240" y="3595480"/>
              <a:ext cx="126000" cy="123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A61291-AFB5-4032-9F79-B5C0BDCDF03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91600" y="3577840"/>
                <a:ext cx="161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14:cNvPr>
              <p14:cNvContentPartPr/>
              <p14:nvPr/>
            </p14:nvContentPartPr>
            <p14:xfrm>
              <a:off x="569640" y="3787360"/>
              <a:ext cx="373320" cy="22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37C7A69-4F61-4832-A4ED-CD89EEBAF7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2000" y="3769720"/>
                <a:ext cx="40896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14:cNvPr>
              <p14:cNvContentPartPr/>
              <p14:nvPr/>
            </p14:nvContentPartPr>
            <p14:xfrm>
              <a:off x="1198560" y="3814000"/>
              <a:ext cx="152280" cy="206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46FF519-1182-49EF-941E-F14B58C4158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80920" y="3796360"/>
                <a:ext cx="1879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14:cNvPr>
              <p14:cNvContentPartPr/>
              <p14:nvPr/>
            </p14:nvContentPartPr>
            <p14:xfrm>
              <a:off x="1435440" y="3828760"/>
              <a:ext cx="70200" cy="10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AA4DADD-98EE-42D9-9EF7-D5D92473385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17800" y="3811120"/>
                <a:ext cx="1058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14:cNvPr>
              <p14:cNvContentPartPr/>
              <p14:nvPr/>
            </p14:nvContentPartPr>
            <p14:xfrm>
              <a:off x="2022960" y="3758560"/>
              <a:ext cx="95400" cy="111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325C01E-E84C-46D6-B6AD-905702AA452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4960" y="3740920"/>
                <a:ext cx="131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14:cNvPr>
              <p14:cNvContentPartPr/>
              <p14:nvPr/>
            </p14:nvContentPartPr>
            <p14:xfrm>
              <a:off x="1584480" y="3657400"/>
              <a:ext cx="361800" cy="233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587EC0-C6DB-4F4D-9F33-8FF7306E22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566822" y="3639428"/>
                <a:ext cx="397475" cy="269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14:cNvPr>
              <p14:cNvContentPartPr/>
              <p14:nvPr/>
            </p14:nvContentPartPr>
            <p14:xfrm>
              <a:off x="2467200" y="3630760"/>
              <a:ext cx="642960" cy="43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ED2F11B-5C1C-4BD6-8BD5-5114F5BDDFF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49200" y="3613120"/>
                <a:ext cx="67860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14:cNvPr>
              <p14:cNvContentPartPr/>
              <p14:nvPr/>
            </p14:nvContentPartPr>
            <p14:xfrm>
              <a:off x="3413280" y="3706360"/>
              <a:ext cx="198360" cy="215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2A37B40-55FE-4740-AB00-FC144E83F9A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395280" y="3688720"/>
                <a:ext cx="2340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14:cNvPr>
              <p14:cNvContentPartPr/>
              <p14:nvPr/>
            </p14:nvContentPartPr>
            <p14:xfrm>
              <a:off x="3891000" y="3677560"/>
              <a:ext cx="300960" cy="225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1362EE9-7D62-4F13-A6D4-96029A8691C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000" y="3659920"/>
                <a:ext cx="3366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14:cNvPr>
              <p14:cNvContentPartPr/>
              <p14:nvPr/>
            </p14:nvContentPartPr>
            <p14:xfrm>
              <a:off x="4428840" y="3683320"/>
              <a:ext cx="168840" cy="2196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D2CF12-FAA2-4765-A834-6028223C299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10840" y="3665320"/>
                <a:ext cx="20448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14:cNvPr>
              <p14:cNvContentPartPr/>
              <p14:nvPr/>
            </p14:nvContentPartPr>
            <p14:xfrm>
              <a:off x="5027160" y="3804640"/>
              <a:ext cx="206280" cy="126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9A18F3-B898-48B7-A77A-5C343C5EB7C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009160" y="3786640"/>
                <a:ext cx="2419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14:cNvPr>
              <p14:cNvContentPartPr/>
              <p14:nvPr/>
            </p14:nvContentPartPr>
            <p14:xfrm>
              <a:off x="5272680" y="3829840"/>
              <a:ext cx="192960" cy="92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ED1FB8F-4064-4F9B-9E64-7783F134FD1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254680" y="3811840"/>
                <a:ext cx="228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14:cNvPr>
              <p14:cNvContentPartPr/>
              <p14:nvPr/>
            </p14:nvContentPartPr>
            <p14:xfrm>
              <a:off x="5556360" y="3660640"/>
              <a:ext cx="196560" cy="260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087B856-129C-4D5A-99D1-10366ABD524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538720" y="3643000"/>
                <a:ext cx="232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14:cNvPr>
              <p14:cNvContentPartPr/>
              <p14:nvPr/>
            </p14:nvContentPartPr>
            <p14:xfrm>
              <a:off x="6115800" y="3532120"/>
              <a:ext cx="148680" cy="138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85EAF03-35D3-4DF9-B344-03BF764174C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098160" y="3514480"/>
                <a:ext cx="18432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14:cNvPr>
              <p14:cNvContentPartPr/>
              <p14:nvPr/>
            </p14:nvContentPartPr>
            <p14:xfrm>
              <a:off x="6083760" y="3736960"/>
              <a:ext cx="289440" cy="208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658671C-6D73-44F9-A1FF-A370630E37C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065760" y="3719289"/>
                <a:ext cx="32508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14:cNvPr>
              <p14:cNvContentPartPr/>
              <p14:nvPr/>
            </p14:nvContentPartPr>
            <p14:xfrm>
              <a:off x="6700080" y="3839920"/>
              <a:ext cx="15480" cy="94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8864BD-7696-41BC-A08F-08AB9C56F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82440" y="3822280"/>
                <a:ext cx="51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14:cNvPr>
              <p14:cNvContentPartPr/>
              <p14:nvPr/>
            </p14:nvContentPartPr>
            <p14:xfrm>
              <a:off x="6715200" y="3708160"/>
              <a:ext cx="4320" cy="16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D16F46-05B3-4366-BB8A-CFF31D1D075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697560" y="3690160"/>
                <a:ext cx="399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14:cNvPr>
              <p14:cNvContentPartPr/>
              <p14:nvPr/>
            </p14:nvContentPartPr>
            <p14:xfrm>
              <a:off x="6872520" y="3789520"/>
              <a:ext cx="72720" cy="133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DFB916A-8F51-41CC-97FF-126753D8FBF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854520" y="3771520"/>
                <a:ext cx="1083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14:cNvPr>
              <p14:cNvContentPartPr/>
              <p14:nvPr/>
            </p14:nvContentPartPr>
            <p14:xfrm>
              <a:off x="8612040" y="3593320"/>
              <a:ext cx="277200" cy="303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89ED45-5B14-4B05-AC3A-38EDB0DE551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594040" y="3575680"/>
                <a:ext cx="3128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14:cNvPr>
              <p14:cNvContentPartPr/>
              <p14:nvPr/>
            </p14:nvContentPartPr>
            <p14:xfrm>
              <a:off x="7152240" y="3626440"/>
              <a:ext cx="1351800" cy="506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25637AA-2D98-46A3-9708-4B544BDED92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134240" y="3608800"/>
                <a:ext cx="13874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14:cNvPr>
              <p14:cNvContentPartPr/>
              <p14:nvPr/>
            </p14:nvContentPartPr>
            <p14:xfrm>
              <a:off x="1615440" y="4144840"/>
              <a:ext cx="855720" cy="428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01DACB4-9EE3-4F9B-BFA3-8D52E07CB82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597800" y="4127200"/>
                <a:ext cx="89136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14:cNvPr>
              <p14:cNvContentPartPr/>
              <p14:nvPr/>
            </p14:nvContentPartPr>
            <p14:xfrm>
              <a:off x="842880" y="4216120"/>
              <a:ext cx="531720" cy="273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1763BEB-5BDD-4D73-A18E-C9C4D257C14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24892" y="4198120"/>
                <a:ext cx="567336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14:cNvPr>
              <p14:cNvContentPartPr/>
              <p14:nvPr/>
            </p14:nvContentPartPr>
            <p14:xfrm>
              <a:off x="324840" y="4216120"/>
              <a:ext cx="320040" cy="275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4A0B459-B90F-4587-9FC1-715AE7633EA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06860" y="4198120"/>
                <a:ext cx="3556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14:cNvPr>
              <p14:cNvContentPartPr/>
              <p14:nvPr/>
            </p14:nvContentPartPr>
            <p14:xfrm>
              <a:off x="2763120" y="4163560"/>
              <a:ext cx="82548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B14D64-4AA7-47B8-A4BE-51B91A2FC0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745112" y="4145580"/>
                <a:ext cx="861136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14:cNvPr>
              <p14:cNvContentPartPr/>
              <p14:nvPr/>
            </p14:nvContentPartPr>
            <p14:xfrm>
              <a:off x="3891000" y="4173280"/>
              <a:ext cx="254160" cy="2462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38146E8-2BEA-46D9-8DED-B81B05FDC4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73000" y="4155640"/>
                <a:ext cx="2898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14:cNvPr>
              <p14:cNvContentPartPr/>
              <p14:nvPr/>
            </p14:nvContentPartPr>
            <p14:xfrm>
              <a:off x="4328040" y="4104880"/>
              <a:ext cx="852120" cy="278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09F4132-D78E-4BC5-800B-B26D48D8731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310048" y="4087240"/>
                <a:ext cx="887745" cy="31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14:cNvPr>
              <p14:cNvContentPartPr/>
              <p14:nvPr/>
            </p14:nvContentPartPr>
            <p14:xfrm>
              <a:off x="5341800" y="4368400"/>
              <a:ext cx="11880" cy="18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ADD35E8-D285-4F4F-8C83-D0063C77216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323800" y="4350760"/>
                <a:ext cx="475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14:cNvPr>
              <p14:cNvContentPartPr/>
              <p14:nvPr/>
            </p14:nvContentPartPr>
            <p14:xfrm>
              <a:off x="5557080" y="4123240"/>
              <a:ext cx="691200" cy="342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A201562-4ABD-4EFA-965F-170947313F2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39089" y="4105600"/>
                <a:ext cx="726821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14:cNvPr>
              <p14:cNvContentPartPr/>
              <p14:nvPr/>
            </p14:nvContentPartPr>
            <p14:xfrm>
              <a:off x="6966840" y="4307560"/>
              <a:ext cx="12960" cy="41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F415257-39BE-4901-A709-F0880B7472B8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949200" y="4289560"/>
                <a:ext cx="486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14:cNvPr>
              <p14:cNvContentPartPr/>
              <p14:nvPr/>
            </p14:nvContentPartPr>
            <p14:xfrm>
              <a:off x="6530520" y="4271560"/>
              <a:ext cx="336600" cy="12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04B0A-53E2-4E68-A420-2B19C594463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512520" y="4253869"/>
                <a:ext cx="372240" cy="161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14:cNvPr>
              <p14:cNvContentPartPr/>
              <p14:nvPr/>
            </p14:nvContentPartPr>
            <p14:xfrm>
              <a:off x="6979440" y="4189480"/>
              <a:ext cx="32760" cy="19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5AA48-EB85-419E-97FC-18FD232E5F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961440" y="4171840"/>
                <a:ext cx="68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14:cNvPr>
              <p14:cNvContentPartPr/>
              <p14:nvPr/>
            </p14:nvContentPartPr>
            <p14:xfrm>
              <a:off x="7101480" y="4118200"/>
              <a:ext cx="723600" cy="396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AE47C53-280C-425A-837C-D3B6BDEC8BA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083840" y="4100560"/>
                <a:ext cx="759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14:cNvPr>
              <p14:cNvContentPartPr/>
              <p14:nvPr/>
            </p14:nvContentPartPr>
            <p14:xfrm>
              <a:off x="455880" y="4715080"/>
              <a:ext cx="133560" cy="130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24C8A08-1B89-4F7B-BF81-8959B463023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7880" y="4697080"/>
                <a:ext cx="1692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14:cNvPr>
              <p14:cNvContentPartPr/>
              <p14:nvPr/>
            </p14:nvContentPartPr>
            <p14:xfrm>
              <a:off x="1970400" y="4703560"/>
              <a:ext cx="316080" cy="162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DBBB65-7612-4736-B8EA-04FE3A5EC48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52760" y="4685920"/>
                <a:ext cx="351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14:cNvPr>
              <p14:cNvContentPartPr/>
              <p14:nvPr/>
            </p14:nvContentPartPr>
            <p14:xfrm>
              <a:off x="2920800" y="4664680"/>
              <a:ext cx="367560" cy="1519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A3F45D4D-4314-4A3B-8DAF-4ED4099431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03177" y="4646637"/>
                <a:ext cx="403165" cy="187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14:cNvPr>
              <p14:cNvContentPartPr/>
              <p14:nvPr/>
            </p14:nvContentPartPr>
            <p14:xfrm>
              <a:off x="2379000" y="4571440"/>
              <a:ext cx="441720" cy="276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587EA97-8521-45B4-B7DB-B0B60E98B0C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361346" y="4553777"/>
                <a:ext cx="477389" cy="3121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14:cNvPr>
              <p14:cNvContentPartPr/>
              <p14:nvPr/>
            </p14:nvContentPartPr>
            <p14:xfrm>
              <a:off x="692760" y="4573240"/>
              <a:ext cx="1075680" cy="281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58FAA96-D9A6-41DE-BD6C-3FE1ABF38FE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674766" y="4555240"/>
                <a:ext cx="1111308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14:cNvPr>
              <p14:cNvContentPartPr/>
              <p14:nvPr/>
            </p14:nvContentPartPr>
            <p14:xfrm>
              <a:off x="3586080" y="4643440"/>
              <a:ext cx="331560" cy="28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4FD1F21-2ED3-4BDD-946C-AAF1B6D2BB7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68080" y="4625440"/>
                <a:ext cx="3672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14:cNvPr>
              <p14:cNvContentPartPr/>
              <p14:nvPr/>
            </p14:nvContentPartPr>
            <p14:xfrm>
              <a:off x="4063800" y="4703560"/>
              <a:ext cx="127440" cy="10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3CC221DF-3A0D-4B79-BE2B-E2D2B4C36D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45800" y="4685920"/>
                <a:ext cx="163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14:cNvPr>
              <p14:cNvContentPartPr/>
              <p14:nvPr/>
            </p14:nvContentPartPr>
            <p14:xfrm>
              <a:off x="4053360" y="4805080"/>
              <a:ext cx="121320" cy="1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6D932C71-EBFF-4522-9EF6-BA93A7CBC2D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35360" y="4787440"/>
                <a:ext cx="156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14:cNvPr>
              <p14:cNvContentPartPr/>
              <p14:nvPr/>
            </p14:nvContentPartPr>
            <p14:xfrm>
              <a:off x="4307520" y="4603120"/>
              <a:ext cx="802080" cy="284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FB66D9D-08FD-45BE-A530-8A517EBF371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289872" y="4585120"/>
                <a:ext cx="837736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14:cNvPr>
              <p14:cNvContentPartPr/>
              <p14:nvPr/>
            </p14:nvContentPartPr>
            <p14:xfrm>
              <a:off x="5487600" y="4561720"/>
              <a:ext cx="191880" cy="456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01D09BA-B271-442F-940C-01949F279C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69600" y="4543720"/>
                <a:ext cx="2275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14:cNvPr>
              <p14:cNvContentPartPr/>
              <p14:nvPr/>
            </p14:nvContentPartPr>
            <p14:xfrm>
              <a:off x="6807000" y="4687720"/>
              <a:ext cx="872640" cy="180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DD2B2F-E58E-421B-A606-BB8BC8C5686E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789367" y="4670080"/>
                <a:ext cx="908265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14:cNvPr>
              <p14:cNvContentPartPr/>
              <p14:nvPr/>
            </p14:nvContentPartPr>
            <p14:xfrm>
              <a:off x="5992680" y="4566040"/>
              <a:ext cx="615600" cy="546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F55BB2A-EDC3-4EFE-8506-FDBA412C759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974680" y="4548412"/>
                <a:ext cx="651240" cy="5820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14:cNvPr>
              <p14:cNvContentPartPr/>
              <p14:nvPr/>
            </p14:nvContentPartPr>
            <p14:xfrm>
              <a:off x="8127480" y="4726960"/>
              <a:ext cx="524160" cy="16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0385A56-AAE8-4CA2-BB81-2805AC96ED2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109840" y="4708960"/>
                <a:ext cx="559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14:cNvPr>
              <p14:cNvContentPartPr/>
              <p14:nvPr/>
            </p14:nvContentPartPr>
            <p14:xfrm>
              <a:off x="924240" y="5182360"/>
              <a:ext cx="16308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3650E2F-F097-4683-B43F-7D527994A69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06240" y="5164360"/>
                <a:ext cx="198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14:cNvPr>
              <p14:cNvContentPartPr/>
              <p14:nvPr/>
            </p14:nvContentPartPr>
            <p14:xfrm>
              <a:off x="924240" y="5255440"/>
              <a:ext cx="178200" cy="27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02D192A-E272-40AC-AAD8-3DE8C331535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6240" y="5237800"/>
                <a:ext cx="213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14:cNvPr>
              <p14:cNvContentPartPr/>
              <p14:nvPr/>
            </p14:nvContentPartPr>
            <p14:xfrm>
              <a:off x="355800" y="5138800"/>
              <a:ext cx="425160" cy="241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6F84E0-0443-44B0-B6FB-078FF8C30BB8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37785" y="5121134"/>
                <a:ext cx="460830" cy="277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14:cNvPr>
              <p14:cNvContentPartPr/>
              <p14:nvPr/>
            </p14:nvContentPartPr>
            <p14:xfrm>
              <a:off x="1350840" y="5049880"/>
              <a:ext cx="913680" cy="2991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25365FD-CDB7-426A-928C-B7B6B32E8C8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32840" y="5031880"/>
                <a:ext cx="9493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14:cNvPr>
              <p14:cNvContentPartPr/>
              <p14:nvPr/>
            </p14:nvContentPartPr>
            <p14:xfrm>
              <a:off x="2533440" y="4977880"/>
              <a:ext cx="179640" cy="436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6E3165-BC30-4930-B45A-A6423049C6A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515440" y="4960240"/>
                <a:ext cx="21528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14:cNvPr>
              <p14:cNvContentPartPr/>
              <p14:nvPr/>
            </p14:nvContentPartPr>
            <p14:xfrm>
              <a:off x="3524880" y="5160760"/>
              <a:ext cx="13536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95E66A-428F-4F85-93A8-746E861DDB9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07240" y="5142760"/>
                <a:ext cx="171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14:cNvPr>
              <p14:cNvContentPartPr/>
              <p14:nvPr/>
            </p14:nvContentPartPr>
            <p14:xfrm>
              <a:off x="3515160" y="5252560"/>
              <a:ext cx="151920" cy="10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CACE04D-E3B6-400E-97D4-238C4962450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497160" y="52345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14:cNvPr>
              <p14:cNvContentPartPr/>
              <p14:nvPr/>
            </p14:nvContentPartPr>
            <p14:xfrm>
              <a:off x="3860760" y="5101720"/>
              <a:ext cx="340560" cy="202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CC44DBA-E729-4A75-AB70-44F723E2F242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842760" y="5084080"/>
                <a:ext cx="3762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14:cNvPr>
              <p14:cNvContentPartPr/>
              <p14:nvPr/>
            </p14:nvContentPartPr>
            <p14:xfrm>
              <a:off x="3035280" y="5122960"/>
              <a:ext cx="371880" cy="21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D3602B9-AD7B-4F19-8283-56387C8027AA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017280" y="5104960"/>
                <a:ext cx="40752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14:cNvPr>
              <p14:cNvContentPartPr/>
              <p14:nvPr/>
            </p14:nvContentPartPr>
            <p14:xfrm>
              <a:off x="4513080" y="5059240"/>
              <a:ext cx="221400" cy="41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42C8CD-50F9-4C29-BC7D-52944140AD3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495440" y="5041600"/>
                <a:ext cx="2570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14:cNvPr>
              <p14:cNvContentPartPr/>
              <p14:nvPr/>
            </p14:nvContentPartPr>
            <p14:xfrm>
              <a:off x="5008440" y="4993720"/>
              <a:ext cx="149400" cy="86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8520F2-A0D5-4DD4-8765-8BA71138488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90440" y="4975720"/>
                <a:ext cx="1850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14:cNvPr>
              <p14:cNvContentPartPr/>
              <p14:nvPr/>
            </p14:nvContentPartPr>
            <p14:xfrm>
              <a:off x="4999440" y="5151040"/>
              <a:ext cx="333720" cy="24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2B01EB0-414C-4392-AEE1-644A22EDA1B0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981440" y="5133040"/>
                <a:ext cx="369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14:cNvPr>
              <p14:cNvContentPartPr/>
              <p14:nvPr/>
            </p14:nvContentPartPr>
            <p14:xfrm>
              <a:off x="5455560" y="5191360"/>
              <a:ext cx="11088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ADF6270-27E0-4335-AEAF-2C695E076AD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37920" y="51737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14:cNvPr>
              <p14:cNvContentPartPr/>
              <p14:nvPr/>
            </p14:nvContentPartPr>
            <p14:xfrm>
              <a:off x="5465640" y="5270920"/>
              <a:ext cx="78480" cy="122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BF120EE-144F-4C52-8329-5F8F82D90DA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48000" y="5252920"/>
                <a:ext cx="1141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14:cNvPr>
              <p14:cNvContentPartPr/>
              <p14:nvPr/>
            </p14:nvContentPartPr>
            <p14:xfrm>
              <a:off x="5811240" y="5010640"/>
              <a:ext cx="121680" cy="75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38D0877-76E5-4959-8988-AF2F819442F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93600" y="4992640"/>
                <a:ext cx="1573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14:cNvPr>
              <p14:cNvContentPartPr/>
              <p14:nvPr/>
            </p14:nvContentPartPr>
            <p14:xfrm>
              <a:off x="5668680" y="5150680"/>
              <a:ext cx="285120" cy="314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D303ECEB-4149-4E48-9C11-5E2FA48830F7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651040" y="5133040"/>
                <a:ext cx="3207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14:cNvPr>
              <p14:cNvContentPartPr/>
              <p14:nvPr/>
            </p14:nvContentPartPr>
            <p14:xfrm>
              <a:off x="6776400" y="5120440"/>
              <a:ext cx="272880" cy="242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65EA19E-D8DE-44D8-A9C8-96D6CD4F6C5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758400" y="5102440"/>
                <a:ext cx="3085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14:cNvPr>
              <p14:cNvContentPartPr/>
              <p14:nvPr/>
            </p14:nvContentPartPr>
            <p14:xfrm>
              <a:off x="670440" y="5538400"/>
              <a:ext cx="161280" cy="79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331276A-6FBE-4790-A706-237604DC4C5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2440" y="5520400"/>
                <a:ext cx="196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14:cNvPr>
              <p14:cNvContentPartPr/>
              <p14:nvPr/>
            </p14:nvContentPartPr>
            <p14:xfrm>
              <a:off x="1391520" y="5715880"/>
              <a:ext cx="14796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32CFF4F-5B52-49F7-9813-A004C6DD3D08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373520" y="5697880"/>
                <a:ext cx="1836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14:cNvPr>
              <p14:cNvContentPartPr/>
              <p14:nvPr/>
            </p14:nvContentPartPr>
            <p14:xfrm>
              <a:off x="1422120" y="5801200"/>
              <a:ext cx="100440" cy="46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BA3AA19-F2C3-429E-9883-D35108FA0DC1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404480" y="5783200"/>
                <a:ext cx="1360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14:cNvPr>
              <p14:cNvContentPartPr/>
              <p14:nvPr/>
            </p14:nvContentPartPr>
            <p14:xfrm>
              <a:off x="729840" y="5656840"/>
              <a:ext cx="499680" cy="236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19DD8BC-5478-4DDF-AA0B-BF7812FACD8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12187" y="5638840"/>
                <a:ext cx="535346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14:cNvPr>
              <p14:cNvContentPartPr/>
              <p14:nvPr/>
            </p14:nvContentPartPr>
            <p14:xfrm>
              <a:off x="1695000" y="5649640"/>
              <a:ext cx="212400" cy="172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E468FED-5F6C-460F-8434-C5ADDD4A0C8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77360" y="5631640"/>
                <a:ext cx="2480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14:cNvPr>
              <p14:cNvContentPartPr/>
              <p14:nvPr/>
            </p14:nvContentPartPr>
            <p14:xfrm>
              <a:off x="1921440" y="5772760"/>
              <a:ext cx="151200" cy="10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31CA142-3EE1-4569-9614-51FC335E897D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903800" y="5754760"/>
                <a:ext cx="1868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14:cNvPr>
              <p14:cNvContentPartPr/>
              <p14:nvPr/>
            </p14:nvContentPartPr>
            <p14:xfrm>
              <a:off x="1645680" y="5509960"/>
              <a:ext cx="169920" cy="77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204F4FC-7C9D-4457-A1AF-148FBDC9444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627680" y="5492320"/>
                <a:ext cx="205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14:cNvPr>
              <p14:cNvContentPartPr/>
              <p14:nvPr/>
            </p14:nvContentPartPr>
            <p14:xfrm>
              <a:off x="2295840" y="5711560"/>
              <a:ext cx="12528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FB8D4-96FE-4E10-A50C-97E7880A8188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277840" y="5693920"/>
                <a:ext cx="160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14:cNvPr>
              <p14:cNvContentPartPr/>
              <p14:nvPr/>
            </p14:nvContentPartPr>
            <p14:xfrm>
              <a:off x="2285760" y="5831080"/>
              <a:ext cx="12204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86280AD-AF91-423B-BA5A-44EDB3C90F8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268120" y="5813080"/>
                <a:ext cx="157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14:cNvPr>
              <p14:cNvContentPartPr/>
              <p14:nvPr/>
            </p14:nvContentPartPr>
            <p14:xfrm>
              <a:off x="2610840" y="5485840"/>
              <a:ext cx="1558440" cy="4802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7DC0FF4C-14D9-489A-915F-99EA8027A234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592840" y="5468200"/>
                <a:ext cx="159408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14:cNvPr>
              <p14:cNvContentPartPr/>
              <p14:nvPr/>
            </p14:nvContentPartPr>
            <p14:xfrm>
              <a:off x="4531080" y="5549200"/>
              <a:ext cx="462600" cy="3402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659DFC-83FD-4B25-975F-07C99B0F882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13080" y="5531200"/>
                <a:ext cx="4982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14:cNvPr>
              <p14:cNvContentPartPr/>
              <p14:nvPr/>
            </p14:nvContentPartPr>
            <p14:xfrm>
              <a:off x="5282760" y="5687800"/>
              <a:ext cx="616680" cy="164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DE1EEE5-ADB3-4223-84A9-90EA2A9C3550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265120" y="5669800"/>
                <a:ext cx="6523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14:cNvPr>
              <p14:cNvContentPartPr/>
              <p14:nvPr/>
            </p14:nvContentPartPr>
            <p14:xfrm>
              <a:off x="5435400" y="5468920"/>
              <a:ext cx="314280" cy="784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2A02C3E-CAD4-4CC0-A739-048D024FC12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417400" y="5451280"/>
                <a:ext cx="3499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14:cNvPr>
              <p14:cNvContentPartPr/>
              <p14:nvPr/>
            </p14:nvContentPartPr>
            <p14:xfrm>
              <a:off x="6499920" y="5465680"/>
              <a:ext cx="1018440" cy="2761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6C4717F3-BDCD-4DF3-9379-7726A42A9E6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81926" y="5447703"/>
                <a:ext cx="1054067" cy="3117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14:cNvPr>
              <p14:cNvContentPartPr/>
              <p14:nvPr/>
            </p14:nvContentPartPr>
            <p14:xfrm>
              <a:off x="6095640" y="5485840"/>
              <a:ext cx="193320" cy="341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D90DFB8-529C-4944-A8F7-C73C60A5EA4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077673" y="5468200"/>
                <a:ext cx="228894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14:cNvPr>
              <p14:cNvContentPartPr/>
              <p14:nvPr/>
            </p14:nvContentPartPr>
            <p14:xfrm>
              <a:off x="7568760" y="570940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3AE453B-07A7-4B97-B25F-ACE5A73D3D9F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55112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14:cNvPr>
              <p14:cNvContentPartPr/>
              <p14:nvPr/>
            </p14:nvContentPartPr>
            <p14:xfrm>
              <a:off x="5435400" y="5786800"/>
              <a:ext cx="2118600" cy="146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26D3FA9-6AC3-4C02-B1F5-591A48FD0DC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417400" y="5769160"/>
                <a:ext cx="215424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14:cNvPr>
              <p14:cNvContentPartPr/>
              <p14:nvPr/>
            </p14:nvContentPartPr>
            <p14:xfrm>
              <a:off x="5435400" y="5888320"/>
              <a:ext cx="2128680" cy="126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EBEC04C-4BFE-48B4-AAE0-4B26FC01450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17400" y="5870680"/>
                <a:ext cx="2164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14:cNvPr>
              <p14:cNvContentPartPr/>
              <p14:nvPr/>
            </p14:nvContentPartPr>
            <p14:xfrm>
              <a:off x="8351400" y="5436880"/>
              <a:ext cx="569880" cy="586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FF61101-7574-4840-864C-030901AEE6E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8333760" y="5418880"/>
                <a:ext cx="60552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14:cNvPr>
              <p14:cNvContentPartPr/>
              <p14:nvPr/>
            </p14:nvContentPartPr>
            <p14:xfrm>
              <a:off x="7791240" y="5597800"/>
              <a:ext cx="416880" cy="1605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B1E02FD-E7AC-4803-8D71-17B4B64B7CB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773240" y="5579800"/>
                <a:ext cx="4525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14:cNvPr>
              <p14:cNvContentPartPr/>
              <p14:nvPr/>
            </p14:nvContentPartPr>
            <p14:xfrm>
              <a:off x="1209720" y="6058240"/>
              <a:ext cx="1477800" cy="5734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1EDDE25E-4D1C-4FB0-8342-9D5026B29553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191720" y="6040600"/>
                <a:ext cx="1513440" cy="60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14:cNvPr>
              <p14:cNvContentPartPr/>
              <p14:nvPr/>
            </p14:nvContentPartPr>
            <p14:xfrm>
              <a:off x="2763120" y="6229960"/>
              <a:ext cx="671040" cy="2919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4BBDBA-EA17-4A34-8DD1-D4FF0A8F26FE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745110" y="6211982"/>
                <a:ext cx="706699" cy="327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14:cNvPr>
              <p14:cNvContentPartPr/>
              <p14:nvPr/>
            </p14:nvContentPartPr>
            <p14:xfrm>
              <a:off x="3669240" y="6237880"/>
              <a:ext cx="706680" cy="2973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662017E-58D9-4FC2-A529-7AFD49306A6B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3651600" y="6219880"/>
                <a:ext cx="7423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14:cNvPr>
              <p14:cNvContentPartPr/>
              <p14:nvPr/>
            </p14:nvContentPartPr>
            <p14:xfrm>
              <a:off x="4541160" y="6154000"/>
              <a:ext cx="251640" cy="430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E786630-2C18-44EE-BE08-EA0F23BA73E2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4523160" y="6136360"/>
                <a:ext cx="28728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14:cNvPr>
              <p14:cNvContentPartPr/>
              <p14:nvPr/>
            </p14:nvContentPartPr>
            <p14:xfrm>
              <a:off x="4886760" y="6351640"/>
              <a:ext cx="82440" cy="86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1977AD7-BA8F-4B18-BCCD-C3E95F7E7436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4868760" y="6334000"/>
                <a:ext cx="118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14:cNvPr>
              <p14:cNvContentPartPr/>
              <p14:nvPr/>
            </p14:nvContentPartPr>
            <p14:xfrm>
              <a:off x="4886760" y="6430840"/>
              <a:ext cx="56880" cy="25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8B4429B-CE60-4E3C-9432-BE7DFA817022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4868760" y="6413200"/>
                <a:ext cx="92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14:cNvPr>
              <p14:cNvContentPartPr/>
              <p14:nvPr/>
            </p14:nvContentPartPr>
            <p14:xfrm>
              <a:off x="5089800" y="6420400"/>
              <a:ext cx="48240" cy="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1CD7128-A120-463F-96A6-76BE8E4615A1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5071800" y="6402760"/>
                <a:ext cx="83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14:cNvPr>
              <p14:cNvContentPartPr/>
              <p14:nvPr/>
            </p14:nvContentPartPr>
            <p14:xfrm>
              <a:off x="5211840" y="6190360"/>
              <a:ext cx="111960" cy="882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753E4EC6-0185-4122-853E-30D8EF8B0BD7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5194200" y="6172720"/>
                <a:ext cx="14760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14:cNvPr>
              <p14:cNvContentPartPr/>
              <p14:nvPr/>
            </p14:nvContentPartPr>
            <p14:xfrm>
              <a:off x="5232000" y="6329320"/>
              <a:ext cx="142560" cy="178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594894B3-7BF1-4B8B-95F6-EC49610C2CC4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5214045" y="6311320"/>
                <a:ext cx="17811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C7E792D1-7C62-4FC8-838F-C996563F6472}"/>
                  </a:ext>
                </a:extLst>
              </p14:cNvPr>
              <p14:cNvContentPartPr/>
              <p14:nvPr/>
            </p14:nvContentPartPr>
            <p14:xfrm>
              <a:off x="6016080" y="6369640"/>
              <a:ext cx="458280" cy="2959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C7E792D1-7C62-4FC8-838F-C996563F6472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5998094" y="6351662"/>
                <a:ext cx="493892" cy="331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5D5F198A-3F27-4953-A3FB-1B9F5C485C97}"/>
                  </a:ext>
                </a:extLst>
              </p14:cNvPr>
              <p14:cNvContentPartPr/>
              <p14:nvPr/>
            </p14:nvContentPartPr>
            <p14:xfrm>
              <a:off x="5607840" y="6298720"/>
              <a:ext cx="182880" cy="2570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5D5F198A-3F27-4953-A3FB-1B9F5C485C97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5589840" y="6281080"/>
                <a:ext cx="21852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88AD8BC1-EE45-433E-8935-302CC85F3227}"/>
                  </a:ext>
                </a:extLst>
              </p14:cNvPr>
              <p14:cNvContentPartPr/>
              <p14:nvPr/>
            </p14:nvContentPartPr>
            <p14:xfrm>
              <a:off x="6024360" y="6265600"/>
              <a:ext cx="131400" cy="54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88AD8BC1-EE45-433E-8935-302CC85F3227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6006720" y="6247960"/>
                <a:ext cx="1670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0C1789E7-EB5C-4AA4-87B7-DDB45871D133}"/>
                  </a:ext>
                </a:extLst>
              </p14:cNvPr>
              <p14:cNvContentPartPr/>
              <p14:nvPr/>
            </p14:nvContentPartPr>
            <p14:xfrm>
              <a:off x="6563280" y="6350200"/>
              <a:ext cx="138960" cy="201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0C1789E7-EB5C-4AA4-87B7-DDB45871D133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6545280" y="6332200"/>
                <a:ext cx="174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B50F6831-A74D-4D2C-B394-E5C54DBCE13E}"/>
                  </a:ext>
                </a:extLst>
              </p14:cNvPr>
              <p14:cNvContentPartPr/>
              <p14:nvPr/>
            </p14:nvContentPartPr>
            <p14:xfrm>
              <a:off x="6573000" y="6440920"/>
              <a:ext cx="117360" cy="50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B50F6831-A74D-4D2C-B394-E5C54DBCE13E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6555360" y="6423280"/>
                <a:ext cx="153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53B817F4-3742-4E37-AE63-73C1E9AB6F8A}"/>
                  </a:ext>
                </a:extLst>
              </p14:cNvPr>
              <p14:cNvContentPartPr/>
              <p14:nvPr/>
            </p14:nvContentPartPr>
            <p14:xfrm>
              <a:off x="6871440" y="6285760"/>
              <a:ext cx="838800" cy="290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53B817F4-3742-4E37-AE63-73C1E9AB6F8A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6853800" y="6267782"/>
                <a:ext cx="874440" cy="326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CC770C22-7EC9-4783-BFE5-7FFA3F699017}"/>
                  </a:ext>
                </a:extLst>
              </p14:cNvPr>
              <p14:cNvContentPartPr/>
              <p14:nvPr/>
            </p14:nvContentPartPr>
            <p14:xfrm>
              <a:off x="7782240" y="6410680"/>
              <a:ext cx="90360" cy="1072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CC770C22-7EC9-4783-BFE5-7FFA3F699017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7764600" y="6392680"/>
                <a:ext cx="1260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14D34B71-6132-4CF4-AE29-949DC55A9081}"/>
                  </a:ext>
                </a:extLst>
              </p14:cNvPr>
              <p14:cNvContentPartPr/>
              <p14:nvPr/>
            </p14:nvContentPartPr>
            <p14:xfrm>
              <a:off x="8717160" y="6207280"/>
              <a:ext cx="232920" cy="44640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14D34B71-6132-4CF4-AE29-949DC55A9081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8699160" y="6189626"/>
                <a:ext cx="268560" cy="482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A40A2AC7-0535-401E-9698-F0632E6B3EA5}"/>
                  </a:ext>
                </a:extLst>
              </p14:cNvPr>
              <p14:cNvContentPartPr/>
              <p14:nvPr/>
            </p14:nvContentPartPr>
            <p14:xfrm>
              <a:off x="7965120" y="6248320"/>
              <a:ext cx="666360" cy="3200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A40A2AC7-0535-401E-9698-F0632E6B3EA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7947480" y="6230320"/>
                <a:ext cx="702000" cy="35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806040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288908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47651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760247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792235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672230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14:cNvPr>
              <p14:cNvContentPartPr/>
              <p14:nvPr/>
            </p14:nvContentPartPr>
            <p14:xfrm>
              <a:off x="679440" y="201040"/>
              <a:ext cx="567360" cy="29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7C1179-1B95-4D51-B35A-D6A4B1B510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1800" y="183040"/>
                <a:ext cx="60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14:cNvPr>
              <p14:cNvContentPartPr/>
              <p14:nvPr/>
            </p14:nvContentPartPr>
            <p14:xfrm>
              <a:off x="1642800" y="253600"/>
              <a:ext cx="1802520" cy="29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F1A2E6-CD15-4C93-AE8E-3D6E435A0D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5160" y="235600"/>
                <a:ext cx="1838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14:cNvPr>
              <p14:cNvContentPartPr/>
              <p14:nvPr/>
            </p14:nvContentPartPr>
            <p14:xfrm>
              <a:off x="3809640" y="100960"/>
              <a:ext cx="4093920" cy="43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4BD395F-CBAD-4424-A64C-9571CCC1208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1640" y="83320"/>
                <a:ext cx="4129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14:cNvPr>
              <p14:cNvContentPartPr/>
              <p14:nvPr/>
            </p14:nvContentPartPr>
            <p14:xfrm>
              <a:off x="8137920" y="152080"/>
              <a:ext cx="518400" cy="276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B1C4D6-50BD-4CF9-9E1F-D767C8E560E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0280" y="134417"/>
                <a:ext cx="55404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14:cNvPr>
              <p14:cNvContentPartPr/>
              <p14:nvPr/>
            </p14:nvContentPartPr>
            <p14:xfrm>
              <a:off x="852960" y="639880"/>
              <a:ext cx="120744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B3D90C0-9E61-46BE-82C3-E0E2BD18A37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15" y="621880"/>
                <a:ext cx="1243091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14:cNvPr>
              <p14:cNvContentPartPr/>
              <p14:nvPr/>
            </p14:nvContentPartPr>
            <p14:xfrm>
              <a:off x="314760" y="703240"/>
              <a:ext cx="387720" cy="332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B25EE84-A26A-4359-8297-650B78FFBD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6743" y="685600"/>
                <a:ext cx="423393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14:cNvPr>
              <p14:cNvContentPartPr/>
              <p14:nvPr/>
            </p14:nvContentPartPr>
            <p14:xfrm>
              <a:off x="4475280" y="558880"/>
              <a:ext cx="990720" cy="315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B58CCC3-9DD3-4BC9-A1F9-DE409E5E15E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57634" y="540880"/>
                <a:ext cx="1026373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14:cNvPr>
              <p14:cNvContentPartPr/>
              <p14:nvPr/>
            </p14:nvContentPartPr>
            <p14:xfrm>
              <a:off x="3596520" y="720520"/>
              <a:ext cx="518760" cy="154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87CDA04-0823-43C1-B7E3-1B239C1B362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532" y="702520"/>
                <a:ext cx="554375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14:cNvPr>
              <p14:cNvContentPartPr/>
              <p14:nvPr/>
            </p14:nvContentPartPr>
            <p14:xfrm>
              <a:off x="2336520" y="639880"/>
              <a:ext cx="983160" cy="30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995CC4-768E-44D7-B204-75EF65F6E8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18874" y="621880"/>
                <a:ext cx="1018813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14:cNvPr>
              <p14:cNvContentPartPr/>
              <p14:nvPr/>
            </p14:nvContentPartPr>
            <p14:xfrm>
              <a:off x="5669400" y="554560"/>
              <a:ext cx="641160" cy="470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4A5AFB-1682-498A-80CD-2FA3B46D16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51400" y="536920"/>
                <a:ext cx="67680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14:cNvPr>
              <p14:cNvContentPartPr/>
              <p14:nvPr/>
            </p14:nvContentPartPr>
            <p14:xfrm>
              <a:off x="7050720" y="54844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CAE7E4-DE6D-411E-8AA2-DFCAEFCD8B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33080" y="530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14:cNvPr>
              <p14:cNvContentPartPr/>
              <p14:nvPr/>
            </p14:nvContentPartPr>
            <p14:xfrm>
              <a:off x="6538440" y="670120"/>
              <a:ext cx="1107000" cy="362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0D2339D-E99A-4A8C-871C-7BDE3B10B3C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0440" y="652480"/>
                <a:ext cx="11426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14:cNvPr>
              <p14:cNvContentPartPr/>
              <p14:nvPr/>
            </p14:nvContentPartPr>
            <p14:xfrm>
              <a:off x="304320" y="1094200"/>
              <a:ext cx="208080" cy="6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6DBA8A5-2F1D-413B-BE29-817B9BA7BD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680" y="1076560"/>
                <a:ext cx="24372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14:cNvPr>
              <p14:cNvContentPartPr/>
              <p14:nvPr/>
            </p14:nvContentPartPr>
            <p14:xfrm>
              <a:off x="314760" y="1230640"/>
              <a:ext cx="548280" cy="313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940FDC8-2FFB-49F9-AED8-51BFB1177F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7120" y="1213000"/>
                <a:ext cx="5839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14:cNvPr>
              <p14:cNvContentPartPr/>
              <p14:nvPr/>
            </p14:nvContentPartPr>
            <p14:xfrm>
              <a:off x="1106760" y="1279600"/>
              <a:ext cx="16272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28AA827-AD63-4EC0-8DC1-3AD3768043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9120" y="1261960"/>
                <a:ext cx="198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14:cNvPr>
              <p14:cNvContentPartPr/>
              <p14:nvPr/>
            </p14:nvContentPartPr>
            <p14:xfrm>
              <a:off x="1117200" y="1381480"/>
              <a:ext cx="158040" cy="10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B375416-8F25-45C3-85D9-432F6C9132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99560" y="1363840"/>
                <a:ext cx="193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14:cNvPr>
              <p14:cNvContentPartPr/>
              <p14:nvPr/>
            </p14:nvContentPartPr>
            <p14:xfrm>
              <a:off x="1451640" y="1076920"/>
              <a:ext cx="1006920" cy="41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211B223-F424-49B5-8017-3CD36B1113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34000" y="1059265"/>
                <a:ext cx="1042560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14:cNvPr>
              <p14:cNvContentPartPr/>
              <p14:nvPr/>
            </p14:nvContentPartPr>
            <p14:xfrm>
              <a:off x="3017280" y="1087000"/>
              <a:ext cx="208800" cy="61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FBF574A-D7E3-4364-9133-BB13E70E2C3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99640" y="1069000"/>
                <a:ext cx="2444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14:cNvPr>
              <p14:cNvContentPartPr/>
              <p14:nvPr/>
            </p14:nvContentPartPr>
            <p14:xfrm>
              <a:off x="2610840" y="1240720"/>
              <a:ext cx="793800" cy="168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DC41397-BEEF-4C37-9B8E-48027C6A9E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92848" y="1223080"/>
                <a:ext cx="829424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14:cNvPr>
              <p14:cNvContentPartPr/>
              <p14:nvPr/>
            </p14:nvContentPartPr>
            <p14:xfrm>
              <a:off x="3536400" y="1023280"/>
              <a:ext cx="1181160" cy="40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35A421A-5124-4D52-B557-81BBE9AC63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18755" y="1005624"/>
                <a:ext cx="1216811" cy="440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14:cNvPr>
              <p14:cNvContentPartPr/>
              <p14:nvPr/>
            </p14:nvContentPartPr>
            <p14:xfrm>
              <a:off x="4846080" y="985120"/>
              <a:ext cx="549360" cy="416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39D3D1-70F8-4686-944D-54ED242C55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28092" y="967120"/>
                <a:ext cx="584977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14:cNvPr>
              <p14:cNvContentPartPr/>
              <p14:nvPr/>
            </p14:nvContentPartPr>
            <p14:xfrm>
              <a:off x="5494440" y="1310200"/>
              <a:ext cx="98280" cy="122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56CE53-C993-4A22-849B-8810091E85B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76800" y="1292560"/>
                <a:ext cx="133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14:cNvPr>
              <p14:cNvContentPartPr/>
              <p14:nvPr/>
            </p14:nvContentPartPr>
            <p14:xfrm>
              <a:off x="5817720" y="1025800"/>
              <a:ext cx="720360" cy="268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D60A0B-D432-46B4-B99B-3B3BA980B58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99720" y="1007776"/>
                <a:ext cx="756000" cy="3042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14:cNvPr>
              <p14:cNvContentPartPr/>
              <p14:nvPr/>
            </p14:nvContentPartPr>
            <p14:xfrm>
              <a:off x="6865680" y="1198600"/>
              <a:ext cx="196920" cy="16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4CF513E-C8DD-49DB-8ABF-9F41C047BF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48040" y="1180600"/>
                <a:ext cx="232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14:cNvPr>
              <p14:cNvContentPartPr/>
              <p14:nvPr/>
            </p14:nvContentPartPr>
            <p14:xfrm>
              <a:off x="7203000" y="1228480"/>
              <a:ext cx="16956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781E293-53EB-491E-B1ED-2EF459FBBC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85000" y="1210840"/>
                <a:ext cx="205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14:cNvPr>
              <p14:cNvContentPartPr/>
              <p14:nvPr/>
            </p14:nvContentPartPr>
            <p14:xfrm>
              <a:off x="7203000" y="1320280"/>
              <a:ext cx="149400" cy="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1D6B992-4A43-4139-869B-E1901CBE0C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85000" y="1302640"/>
                <a:ext cx="1850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14:cNvPr>
              <p14:cNvContentPartPr/>
              <p14:nvPr/>
            </p14:nvContentPartPr>
            <p14:xfrm>
              <a:off x="7516560" y="1178080"/>
              <a:ext cx="209880" cy="163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29EC95-C126-4316-ADDA-D963984C2A0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98920" y="1160440"/>
                <a:ext cx="2455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14:cNvPr>
              <p14:cNvContentPartPr/>
              <p14:nvPr/>
            </p14:nvContentPartPr>
            <p14:xfrm>
              <a:off x="7843080" y="959920"/>
              <a:ext cx="149400" cy="10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2E4832C-E1BD-4EE2-9891-FB9FAC5174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25080" y="941920"/>
                <a:ext cx="1850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14:cNvPr>
              <p14:cNvContentPartPr/>
              <p14:nvPr/>
            </p14:nvContentPartPr>
            <p14:xfrm>
              <a:off x="7863240" y="1178440"/>
              <a:ext cx="147960" cy="163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AAB66AB-3C76-4E12-BB31-DDCDE90954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45557" y="1160440"/>
                <a:ext cx="183687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14:cNvPr>
              <p14:cNvContentPartPr/>
              <p14:nvPr/>
            </p14:nvContentPartPr>
            <p14:xfrm>
              <a:off x="8275440" y="944440"/>
              <a:ext cx="157320" cy="45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9546389-734A-488A-9961-F9DF21C3B0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257440" y="926440"/>
                <a:ext cx="1929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14:cNvPr>
              <p14:cNvContentPartPr/>
              <p14:nvPr/>
            </p14:nvContentPartPr>
            <p14:xfrm>
              <a:off x="416280" y="1620520"/>
              <a:ext cx="216720" cy="5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FC8BAC-F8D5-43BC-B993-B638BFD4E7D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8280" y="1602880"/>
                <a:ext cx="252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14:cNvPr>
              <p14:cNvContentPartPr/>
              <p14:nvPr/>
            </p14:nvContentPartPr>
            <p14:xfrm>
              <a:off x="304320" y="1769200"/>
              <a:ext cx="687240" cy="171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A07607-7ADF-43EE-8A60-A807B643F3E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6680" y="1751560"/>
                <a:ext cx="722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14:cNvPr>
              <p14:cNvContentPartPr/>
              <p14:nvPr/>
            </p14:nvContentPartPr>
            <p14:xfrm>
              <a:off x="1757280" y="1551400"/>
              <a:ext cx="154800" cy="89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7EEC6BE-DF93-4378-9F01-248EEA0063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39640" y="1533400"/>
                <a:ext cx="1904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14:cNvPr>
              <p14:cNvContentPartPr/>
              <p14:nvPr/>
            </p14:nvContentPartPr>
            <p14:xfrm>
              <a:off x="1147800" y="1726720"/>
              <a:ext cx="797040" cy="244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4E7E9CE-2D3E-4E8C-8C02-3E06BB5A6F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29808" y="1708720"/>
                <a:ext cx="83266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14:cNvPr>
              <p14:cNvContentPartPr/>
              <p14:nvPr/>
            </p14:nvContentPartPr>
            <p14:xfrm>
              <a:off x="2287560" y="1615120"/>
              <a:ext cx="181440" cy="40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032C85-251A-4758-AE5B-91C9214796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69920" y="1597480"/>
                <a:ext cx="2170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14:cNvPr>
              <p14:cNvContentPartPr/>
              <p14:nvPr/>
            </p14:nvContentPartPr>
            <p14:xfrm>
              <a:off x="2681760" y="1560400"/>
              <a:ext cx="146520" cy="45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1920FAD-F5E6-4CB8-BB2C-05682C4F38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3760" y="1542400"/>
                <a:ext cx="1821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14:cNvPr>
              <p14:cNvContentPartPr/>
              <p14:nvPr/>
            </p14:nvContentPartPr>
            <p14:xfrm>
              <a:off x="3281160" y="1736440"/>
              <a:ext cx="13572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E34ED5-9A15-4185-B034-E828E314EA0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3160" y="1718800"/>
                <a:ext cx="17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14:cNvPr>
              <p14:cNvContentPartPr/>
              <p14:nvPr/>
            </p14:nvContentPartPr>
            <p14:xfrm>
              <a:off x="3281160" y="1838680"/>
              <a:ext cx="13140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6DA431-3685-4F54-9EAF-A42F510424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63160" y="182104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14:cNvPr>
              <p14:cNvContentPartPr/>
              <p14:nvPr/>
            </p14:nvContentPartPr>
            <p14:xfrm>
              <a:off x="2700840" y="1681720"/>
              <a:ext cx="408960" cy="290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9A1025-106C-45A8-8FBE-E005D2D255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3200" y="1663720"/>
                <a:ext cx="44460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14:cNvPr>
              <p14:cNvContentPartPr/>
              <p14:nvPr/>
            </p14:nvContentPartPr>
            <p14:xfrm>
              <a:off x="3606240" y="1573720"/>
              <a:ext cx="488880" cy="499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DE3C673-D8AA-44E8-806C-4ACFB4CE416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88600" y="1556067"/>
                <a:ext cx="524520" cy="534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14:cNvPr>
              <p14:cNvContentPartPr/>
              <p14:nvPr/>
            </p14:nvContentPartPr>
            <p14:xfrm>
              <a:off x="4754640" y="1679920"/>
              <a:ext cx="641160" cy="31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9357AEC-DA1A-48CB-BC50-526D19390A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1662280"/>
                <a:ext cx="6768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14:cNvPr>
              <p14:cNvContentPartPr/>
              <p14:nvPr/>
            </p14:nvContentPartPr>
            <p14:xfrm>
              <a:off x="700680" y="2169880"/>
              <a:ext cx="220680" cy="55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FCC8EC8-7D99-41B8-B09F-2D5F7279540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2680" y="2152240"/>
                <a:ext cx="256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14:cNvPr>
              <p14:cNvContentPartPr/>
              <p14:nvPr/>
            </p14:nvContentPartPr>
            <p14:xfrm>
              <a:off x="699960" y="2305960"/>
              <a:ext cx="867600" cy="245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A0E234-BD57-42BD-85B3-38782139AC9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1967" y="2288320"/>
                <a:ext cx="903225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14:cNvPr>
              <p14:cNvContentPartPr/>
              <p14:nvPr/>
            </p14:nvContentPartPr>
            <p14:xfrm>
              <a:off x="1805520" y="2233960"/>
              <a:ext cx="511560" cy="282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CD55E9D-B893-49C8-B6D9-45C6035F4F1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87520" y="2216320"/>
                <a:ext cx="54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14:cNvPr>
              <p14:cNvContentPartPr/>
              <p14:nvPr/>
            </p14:nvContentPartPr>
            <p14:xfrm>
              <a:off x="2488800" y="2346640"/>
              <a:ext cx="126360" cy="163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4443645-5242-4706-8D02-D97D211FEF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71160" y="2329000"/>
                <a:ext cx="162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14:cNvPr>
              <p14:cNvContentPartPr/>
              <p14:nvPr/>
            </p14:nvContentPartPr>
            <p14:xfrm>
              <a:off x="2488800" y="2167360"/>
              <a:ext cx="126720" cy="8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AA18E00-935C-4916-B84B-AAD98438051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71160" y="2149720"/>
                <a:ext cx="162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14:cNvPr>
              <p14:cNvContentPartPr/>
              <p14:nvPr/>
            </p14:nvContentPartPr>
            <p14:xfrm>
              <a:off x="2925480" y="2160880"/>
              <a:ext cx="135000" cy="74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D8CF28-5E7E-4DED-88D3-F44F45401C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07840" y="2143240"/>
                <a:ext cx="170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14:cNvPr>
              <p14:cNvContentPartPr/>
              <p14:nvPr/>
            </p14:nvContentPartPr>
            <p14:xfrm>
              <a:off x="2722440" y="2295520"/>
              <a:ext cx="376920" cy="3650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4DB26E-7770-429F-9237-1A9AEBD91A4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04440" y="2277863"/>
                <a:ext cx="41256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14:cNvPr>
              <p14:cNvContentPartPr/>
              <p14:nvPr/>
            </p14:nvContentPartPr>
            <p14:xfrm>
              <a:off x="3515160" y="2161960"/>
              <a:ext cx="804600" cy="297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E668C6C-AA0E-4786-9553-31A89A358B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497160" y="2143960"/>
                <a:ext cx="8402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14:cNvPr>
              <p14:cNvContentPartPr/>
              <p14:nvPr/>
            </p14:nvContentPartPr>
            <p14:xfrm>
              <a:off x="3240840" y="2316040"/>
              <a:ext cx="149760" cy="153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D714655-395E-499A-BC7D-008491CBC1B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40" y="2298040"/>
                <a:ext cx="185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14:cNvPr>
              <p14:cNvContentPartPr/>
              <p14:nvPr/>
            </p14:nvContentPartPr>
            <p14:xfrm>
              <a:off x="4541160" y="2109400"/>
              <a:ext cx="151200" cy="90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12985FD-90C5-48AB-B9A6-3FC042C80F7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23160" y="2091400"/>
                <a:ext cx="1868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14:cNvPr>
              <p14:cNvContentPartPr/>
              <p14:nvPr/>
            </p14:nvContentPartPr>
            <p14:xfrm>
              <a:off x="4795320" y="2245120"/>
              <a:ext cx="105480" cy="172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181E411-2FA6-40FD-9648-7A83E587A94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77320" y="2227120"/>
                <a:ext cx="1411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14:cNvPr>
              <p14:cNvContentPartPr/>
              <p14:nvPr/>
            </p14:nvContentPartPr>
            <p14:xfrm>
              <a:off x="4510560" y="2269240"/>
              <a:ext cx="174960" cy="18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359E421-9FBE-466C-8B3C-BF405089C9E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92920" y="2251600"/>
                <a:ext cx="2106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14:cNvPr>
              <p14:cNvContentPartPr/>
              <p14:nvPr/>
            </p14:nvContentPartPr>
            <p14:xfrm>
              <a:off x="5027880" y="2100760"/>
              <a:ext cx="337320" cy="349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920FD66-6F53-406C-A974-870A7707E5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009880" y="2083120"/>
                <a:ext cx="37296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14:cNvPr>
              <p14:cNvContentPartPr/>
              <p14:nvPr/>
            </p14:nvContentPartPr>
            <p14:xfrm>
              <a:off x="5509920" y="2059360"/>
              <a:ext cx="538200" cy="470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C32D26-2429-4AEF-99CD-0860B773247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91932" y="2041720"/>
                <a:ext cx="573816" cy="50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633736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53069</TotalTime>
  <Words>137</Words>
  <Application>Microsoft Office PowerPoint</Application>
  <PresentationFormat>On-screen Show (4:3)</PresentationFormat>
  <Paragraphs>137</Paragraphs>
  <Slides>137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137</vt:i4>
      </vt:variant>
    </vt:vector>
  </HeadingPairs>
  <TitlesOfParts>
    <vt:vector size="142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374</cp:revision>
  <dcterms:created xsi:type="dcterms:W3CDTF">2010-09-30T20:09:09Z</dcterms:created>
  <dcterms:modified xsi:type="dcterms:W3CDTF">2021-03-08T17:21:20Z</dcterms:modified>
</cp:coreProperties>
</file>